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9.xml" ContentType="application/inkml+xml"/>
  <Override PartName="/ppt/notesSlides/notesSlide19.xml" ContentType="application/vnd.openxmlformats-officedocument.presentationml.notesSlide+xml"/>
  <Override PartName="/ppt/ink/ink10.xml" ContentType="application/inkml+xml"/>
  <Override PartName="/ppt/notesSlides/notesSlide20.xml" ContentType="application/vnd.openxmlformats-officedocument.presentationml.notesSlide+xml"/>
  <Override PartName="/ppt/ink/ink11.xml" ContentType="application/inkml+xml"/>
  <Override PartName="/ppt/notesSlides/notesSlide21.xml" ContentType="application/vnd.openxmlformats-officedocument.presentationml.notesSlide+xml"/>
  <Override PartName="/ppt/ink/ink1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3.xml" ContentType="application/inkml+xml"/>
  <Override PartName="/ppt/notesSlides/notesSlide24.xml" ContentType="application/vnd.openxmlformats-officedocument.presentationml.notesSlide+xml"/>
  <Override PartName="/ppt/ink/ink14.xml" ContentType="application/inkml+xml"/>
  <Override PartName="/ppt/notesSlides/notesSlide25.xml" ContentType="application/vnd.openxmlformats-officedocument.presentationml.notesSlide+xml"/>
  <Override PartName="/ppt/ink/ink15.xml" ContentType="application/inkml+xml"/>
  <Override PartName="/ppt/notesSlides/notesSlide26.xml" ContentType="application/vnd.openxmlformats-officedocument.presentationml.notesSlide+xml"/>
  <Override PartName="/ppt/ink/ink16.xml" ContentType="application/inkml+xml"/>
  <Override PartName="/ppt/notesSlides/notesSlide27.xml" ContentType="application/vnd.openxmlformats-officedocument.presentationml.notesSlide+xml"/>
  <Override PartName="/ppt/ink/ink17.xml" ContentType="application/inkml+xml"/>
  <Override PartName="/ppt/notesSlides/notesSlide28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9.xml" ContentType="application/vnd.openxmlformats-officedocument.presentationml.notesSlide+xml"/>
  <Override PartName="/ppt/ink/ink25.xml" ContentType="application/inkml+xml"/>
  <Override PartName="/ppt/notesSlides/notesSlide30.xml" ContentType="application/vnd.openxmlformats-officedocument.presentationml.notesSlide+xml"/>
  <Override PartName="/ppt/ink/ink26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7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28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65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66.xml" ContentType="application/vnd.openxmlformats-officedocument.presentationml.notesSlide+xml"/>
  <Override PartName="/ppt/ink/ink46.xml" ContentType="application/inkml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1"/>
  </p:notesMasterIdLst>
  <p:handoutMasterIdLst>
    <p:handoutMasterId r:id="rId72"/>
  </p:handoutMasterIdLst>
  <p:sldIdLst>
    <p:sldId id="293" r:id="rId2"/>
    <p:sldId id="476" r:id="rId3"/>
    <p:sldId id="294" r:id="rId4"/>
    <p:sldId id="429" r:id="rId5"/>
    <p:sldId id="483" r:id="rId6"/>
    <p:sldId id="410" r:id="rId7"/>
    <p:sldId id="430" r:id="rId8"/>
    <p:sldId id="431" r:id="rId9"/>
    <p:sldId id="432" r:id="rId10"/>
    <p:sldId id="433" r:id="rId11"/>
    <p:sldId id="453" r:id="rId12"/>
    <p:sldId id="445" r:id="rId13"/>
    <p:sldId id="455" r:id="rId14"/>
    <p:sldId id="456" r:id="rId15"/>
    <p:sldId id="448" r:id="rId16"/>
    <p:sldId id="447" r:id="rId17"/>
    <p:sldId id="506" r:id="rId18"/>
    <p:sldId id="492" r:id="rId19"/>
    <p:sldId id="494" r:id="rId20"/>
    <p:sldId id="452" r:id="rId21"/>
    <p:sldId id="434" r:id="rId22"/>
    <p:sldId id="457" r:id="rId23"/>
    <p:sldId id="495" r:id="rId24"/>
    <p:sldId id="436" r:id="rId25"/>
    <p:sldId id="442" r:id="rId26"/>
    <p:sldId id="437" r:id="rId27"/>
    <p:sldId id="443" r:id="rId28"/>
    <p:sldId id="438" r:id="rId29"/>
    <p:sldId id="458" r:id="rId30"/>
    <p:sldId id="496" r:id="rId31"/>
    <p:sldId id="505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484" r:id="rId41"/>
    <p:sldId id="485" r:id="rId42"/>
    <p:sldId id="475" r:id="rId43"/>
    <p:sldId id="474" r:id="rId44"/>
    <p:sldId id="454" r:id="rId45"/>
    <p:sldId id="411" r:id="rId46"/>
    <p:sldId id="428" r:id="rId47"/>
    <p:sldId id="413" r:id="rId48"/>
    <p:sldId id="412" r:id="rId49"/>
    <p:sldId id="422" r:id="rId50"/>
    <p:sldId id="423" r:id="rId51"/>
    <p:sldId id="424" r:id="rId52"/>
    <p:sldId id="425" r:id="rId53"/>
    <p:sldId id="416" r:id="rId54"/>
    <p:sldId id="414" r:id="rId55"/>
    <p:sldId id="421" r:id="rId56"/>
    <p:sldId id="417" r:id="rId57"/>
    <p:sldId id="418" r:id="rId58"/>
    <p:sldId id="426" r:id="rId59"/>
    <p:sldId id="460" r:id="rId60"/>
    <p:sldId id="419" r:id="rId61"/>
    <p:sldId id="462" r:id="rId62"/>
    <p:sldId id="420" r:id="rId63"/>
    <p:sldId id="408" r:id="rId64"/>
    <p:sldId id="486" r:id="rId65"/>
    <p:sldId id="487" r:id="rId66"/>
    <p:sldId id="488" r:id="rId67"/>
    <p:sldId id="489" r:id="rId68"/>
    <p:sldId id="490" r:id="rId69"/>
    <p:sldId id="491" r:id="rId7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99CC"/>
    <a:srgbClr val="FF99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 autoAdjust="0"/>
    <p:restoredTop sz="79310" autoAdjust="0"/>
  </p:normalViewPr>
  <p:slideViewPr>
    <p:cSldViewPr>
      <p:cViewPr>
        <p:scale>
          <a:sx n="66" d="100"/>
          <a:sy n="66" d="100"/>
        </p:scale>
        <p:origin x="-160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5706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5.xml"/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3C11974B-0725-4424-B539-91B100DCC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4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00:32.586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5071 14991 4386,'0'0'5031,"0"0"-387,0 0 0,-1 16-3096,1-16-903,0 0-387,0 0-258,0 0 129,0 0 0,1-8-129,9-4 0,4-4 129,5-8 0,5-3 129,4-10 0,7-5-129,3-4 0,4-2 0,0 1 0,0 1 0,0 4 0,-2 5-129,-3 3 0,-4 11 0,-3 9-129,-4 7 0,-3 7 0,-5 8 0,-2 16 0,-4 2 129,-4 16 0,-3 11 129,-5 5 129,0 9 0,-8 4 0,1 7 0,-1-4 0,3 1 0,1-12-129,4-3 0,6-13-129,9-8 129,8-16-129,8-11 0,7-11 0,7-7 258,6-12-258,4-10 0,0-2 0,-2-2 129,-3 4-129,-5 3 0,-8 3 129,-8 8-129,-4 5 0,-6 5 0,-6 4 0,-3 0-129,-3 13 129,-5 7 129,-2 8-129,0 6 258,-7 2 0,0 5 129,0-3-258,1 2 129,3-9 0,6-3 0,12-15-129,14-8 0,13-5-129,15-11-258,15-9-258,5-21-1419,16 1-2838,6-10-258,5-4-258,1-6-516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36:14.386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14456 17387 1935,'20'14'3225,"-5"-4"-387,4-8-774,8 1-258,3-11-387,10 6 0,2-13-258,12-2 0,-2-4-387,8-1 0,0-8-258,3 1 0,-4 3 0,1-2-258,-7 1 129,1 5-387,-9 7 129,-3 1-129,-6 2 0,-7 3-258,-4 5-129,-10-3-387,-1 10-516,-14-3-1032,0 0-2064,-8 8-645,-16-4 129</inkml:trace>
  <inkml:trace contextRef="#ctx0" brushRef="#br0" timeOffset="737.0421">14415 17352 1032,'-5'13'4773,"5"-13"-258,0 0 0,-7-10-2709,7 10-1290,0-21 0,2 6-129,0-3 0,4-2-387,5 0 258,6-9 0,3-1 129,8-6-129,4 5 258,9-6-258,0-1 258,7 4 0,-5-4 129,2 9-387,-8 2 129,-2 10-129,-9-5 0,-4 7-129,-9 8 0,-3 4-129,-10 3-129,0 0 0,0 0 0,-13 6-129,-1 6-129,-7 5 258,-4 2-129,-8 0-129,-1 8 129,-8 4 258,2 3-129,-5 10 258,-2-1-258,0 2 258,2-8-129,2 5 129,3-5-258,7-4-129,8-4 0,10 0 0,12-3-258,3-6 258,18 11-129,9-2 258,11-8 387,6 7 0,8-1-129,9-8 387,0-2 387,9 10-129,-4-2 0,2-12-258,-5 4-129,-3-6 0,-8-8 258,-6 0-387,-10 6-387,-9-8-258,-2-1-2064,-7 0-2193,-18 0-516,8-10-258,-11-5 129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37:19.770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8638 8140 645,'8'1'1161,"-8"-1"129,12 2-258,-3-1 129,0-1 0,2 2 0,-1-2-129,4 1 129,-3-1-258,5 0-387,0 0 258,3 0-258,2 0 258,7 0-129,2 0-129,6 2 129,1-2-129,5 4 0,0-1 129,7 1-129,0 1-129,8 0 0,0-3 129,9 5-258,3-4 129,7 5 0,3-8 0,5 0-129,-4-2 129,1-1 0,-7-6-129,0 5 0,-9-5 129,-2 3-129,-8 0 0,-3 4-129,-6 2 0,-4 0-129,-5 0 129,-8 0-129,-4 0 129,-8 0-129,-5 2 129,-3 0 0,-9-2 0,0 0 0,0 0-129,0 0 129,0 0-129,0 0 0,0 0 129,0 0-129,0 0 129,0 0-129,0 0 0,0 0 129,0 0-258,0 0 0,0 0-258,0 0-516,0 0-3354,2 12-645,-2-12-258,-12-4-387</inkml:trace>
  <inkml:trace contextRef="#ctx0" brushRef="#br0" timeOffset="3065.1753">10200 9567 1032,'-8'-12'1419,"8"12"0,-10-11-258,10 11-258,-12-11-129,12 11-129,-8-5 0,8 5 0,0 0 129,-12-8 258,12 8-129,0 0-129,0 0 0,0 0-258,0 0 0,5-9-387,6 8-129,3 1 129,5 0 0,3 0 0,7 0 129,4 0 129,5 0-129,5-1 0,6 1 0,4 0 0,8 0 129,3 0-129,6 0-129,4 0 0,3 0 129,1 0 0,8 2 0,-1 0 0,6 0 258,0-2-258,9 3 129,2-3 0,9 0-258,7-3 258,4-3-258,6 0 129,5 0-129,4 1-129,3-1 129,2 1-129,-1 3 129,4 0-129,-2 2 129,1 0-129,0 5 129,2-1 129,0 3-129,-2 1-129,-1-3 129,-1 3 129,-6-4-129,-5-1 0,-9 1-129,-6-2 129,-3-1-129,-7 2 0,-5-1 0,-8 0 0,-3 0 0,-9 1 0,-3 0-129,-13-2 129,-11 2 0,-11-3 0,-10 3-129,-10-1-387,-14-2-645,-9 0-2967,0 0-387,-15 3-387,-10-3-129</inkml:trace>
  <inkml:trace contextRef="#ctx0" brushRef="#br0" timeOffset="5288.3025">9538 11001 516,'0'0'645,"5"-4"129,-5 4 0,0 0 0,10-5 387,-10 5-129,16-5 129,-5 2 129,3-1-387,-1 1-129,6 2-258,0 0 129,5 1-129,1-3 129,5 3-258,0 0 258,7 0-258,0 0 258,5 4-258,4-4 258,7 3-387,0-2 0,8 2 0,4-3 0,6 2 129,2-2-258,8 1 0,3 0 0,3 1 0,4-2 0,2 0 0,0 0 129,7 0 0,1-3 258,6 2-258,-1-4 129,6 2-129,1 1 129,5-1-258,3 2 129,1 1-129,-3-4 129,5 1-129,-2-1 129,2 2 0,1-3 0,1 2 0,-1-4 0,3 3 0,-1-4-129,1 1 258,4-3-387,1-2 258,-2-2-258,0-1 258,-7-2-129,-2-3 0,-5-2 0,-4 2-129,-9 0 129,-8 0-129,-10 1 129,-3-1-129,-9 5 0,-8 2 129,-8 1-129,-5 4 129,-7-1-129,-8 1-129,-6 3 129,-6 0 0,-5 3 0,-5-3 0,-5 2 0,-11 3 0,11-4-129,-11 4 0,0 0-516,0 0-1161,0 0-2580,-8-2-516,-5-11-258,-4-6-258</inkml:trace>
  <inkml:trace contextRef="#ctx0" brushRef="#br0" timeOffset="8299.4747">13359 12363 1161,'0'0'2193,"0"0"0,7 0-774,1 0-129,-8 0-258,18-7-129,-8 5-129,2-1 0,1 0-258,1 3 0,1-2-129,3 2 258,-2-4-129,6 3 0,-1-6 0,3 3 0,1-4-129,2 5 129,1-6-129,2 6 0,-1-3 0,2 2-129,0-2 258,1 5-129,1-4 0,3 3 0,-2-2 0,5 3-129,-2-4 0,7 5 0,-2-1-129,6 0 129,-3-1-129,2 1 0,0-3 129,0 4-129,2-4 0,-4 4 0,0-4 0,0-2 129,-1 3-129,1-2 0,1 0 0,4 4 0,0 0 129,4-2-129,1 1 0,0 2 0,3 0 0,0 0 0,-2 0 0,1 0-129,-1 0 387,0 3-258,1-1-129,1-2 129,0 2 0,0 1-129,3 1 0,1-1 0,2 1-129,2 1 129,1-2 0,3 0 0,2-3 0,4 2 0,0-2 0,-1 0 0,1 0 129,-4-2-129,0-1 0,-2-2-129,0 3 129,-4-3 0,2 2 129,-2-3-129,-1 4-129,1 1 129,-1-2 0,0 3 0,-2 0 0,1 0 129,-1-2-129,0 2 0,-2-2 0,1 0 0,-3-1 129,0-2-129,-2 2 0,2 2 0,0-2 0,0 3 0,3 0 0,1 0 0,2 3 0,1 1 0,2 0 0,1 0 0,0 0 0,0 2 129,2-2-129,-3 1 0,2 1 0,-1 0 129,2 3-129,1 1 0,0 0 0,0-3 0,6 5-129,-4-3 258,3 2-129,1-2 0,-2-2 0,0 0 0,-3-1-129,3 1 258,-3 0-129,0-2 129,1 1-129,-1-2 0,0 0 0,0 1 0,0-1 0,-3-3-129,0-1 258,-2 3-129,-2-3 0,0 0 0,-3 0 129,0 0-129,-2 0 0,0 0 0,-1-3 0,-2 2 0,0 1 0,-2 0-129,-3 0 129,-1-1 129,-1 1-129,-3-2 0,2 2 0,-2-3 129,1 1-129,-1-1 0,0-2 0,-1 4-129,-2-3 129,2 1 0,-1-1 0,-2 0 0,-1 1 129,-1 1-129,-1-2 129,0 0-129,-4 1 0,2-2 0,-5 3 0,0-2-129,1 1 0,1-1 129,0 0 0,-1 0 0,0-3-129,1 2 129,0-5 129,-2 0 0,-2-1 0,0-2-129,0-1 129,-1 0 0,1 2-129,2 0 0,1 1 0,-1 0-129,3 1 129,-1 1-129,-2 3 129,1 1-129,-4 1 129,-4-3 0,-2 0 0,-4 1 0,-2 1-129,-2-2 129,-2 4 0,-2-4 0,-1 3 0,0 0 0,0 4 129,3-4-129,-2 2 258,0 2-258,-2-2 129,-1-1 0,0 3-129,-10 0 0,10 0 0,-10 0 0,0 0-129,0 0 129,0 0-258,0 0 0,0 0 0,0 0-129,5 10-258,-5-10-258,0 14-516,-9-9-1677,1 10-1548,-4-1-387,-3-9-258</inkml:trace>
  <inkml:trace contextRef="#ctx0" brushRef="#br0" timeOffset="34797.9904">20882 15695 2580,'0'0'2322,"0"-14"-516,10-1-774,4-1 387,4-6-387,8 2 129,-1-9 0,8 5 258,-1-10-258,8 7-129,-3-8 0,5 10-258,-4-11 129,3 9-129,-6-12 0,2 11-129,-7-4 258,-1 8-387,-7-4 129,0 7-516,-5-1 258,0 6-258,-3 7 0,-1 0-129,-2 2 0,-11 7-258,16-3-129,-16 3-129,0 0-1548,1 11-2451,-9-10-258,-7 1-516,-10-4 258</inkml:trace>
  <inkml:trace contextRef="#ctx0" brushRef="#br0" timeOffset="35449.0276">20648 15271 516,'13'-8'3483,"-1"8"0,-12 0-1548,5-11-516,3 11 0,-8 0 129,9-2-258,-9 2-129,0 0-129,0 0-258,11 12 129,-11-12-645,0 24 0,-1-7-258,-4 3 129,-3 5 0,-1 5 129,-6 1 0,-1 9 129,-6-2 0,1 5-129,-2 1 0,3 7 258,-2-7-258,6 2-129,4-5 258,4-2-258,6-8 258,7 0-129,10-4 0,7-6-129,8-8 129,7-1-129,8-8 129,5-1-129,7-3 0,3 0 0,-1-9 129,-1-2-129,-5 2 129,-5 0-129,-8 1 129,-8 1-129,-9 2 0,-6 0 0,-8-1-129,-9 6 129,0 0-258,0 0 129,5 8-129,-5-8 129,0 0-129,0 15-129,0 0-258,-9-15-1032,9 0-3096,-10 9-387,1-7-129,-1-2-516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40:10.050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1579 12448 774,'-14'2'2838,"4"-2"258,10 0-387,0 0-645,-12 0-516,12 0-258,0 0-258,0 0-258,0 0-129,0 0-129,0 0 0,0 0-129,0 0 129,0 0-129,5-1-129,-5 1 0,13 0 0,-3 0-129,4 0 129,1 0 0,6 1-258,0-1 0,4 0 129,2 0-129,5 0 0,1 0 0,9 0 129,2 0-129,3 0 387,7 0 0,0-2 258,7-3-258,3-4 0,4 4 0,-1-4 0,7 5 0,0-3-129,6 6 0,-5 0-129,6 1-129,-2 0 258,3 1-129,-1-1 0,0 0 0,-1-1 0,5-4 0,-2-4 129,2 4-129,0-6 0,4 5 0,-3-2 0,3 3 0,-1 1-129,2 1 0,1 3 0,2 0 0,-2 0 129,1 0-129,-1 0 129,3 0 0,-1 0 0,2-3-129,-2 3 129,2 0 0,-1 0-129,1 0 0,0 3 0,2 5 0,-1-1 129,-3 2 0,0-4 0,3 0 0,-4 0-129,1 2 129,0-4 129,-1 1-258,1-1 0,0-3 0,-3 0 0,3 0-129,-3 2 129,0 1 0,-4-1 0,1 2 129,-6 3 0,1-1-129,-2 1 0,-2 1 129,-2-3 0,-1-1-129,-1 3 258,-1-4-258,-1-1-129,0 3 129,-3-1 0,-1-2-129,-4-1 129,0-1 129,-1 0-387,-4 0 387,-1-1-129,-2-5 0,-1 5 0,-3-2 129,-3 1 0,-2 2-129,-1 0 0,-4 0 0,-1 0 0,-3 0-129,-4 0 258,-3 4-129,-4-2 0,-5 2 0,-4-4-129,-4 0 129,-6 0 0,-8 0 0,10 0-129,-10 0 0,0 0-129,0 0 129,0 0 0,0 0-387,0 0-645,0 0-4128,0 0 258,-3-18-645,1-3 0</inkml:trace>
  <inkml:trace contextRef="#ctx0" brushRef="#br0" timeOffset="2132.1219">9042 12467 3225,'-56'-60'3741,"33"24"-645,-2-5-1935,-1-5-129,6-1 0,-3-10 129,6 3-258,-1-6 0,8 4 0,-4-4-129,7 6-129,-2-6-258,9 9-129,0-2-129,3 5-129,9 3 0,7 4 0,11 8-129,6 3 129,8 6-258,8 7 258,5 5-129,6 5 129,4 7 0,2 0-129,2 8 129,-1 6 0,1 6 129,-4 7-258,-2 6 258,-4 5-258,-6 7 129,-7 3-516,-5 8 516,-8 2-258,-5 7 129,-6 0 0,-6 5 0,-4-5 129,-7-1 0,-5 0 129,-3-6 129,-9-4 0,-9-10 129,-8-3-129,-9-7 129,-7-2 0,-8-7 129,-5-3 0,-9-12-129,-1-3 0,-4-7-129,-1-1 258,1-8-516,4-11-258,8 5-1677,7-10-2451,6-8-387,15 3-387,9-8 0</inkml:trace>
  <inkml:trace contextRef="#ctx0" brushRef="#br0" timeOffset="3336.1908">10638 12586 3612,'-71'-16'4515,"31"-2"-516,7 1-129,1-9-2838,-4-6-903,3-2 258,-2-12 0,2 0 129,-2-12 0,6 0 0,-6-10 0,7 5 0,-1-7 258,6 4-129,-1-1-258,8 3 0,3-1-129,7 1 0,5-2-129,3-4 0,13-1-129,5-3-129,9-3 0,8 2 129,11 1 0,8 2 0,12 7-129,10 6 129,10 7-129,6 10 129,7 8-129,9 6 129,3 7-129,6 5 129,2 6 0,2 4-129,4 3 129,-2 3 0,4 0 0,-2 7 0,-2 8 0,4 5 0,-1 5 129,-1 8-129,0 2 258,0 9-258,0 5 0,-3-1 0,-6 1 0,-4 2 0,-7 3 0,-5 2 129,-5 3-129,-10 1 0,-9 0 129,-9 8-129,-13-8 0,-12 0 0,-15-1 0,-12-1 0,-16 0 0,-10 2 0,-17 3 0,-11 6 129,-11 6 0,-9 10-129,-8 4 0,-8 3 129,-7-3 0,-5-3-129,-5-7 258,-2-7-129,-2-11 0,-2-10 387,-5-17-258,-5-8 129,-5-16-129,-2-10 129,-10-12-129,-8-14 0,-9-14 0,-8-3-258,-6-8 0,-5-3 0,-2-2-258,1 4 0,3 4-129,5 4-129,17 17-903,0 1-3354,22 1-258,19-1-258,18-5-387</inkml:trace>
  <inkml:trace contextRef="#ctx0" brushRef="#br0" timeOffset="11623.6648">1611 13949 1419,'-16'0'2838,"9"0"258,7 0-645,0 0-258,0 0-387,0 0-258,0 0-258,0 0-387,0 0-387,0 0 0,0 0-258,0 0 0,7 0 129,-7 0 0,17-5-258,-5 5 258,1-3-129,3 3 0,4-4 0,4 4 0,3-4 0,7 4 129,5 0-129,6 0 0,7 1 129,4 3 0,7-4 0,7 5-129,2-2 0,9 0 129,2-2 0,3 4-129,1-3-129,5 6-129,-2-2 258,4-2-129,1 3 0,0 0 0,0-4-129,2 1 0,-1-4 129,5 0 0,0-6 0,3 3-129,-1-6 0,2 2 0,-2 1 0,4 2 129,0-2-258,2 2 129,-4-1 0,0 3 0,-1-1-129,-1 2 129,-1-3 0,-6 0 0,-4 1-129,-5 0 129,-2-1 0,-5 3 0,-8 0 0,-7 1-129,-7 0 129,-7 0 0,-7 0 0,-9 0 0,-7 0 0,-10-1 0,-5-1 0,-5 1 0,-8 1 0,0 0 0,0 0 0,0 0 0,0 0-129,0 0 129,0 0-129,0 0 129,0 0-129,0 0 129,0 0-129,0 0-129,0 0 0,0 0-516,0 0-645,0 0-2838,0 0-774,-5 0-129,5 0-258</inkml:trace>
  <inkml:trace contextRef="#ctx0" brushRef="#br0" timeOffset="75993.3465">2131 17004 1,'-6'-2'3482,"-4"-8"388,10 10-1806,-7-14-258,7 14-516,-14-17-516,4 12-516,-3 2 0,-1-2-129,-7 1-258,-2 4-129,-2-3 129,-6 3-129,2 0 129,-4 0 0,1 0 0,-4 0-129,6 0 645,-8 3-387,7 2 129,-4 2 129,3-2-129,-7 6 258,7 2-258,-5 1 0,1 11-258,-2-1 129,2 5-387,2 2 129,4 3 0,1 5 0,7 7-258,0 0 387,7 3 0,3 3 387,4 7-129,1-11 516,7 12 258,0-4-258,2 8 516,7-13-387,8 20 129,6-17-258,2 7 129,12-16-387,0 16-258,9-25 0,1 0-258,9 0 258,-4-16-129,9 13-129,-3-6 129,8 12 0,-2-13 129,6 11-129,0 4 129,0-7-129,0-5 129,-1-8 0,2 5 0,-4-3 129,4-4-129,-5-8 258,-1 2-258,0 3 129,1-8 129,-3 1 129,5-9-258,-2 4 0,7 1-258,-1 0 0,5-5 516,4-1-258,4 1-258,3 0-129,2-1 129,1 1 0,-1-3 129,1 10-258,0-7 0,-3 14 0,1-6-129,-2 1 129,-1 1 129,-1-10 129,1-10-129,-2-8 129,3 10-387,-6-22 645,-1-3 0,-4-11-258,-4-4-129,-5-5 0,-3-3 0,-4-9 0,-6-15 516,-5-2-516,-3 6-258,-1 14-387,-9-16 258,0 3-258,-7 9 129,-4 2 0,-8-1-129,-7 11 129,-5-1 387,-5-12 258,-7 12 0,-10 2 0,-4-3-129,-7 2 0,-7 0-129,-5 12-129,-8-13-129,-3 11 258,-10-4-129,-3 9 0,-10-5 129,-2 0 0,-9 5 129,-3 2 129,-8-2 0,-2 8 0,-3 1-129,-5-3 129,-5 4 0,-2 5 0,-3 0 0,-1 0 0,-1 6 258,-3-4-129,-4 6 129,-2 3-258,1 4 129,-3 4-129,-7 1-129,0 5-129,-7 4-129,2 7 129,-2 5-258,5 6 258,3-2 129,7 3 258,12 1-129,8-2 129,11 2-129,9 13-645,14-2-2709,10-2-1032,16 12-516,3-12-645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46:33.541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13422 10435 129,'-46'0'1419,"21"0"129,-2-6 0,0 0-129,-1-2 258,2-1-387,-1-6-258,1 6-129,1-7 0,2 2 129,-3-7 0,4 2-129,-3-8 0,2 7-129,0-3-387,2 3 0,-2-5-129,2 1 0,1 0-129,1 2 129,0-4 0,2 1 0,-1-6 0,5 4 0,-2-6 0,6 4-129,-1-5 129,4 0-129,1-7 0,1 0-129,-1-5 129,1 1-129,0-2 129,-4 1-129,2-2 0,-1 5 0,4 3 129,-1 0 0,2 3-129,2 1 129,2 1-258,5 0 258,6 3-258,5-2 258,3 1-258,6 1 0,6 1 129,5-4 0,6 2 0,4 1 0,6 0 0,2 1 0,3 2 0,2-1-129,5 5 129,-1 0 0,3 4 0,2 1 0,4 2 129,4-3-258,5 4 258,3 1-129,4-1 129,2 4-129,2-2 129,1 2-129,1 3 129,0-1 0,1 3-129,1 3 129,-2 2-129,3 1 0,2 2 0,3 0 129,3 0-258,1 2 129,5 5 0,0-2 0,1 2 129,1 1-129,1-1 129,-2 4-129,-3 0 129,-1 1-129,-2 0 129,-3 1-129,-6 3 0,-4-1 258,-5 2-258,-4-2 0,-5 1 0,-3 1 0,-5 2 0,-1-2 129,-3 3-129,-2-1 0,-1 1 0,0 4 129,-4 0-129,-2 0 0,-1 2 0,0 3 129,-4 0-258,-2 5 129,-2 1 0,-6 5 129,-3-1 0,-5 3-258,-5 2 258,-4 1-258,-6 1 258,-3-3-258,-2 3 258,-3-2-129,-4-1-129,-4 1 129,-3 2 0,-3-3 0,0 2 0,-5 1 0,-3-1 0,0 0 0,0-3-129,1 3 258,-2-5-129,-1 1 129,-4-2-129,-6-2 129,-7 1 0,-10 2-129,-11-1 129,-8-1 0,-9-3-129,-8 1 129,-4-2-258,-4 0 258,-2-10-129,1-2 0,0-5 0,0-7-129,-2-3 258,-3-3-129,-5-4 0,-5 0-129,-9 0 258,-10-4-258,-10-3 129,-6 1 0,-9 2-129,-5 0 129,-5-3 129,3 1-258,2 1 258,2-2-129,2 2 0,1-5 0,3-3 129,2-3-129,-1-4 0,-4 2 129,-2-4-258,3-1 129,0-1 0,3 3-129,5 7-516,1-1-1032,12 13-2838,7 2-258,5 0-516,9 0 258</inkml:trace>
  <inkml:trace contextRef="#ctx0" brushRef="#br0" timeOffset="2023.1157">3724 11478 645,'-52'-49'1032,"28"21"258,-1 0 129,3 1 516,-2-6 129,6 2 0,-3-5 0,8 4-258,-4-9-387,10 7-387,-1-8-387,6 2-258,2-3-129,0 0-129,7-4-129,3 3 258,6-1-258,2-3 0,4 2 0,3 0 0,4 4 129,2-2 0,1 0 0,3 3-129,2 2 129,2 1 0,5 2-129,2 2 0,1 0 129,3 8-129,-3 1 129,6 4-129,-5 4 0,-1 5 0,-4 4 0,-3 4 0,-1 3 0,-3 1 0,-1 2 0,-1 4 129,0 0-258,-1 2 258,1 1-129,2 2 129,0 1-129,0 4 129,3 3-129,-1 8 0,0 5 129,-1 1-129,1 6 0,-2 0 0,-4 0 0,1 2 129,-6-4-129,-1-3 0,-3-4 0,-4 2 129,-3 2 0,-2 2-129,-2 3 0,-4 2 0,-1 2 0,-4 5-129,-2 2 258,-1 0-258,-7 0 129,-4-2 129,-8 6-129,-6-2 258,-6 0-258,-5 2 258,-8-2-129,-2-1 0,-7-3 129,-3 0-129,-3-7 129,0-3 0,-4-6 0,-3-10-129,-5-6 258,1-6-387,-4-8 129,-1-2 0,3-12-129,3-4 129,6-1-387,7-3 129,11 10-1032,4-6-1419,12 10-1935,7 6-129,1 0-387</inkml:trace>
  <inkml:trace contextRef="#ctx0" brushRef="#br0" timeOffset="27182.5547">11753 11581 2709,'0'0'3096,"-8"0"-2064,8 0-387,0 0-387,12-4 0,-1 3-129,4-2 129,3 2 0,3-2 258,5-3-258,3 1 129,2 2-129,5-1 0,2-3 129,4 6 0,3-7 258,6 3-129,1-2 0,8 2 0,5-3 0,7 3-129,4 0-129,8-1 0,4 1-129,4 1 387,4-6-258,6 4 129,-1-5 258,5 0-258,3-3 0,3 6 0,2-7 0,3 3 0,1 0-129,0 2-129,2-2 0,0 6-129,-2-1 129,-2-2-129,1 2 129,1 2 0,-2-2-129,-2 2 129,-1 1 0,1 1-129,2-2 129,3 3 0,-1 2-129,0 0 129,3 0-129,1 0 129,1 1-129,-2 5 129,1 0-129,-2-5-129,-2 4 258,-1 1-129,0-3 0,-3 0 0,0 0 0,2 2 129,-4-1-129,1 4 129,-3-1-129,0 2 0,-3-1 129,0 2-129,-5 1 0,0 0 0,-1-1 0,1-3 0,2 0 0,-2-2 0,-1-1 0,-1-1 0,1-2 0,0-1 0,1 0 129,0 0 0,-3 0-129,2 0 129,-3 0 0,0 3 0,0 0 0,-3 0 0,-7 3 129,-2 3-129,-7-2 0,0 1-129,-4-1 129,-3 1-129,0 1 0,1-1 129,4-1 0,3-3 0,0-2 0,5 1 129,-1-3-129,3 4 129,-8-4-129,0 0 129,-8 0-129,-5 1 0,-6 2 129,-6-2 0,-5 3-129,-3 0 0,-4 1-129,1-2 129,2 1 0,-2 0-258,2-3 129,1 2 0,3-3-129,1 0 129,-1 0 0,0 0 0,-2-3 129,-4 1-129,-1 0-129,-4 1 0,1 1 0,-8 0-129,3 0 0,-3 0 0,1 0-129,-2 0 129,2 0 129,-2 4-129,2 0 0,-1-4 258,1 3-258,-3-1 129,0 0 129,-2-1 129,-3-1 0,-5-1 0,-1-3 0,-3 1 0,-2-2 0,-1 1 0,-1-1-129,0 0 0,0-1 0,1 2 0,0-3-129,2 0 129,-1-3 129,2 1-129,-1-7 0,-1 1 0,1-3 0,0-7 0,-1 1 0,-2-8 0,1 2 0,-2-2-129,0-2 129,1 2-129,-2 1 0,0 2 0,-2 1 129,0 6 0,-3 2-129,0 1 129,-2 2 0,-2 0 0,0 0 0,-3 4 0,0-1-129,-1 1 129,1-2 0,-2 2 0,4 1-129,-3 0 129,4 12 129,-7-22-129,2 10-258,-3 3 258,-1 1-129,-2-2 129,-2 1-387,-3 4 387,-4-2-387,0 2 387,-3 4 0,-1-2 0,-2 2-258,-1-2 129,-4 2 129,-1-2-129,-6-1 129,0 0-129,-7 2 129,-9-3-129,-6-1 129,-3 2 0,-8 3 0,-9-2-129,-6 0 129,-7 2-129,-6-3 129,-2-1-129,-1-2 129,0-2-129,-1-1 129,0-5 0,2 1 0,2-1-129,-1 1 129,0 1 0,-3 2 0,-4 3 0,0 3 0,-2 1 0,-2-1 0,0 3 0,-2-1 0,2 0 0,0-1 0,5 1 0,-1 0 0,0-2 0,1-1 0,2 1 129,0 3-129,0-3 0,-1 0 129,-4 2-129,-2-2 129,-3 1-129,-5 1 129,-2 3-129,-5-2 0,-3 2 0,-2 0 0,-2 0 0,0 3 0,1 3-129,0 1 129,4-2 0,3 2 0,-2-3 0,2 0-129,-1 1 129,-2-4 129,1 0-129,-2-1 0,-1 0 0,-2-1 0,1-2 0,-1-2 0,4 2 0,4 1 129,3-1-258,3 1 129,1 2 0,6 0 0,4 0 0,1 3 0,2-1 0,0 1-129,1 4 129,5-1 0,-3 0 0,3-1 0,2-2 0,-1 1-129,2-1 258,5-1-258,1-2 129,-2 0 0,2 0 0,-1 0-129,0 0 129,1 0-129,1 0 129,-1 0 0,5 0 0,0 0-129,1 2 258,3 2-258,0 0 129,2 0 129,2 1-129,4 0 0,0 0-129,5 0 129,4-3 0,5-2 0,3 2 0,7 1 129,2-2-129,5-1 129,1 1-129,7 1 129,1-1-129,4 0 129,2 2-129,1-1 0,0 3 0,4-3 0,1 2 129,-1 0-129,3 0-129,2 2 129,1-1 129,3 4-258,3-4 129,9-5 0,-11 20 0,9-11 0,2 7 0,0 0 129,0 2-258,4 3 258,1 0-129,0 8 0,0 3 0,2 2 0,-1 7-129,0 8 129,0-1 0,0 6-129,3 1 129,0-2 0,-1-4-129,0-5 258,2-8 0,-3-10 0,3-4 0,-2-8 0,1-4 0,-2-3-258,3-6-516,3 4-2967,-2 1-774,-11-6-387,13 0-387</inkml:trace>
  <inkml:trace contextRef="#ctx0" brushRef="#br0" timeOffset="97188.5588">10428 17244 2451,'-7'19'4515,"7"-19"0,0 0-387,-10 7-1806,10-7-2193,0 0 0,-11 3-129,4 11-129,0-4-258,-3 6 129,-2 8 0,-3 8 0,-3-2 0,-2 8 387,-7-5-129,-1 8 387,-9-21 0,-3 18 129,-12 5 387,1-10 0,-14-2-258,1 4-387,-7 0-387,-7-7 0,2 10-387,-11 1 0,2-24-129,-11 23-129,4-11 0,-11 16 645,2-14 0,-5 8 0,-3 6 516,1-4-129,-3 0 129,0-6-387,-4 0 903,6-16-645,-3 4 516,9-2-387,0-4 0,4-8-258,4 3-258,6-7 387,2 1-387,3 7-129,6-5 0,-2-3-129,4 0-129,-2 2-129,4 5-129,-2-9 129,4 9 129,-2-4-258,3-6 516,0-2 0,5-10 516,4-8-129,3-16 129,4 1 129,5-22-129,5-3-129,5 2 387,2-17-516,4 11-258,4-1 129,0 11 0,0 12-129,0-2-387,0-7 516,-3 11-645,-1 3 516,-1 1 0,-4-5 258,2 10-129,-2-23 258,0 17 129,5 9 129,2 0-129,5-1-129,4 6 129,7 5-258,2 0-129,4 5-129,10 13-129,-12-5-387,12 5-387,-12 7-774,12-7-1161,-6 18-1548</inkml:trace>
  <inkml:trace contextRef="#ctx0" brushRef="#br0" timeOffset="98332.6243">5826 17301 774,'0'0'3225,"-4"-24"-1548,4 2-903,0-3-258,0-2-516,0 5 258,0 0-129,3 3 516,-2 6-129,-1 13 258,0-16 258,0 16 387,0 0-387,0 0-258,0 0 129,0 0-258,0 0-129,6 8-129,-4 10-258,3 14 0,2 1 129,1 7 129,1 10-258,3 16 387,-3 0 0,1-1 0,-2 4 0,-1 4-387,1-10 258,-1 9-129,0-14 129,-2-6-387,-5-52 0,12 77 0,-12-77-129,0 0 387,0 0-258,0 0 387,16 17-387,-15-51-258,1-19-258,-2-13 129,0-10 0,0-20-129,0 7 0,0-10-258,-1 16 129,0 8 387,1 13 258,0 6-258,0 19 258,2 5-258,2 16 129,-2-1-129,-2 17 129,5-14-129,-5 14 258,0 0 0,0 0 129,0 0 129,0 0 0,9 14 387,-9-2-129,6 9 0,-1-6 0,9 14 0,1-8-129,7 3 0,5-6-129,6 11-129,2-4 0,7-1 0,0 0 0,2 0-129,-2-7 0,-3 0 0,-4 2 0,-5-9 129,-9-7 129,-1 9 129,-9-12 129,-1 0 258,-10 0-129,0 0 0,0 0 0,0 0-129,0 0-129,0 0-387,0 0-129,0-7 0,0 7-258,-14-5 0,5-3-129,-4 0-129,4 9-516,-9-1-387,10 10-1677,-7-5-1935,-4 1-258,0-5 0</inkml:trace>
  <inkml:trace contextRef="#ctx0" brushRef="#br0" timeOffset="110848.3401">13424 1705 129,'117'14'645,"-47"1"-387,6-3-129,5-2 129,6-3 129,5 1 258,4-2 129,3 1 129,3-3 258,6-4 387,2 1 0,4 4 0,8-5-387,1 0 0,9 0-129,4 0-258,8-2-387,12-2-129,10 1 129,9 1-645,10 0 258,12 1-129,6-7-129,9-4 258,5 4-258,-1-3 258,3-3-129,-2 1 387,2 5-129,-1 2 129,3-9-129,0 13 129,0 1-129,3 2 129,0 5-129,4 0 129,1 1-129,-3 1 0,1 12 0,1-9 129,-3-1-129,-1-6 129,-1 13-129,-5-2 129,-5-5-129,-2-1 129,-5 6-258,-6-2-129,-7-4-1290,-13 12-2451,-3-8-129,-21-4-387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49:05.752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3232 13738 516,'-23'0'2580,"1"0"-1290,12 0-387,1 0-387,9 0-516,-12 6 0,12-6 0,-9 18-129,5-8 258,2 6 0,-1 1 0,1 4 258,-1 4 0,1 4 129,1 3-258,0 4 258,0 3-129,1 4 0,-3-2 129,1 8 129,0-3 129,2 7 129,-1-2-129,2 6 129,3-5 0,12 6 129,-4-8-387,14 2 129,2-7-516,9 1 258,0-10-258,8 1 0,1-8-129,5 1 129,2-5-129,4 0 0,-3-8 258,8 1-129,-6-6 0,6 1 129,-2-8 0,4 0 129,-3-7 0,2-6 129,-1-9-258,4-5 129,-2-10-258,1-3 258,-1-8-258,-1-4-129,-4-3-129,-3-1 0,-7-7 0,-4 2 0,-9-5 129,-6-3-258,-13 0 258,-7 0 0,-9-3-129,-3 0 258,-12 2-516,-8 2 516,-5 5-516,-6 3 258,-5 3 0,-7 5-129,-6 5 129,-8 3-129,-4 5 0,-7 5 0,-7 3 129,-11 6 0,-4 6-129,-6 4 0,0 6 0,-2 4 0,0 13-129,3 3 129,8 10-258,2 0-129,16 13-516,2-6-258,19 11-1419,11-3-1935,8-6 258,20 2-516</inkml:trace>
  <inkml:trace contextRef="#ctx0" brushRef="#br0" timeOffset="2080.119">22096 13379 645,'-28'-3'516,"13"-1"516,-2-1-516,-1 0 129,-2 0-516,-1-1 258,0 1-258,1-1 129,1 0 516,4 1 516,1 0 387,6 4 129,0-6-129,8 7 0,0 0 0,16-4-387,4 1-387,10 3-516,10 2-129,14 1-258,9 5 0,10 1 0,4 3 129,-1-3-129,0 4 258,-4-3 129,-8-4-258,-9 2 129,-11-5 0,-9 1-129,-12-1 0,-5-1 0,-10-2-129,-8 0-129,0 0 129,-17 4-129,-5 0 0,-8 0 0,-6-1 258,-9 2 0,-10-1 0,-2 1 129,-9 2-129,-4 3 0,-6-5 129,-2 2 0,-5 0-129,7 1 129,4-3-129,9 3 129,9-8 0,14 4 387,11-4-258,13 2 0,16-2-129,27 0-129,14-2 0,14 2 129,15 2-258,18 1 0,11 2-129,9 2 258,3 2 0,-6 2 0,-4-2 0,-8 1 0,-13-1-129,-16-1 258,-16-1-258,-13 0 0,-15-2 0,-20-5 0,0 0 258,-22 11-258,-16-11 0,-9 0 0,-12-3 129,-9-5 0,-12 1 0,-1-1-129,-1-2 129,7 2-258,7 0 258,13 3-129,11 2 129,17 3-129,27 0-129,11 8 0,33 6 0,18-1-129,18 9-387,10-4 0,22 13-1161,-7-13-1161,4 5-1677,-5 0-258,-13-11-258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50:09.498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1698 3471 1,'0'0'257,"0"0"259,-1 14 258,1-14 129,-5 17-129,5-17 0,-4 22-129,3-5 0,0 1-387,1 5 0,0-3 0,0 8 516,2-3-129,1 9 258,-2-2 0,3 14 129,0 1-129,0 11-129,0 8-258,3 9 0,1 8-258,1 13-129,2 1 387,-1 12-258,1 2 258,2 14 129,-6 2 0,4 11 258,-5-5-129,5 9 129,-7-1-258,6 10 0,-7-5-129,4 0-129,-4-9 129,4 4-129,-5-7 129,4-2-129,-5-9-129,7-6 0,-6-9 129,3-7 0,0-11-258,-1-9 0,-3-10-129,-1-12 0,0-8-129,-1-12 0,-3-6-516,-4-13-516,6 6-1290,2-26-2064,-17 6-387,8-14-129,-4-21 0</inkml:trace>
  <inkml:trace contextRef="#ctx0" brushRef="#br0" timeOffset="565.0324">1388 6649 3096,'0'126'3741,"14"-45"-258,-3-3-2064,10 10-645,2 4-258,2 1-258,0-1-129,1-6 0,-4-6 387,4-6-258,-2-2 258,-3-9 129,-1 0-129,1-12 258,0 2-258,-1-9 129,4 2-129,0-10 0,-1-1-129,5-10 129,-3-5 0,0-10 0,2-3 0,-3-7 258,7-10-258,-6-20 258,5-4-129,-5-18 129,8-8-129,-1-22-258,5-11 0,-3-21-129,4-9 129,-2-10-387,2-5 0,-1-1 0,0 5-129,-4 12 129,1 11 0,-1 17 0,-6 19-129,-4 12 258,-4 17-258,-3 10 258,-5 11-258,-4 9-258,-7 0-387,0 16-645,-12-9-1548,-4 10-2064,-7 8-129,-3 2-645,-2 0 646</inkml:trace>
  <inkml:trace contextRef="#ctx0" brushRef="#br0" timeOffset="2088.1195">4003 7032 1032,'-69'-22'387,"27"14"0,-4-1 129,-2 2 129,-4 0-258,-4 1 258,-3 0 0,2 4-258,-4 1 258,1 1-258,1 1 387,0 7-129,-2 3 0,1 1-129,-1 7 129,0 0 129,1 6 0,2 4-387,3 5 258,-1 7-387,6 6 0,4 8 129,2 3-129,7 5 0,5 3-129,4 3 0,7 0 258,5 2-258,8 0 0,6-1 129,3 2-129,8-4 387,11 1-258,2-7 0,9 0 129,3-8 129,11 2-258,2-15 129,11-2-129,4-11 0,10-3 129,5-15-258,12-9 129,3-8 0,9-14-129,6-15 129,6-10-258,2-13 129,3-8-129,-1-11 129,-2-4 129,-13-11-129,-7-4 258,-19-7-129,-11 1 258,-17-3-129,-13 7 0,-20-2 0,-10 9-129,-10 2-129,-13 10 0,-13 10-129,-9 9-129,-8 9 0,-12 7 129,-5 13 0,-11 6-129,0 12 0,-7 4-258,-2 10 0,-2 5-387,4 17-516,-2-5-1419,9 9-1677,11 7-258,9-5-258</inkml:trace>
  <inkml:trace contextRef="#ctx0" brushRef="#br0" timeOffset="2622.15">4929 7141 645,'-10'9'2322,"10"-9"-1935,0 0 129,0 0 258,0 0-129,16-8 129,1 5 129,5-2-129,8 3 129,7-9 0,11 0 258,7-7-387,13-3 258,8-10 0,16 2 0,11-14 129,18 3-129,13-10-387,15-1-129,6-2-258,11 7 0,1 2 0,6 4-129,0 5-129,-4 3 0,-4 4 0,-5 8 0,-8 1 0,-8 0 0,-12 3 0,-9 2 0,-15 0 0,-9 5 0,-11 1-129,-14 6 0,-11-1 0,-13 1-258,-8 2 0,-14-2-645,-1 9-1032,-15-1-1677,-12-6-1032,9 18 516</inkml:trace>
  <inkml:trace contextRef="#ctx0" brushRef="#br0" timeOffset="4612.2639">8049 6799 1161,'-38'-19'1419,"20"9"-387,2 1-258,-4-3 0,3-4 0,-6-1 129,0-4 0,-4 2 0,-5-8 0,0 2 258,-4-9-387,2 7 0,-2-8 0,6 5 0,-2-9-129,8 5 129,0-9 0,7 4 129,-2-7-387,7 6 129,-2-5 0,5 7-129,0-7-129,5 7-129,0-3-129,4 8 0,0-6 129,5 3-129,6-4 0,5-3-129,4 2 129,5 0-129,6 0 129,4 2-129,8 5 0,2 0 0,3 7 129,4 6-129,5 1 0,-1 6 0,4 0 0,-1 5 0,0 3 0,0 1 0,2 3-129,1 2 258,-4 0-129,0 0-129,2 5 129,-1 4 0,4 3 0,-1 3 129,3 4-258,1-1 129,-1 3 0,1 1 129,-6-1-129,-2-1 0,-3-1 0,-5-2 0,-7-2 0,-4-1 0,-5 2 0,-3 0 0,-2 4-129,-4-2 129,-2 5-129,-2 3 129,-2 5-129,0-2 129,-2 3 0,-1-1 0,0-2-129,-1 3 129,-2-6 0,0 1 0,-2-3 0,0 3 0,-2-3 0,0 2 0,-4 3 0,0 0-129,-2 3 129,-3-1 0,0 0-129,-1-1 129,-8 4-129,1-4 129,-3 3 0,-4-4 129,-1 3-258,-1 1 129,-4-1 0,-3 2 129,-4-4-129,-2 2 0,-3-3 129,-6-2-129,-3-1 0,-2-1 0,-4-4 0,0-1 129,-2-6-129,2-2 0,-1-1 0,1-2 0,0-2 129,0-5-129,1-2 129,-2 0-129,-1-1 0,-2-2 0,-3-4 0,1 0 0,-1 0 0,-4-4-129,1 4 129,0-4 0,2-2 0,0 1 0,2-5 0,2 0 0,4 2 0,3-2 0,0 2 0,1 0 0,2 1 0,1-2-129,2 1 129,-2-1 0,4-6 0,2 0-129,1-4 129,5-2-129,2-3 129,1 0-129,5-1 129,-1-2-129,7 0 0,-2 1 0,6 2 0,0-1 129,5 3-129,0 0 0,4 0-129,2 0 129,4-1 0,8-3 0,6 0-129,9-5 0,7-2 129,6-2 129,8-1-129,6-5 129,1 1 0,2 1 0,3 0 0,1 3 0,-2 7 0,4-1 0,-2 5 129,2 6-129,3 3 0,0 6 129,-1 6-129,-1 4 0,3 3 0,-2 4 258,-2 7-258,1 5 0,-1 5-258,-2 3 258,-1 6-129,-2 1 258,-2 3-258,-3 0 129,-3-1 0,-4 0 0,-6-2 0,-3-1 0,-6-2 0,-3-1 0,-6-5 0,-4 2 0,-2 0 0,-4 1 0,-1-1 0,1 3 0,1-3 0,-1 6 129,1 0-258,0-2 129,-2-1 0,-1-1 0,0-4 0,-4 0 0,-1 0 129,0 0-258,-4 0 258,0 1-129,-1 2 0,-1 2-129,-5 3 129,-4 2 0,-2 4-129,-3 4 129,-6 7 0,-2 3 0,-4 6 0,-6-1 129,-3 1-129,-1 0 129,-4-6 129,-5-3-129,-6-4 0,-4-8-258,-2 5-516,-10-6-1935,-5 2-1806,0-1-258,-5-22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51:33.058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4036 10793 516,'0'12'1935,"-5"2"-387,5-14-2451,-5 16-258,5-16 645,-4 14 645,4-14 645,-9 11 387,9-11 516,-9 8 516,9-8-258,-14 12-258,14-12-516,-17 14-258,9-3-516,-7-2-258,3 5 129,-6 0 0,0-1-129,-4 3 258,-2-2-129,-5 4 129,-1 0-129,-5-2 0,-2 0 0,-4 2-129,-3 0 0,-2-2-129,-3 5 387,-4-4-129,0 4 258,-3-5 0,0 5 258,-4-5-129,2 5-129,-3-6 0,4 1 0,0-3-258,1-1-129,0-2 129,4-3-129,3-7-129,-1 0 258,2-5-258,-1-3 0,-1-6 129,1-3-129,3-7 0,1-4 0,4-2 0,1 1 0,7-5 129,4-3-129,4-1 0,7 2 0,3-3-129,2 5 258,3-4-258,0 2 129,0-1 0,2 0 129,1-2-129,-1 2 129,2-3-129,-1 2 129,1-4 0,-1 3 0,4-1 0,-1 1-129,3 3 129,1 1-129,0 2 129,0 1-129,5 4 129,2 1-258,0-2 129,4 0-129,-1-1 0,5-2 129,-2-1-129,6 2 129,0-4-129,1 2 129,2-1 0,3 0 129,3 5 0,1 0 0,4 0-129,-2 3 129,4 0 0,0-1 0,-1 0 0,3 4 0,-3 0 0,4-1-129,-1-3 258,3 1-129,1-1-129,4 2 129,6 3-129,-1-4 0,4-2 0,1 6 129,1 0-129,-2 1 0,1 1 258,-2 2-258,-2-1 129,1 9-129,-3-1 129,4 3-129,-3 6-129,3 2 258,-1 0-129,1 0 0,0 1 129,1 4-258,-3 2 129,0-1 129,-5 1-129,-1 3 0,-3 1-129,-1 2 129,-6 4 0,-2 1 0,-2 3 0,-2 1 129,0 3-129,-1 5 0,-3 1 0,0 1 0,-2 5 0,-2 1 0,-3 6 0,-3-2 0,-4 3 0,-3-2 129,-5 6-258,1 0 258,-4 0 0,0 0-129,-4 1 0,1 3 129,-3 2-129,-1 3 0,-2-3 129,-2-2-129,-2 3 0,-3 0 0,-1-5 0,-2-2 0,-3-7 0,-3-3 129,1 3-129,-2-5 0,-1 0 0,-2-3 0,0-2 0,-1-1-129,-2-1 129,0-1-129,-1-2 258,-2-1-129,-1-2 0,-2 2 0,-2-1 0,-2-1 0,-2 1-129,-3 1 129,-1 2-129,-1 1 129,1 3-258,-2-5 258,2 6-129,-2-4 0,2-1 0,-1-3 129,0-2 0,-3-3 0,0-1 0,-1-4 0,1-1 0,1 0 0,1-2-258,-1-2 258,3-1 0,2-8 258,2-1-258,0-1 0,1-9 0,-1-4 0,3 0 129,1-4-258,2-1-129,2-6 129,4 0 129,1-3-129,4-3 129,3-3-129,0-1 129,4-5-129,2-3 129,-1-4 0,3 0 0,1-8-129,2-2-129,-3-1 258,6 2-129,-2-4 129,6 7-129,-1-2 258,6 4-258,1 2 129,0 0 0,9 1-129,2 0 258,4-4-258,4 0 258,3 5-258,0-3 0,3 2 129,4 2 0,2 2 0,4 5 0,1 0 0,3 4 0,1-1 0,1 6 129,1 1-129,1 1 129,1-1-129,-4 0 0,1 1-129,-3-1 258,1 3-129,3-2 0,1 2 0,1 0 0,1 2 129,1 2 0,0 2-129,-1 4 0,-2 1 0,1 3 0,-2 2-129,-1 8 0,-3-2-129,-1-1 129,-3 4-129,-2 0 0,-6-3-516,2 4-2967,-9 0-645,-6-1-387,-2 1-258</inkml:trace>
  <inkml:trace contextRef="#ctx0" brushRef="#br0" timeOffset="1127.0645">4560 9953 1419,'-11'3'1161,"0"0"387,11-3 0,-10 2 774,2-2-258,8 0 258,0 0-129,0 0-129,-10-5-774,10 5-258,0 0-387,13-7-258,-3-1-129,6 3 0,3-7 0,7 1 0,5-7 129,8 1-129,4-7 387,9-2-387,2-5 129,5 2-258,1-4 129,1 4-129,-5-2 0,-1 5 0,-10-1-129,-6 7 0,-6 2 129,-7 3-129,-9 5 129,-4 1-129,-6 3 0,-7 6-129,0 0-258,-6 0-129,-6 8-387,-12-6-645,4 13-1419,-12-3-1548,-2-1-387,-6 2-129</inkml:trace>
  <inkml:trace contextRef="#ctx0" brushRef="#br0" timeOffset="1891.1082">4493 9753 3483,'15'-13'3870,"-12"4"-387,8 4-387,-11 5-3225,14-6-258,-14 6 258,8-5 387,-8 5 258,0 0 129,0 0 387,0 0 0,0 0 0,4-12 129,-4 12-387,0 0-258,0 0 0,-6 0-258,6 0-129,-10 11 0,10-11 0,-16 22 0,8-5-129,-2 2 129,-2 2-129,-1 4 258,0 4-258,-2 2 129,-1 3 129,-2-4-258,2 3 258,0-2 0,1-2-129,2-4 129,3 1-129,1-9 129,5 2-258,1-6 258,3-1-258,0-12 129,4 14 0,-4-14 129,19 4 0,-6-4 0,7 0-129,1-1 129,9-4-129,3-2 0,6-3 0,3-1 0,6-5 0,0 0-258,3-1 258,-2-3-258,0 3 258,-2-2-129,-5 2 0,-4 2 0,-7 4-129,-7 5 129,-4 0 129,-7 3 0,-4 0-129,-9 3 129,0 0-129,0 0 0,-1 10 0,-8 0-258,-2-3-129,-3 8-387,-6-11-1419,2 9-2451,-6-4-387,0 5-129,-4-1-258</inkml:trace>
  <inkml:trace contextRef="#ctx0" brushRef="#br0" timeOffset="2142.1225">4360 10077 1161,'10'0'1419,"-10"0"-1290,0 0-129</inkml:trace>
  <inkml:trace contextRef="#ctx0" brushRef="#br0" timeOffset="2720.1556">4360 10077 2967,'44'-70'3870,"-34"45"-645,-2-3-1032,-1-7-516,8 0-516,-4-7-387,5 3 129,-4-7-258,6 8-129,-6-6 258,3 8-258,-5 1 0,1 7 0,-4 1-129,0 9-129,-3 2 0,-4 16-258,7-16 129,-7 16 0,0 0-129,0 0 129,0 0-129,0 0 0,0 0 129,0 0-129,0 0 258,0 0-258,0 9 0,0-9 129,-11 23-129,6-7 0,-3 1 0,-1 12 129,-3 5-258,-1 6 258,-2 7-258,-5 7 129,-4 8-129,-4 1 129,-1 0 0,-3-7 0,0-3 129,0-7 0,6-13 0,4-4 0,5-13 0,6-5-129,11-11 129,0 0-129,0 0 0,20-3 129,0-4-129,6-2 129,3-4 0,4 1 0,5-1-129,3 0 129,-4 1-129,3 1 0,-2-1 0,2 0 0,-1 5-258,1-5-387,5 4-3354,-9 5-903,-3-7 258,-4 3-774</inkml:trace>
  <inkml:trace contextRef="#ctx0" brushRef="#br0" timeOffset="12980.7425">3416 8301 2451,'0'0'2709,"-1"-7"-1419,1 7-774,-8-6-129,8 6-516,-18 0-129,1 0 516,-3 0-258,-7 0 387,-4 1 258,-8-1 258,-4 0 129,-7-7 258,0-1 0,-7-5-258,3 2 0,-7-4-129,5 0-387,0 0 129,1 5-387,2 1-129,-2 2-129,3 7 129,1 0-129,2 0 0,3 7 0,1 2 129,7 0 0,3-2 129,8 6 0,3-9 129,10 4-129,3-6 0,11-2 0,-12 7-129,12-7-129,0 0 0,0 15 0,0-15 0,0 22 0,4-6-129,1 4 129,-1 4 0,0 4 0,1 7 129,-2 6-129,-2 7 0,-1 11 129,0 8-129,-3 8 0,-3 5 0,-2 0 0,1 0 0,-3-4 0,1-1 129,0-8 0,2-7-129,0-10 129,4-5 0,0 0-129,3-9 129,0-3-129,0-10 0,8 1-129,-2-4 258,8 0-129,1-2 0,3 2 129,7-1 0,5 3 0,6 0 0,5 0-129,8-4 129,7-3 129,6-10-129,7-2 0,3-3 0,9-11 258,2-5-258,7-1 0,5-5 0,2 0-129,1 4 129,4 1-129,2 2 0,-5 1 0,-4-1 0,-5 0-129,-8-2 129,-7 4 0,-9-3 0,-9 2 0,-10-1-129,-6 2 129,-12 2 0,-4 4 0,-8-3 129,-4 5 0,-5 0 0,-8 5 129,4-12-129,-4 12 129,-4-20-258,-1 3 129,2-4-258,-1-10 129,0-6 0,1-8-258,1-9 258,0-6-129,-2-10 258,-1-3-258,-4-5 129,-3-1 129,-6 1-258,1 5 258,-5 8-129,2 3 0,0 8-129,2 11 129,1 6 129,0 4-258,2 8 258,-4-2-129,-1 5 0,-5-1 0,-2 4 129,-4-3-129,0 2 0,2 3 0,5 4-258,1-2-387,14 12-1419,9 3-2322,1-16-258,20 5-516,2-8 129</inkml:trace>
  <inkml:trace contextRef="#ctx0" brushRef="#br0" timeOffset="15119.8648">7906 8199 516,'-5'-13'1032,"5"13"129,0 0 129,0 0-129,-7 2 129,3 9 258,-4 3-387,1 9 0,-4 3-387,-1 15-129,-4 5-129,-2 22 0,-7 10 0,-5 22 0,-7 10 0,1 9-129,-8 4 387,2 4-387,-5-7 0,6-7 129,2-14-258,10-19 0,3-19 129,7-11-258,4-13-129,6-10 129,4-11-129,5-4 129,0-12 0,14 2 129,3-2-258,8 0 129,4-2 129,8 0-129,7-3 0,6 3-129,8-1 129,5 0-258,4 1 129,6-2 0,3 1 0,3-2 0,5 2 0,1-6 0,-2 2 0,-2-2 0,-6-4 0,-2 1 129,-8-5-129,-6-1 129,-9-3-129,-10 2 129,-8-2-129,-6 2 0,-7-4 129,-7 1 129,-5-3-129,-7-3-129,-7-4 0,-4-4 0,-6-7 0,-3-5 0,-5-3-129,1-7 0,4-5 129,3-6-129,6-1 258,3 3 0,6-1-129,2 1 0,2 1 0,4 1 0,0 5 0,0 5 0,-3 1-129,1 1 0,0 4 129,-1 3 0,3 4-129,-1 6 129,2 7-129,0 1 129,0 6 0,-1 2 0,-1 6 129,-1 0-129,-4 3 129,0 11 0,-13-19 0,-4 15 0,-11 0 0,-5 2 0,-12 2 0,-6 2 0,-5 6 0,-3 2-129,2 6-258,3-5-1290,11 10-2838,12 2-129,13-12-645,18-11 388</inkml:trace>
  <inkml:trace contextRef="#ctx0" brushRef="#br0" timeOffset="16307.9328">10035 8420 1161,'10'-13'4128,"-8"-1"516,-2 14-774,9-12-3096,-9 12-258,13 0-516,-6 12-387,0 1 258,0 11 129,-1 5 0,-4 5 129,-2 9 0,-2 7 387,-6 11-129,-4 11 0,-4 10 129,-6 3-258,4 7 129,-5 0 0,3 1-129,2-7 0,4-9 0,6-12-129,6-9-129,5-10 129,12-7-129,11-10 0,13-5 129,8-4 0,9-1 0,10-2 0,3-2 0,6 1 129,5 2-129,-1 1 0,0 3 129,1-1-129,2-4 0,4-2 0,5-3 0,5-5 0,2-1-129,-2-6 129,2-8 0,-4-7 0,-1 1 0,-3-6 0,-4 5 129,-5-3-258,-5-2 258,-6 0-129,-6 1-129,-4-5 129,-7 1-129,-11-4 129,-9-2 0,-9-5 0,-5-3-129,-8-2 0,-4 3 0,-6-6 0,-1-3 0,-3-6-129,-4-7 129,1-6-258,-2-2 258,3-7 129,-2-4-258,3 0 258,0 0-129,3 3 0,-3 6 0,1 1 0,0 8 0,-1 4-129,1 3 129,-1 10-258,1 9 258,-2 8 0,1 2-258,0 11 129,4 12 0,-2-13 0,2 13 0,-9 0 0,9 0 0,-18 6 0,1 0 0,-3-2 129,-6 5 0,-10-1 0,-10 0 129,-8-4-129,-10 3 129,-10-2-129,-9 0 129,-10 0 0,-6 2-129,-2 0 129,-4 1-129,2 3 0,-3 3 129,4 0-258,4 2 0,7 2-258,3-7-774,14 7-3096,2 1-645,1-10 0,8-4-129</inkml:trace>
  <inkml:trace contextRef="#ctx0" brushRef="#br0" timeOffset="18293.0463">2626 6695 2322,'-8'-66'2709,"5"41"-387,-2 2-516,0 5-774,1 6-387,4 12-387,0 0-258,0 0 0,-7 7 0,4 13-129,1 4 258,1 9-129,-4 7 387,-3 7 129,-2 9 0,-3 11 258,-5 12 0,-4 8-129,-2 9-129,-1 1 0,5 5-129,-4-8 0,8-2-129,3-14-129,5-13 0,5-15 129,3-11 129,6-14 0,6-5 129,7-8 129,8-3-129,7-7 129,11 2 0,3-4-129,13 5 0,2-5-258,10 1 0,1 0-129,7 3 0,1-3-129,2 3 0,2-1 129,7 2-129,5-4 0,4 5 129,3-3-129,3 3 0,-1-4 258,8 1-258,-4-3 258,-2 1-129,-4-1-129,-4 0 0,-9-3 129,-2-5 0,-8 1-258,-7 0 129,-7 0-129,-9-2 129,-10-2-129,-6 0 258,-7-1-258,-9 0 129,-7-4 129,-7-3-129,-8-2 129,-5-4-129,-3 0 0,-11-5-129,-4-3 129,-6-7-129,-5-2 0,-3-8 0,-4-2 0,-2-7 0,2-2 129,-1-6-129,1-3 129,1 0-129,1 1 129,5 3 0,5 4-129,3 4 129,3 6-129,5 4 0,5 7 258,4 3-258,2 7 0,2 1 0,0 1 129,0 0-129,0 0 129,0-1 0,0 5 0,-5 0 129,-1 1-129,-5 5 0,-5 2 129,-4 7-129,-7 6 0,-4 3 0,-6 1 0,-8 1-129,-4 6 129,-2 0 0,-10 2 0,-1-1 129,-3-3-129,-6 2 129,-4 0-129,-2 3 0,-5 2 0,-3 0 129,-2 0 0,-5 5 0,-4 1-129,1 3 0,4 3 0,-1-3 0,6 8-129,4-2-1032,15 9-2967,8 6-516,8-10-129,10-7-774</inkml:trace>
  <inkml:trace contextRef="#ctx0" brushRef="#br0" timeOffset="20075.1482">9880 10340 2709,'0'0'1677,"9"-9"-516,-9 9-645,0 0 129,0 0 129,0 0 258,9-6 0,-9 6 258,0 0-129,0 0 0,0 0-129,0 0-387,0 0-129,0 0-387,0 0-129,0 0 0,0 0 129,0 0-129,0 0 129,-5 5 129,5-5-129,-4 16 0,0 0 258,-1 5-129,-2 10 0,-3 7-129,-1 11 129,-3 5-258,-3 13 258,-6 7-258,-1 3-129,1-3-129,-3-10-129,4-3-129,-1-16-774,7-5-1032,-4-22-1032,4-17-1032,7-1 258</inkml:trace>
  <inkml:trace contextRef="#ctx0" brushRef="#br0" timeOffset="20541.1749">9485 10906 3870,'0'0'4257,"-8"0"-387,8 0-1677,0 0-1806,3 18-387,0-2 0,2 2 0,1 8 258,-1-4 258,1 2 0,-3 2-129,3 1 258,-2-3-129,3 4 0,2-10 0,2 1-129,3-9 0,6-2-129,2-8 0,8-8 0,3-11 0,4-5 0,-1-10 129,1 5-129,-3-8 129,-2 7 129,-6-3 0,-2 12-258,-8-1 129,-3 6-258,-4 4-129,-9 12 0,10-11-258,-10 11-129,1 8-258,-1-8-1290,-9 20-2838,0 1-129,-8-9-387,0 9 258</inkml:trace>
  <inkml:trace contextRef="#ctx0" brushRef="#br0" timeOffset="28164.6109">2653 9518 774,'-33'-8'2193,"21"4"-258,-8-1-516,5 0-387,-5 0-387,3-2-258,-2 2-258,-1-2 0,0 2 129,0-5 129,0 3 129,-2-5 129,4-2 258,-3-4-129,5-1 129,-3-5-129,4 0-129,-2-7 0,3 1-387,0-4-129,-1-1 0,2 0 0,0-4-129,3 3 129,-1-5-129,3 5 0,-3 1 129,6-2 0,-1 2-129,2-4 129,2 5 129,0-3-129,2 2-129,2-1 129,6-3 0,1-2-129,6 2 0,0-2 0,6-2 0,2-1 0,4-1 0,4 3-129,2-1 129,4 1 0,2 3 0,4 1 129,2 1-129,0 3 129,4-1-129,2 5 0,5 3 129,2 1-129,3 4-129,8 2 129,1 2 0,4 3-129,1 3 129,2 0 0,3 4 129,-1 1-129,4 3 129,-5 1 0,3 3 0,-2 12-129,1 2 0,-5 6 129,-2 0-129,-4 4 0,-4 5 129,-3 0-129,-3-1 0,-7-1 129,-3 7-129,-8 0 129,-4 7 0,-9 0 0,-6 5 129,-10 1 0,-4 8-258,-8 3 258,-1 2-129,-7 4 129,-8 3-258,-3-1 258,-4 1-129,-7-1-129,-6 1 258,-5-6-258,-6-1 129,-2-4 0,-6-3 258,-4-7-258,-3 0 0,-3-5 0,-1-4 0,-3-8 0,-3-5-129,-4-6 258,-1-2-258,-4-9 129,-2-5-129,-3-2 258,1 0-258,6 0 0,3 0-387,8 3-774,4-2-2709,11 2-516,12 5-129,1-8-516</inkml:trace>
  <inkml:trace contextRef="#ctx0" brushRef="#br0" timeOffset="31490.8012">3681 10930 2580,'0'0'3225,"0"0"-774,-8-12-645,8 12-129,0 0-387,-7-11-258,7 11-516,0 0-258,0 0 129,0 0-387,0 0 0,1 10 0,5 2 0,2 2 0,3 8 129,2 6 129,2 9-129,1 9 129,0 7-129,-1 7 0,1 2 258,-3 4-258,-1-3 129,0-4 0,-1-6 129,-4-7 0,2-9 0,-4-11 0,1-2 0,-2-14 129,-4-10-129,5 12 0,-5-12-258,0-14 0,0-1 0,0-10-129,-2-4 0,-1-4-258,-5-11 129,0-1 0,-2-7-129,-2 4 129,-4-2 0,0-2 129,-5 9-129,3-1 129,-3 7 129,1 4-129,2 7-129,3 1 129,1 7 0,3 3 0,3 0 0,1 3-129,7 12 129,-7-12-129,7 12 129,0 0-129,-7 0 0,7 0 0,-11 15 129,4-1-129,-2 2 129,-5 0 0,3 0 129,-2-1 0,3-5 0,1 0-129,9-10 129,-10 4-129,10-4 129,7-11-129,6-4-129,6-7 129,3-5 0,7-5-129,0-4 129,2 0 129,-1 0-129,-4 3 129,-3 7-129,-6 4 0,-2 7 129,-3 9-129,1 6 0,-3 10 0,2 8-129,1 5 129,2 2-129,1 3 0,0 1 129,0-3 0,1-1 0,-3-4 0,1-1 0,-2-3 0,0 3 129,-2-4 0,-1 3 0,-2-4-129,1 1 0,-3-1 129,-1-3-258,2 2-258,-7-14-1935,10 14-1806,3-10-387,-4-11-258</inkml:trace>
  <inkml:trace contextRef="#ctx0" brushRef="#br0" timeOffset="34818.9915">8863 12772 1,'-7'15'2192,"-1"-6"-773,-4-1 129,1 2 129,-7-6 129,5 7 258,-7-11-516,5 1 0,-5-3-645,5-5-258,-3-8-258,1-2-129,1-5-129,2-4-129,-2-6 387,1 3-258,2-4 0,4 0 258,0-1-129,4 2 0,3-3-258,3 2 129,9-1-258,4 2 129,6 1-129,6 2 0,6 1 0,3 5 129,6 5-129,4 5 0,2 7 129,3 4-129,1 2 129,-1 4-129,2 6 0,-2 2 129,-1 0-129,-6 1 258,-4 3-129,-2 1 129,-5 1 0,-3 1 0,-5 3 0,-4 0 0,-4 2 0,-5 1-129,-3 1 129,-5-1-258,-3 1 258,-3 2-129,-8 0 0,-3 0 258,-6-3 129,-1 3 129,-8-8 129,2 4 0,-9-7 0,5 1 129,-8-10 0,4 2-258,-6-8-129,2 1-129,0-3-258,-1-7-774,9 3-2838,-3 0-1032,0-4-516,6-4-129</inkml:trace>
  <inkml:trace contextRef="#ctx0" brushRef="#br0" timeOffset="36087.0641">8890 13708 3096,'-20'0'4257,"2"-7"-387,18 7-387,-16-8-2709,3 2-516,2 3-129,-4 0 0,1-3 0,-5 1 258,1-2-258,-2-1 129,0-4-129,-3-2 0,1-4 0,-2-7 129,2-4-129,-2-7 258,5-1 129,-3-5-129,5 5 0,0-6 129,5 5-129,2-1-258,6 5 129,4-4-258,0 4 0,11 2-258,2-3 129,8 0 0,5 4 0,5 2 129,4 1-129,4 7 129,4 4 0,6 5 0,3 4 0,2 8 0,1 3 0,1 5 0,-3 7-129,1 1 129,-4 3 0,-4 0 0,-5 3 0,-4 0 0,-6-1 0,-2 4 129,-6 0-129,-5 4 0,-5 0-129,-5 3 129,-7-1-129,-1 4 258,-8-1-258,-7 3 258,-3 1-129,-7-3 258,-2 3 0,-6-6 129,-1-3 0,-5-3-129,1-1-129,0-3-516,-4-8-2709,2-4-1419,9-6-258,1-7-387</inkml:trace>
  <inkml:trace contextRef="#ctx0" brushRef="#br0" timeOffset="37052.1193">8842 14319 258,'-40'-6'3612,"13"-16"-129,11 14-516,-10-8-2064,6-6-903,1-2 129,1-4 516,3 3-129,-5-9 516,6 8 129,-3-9 129,8 7-129,-2-7-387,7 6 0,0-4-387,5 5-258,10-4-129,6 2-129,7-2 129,7 3-129,6 1 258,7 5-129,3 2 129,4 5 0,-1 8 0,0 8 0,-1 4-129,-3 12 129,-4 3-129,-2 8 0,-8-1 129,-3 3-129,-4 3 129,-5-3 129,-4 0-129,-4 3 0,-7 1 129,-4 3-258,-2 2 258,-9 2-258,-4-1 129,-5 3-129,-5-5 258,-2-1 258,-7-8-258,1 1 129,-7-10-129,2-2 129,-3-8-258,3-8-129,5 7-1161,-3-8-3354,8-8-129,11-4-258,3-13-516</inkml:trace>
  <inkml:trace contextRef="#ctx0" brushRef="#br0" timeOffset="39124.2378">8856 15091 2193,'-35'0'3483,"14"-8"774,1 3-774,-3-4-1032,-3-6-903,3 3-1032,-2-5-258,3-1-258,0-7 0,1 0-129,2-3 129,3 0 387,0-6-129,5 5 129,0-4 0,4 4 0,-1-6 0,7 5 129,1-5-258,4 4-129,8-1 0,6-3-129,4 0 0,4 4 0,8 2 0,2 0 0,5 4 0,3 3 129,2 3-129,1 6 129,2 3-129,-1 6 0,-2 2 0,0 2 0,-2 5 129,-2 6-129,-4 4-129,-3 0 258,-2 0-129,-3 4 0,-3-1 258,-3 3-258,-6-2 0,-1 1 129,-6-1 0,-1 3 129,-4 0-129,0 5 0,-4 2 0,-1 0 129,-1 0 129,-5 4-129,-5-5 129,-1 7 129,-8-6 0,1 6 0,-8-10 0,0 4-129,-5-7 0,1 1 129,-6-5-129,1-3-129,-3-6 0,-2-1 0,1-4-129,1-4-258,2 0-129,0-2-387,9 2-645,-5-2-3741,13-2-129,3-5-258,6-4-516</inkml:trace>
  <inkml:trace contextRef="#ctx0" brushRef="#br0" timeOffset="41924.3979">9066 15847 516,'0'0'1806,"0"0"-2451,1 10-129,-1-10 1032,0 0 903,0 0 645,0 0 387,0 0 387,-8 9-129,8-9-258,-11 2-258,11-2-774,-16 8-774,5-4-387,-3 4-129,-2 1 129,0-1 0,-3 7 258,-4-10 0,2 8 258,-5-7 129,4 7 129,-7-13-129,6 2-129,-6-2 0,5 0-258,-3-7 0,1-1-258,-3-2 0,2-6 0,-1 2 0,0-2 0,0-4 0,0-3 129,0 0 129,2 3-129,1-9 129,1 4-129,3-7 0,3 2 0,4-5 0,4 0-129,4-4 0,6-4 129,5 2-129,10-3 129,6 3-129,8-4 0,8 0 129,5 2 0,6 4-129,3 0 0,3 3 129,4 5-129,-1 1 129,1 9-129,-1 5 0,-3 10 129,1 3-129,-4 7 0,-2 11 129,-1 7-129,-5 8 0,-2 4 129,-5 3-129,-4 0 129,-2-3-129,-4 2 129,-6-3 0,0 1 129,-4-6-129,-2 1 0,-4-2-129,0 2-129,-4-2 258,-2-1 0,-4-3 0,0 1 0,-9-2 258,-2 2-129,-7-4 129,-4 1 129,-9-3 0,1 5-129,-10-9-129,1 2 0,-3-1-129,1-3-258,3 2-387,-7-14-3096,7 10-1548,0-5-387,2-5-258,-4-6-258</inkml:trace>
  <inkml:trace contextRef="#ctx0" brushRef="#br0" timeOffset="52261.9892">3395 9389 516,'10'8'2709,"-10"-8"-645,0 0 0,10-10-3354,-10 10-516,0 0 129,11-2 516,-11 2 516,0 0 387,0 0 387,0 0 387,15 0 129,-15 0-1419</inkml:trace>
  <inkml:trace contextRef="#ctx0" brushRef="#br0" timeOffset="53787.0764">8749 17394 516,'-3'10'2193,"3"-10"-129,0 0 516,0 0-774,0 0-516,0 0-387,0 0-387,0 0-387,0 0-129,0 0 129,6 14-258,-2 0 387,4 0 0,-1 1 258,5 5-258,-1-3 387,7 4-258,-1-8 0,6 14 258,-2-21-258,6 4 387,-1 0-258,7-5 0,-2-5-129,7 0 258,1 2-387,5-2 0,1 0 258,3 7-387,3-1 258,3 3 0,-1-6 129,6-1-129,-4-5 129,4-12 0,0 12-387,3-7 258,-2-12-129,4 3 0,1 8 0,4-3-129,-1-3 129,5 5-129,-4-3 0,2-2 258,-2 10-258,-2 1 0,-6-5 129,-4-3 129,-5 7 0,-5 3-129,-6-2 129,-5 3 0,-2-6 0,-6 6-129,-5-5-129,-4 6 129,-5 2-258,-1 0 387,-13 0-258,10 0 0,-10 0 0,0 0 129,0 0-129,0 0 0,0 0 129,0 0-258,0 0 129,0 0 0,-4 0-258,4 0 0,0 0 129,0 0-129,0 7-645,0-7-2838,-9 8-1548,-2-8-258,-4 0-129,-13-12-774</inkml:trace>
  <inkml:trace contextRef="#ctx0" brushRef="#br0" timeOffset="55485.1736">8898 18519 258,'-50'41'1935,"50"-41"-774,0 0-2193,-41 26-1289</inkml:trace>
  <inkml:trace contextRef="#ctx0" brushRef="#br0" timeOffset="56115.2096">8800 18487 258,'0'0'2838,"0"0"-645,0 0-258,0 0 129,42-8-258,-42 8-387,0 0 0,45-1-258,-45 1 0,48 2-129,-48-2-258,62 0 0,-26-3-258,0-5 0,7 1-258,1 5 129,3-3-258,1 3 129,4-10 387,1 3-129,2 9-129,-3 0 129,4-3 258,-5 1-129,7-6 129,-6 4-129,5-1 0,-4 2-258,5-13-387,-2 5 387,2 6-258,0-6-258,-2 3 258,-1-5 0,-2 1-258,-2 6 258,-3-5 258,-4 3-387,-5 3 129,-39 5 129,69-2-129,-69 2 0,54-1 0,-54 1 129,38-7-258,-38 7 0,0 0 129,0 0 0,0 0-129,0 0 129,0 0 0,0 0-129,0 0-258,0 0 387,0 0-258,0 0 129,0 0-258,0 0 0,0 0 0,0 0 0,0 0 258,0 0-645,0 0-1935,0 0-2580,0 0-387,0 0-258,0 0-387</inkml:trace>
  <inkml:trace contextRef="#ctx0" brushRef="#br0" timeOffset="62322.5646">12492 13785 2322,'-20'-4'2709,"10"4"-1806,0 0-516,-2 0-258,1 0 129,-2 0 258,1 2 0,-2-1 258,0 6 258,-3-5 258,2 8-129,-5-8 0,4 9-129,-5-5-129,3 5-258,-4-3-258,1 5 129,-1-1-387,-1 2 129,-2 4-129,1 1-129,-1 1 129,-2 1-129,2 2 129,0 0-129,0-1 258,-1 2-258,2 2 0,1 3 129,-1 3 0,2 3-129,2 5 129,0 1 258,3 2-387,3 5 129,1-3-129,3 0 0,4-1-129,2 0 258,2 0-258,2-2 129,0-2 0,8 2 129,1-6-129,4 0 129,3-1 0,3-3-129,2-6 129,4-1-129,1-1 129,4-3-129,0-1 129,3 0 0,-2-6 0,4-3 0,-3-1 0,4 1 129,-3-4-129,4-2 0,-1 0 129,3-2-129,-3-2 129,3 4 0,0-5-129,0-1 129,0-13 129,1 3-129,-2-9-129,3-1 0,-2-7-129,0-1 0,-3-7 0,0 0 129,-6-5-129,0 1 129,-9-5 129,-2-1-129,-7-4 129,-2-3-129,-6-1 129,-4-1-129,-2-4 0,-4-1 0,-3 2-129,-2-1-129,-1 4 258,0 3-129,0 0-129,0 5 129,-2 3-129,-3 2 129,0 3-129,-3 0 129,-3 4-129,-5 4 129,-3 1 0,-6 3 0,-4 4 129,0 5-129,-1 6 129,-2 6-129,0 6 0,1 1 0,1 11-129,3 7 129,4 2-258,-3 0 0,5 5-258,-3-8-1290,7 3-2322,2 0-645,0-6 0,4-2-258</inkml:trace>
  <inkml:trace contextRef="#ctx0" brushRef="#br0" timeOffset="67490.8603">12397 17577 1548,'-15'10'3483,"15"-10"-774,-16 17-645,3-17-2967,3 0-1032,-2 0 129,-2 2 645,0-2 516,-3 0 387,0 0 516,0-13 774,-3 10 129,-1-4 0,0-10-258,0-5-387,0 7-903,1-14 129,0 2 129,2-5 258,0 4-129,4-8 129,3 6 258,2 2-258,3-1 129,2-3 258,4 1 0,0 4 258,4-4 258,6 2 0,3-3 0,6 1 0,0-6 129,10 1-387,0 2 129,9-1-387,2-2 0,7 3-129,2-3 0,5 6-129,1 0 0,4 11 0,2 3 129,2 3-387,1 6 258,3 8-129,-1 0-129,3 1 0,0 11 0,0 2 0,-1-3-129,-2-3 129,-4 10-129,0 1-129,-3 3 258,-5 3 0,-1-4 0,-2 1-129,-3 2 129,-3 7 129,-5-7-129,-2 0 129,-5 0-258,-6 3 258,-2-2-258,-7 6 258,-3-1-129,-6 5 129,-6 0-129,-3 5 129,-2 4 129,-9 2 0,-8-3 0,-4 7 0,-9 4 516,-2-10-129,-8-1 129,1 15-129,-4-24 129,-3-7-129,-2 13 258,3-17-258,-1-21-129,1 15 0,0-5-387,1-17 0,-1-7-129,3 4-258,6-11-645,-9-3-2064,10 8-2064,0-25-516,6-16-129,4-5-516</inkml:trace>
  <inkml:trace contextRef="#ctx0" brushRef="#br0" timeOffset="74984.2889">16044 17489 903,'-38'17'4128,"16"-11"129,8 5-774,-13-5-1806,4-4-1548,-4-4-387,3 2 0,-4 0 258,2-2 0,-2-6 387,-4 1 258,4 2 129,-6-12 0,5 5 258,-7-7 258,9 2-516,-4-5-258,8 5 0,-3-5 129,9-4-129,-1 5-129,3-1-258,2 0 129,1-3-387,0 2 387,2 1-129,3 0-129,-1 5 129,2-2 0,3-1-129,3-2 0,0-3 0,3 2 0,3-4-129,2-4 258,3-3-387,1 7 258,2-6 0,0 4 0,2 0 0,0 0 129,4 2-129,0 0 0,3 9 0,5-12 0,2 3 0,5 5 0,3-2-129,6 5 129,0-1 129,7 6-129,1-8 129,-1 13-129,1 5 129,1 0 0,1 4-129,-1 0 0,2 5 0,-1 3 129,2 1-129,-1 2 0,0 0 129,-3-2 0,-3 2 0,-3 0 0,-4-4-129,-6 0 129,-4 4 0,-3 1 129,-4 0-258,-1 0-258,-1 7 258,-1 2-129,-5 4 258,1 3-387,-2 0 129,-2 1 0,-3 2 129,-4 4-129,-3 0 129,0-4-129,-4-1 0,0 1 129,-8 8 0,1 1-129,-8 5 0,-5 1 129,-3-2 129,-4 4 0,-1 8 258,-7-8 387,-3-1-387,-7-7 258,3-4 0,-5-12-258,3-7 129,-3-6 0,2 0-129,3-6-645,2-5 258,4-9 129,3-8-645,9 10-258,-5-3-4515,9-10 387,0-9-774,4-12-129</inkml:trace>
  <inkml:trace contextRef="#ctx0" brushRef="#br0" timeOffset="77311.422">15976 18565 3483,'-39'29'5547,"39"-29"-387,0 0-258,-53 5-1806,53-5-1677,-45-22-774,45 22 129,-50-28-645,50 28 0,-55-22 0,55 22 0,-55-25 129,55 25 0,-53-25 0,53 25 0,-48-43 129,48 43-516,-40-42 129,40 42 129,0 0-258,-52-69 0,52 69 0,-23-53 0,23 53 0,-12-68 129,12 68 129,-1-83-129,1 83-258,8-79 258,5 33 0,2 0-258,4-3-129,5 4 129,5 6-258,6-7 0,4-10 516,6 17-387,2 1-129,10-3 387,1 9 0,6-2 129,2-4-129,4 1 0,1 7-129,5 1 258,5 8 0,0 1 0,4 6 0,1 3 0,1 3 0,0 6 0,2 2 129,-1 0 0,-3 5-129,-1 7 129,-4-3-129,-2 5 129,-7 4 0,-3 4-129,-8-1-129,-7 1 258,-7 5-129,-5 2 129,-6 2 258,-7 9-387,-4 22 258,-3-12 387,-8 1-387,-2 16-129,-6 4 258,-3-7-258,-2 10-258,-3-4-129,3-70 387,-24 112-516,6-49 387,-2-13-258,20-50 258,-55 95 0,55-95 129,-72 87 0,32-33 0,-2-24 129,-3 20 0,-4-17 387,0-4-387,-5 5-129,-2-5 0,-6-7 516,-7-22-387,-11 17-129,-11-17 129,-11-2-129,-8-1-129,-3-10 0,-2 0 0,-5 5-516,7 8-903,-7-14-2709,13-6-903,6 4-516,6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54:31.377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17331 4881 903,'-94'-20'1419,"40"12"-774,-5 1-387,-7 2-129,-6 5-129,-2 0 0,-4 0 0,-2 3 0,-1 5 258,2-4 258,0 7 129,3 2-129,1 0 258,4 0 129,2 4-129,0 2-129,2 3 0,1 2-387,0 1 0,2 3 129,-1 4-387,3 2 129,1 0-129,4 3 129,2-2-129,3 3 258,1-1 0,3 1-129,6 2 129,1 1-129,4 0 387,5 5-129,3 0 0,7 3 0,4 1 0,5 7 129,5 0-258,6 3 129,2 1 0,6 1 129,8-3 0,10 3-129,6-8 258,11 1-258,6-9 258,11-1-129,7-7 0,11 6-258,5-4 129,11-1 0,4 0-129,8-1 0,4-1 0,11 0 129,5-11-129,5-1 0,1-9 129,4-6-129,0-6 0,2-4-129,0-6 0,-2-7 0,-1-3-129,-2-4 0,0-2 0,-4-5 0,-5-2 0,1 3 0,-4-3 0,-8 0 0,-7 0 0,-5 0-129,-8-1 129,-9-2 129,-9-3-258,-9-2 258,-11-1-258,-3-4 258,-6-3-258,-9-4 129,-2-1 0,-8-4 0,-5 4 0,-5-3 129,-10 0 0,-5 0-129,-15 0 129,-7 2-129,-10-2 129,-10-1 0,-6 1-129,-13 1 129,-8-3 0,-6 1 0,-9 1-129,-5-1 129,-6-1 0,-3 3-129,-5 3 129,-1 4-387,-7 12 129,-9 6-387,2 15-645,-18 9-3225,-3 7-258,-5 8-387,-2 2-387</inkml:trace>
  <inkml:trace contextRef="#ctx0" brushRef="#br0" timeOffset="1720.0984">16559 9056 1,'-25'-8'3224,"15"8"1,-15-4-1935,-3 0-774,0 4-129,-8 0 0,-3 0-129,-5 4-129,-3 3 0,-3-2 387,-6 4 129,-2-4 0,-2 7 258,-3-4 129,4 9 0,-7-6 129,6 11-129,-3-5-129,8 11-129,-1-4 0,7 9-129,2-2 0,6 3-129,4 2-129,7 3 0,3 5 129,11 2-258,4-3 0,9 6 0,3 4-129,14 7 129,8-2-129,11 4 129,8-2 0,9 5-129,7 0 129,12-3-258,7-5 387,8-3-258,4-7 0,6 2 0,3-6-129,5-4 258,4-1-129,1-1 129,1-1-129,3 0 0,2 1 0,3-4 0,2-3 0,0-1 129,-3-8-258,3-1 129,0-7 0,2-4 0,-2-3 0,3-3-129,1-2 129,4-1-129,2 0 0,2 0 0,0-3-129,1-2 129,-3-3-258,-3-5 258,-4-5-129,-3-1 129,-3-5-129,-4-5 129,-3-3 0,-6-4 0,-2-3 129,-3-3-258,-4 4 129,-4-5 0,-4 5 0,-5-1-129,-2 5 0,-5 0 129,-1-2-129,-3-1 129,-3 0-129,-5-2 129,-5-3 0,-5-4 0,-6-3 0,-6 1 0,-8-4 0,-10-3-129,-7 2 129,-9-2-258,-5 4 129,-9 0-129,-10 1 129,-14 3 0,-6 1-129,-9 3 258,-11-2-387,-10 1 387,-9-2-129,-9 2 129,-9 0 0,-8-3 0,-7 5-129,-9 3 129,-8 4 0,-7 0 0,-7 9 0,-8 0-129,-8 3 129,-5 6 129,-9 2-129,-7 1 0,-4 0 0,-4 3 0,0 2 129,0 1-129,3 1 129,2 3-129,9 4 258,6 0-258,5 7 0,5 6 0,5 6 0,3 2 0,4 4-258,6 1 258,9 2-129,8 5 0,18 5-387,8-9-1806,25 7-2193,17 0-258,16-11-516,19-6-258</inkml:trace>
  <inkml:trace contextRef="#ctx0" brushRef="#br0" timeOffset="20057.1472">2343 4975 1677,'-9'0'3096,"9"0"-903,0 0-1548,0 0-516,0 0-129,0 0-129,2 10 129,-2-10-129,16 10 258,-3-2-129,9 2 129,3 3 129,7-1-129,8 3 0,8-1-129,8 5 129,6-5-129,10 0 129,4-2-129,13-2 129,4-3-129,7 0 0,4-3 387,7-4-258,5 0 0,4 0 129,2 0 0,8 0-129,4 0 0,2-5 0,9 1 0,5 0-129,3-1 129,2 0-129,2-5 258,3 3 0,-4 0-129,2 0 129,-6 2-129,-1 0 258,-5 0-258,1 2 129,-10 1-129,-3 2 0,-8-1 258,-5 1 0,-8-5 129,-9 2-129,-11-5 129,-7 4 0,-7-6-129,-9 3 0,-8-3-258,-6-1 0,-7 2-129,-7 0-129,-6 3 129,-5 0-129,-6 0 0,-6 0-129,-3 5-129,-5-3-258,-2 4 258,-9 0 129,9 0 129,-9 0-129,0 0 258,6-11 258,-6-1 0,0-1 0,0-12 0,0 1 0,-5-10 258,5-7-129,-4-7 0,1-3 258,1-7-387,2-6 258,0-4-129,1-5 129,4-4-387,2 5 0,0-3 129,2 6-129,-2-2 258,3 6-258,-3 1 0,1 10 129,-2 2-129,1 4 0,-1 6-129,-2-1 0,0 10-129,-2 3 0,-2 7 0,0 3 0,-3 6 0,-5 1 0,-1 6 129,-1 0 0,-4 0 129,-1 1 129,-4 0 0,-2 0 0,-7 1 0,-5 5 0,-9-6-129,-5 3 129,-11 3-258,-9-3 0,-9 3 0,-11-1 0,-7-2 0,-9 1-129,-3-3 129,-11-1 0,-1-1 0,-6 0 0,-1-5 0,-2 0 0,-4 1 0,2-1 0,-3-2 129,-1 6-258,-1 0 129,-3 3 0,-1 4 0,0 0-129,-1 1 0,-2 4 129,2 6-129,2-2 129,3 1-129,1-3 129,6 1-129,7-3 258,6-3-129,5-1 0,8 3 129,8-3 0,5 0-129,8 3 129,8 2-258,4 3 258,5 0-258,9 0 258,4-1-129,4 6 0,6-3 129,6 1-129,3-4 129,5-1 0,5 0-129,6 0 0,2 0-129,3-3 129,10-3 0,-13 8-129,13-8 0,-10 14 129,10-14-129,-9 21 129,3-8 0,1 2-129,-2 5 129,-1 1 0,-1 4 0,-2 2 0,0 8 0,-2 3 0,-1 5 0,-1 6-129,-3 5 129,-2 5 0,-3 6-129,0 7 129,-5 3-129,1 0 129,-1 3-129,4-1 129,3-1 0,3-6-129,4-1 0,3-13 0,5-1 129,1-6-258,5-4 258,-1-10-258,1 1-258,1-10-129,8 8-645,-4-10-1032,4-3-2064,8 4-258,-6-10 129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55:50.611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2079 11125 1161,'0'17'3870,"0"-17"-258,0 0-129,0 0-2451,0 0-645,0 0 0,0 0-258,10 0 0,-10 0-129,0 0 129,12 0 0,-12 0 0,11 1-129,-11-1 129,11 5-129,-11-5 129,16 10-129,-2-4 387,1-2-129,6-1 0,0-3 129,8 3 129,0-3-129,8 0 0,2-1 129,7-1 0,0-4-129,4 6-129,0-1 129,3 1-258,4 0 129,2 1-129,-1 2-129,4 2 129,2-1 0,5-1 0,0-3 0,6 0 129,0 0-129,4 0 0,1 0 0,4 2 129,0-2-258,2 0 129,2 0-129,1 3 0,1-3 387,2 0-129,1 0 0,1 0 0,-4 2 0,4 5 0,-3 1 0,3 1-129,2 2 0,2 3 0,-4 0 0,4 1-258,-2-4 258,0-1-129,1-3 129,0-2-129,-4-2 0,0 5 0,0-7 129,0 4-129,-1 1 0,3-5 0,-5 3 0,2-1-129,-1-3 129,-3 0 0,1 0 129,-2-2-129,-1-3 129,-3 1-129,-2-1 0,0 0 387,-1 1-387,-2-2 0,1 2 129,-2 2-129,1-3-129,-1 2 129,1-2 0,-2 1 0,1-2 0,0 1 0,-1 1 0,1 1 0,1 1 0,0 0 0,2 1 0,-1 1 129,3 0-129,-1 3-129,1-1 129,-1 3 0,1 0 129,-1 0-129,1 4-129,1 2 258,0-6-129,0 3 0,0 1 0,1-5 0,0 5 0,0-3 0,2 1 0,0 0 129,-1 1-129,0 1 0,1-1 0,-1 5 0,1-6 0,3 2 0,-1-2 0,1 1 0,0 1 0,1-1 0,0-2 0,0 0 0,1 2 0,1-3 129,-3 1-129,1-1 0,-1-2 0,1 1 258,1 0-258,1 1 0,0-1 0,-1-1 0,1 2 0,-2-1 0,2-1 0,-1-2-129,-2-1 258,-3 0-129,0 0 0,-3 0 0,-3-2 0,0 0-129,-2 1 129,-2 1 0,-2 0-129,-3 0 129,-3 0 0,-7 1-129,-1 1 129,-8-1 0,-6 2 0,-7-1-129,-8-2 258,-5 0-258,-5 0 129,-6 1 0,-3 0-129,-12-1-258,14 0 129,-14 0-129,0 0 0,0 0 129,0 0 0,-14 0 0,3-1 0,-5-5 258,-1 0-258,-4-1 129,2 1-258,-4-4 129,0 4 129,-2-1-129,-2 2 0,-2-1 0,-5 1 258,-3 1-129,-3-1 0,-5 0 129,-5 1-129,-2-2 0,-5 2 0,-4 1 0,-7-2 0,-4-2 0,-5 2 129,-5 0-129,-4 1 0,-3 2 129,-7 0-129,-3-4 129,-2 3-258,0 3 129,-2 0-258,-1 0 258,1 0-129,-5 0 0,0 0 258,-1-3-129,-1 2 129,-2 1 0,-6-2 0,0-1 0,-2 0-129,-1-2-129,-2 5-129,-2-2 0,-2 2 0,1-7 129,3 7 0,-8-3 129,3 3 0,-3 0 258,3 0 0,-5 0 0,-2-1 258,1-1-129,-3 1 129,3 1 0,-6-5-129,2 4 0,-2-3 0,4 0-129,-3 0 0,-1 2-129,2 0 0,-3 2 0,3-3 129,-1 3-129,-2 0 129,0 5 258,-1-2-258,1 4 129,-2-3 0,4 5 0,-2-3 0,3 3 0,0-3-129,5-1 129,1 2 0,1-5-129,2 3 0,2-1 129,3 2-129,1-1 0,1-1 0,4 3 0,1-4 258,6 4-129,-2-7 129,3 3 129,-3-3 0,7 0 0,-3-6 258,8 6-258,-3-2-258,3 2 0,1 0 0,6 1-258,1 3 129,3 6-129,-1-3 0,0 4 129,-1-1-129,1 2 129,1 1-129,-1 2 129,0-1-129,3-2 0,1 1 0,4-1 0,9-3-129,5-2 0,8 2-258,12-9-774,15 0-3483,10 0-387,11-7-129,13-11-645</inkml:trace>
  <inkml:trace contextRef="#ctx0" brushRef="#br0" timeOffset="1293.074">10500 9844 2709,'-3'-26'3741,"0"-3"0,2 12-3096,0 5-258,-1 0-129,2 12 129,-3-20-129,3 20 0,-8-13 258,8 13-129,-11 0-129,5 16 258,0 0-258,-1 11 129,0 10-258,1 9 387,-2 7-129,3 11 0,-1-3 129,0 5-258,-1-6 129,1 3-129,-5-10 0,3-6 0,-2-14 129,2-8-258,0-11-129,8-14-129,-15 0-258,8-20 129,5-13-129,-2-11 129,4-7-129,-3-12-129,3-2 258,0-3 258,0-2 0,2 5-129,2 4 129,0 6-258,5 10 258,2 3-129,6 3 0,5 7-129,8 5-129,5 4 258,10 9-129,2 4 129,3 9 0,1 1 129,-3 15 0,-5 7 129,-7 5 129,-6 9 129,-15-3 258,-3 6 0,-12-10 387,-6 5-258,-11-10 258,-3 0-258,-8-14-129,2-3-129,-5-7-258,0-2-258,2-8-129,-2-8-387,6 5-129,-4-13-387,11 13-774,-9-11-1677,7 7-1161,6 4-387</inkml:trace>
  <inkml:trace contextRef="#ctx0" brushRef="#br0" timeOffset="1875.1073">11047 9486 4773,'14'6'4515,"2"-2"0,-16-4-645,16 2-3870,-16-2-258,15 20 0,-9-7 129,0 7 0,-4 5 258,2 2 0,1 4 129,-3 0 0,3 10 129,-1-4-258,1 5 129,0-7-129,1-3 0,-2-8 129,2 1 258,-6-12 129,0-13-129,0 0 258,0 0 0,-4-24-129,1 3 0,-6-10-129,4-1-258,0-5-129,1 1 129,3 2-258,1 7 0,3 0 0,10 3-258,5 10 258,4 0-258,5 5 129,2 4-129,5 7-258,-4-2-774,9 11-3096,-9 0-645,-1-2-129,-2-2-387</inkml:trace>
  <inkml:trace contextRef="#ctx0" brushRef="#br0" timeOffset="2267.1297">11540 9745 1548,'-37'44'3483,"24"-24"-129,-9-20-387,7 2-3612,2-3-258,13 1 258,-9-28 516,9 1 258,7-2 516,6-10 516,9 9 129,-2-10 387,10 15-387,-4-6 0,7 17-387,-7 0-129,2 14-129,-5 5-387,-3 14-129,-4 10-129,-5 6 0,-5 6-129,-4 3 258,-2-1 0,-2-1 129,-5-8 258,1-3-129,-6-13 129,2 1 129,-5-16 0,2-3-387,-2-3-129,-5-17-903,10 6-1935,-5-15-2064,-1-5-129,4-5-516</inkml:trace>
  <inkml:trace contextRef="#ctx0" brushRef="#br0" timeOffset="2703.1546">11918 9506 774,'4'48'3999,"-7"-28"129,3 11-516,-5-4-2838,1-1-516,2 5 516,-2-12 129,4 4 0,0-23 129,18 17 0,-3-20 0,16 1-129,0-16-129,9-1-387,0-8 0,3 2 0,-4 0-129,-3 6 0,-7 2 0,-6 9 0,-9 7 0,-5 7 129,-7 14-258,-2 9 0,0 6-129,-2 2 0,-1 4 0,2-3 0,1-1-387,1-10-516,19-5-3612,-2-14-387,6-8-258,5-10-387</inkml:trace>
  <inkml:trace contextRef="#ctx0" brushRef="#br0" timeOffset="3079.1761">12595 9670 2580,'-23'24'4128,"12"-24"-516,11 0-774,0 0-4257,0-22-258,4-1 129,14 0 516,4-3 903,4-2 516,9 6 774,-5-2 645,9 19 387,-12-2 129,6 14-129,-18 5-516,3 16-774,-12-1-516,-3 7-129,-3 5-129,-3-1 129,-6-6 0,-2-1 129,-3-7 129,0-4-129,-6-11 129,1-4-129,-2-5-129,-1-5-258,1-3-645,-4-15-1032,12 0-2193,-2-2-1161,2-7-129,6 1-387</inkml:trace>
  <inkml:trace contextRef="#ctx0" brushRef="#br0" timeOffset="3447.1972">13013 9501 2967,'1'56'3741,"-7"-32"-258,6 2-2322,-8 3-1032,3 2 387,3-1 258,-1-11 258,9 5 0,3-16 258,15-1-129,0-10 129,13 0-129,-3-15-129,8 2-258,-3-10 0,2 4-129,-11-9 0,-2 10 0,-9-4 129,-3 6-387,-8-1 0,-3 7-258,-5 13-129,0-17-258,0 17-258,0 0-258,0 0-645,-13 0-1935,13 0-1677,0 0-129,0 0-129</inkml:trace>
  <inkml:trace contextRef="#ctx0" brushRef="#br0" timeOffset="3911.2237">13512 9351 4257,'11'2'4257,"-16"24"0,-6-13-516,0 13-4257,0 3 387,-4 4 129,2 8-129,-2 0 258,5-3 0,0 1 387,6 4 129,-3-14 129,7 5 258,-1-18 129,4 1-129,-3-17 129,14 11-258,-3-19-258,7-5-129,2-12 0,5-4-516,5-3 0,2-6 0,2-2 0,0-2-129,-1 5 129,-1 1 0,-2 10-129,0 6 129,0 8 0,-2 4 0,-1 8-258,-2 3 258,0 11-129,-2 2 258,-1 2-129,-3 6 258,-5-1 0,-2 6 0,-6 2 129,1 4-129,-4 2 0,0 2-129,-1 9-774,-4-2-4128,-1-7-129,-2-15-516,-1-12-387</inkml:trace>
  <inkml:trace contextRef="#ctx0" brushRef="#br0" timeOffset="17723.0137">4059 13837 645,'11'0'2838,"-11"0"-1161,13 0-516,-3 0 0,2 0 0,2 0 0,-1 0-258,2 2 129,1-2-387,3 2 258,0-2-129,2 1-258,0-1 0,4 0 0,1 0-387,4-1 129,-1-3-129,2 4 258,-1-5-129,2 3 129,-2-2 0,2 4 0,-2-4 258,4 4-129,-3 0 0,5 0 0,-1 0-129,4 0 0,-1 0-129,4 3 0,-2-3 0,0 2 129,1 0-129,-1 2-129,-1-4 129,1 1-129,-3 2 0,4-1 0,-3-2 0,4 2 0,-1-2 0,4 0 129,-3 0-129,3 1 129,0 1-129,2-1 0,-2-1 129,0 4-129,2-3 0,0 3-129,-1-4 129,1 2-129,0-1 129,1-1 0,1 0 0,2 0 0,-1 0-129,1 0 129,0-1 0,4-1 0,-3-2-129,3 0 129,-1-3 0,2 1-129,-3-2 129,3 0 0,-2-1-129,2 1 129,-2 1 0,0-1 0,0 2 0,-1-4-129,-1 3 129,1 1-129,-1 1 129,2 1-129,-2-1 129,3 1-129,-3-1 129,3 5-129,-4-6 258,1 4-258,-2-2 129,1-1-129,-5 2 0,2-2 129,-1 1 0,1-1-129,2 2 0,2-2 0,0 0 129,-1 0-129,4 3 129,-3 2 0,-1-3 0,0 3-129,-3-3 0,-2 3 129,0 0-129,1 0 129,2 0 0,0-1-258,2-1 258,2 0 0,-1 2-129,1 0 0,1-3 129,-1 1-129,-2 2 0,3-5 129,-4 5-129,1 0 0,0 0 129,-5 0-129,1 0 0,-3 0 129,-1 0-129,-2 2 0,-1-2 129,-4-5 0,-1 0 0,-3 3 0,-3 2-129,-4-2 129,-2-3 0,-3 0 0,-5 5-258,-2-4 258,-5 4-129,-8 0 0,14-1 129,-14 1 0,0 0 0,8 0-129,-8 0 0,0 0 0,0 0-387,-5 0-645,-3 1-4128,-16-4-387,-9-12-258,-16-12-387</inkml:trace>
  <inkml:trace contextRef="#ctx0" brushRef="#br0" timeOffset="19764.1305">4344 15040 1419,'25'0'1161,"-10"0"129,5 0-129,-2 0 129,2 0 0,5 0 129,-1 0-129,8 1-129,-1-1 129,9 5-258,-2-5-129,10 2 129,1-2-129,7 0-258,-2 0 129,8 0 0,-1-6-258,5 5 0,0-6 0,5 5-129,-2-7 0,4 5 0,-2-4 0,2 2-129,-3-3 129,0 4-258,-4-3 258,-5 4-129,-4-6 129,-2 3-258,-7 3 129,0-1 0,-8-1 0,-2 2-129,-7 1 0,-3 0-129,-6 2 129,-6-2 0,-3 0-129,-6 3 129,-7 0 0,0 0-129,0 0 0,0 0-129,0 0 0,0 0-645,0 0-387,0 0-2838,3 8-1032,-3-8-129,0 0-516</inkml:trace>
  <inkml:trace contextRef="#ctx0" brushRef="#br0" timeOffset="22234.2718">21642 15027 774,'0'0'774,"0"0"129,0 0 129,0 0 258,0 0-129,0 0 516,0 0-129,0 0-258,0 0 0,0 0-258,0 0-258,0 0 129,0 0-129,0 0-129,0 0-258,0 0 129,0 0-387,0 0 129,0 0 0,0 0 0,8 6 0,-8-6 0,14 1 258,-3-1 0,8 3-129,3-3 129,11 4 0,5-4 0,9 7-129,7-1 129,12 3-129,6 0-129,11 6 0,4-7-129,5 4 0,0 3 129,3-3 0,-4-5 0,-3 5 129,-5-4 0,-7-1 0,-11-3 129,-6 1 0,-12-5-258,-7 4 0,-11-4-129,-7 2 0,-9-2 0,-3-7-129,-10 7 0,0 0 0,0 0-129,0 0 129,0 0 0,0 0 0,0 0 129,0 0-129,0 0 0,0 0 0,0 0 129,0 0 0,0 0-258,0 0 129,0 0 0,0 0 0,0 0-129,0 0 129,0 0-129,0 0 0,0 0 0,0 0-129,0 8 0,0-8-387,-1 23-645,-12-19-1548,7 7-1677,-4-3-516,-5-5-387,1-3 0</inkml:trace>
  <inkml:trace contextRef="#ctx0" brushRef="#br0" timeOffset="24098.3784">4044 15958 516,'-8'0'1806,"8"0"0,0 0-258,0 0 258,0 0-258,0 0-129,8 0 129,5 11-258,0-6-129,9 11 0,3-11 0,13 12-258,3-8 0,12 10 0,4-18-258,14 8 0,4-9-129,12 0 129,6-5-258,11 1 0,2-3-129,11 2 0,2 3-129,4 2 0,5 0 0,2 0 129,2 2-129,3 2 129,1-4 129,2-1-258,-3-6 0,-1-3 0,-4-5 0,-4 2 0,-10-1 0,-8-5-129,-7 6 129,-5 1 0,-9 0 0,-9 1 0,-9-1 0,-9 3 0,-11-1 0,-6 5 129,-16 1 0,-5 4-129,-11-3 0,-11 3 129,9-1-129,-9 1-129,0 0-129,0 0-129,0 8-645,-9-11-2580,4 15-1548,-5 2-387,-4-14-516,-8 0-129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4T22:56:08.956"/>
    </inkml:context>
    <inkml:brush xml:id="br0">
      <inkml:brushProperty name="width" value="0.08819" units="cm"/>
      <inkml:brushProperty name="height" value="0.35278" units="cm"/>
      <inkml:brushProperty name="color" value="#C6D9F0"/>
      <inkml:brushProperty name="tip" value="rectangle"/>
      <inkml:brushProperty name="rasterOp" value="maskPen"/>
    </inkml:brush>
  </inkml:definitions>
  <inkml:trace contextRef="#ctx0" brushRef="#br0">748 7273 1,'-9'9'773,"9"-9"259,0 0-258,0 0 258,0 0 129,0 0 0,0 0 258,0 0-258,-11 0-129,11 0-387,0 0 129,0 0-387,0 0 129,0 0-258,0 0 0,0 0-129,0 0-129,0 0 258,0 0-258,0 0 258,0 0 0,8 0 0,-8 0 387,14 3-258,-14-3 258,20 1-129,-20-1-129,23 0 258,-23 0-258,24 0-129,-12 0-129,2 0 0,1 0 0,-1 0 0,-2 1 0,4 1 0,-2-1 129,0 0-129,-2-1 129,2 1 0,1 1-258,2-1 129,-2-1 0,2 0-129,-1 0 129,3 1-129,-1-1 0,0 0 0,0 1 129,0 1-129,-1-2 129,2 4 0,-3-3-129,2 1 129,-3-1-129,0 0 129,1-1 129,-2 0-129,0 0 129,1 0-129,-4 0 0,5 0 129,-3 0-129,2 3 0,-1-3-129,2 2 0,-1-2 129,0 2-129,0 1 0,0 1 0,-2-3 0,0-1 0,2 0 258,-3 0-258,5 2 0,-3 0 0,1-2 0,0 4 0,3-4 0,-3 0 129,5 0-258,0 0 258,-4 0-129,5 0 129,-2 0-129,1-6 129,0 5-129,1 0 129,-1 0-129,3 1 0,-2-2-129,-1 1 129,0 1 0,1 0 0,-2 0-129,0-1 129,0 1 0,-1-3 0,1 3 0,-3 0 0,4-1 129,-3 1-129,1 0 0,0 0 0,-2 0 129,2 5-129,-2-4 0,2 4 0,-4-2 0,2-3 0,0 0 129,1 0-129,0 3 0,1-3 129,0 0-129,1 0 129,1 0-129,1-3 0,-2 3 129,2 0-129,-1 0 0,0 0 129,0 0-129,1 3 0,-1-3 0,1 1 129,0-1-129,0 0 129,2-1-129,2-2 0,-1 3 0,1-3 0,-1-2 0,2 1 0,-1 1 0,1-3 0,-2 3 129,0 1-129,0-3 0,1 3 0,0-1 129,1 2-129,0-1 0,0 2 0,0-3 0,1 2 129,0-3-129,0 0 0,-2 1 0,1 2 0,1-2 129,-1 0-129,-3 1 0,2 0 0,0 0 0,-1 1 0,1-1 0,-2 2 0,1-1 0,1 1 0,-3 0 0,1 0 129,1 0-129,0 0-129,1 0 258,-1 0-129,1 0 0,0 0 0,2 1 0,0 3 0,-1-1 0,1-1 0,1 1 0,0 0 129,0 5-129,5-4 0,-1 0 129,2 1-258,-1 0 258,1 0-129,0-1 0,1 2 0,-1-6 129,1 2-129,-1 1 0,3-2 258,-2 2-129,1-2-129,-2-1 0,0 1 0,1 2 129,-2-3-129,0 0 0,0 0 0,0 0 129,1 0-129,-1 0 129,1-3-129,6 1 0,-4 2 129,-1-3-129,3-1 129,-4 4-129,-1-2 0,-2 2 0,0 0 0,-4 0 129,-3 0-129,1 0 0,-3 0 0,-2 0 0,0 0 129,-1 0-129,0 0 0,0 0 129,-2 0-258,2 0 129,-3 0 0,0 0 0,-2 0 0,-1 0 0,-13 0 0,17 0 0,-17 0 0,12 4 0,-12-4 0,12 2 0,-12-2 0,0 0 0,14 7 0,-14-7 0,12 0 129,-12 0-129,0 0 0,15 1 0,-15-1 0,10 3 0,-10-3 0,0 0 0,13 2 0,-13-2 0,0 0-129,0 0 129,0 0-129,0 0-129,0 0-645,18 33-1290,-16-17-2580,-2 10-258,0 1-387,-9-7-129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02:54.989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16824 3621 129,'-58'34'2967,"35"-19"-1161,-3 2-774,2-5 258,3 2-258,4-4 0,3-1-129,0-3-129,4 1-258,-1-3-129,0 3-129,-5-1 129,0 0 258,-8-1 129,1 5 0,-11-5 129,4 7 0,-10-2-129,1 7-129,-4-1-129,1 7-129,-1 0-258,0 9-129,-1 0 0,1 4 0,-2 5-129,-1 3 129,-2 3 0,-1 1 0,0 6-129,-4 2 258,0 2-129,0 1 258,-2 2-258,-1 3 129,-1 0 0,0 6 0,-3 0 129,3 4-129,0 2 0,2 10 0,0-1-129,5 7 258,3 1-258,2 5 0,1 1 129,1 3-258,3 0 129,-1 2 0,1 2 0,-2-2-258,3-2 129,1-2 0,0-1 0,7-3 0,1-1 129,4-4-129,1 1 0,2 0 129,1 3-129,0 4 129,2 5-129,0 6 129,0 3-129,0 4 0,3 4 0,0 3 0,1 6 129,0-3 0,1-3-129,0-6 129,1 2 258,2-3-129,-1-2 0,2 0 129,0-1 0,3 4 0,-2 1 129,-1 8-129,1 1 0,1 3 0,-2 2-129,4 2 129,-1-3-129,3 0-129,2-2-129,0-2 129,3-4-129,0-1 129,1-5 0,3-2-129,0-3 129,3-6 0,2 3-129,3-7 258,0 1 0,2 0-129,3-4-129,1-1 129,2 0-129,3 0 0,1-2 0,-1-2-129,5-4 129,-2-1 0,0 0 0,-1-3 0,-1-1 129,-2-4 0,-1-3 129,0 3-129,-2-2 129,-1 1-129,3-5 129,-1-3 0,1 2 0,4 2 0,0-5-129,1-4 129,-1 1 0,0 0 129,-2 1-129,1 3 0,-3-3 0,0 2 258,-5-1-258,2-2 129,-1 0-129,1-1 0,-3-6 0,1-1-129,1-3 129,1-1-129,-2 1 129,4 0-129,-4-4 0,4-2 129,0 0-129,0-1 129,-2-2-129,0-4 129,1-2-258,-2-3 129,2 3 0,-1-1 0,2-3-129,0 1 0,3-2 129,0 1-258,4-3 129,0-1 0,3-4 0,0-3-129,3 0 258,1-3 0,1 1 0,3-5 0,0 4-129,0-2 129,1-2 129,0 1-129,1 2 129,0-2-129,-1 2 0,0-1 0,1 1 129,1 4 0,-1-5-129,0 2 129,1-2-129,3-1 129,-4 0-129,3 1 129,-2 1-129,1-4 129,-1 6-129,3-2 0,-2 0 129,3 2-258,2-2 0,-1-3 0,2 2 129,-3-1-129,2-1 129,-1 0-129,1-2 129,-1-1 0,2-2 129,-2 0-129,5 2 0,4-4 0,-2 0 0,5-1 129,0 0-258,2-2 129,1 6 0,0-3-129,0 0 0,1-5 0,2 3 0,1-3 0,-2 1 129,-1-4-258,3-2 129,-1 4 258,0-7-129,0 1 0,0-1 0,4 1-129,0 0 129,2 3 129,-1-3-129,1 0-129,2 4 129,-3 3-129,2-4 129,-3 4 0,0 2 0,1-3-129,-1-2 258,1-1-129,-2 0 0,1-3 0,1-2 129,1 0-129,1-1 0,-2-3 0,-1 1 0,-1 2 0,-2-3 129,-2 2-129,-2-1 0,-2 2 0,-2 1 258,0 0-258,1 2 129,-3-2-129,1 0 0,1 0 0,0 0 129,1 0 0,0 0-129,-2 0 129,2-2 0,1 2-129,2-3 0,2 0 0,-1 1 0,1-1 129,2-1 129,-1-3-258,-1 4 129,2-4 0,0 0 0,2-5 0,-1 3 0,0-6-258,4-2 258,-2-1 0,1-3-129,2 1 0,-2-4 129,2 6-129,0-2 0,0 2 129,2 4-129,-1-1 129,-1 4-129,0-1 129,0 1-129,-1-1 0,-1-1 0,0 3 129,-1-3 129,-2-2-258,-1-1 129,-4 0 0,-1 2-129,-3-2 129,-1 3 0,1-3-129,-3-3 0,1 0-129,-1 0 129,0-4 0,2-6 129,0 4 0,0-5 0,0-2 0,-2 1 0,2-1 0,2-1 0,2-2-129,-5 5 0,1-5-258,1-1 516,0 2-258,0-2 129,1 3-129,-4-3 0,-2 0 0,2 2 129,-2 0 0,-6 2-387,1 0 258,-3-4-129,-3 1 129,-3 2 129,1-2 0,-39 35 0,70-70 129,-70 70 0,68-73-258,-68 73 258,61-78-129,-61 78-129,61-89 0,-30 39-129,-8 0 0,6-4 129,-3-4-129,-1 1 0,-1-2 129,2-2-258,-4 0 258,-1-1-258,2-6 258,-6 3-129,3 2 0,-4-5 129,-2-5-129,1-5 0,-1-6 0,-1-5 0,1-5 0,1-6-129,-1-9 0,3 0 129,-2-4-258,-5 1 258,-1-1 0,2-1 0,-5 2 129,-2-3 129,-1 0-129,-3-1 0,-3 2 0,2-6 129,-1 0-129,-4-2 129,1-2 0,-2-1-129,2 2 258,0-11-129,0 1 0,0-1 0,-4-1-129,2-2 129,2 1-129,-4-2 0,4-3-129,-5 2 129,-1-2 0,-1 1-129,0 0 0,0-1 129,-2 1-129,-3-1 258,-1 7 129,0 2-258,3 4-129,-8 1 258,-2 0-129,-3 6 129,-2-3 0,2 3-129,-3 3 0,-4-2 129,-1 2 0,2-5 0,0 2 129,-1 1-387,-1 6 0,-4-2 0,-1 5 129,2 1-129,-8 3 0,1 6 0,-3 0-129,1 7 387,-10 1 129,7 2-258,-6 4-129,0 2 129,0-2-129,-1 4 129,-2 4 0,-1 3 0,0-2 0,2 1 0,-3 3 258,2 1-258,-3 2 0,-1 2-129,1-4 129,0 1-129,-3 6 0,-4 1 129,-4 2-129,-2 0 129,-1 0-129,-4 3 129,-4 2-258,-2 4 258,-1-4 0,1 2-129,-3 1 129,-2 2-258,-4 1 129,0 7 129,-2-1 129,-1-3-129,1 3-129,-5 7 0,0-2 129,0 3 129,1 6-258,-4-3 0,5 5 129,-5 4-129,0-4 129,2 4 0,1-3 0,1 1 0,0 0 129,1 2-258,-5 0 129,1 6-129,0 2 129,-2 2-129,-4 2 129,0 3 0,-1-2-129,2 2 129,4 1 129,-1-2 0,2 3-129,1 0 0,2 6 0,4 3-129,-3 0 0,2 11-129,-6-1-129,3 5 129,3 1-258,2 0 129,0-6 129,4-1 129,4 2 0,0-2 258,7-1-129,2 2 0,6 2 0,0 4 0,2 3-258,4 5 0,0-6-258,6 5 0,0-9-129,5 6 0,-1-8 0,6 5-258,-1-12-258,9 11-1032,0-4-1548,2-4-516,8 8 516</inkml:trace>
  <inkml:trace contextRef="#ctx0" brushRef="#br0" timeOffset="19118.0935">3572 3649 645,'0'-24'1935,"0"24"-258,0-30-258,-2 6-3870,2 4 645,-3-1 388</inkml:trace>
  <inkml:trace contextRef="#ctx0" brushRef="#br0" timeOffset="19343.1064">3551 3466 1548,'-5'-11'2451,"5"11"387,0 0-258,0 0 129,0 7-258,0-7-258,1 36-516,-3-13-645,2 22-258,-7-2-258,2 19-258,-6-2-129,2 9 0,-3 2-129,3 1 0,3-2-129,2-6 0,4-9-129,5-17-129,12-2-774,-6-28-1548,7-8-1677,4-12 0,-7-15-258</inkml:trace>
  <inkml:trace contextRef="#ctx0" brushRef="#br0" timeOffset="19663.1247">3415 3491 5160,'-26'16'3999,"20"-5"-258,-5-11-129,11 0-3225,0 0-774,9-4 129,4-4 0,5-4 387,8 1 387,5-12 0,12 1-129,4-7 0,8 4 129,1-4-258,4 5-129,-1 0-387,-2 1-1677,-9 2-1935,1 13-258,-21-3-258,0 8 130</inkml:trace>
  <inkml:trace contextRef="#ctx0" brushRef="#br0" timeOffset="20680.1828">4022 3777 4257,'27'8'3999,"-16"-8"0,8 0-387,-3 0-3225,4-11 387,6-3-258,-2-5 0,3 1 258,-6-9-129,4 8 0,-9-10 0,2 2-129,-10 1 129,-3 6-129,-6-4 0,-4 10-129,-11-3-129,0 7 0,-9 6-129,-3 7 0,-4 13 0,-2 9-129,-3 7 0,1 7 0,1 6-129,5-1 129,5 2-129,7-2 129,7-6 0,7-5 0,8-8 0,13-9-129,10-10 129,8-6 0,6-6 0,5-14 129,5-8 0,4-5-129,-5-3 129,-3 1 0,-4 0-129,-7 6 258,-5 3-258,-6-1-258,-5 10 129,-5 3 0,-3 8-129,-12 6 129,14-10 0,-14 10 0,7 0 129,-7 0 0,4 16 0,-2-3 0,2 4 129,1 5-129,5 1 129,3 3-129,4 3 0,4-1-129,6-2 129,4 0-129,1-5 129,0-1-129,-2-3 129,-3-5-129,-4-5 258,-7-2-645,-2 3-645,-14-8-1548,0 0-1677,-15 0 0,-2 2 903,-7-2 774,3 4 645,-11-1 1290,2 1 1032,-1 6 2193,0-2 1806,5-3-516,5 0-903,9 4-774,-3-9-774,15 0-129,0 0-258,5-5-129,12-17-129,10 1 129,3-10-129,10 3 129,2-10-387,9 3 129,-3-1-258,0 2-129,-5 9-129,-6 1-645,-4 18-1290,-11-9-2709,-7 7 129,-15 8-387,3-17-258</inkml:trace>
  <inkml:trace contextRef="#ctx0" brushRef="#br0" timeOffset="21039.2034">5175 3280 11094,'17'19'4644,"-10"-6"-129,-2-1-387,-2 8-4128,-3 2-129,-1 7 129,-7 3 0,-3 9 0,-4 8 387,-6 4-258,-2 5 0,-4 4 129,3 7-129,0 1 0,6 2 0,8-2-129,8-8 0,8-10 0,14-8-129,11-16 0,10-16 0,8-9-129,3-12-387,8-12-129,-9-16-774,6 6-1419,-12-13-1806,-7 1 129,-12 2-516,-8-4 775</inkml:trace>
  <inkml:trace contextRef="#ctx0" brushRef="#br0" timeOffset="21311.2189">5065 3570 8127,'-26'39'4773,"23"-27"-129,3-12-258,20 3-2193,6-3-2193,14-3 0,8-6 0,14-11 129,6-2-129,7 0 0,3-1-129,1 0 129,-7 2-258,1 13-774,-12 1-3225,-3 7-258,-10 2-258,-8 1-387</inkml:trace>
  <inkml:trace contextRef="#ctx0" brushRef="#br0" timeOffset="161436.2336">5018 17529 3225,'-25'-9'4128,"6"9"387,7 0-1290,-3 4-2064,-3 1-645,0 3-645,0 4 129,-4-2-387,1 4 774,-1 1-129,-1 2 387,0-1-129,-5-1 258,5 11 129,-6-17-129,8 18 0,21-27-129,-42 93-258,22-40 0,8 2 0,-1 18-129,6-13 0,1 24-129,6-9 0,0-18 129,5-3 387,3-4-258,-8-50-129,35 71 129,-35-71 0,55 28-129,-17-28 129,2-7-258,1 2-129,1-3 258,-3-10-258,-39 18 0,65-47-129,-65 47 258,42-63 0,-42 63 129,21-65-387,-21 65 129,3-80 387,-3 80-258,-8-64 258,8 64-258,-27-52-387,27 52 387,-38-44 0,38 44-129,-44-13 129,44 13-258,-45 9 0,45-9-129,-45 43-129,45-43 0,-51 73-516,51-73-1677,-40 72-2580,40-72-258,0 0-645,-43 37 258</inkml:trace>
  <inkml:trace contextRef="#ctx0" brushRef="#br0" timeOffset="162323.2844">5351 18424 7740,'0'0'5160,"0"0"-387,0 0-903,0 0-2967,-26-44-387,26 44 129,-13-58-258,13 58 0,-8-62-516,8 62 516,0-69-129,0 69 387,26-81-129,-26 81-258,47-75-387,-47 75-129,64-59 645,-64 59-387,71-11-129,-71 11-258,60 20 0,-60-20 129,41 71 129,-41-71 516,17 97 129,-17-43-258,0-54 258,-6 80 0,6-80 0,-22 68 0,22-68 129,0 0-258,-40 26-774,40-26 387,-37-14-258,37 14-258,-45-15-129,45 15-387,-46-5-516,46 5-1290,0 0-516,0 0-2064,0 0-258,0 0 0</inkml:trace>
  <inkml:trace contextRef="#ctx0" brushRef="#br0" timeOffset="162795.3114">5966 17957 8385,'38'27'6063,"-38"-27"-903,0 0-1806,-16-36-1548,16 36-1161,0 0 0,-11-43-387,11 43 0,-4-11-129,4-15-387,0 10 258,0 16-516,0 0 1161,0 0-516,48 33-129,-48-33-129,39 48-258,-18 17 516,1 3-258,-2-7 387,-4-3-645,-1 2 258,-3-7 129,-12-53 258,11 95 258,-11-95-258,0 51 258,0-51-387,0 0 258,0 0-129,-49 12 258,49-12-387,-44-23-129,44 23-129,-45-32 129,45 32-258,-32-57-129,32 57-258,0 0 0,4-65-258,-4 65 0,40-56-258,-40 56-387,67-45-1677,-25 14-1935,-1-12 258,3-9-516</inkml:trace>
  <inkml:trace contextRef="#ctx0" brushRef="#br0" timeOffset="163063.3267">6573 17277 10449,'-32'82'5547,"17"-25"-258,4-3 0,4-16-4128,0 19-1161,7 6 387,3-2-903,4 20 774,1 5 0,1-6-129,1 19 129,1-7-516,-3-8-645,12-5-3999,-6-20 129,-14-59-645,0 0-1161</inkml:trace>
  <inkml:trace contextRef="#ctx0" brushRef="#br0" timeOffset="163823.3702">7207 17839 8127,'0'0'4902,"0"0"-387,19 25-129,-19-25-2967,0 0-1032,-2-13-129,-4-1-387,6 14 387,-12-18-129,1 3 387,5 5 0,-6 4-129,4 6-129,-6-2 258,3-1-129,-3 1-129,2-3 0,2 5 0,-1 5-387,11-5 258,-13-10-258,13 10-129,-9 8 258,6-14 0,3 6 129,-9 1-258,9-1 129,-14 12-129,14-12 258,0 0 0,-10 58-129,10-58-129,8 58-387,-8-58 516,28 61-129,-28-61 129,45 81-387,-45-81 129,53 47 0,-53-47 0,51 77 516,-51-77-258,35 72 0,-35-72 129,18 66 387,-18-66-258,-4 77 387,4-77 129,-28 53-129,28-53 0,-48 37-387,48-37 387,-58 19-258,58-19 0,-54 0-387,54 0-258,-43 0-258,43 0-774,0 0-2967,-38 57-1419,38-57 0,0 0-258</inkml:trace>
  <inkml:trace contextRef="#ctx0" brushRef="#br0" timeOffset="338410.356">1173 2152 1677,'1'-14'2580,"1"-5"-129,-2 19-258,0 0-258,0 0-516,3 9-258,-3 11-516,2 7-129,-2 8 129,3 9-129,-3 9 387,5 3-387,-4 11 258,3 6-129,-4 2 0,1-2-387,2-4 0,0-5 0,-1-6-258,0-12-258,2-9-516,-1-21-903,-3-16-1677,12 7-1161,-7-25 0,-2-9-258</inkml:trace>
  <inkml:trace contextRef="#ctx0" brushRef="#br0" timeOffset="338715.3734">972 2335 1419,'-53'-19'3483,"5"3"0,48 16-774,0 0-387,0 0-387,0 0-387,0 0-258,0 0-129,10-32-258,33 14-258,4 5 0,15-11 129,3 4 0,20-9 0,-7 10 0,7-5-645,-15 8 129,-2 8-516,-13-4-1290,-3 12-2967,-13 9-129,-13 3-516,-11 1-129</inkml:trace>
  <inkml:trace contextRef="#ctx0" brushRef="#br0" timeOffset="339614.4248">1387 2669 8901,'16'30'5031,"-6"-11"-774,-10-19 129,16 20-4515,-6-13 0,3 0 129,0-4 0,4-3 0,2-11-129,6-14 258,2-5-258,4-8 129,2-2-129,2-3 0,-6 8 129,-5-2 0,-7 10-258,-6 9 129,-8 6 258,-3 12-129,-16 0 387,-6 16-387,-3 3 129,-8 10-129,1 5 129,-6 14 129,1 1 0,-2 4 0,6 4 0,4-1-129,8-1 258,8-7-387,9-1 387,8-15-387,19-10 387,10-14-387,8-8-258,14-23 129,3-11 0,9-11 129,0-9-258,-1-6 387,-6 3-258,-8 5 129,-7 6 129,-12 10 129,-8 10-258,-8 6 0,-7 11-129,-10 9 0,8 0 0,-5 9 0,0 8 0,0 7 0,1 2 258,2 11-129,1 5 129,1 3-129,4-4 129,5-2-387,-2-6 258,3-1-258,0-7 129,-1-6-129,-4-9-129,0 0-129,-13-10-258,3 21 0,-11-14 129,-5 7 129,-10-6 258,1 7 387,-7-2 0,-2-2 516,10 8 258,-5-19 387,13 9-258,1-16-129,12 7-129,11-32-258,10 8-258,11-9-258,7-6 0,3-5 0,5 1-129,2 2 129,1 0 0,-3 4 0,-2 6-129,-5 4 129,-6 5 0,-4 3-129,-7 0-258,0 13-774,-13-13-1677,2 8-1548,-3-4-645,-2-9-129,2-3 0</inkml:trace>
  <inkml:trace contextRef="#ctx0" brushRef="#br0" timeOffset="340077.4513">2667 2287 3225,'27'-83'4773,"-18"51"129,1 11-645,-1 12-1806,-8-2-903,-1 11-387,0 0-774,7 8-129,-7 5 0,0 10 0,-4 14 0,3 10-129,-4 11 387,5 14-129,-3 8 0,4 6-129,4-1 0,8 1-258,4-14 0,6-8 0,2-17 0,3-11-258,4-16-258,-4-22-387,7-7-774,-15-36-903,6 4-258,-16-22-645,2 6 0,-13-18-129,-6 10 774,-18 3 774,-5 7 1161,-11 14 1161,-5 4 1161,-5 13 645,-3 3 1032,7 13 258,1 0-774,12 8-387,2-1 0,17 5-387,1-4-387,14 0-129,11 13-774,15-1-258,7-11 0,13 2 129,9-3-129,13 0 129,12 1-903,2-6-2064,8 2-1806,4-5-387,-4-1-258,-1 6 387</inkml:trace>
  <inkml:trace contextRef="#ctx0" brushRef="#br0" timeOffset="341706.5445">3872 16329 1161,'0'-8'3870,"0"8"258,0 0-516,2 8-2967,-2-8-516,0 0 129,-7 12-129,7-12 129,-13 17 0,6-7 0,0 4 129,-1 4-129,1 9 0,4 2 0,-2-1-129,3 14-129,2 8-258,0 3 129,0 8 0,2 4 129,-2-2 0,0 9 129,-4-3-129,-2 8 258,-4-9-258,-5 7 258,-3-7-129,-5 4 129,-3-9-129,-8-1-258,-1-1-645,-10-14-903,-4-4-1290,-1 1-903,-14-20 0,-2 4 517</inkml:trace>
  <inkml:trace contextRef="#ctx0" brushRef="#br0" timeOffset="342246.5754">2563 17923 1032,'-232'61'2580,"119"-39"774,9 0 387,5-35-129,15-22 258,-1 3-1032,18-26-774,-6-10-903,22-24-258,-2 2-645,12-15-387,2-1 0,9-11-258,5-12-129,4-5 258,8 14 258,4-3-129,6 14-129,1 0 129,2 22-129,7 5 129,1 18-258,1 9 258,3 12 0,-3 11 0,-1 4 129,-2 10-129,0 2 129,-6 16-129,0 0 0,0 0-129,0 16 0,-1 6 129,-5 11 0,-2 7 0,-2 3 258,0 8 0,-2 2 129,2 12-129,-2-4 387,5 12-258,2 2-129,5 12 129,0 4-258,6 21 129,9-3-129,3 29 258,5-10 0,3 14 129,5-8-129,1-1-129,7-15 258,-2-16-258,8-24 258,-2-29-258,3-20-129,-2-33 0,3-42 258,-4-19-1677,-1-32-2838,-1-16-258,-14-11-516,-2-13-258</inkml:trace>
  <inkml:trace contextRef="#ctx0" brushRef="#br0" timeOffset="342769.6053">1339 16570 7611,'-44'35'3612,"24"-30"-645,5 2-1161,3-3-2967,12-4 645,-11 8 387,11-8 129,0 0 258,-3-10 774,4-6 129,1-18 129,11-2 0,1-11-645,4-15-129,6-13-387,6-3 129,5-3-258,0-7 0,2 7 0,-1 6 129,-3 9 129,-8 19 129,-5 5 387,-3 20-258,-10 9 129,-7 13 0,4 24 0,-4 18-129,-1 8-258,-2 19 0,-3 14-258,1 6 0,1 4 129,4 6 0,2-6 0,10-9-258,13-12-129,10-26-774,27-16-3741,15-16 387,17-19-1032,13-21-387</inkml:trace>
  <inkml:trace contextRef="#ctx0" brushRef="#br0" timeOffset="4.35781E6">21664 17129 2322,'9'2'3354,"-9"-2"258,0-13-2451,0-1-516,-4-1 258,2-3 0,-7-1 0,2-4-129,-6 1 129,3 0-129,-7 3 0,-2-3-516,-5 7-129,-2-1 0,-4 5 0,-2 4 129,-4-2 0,0 6 129,-4-2 0,5 8 129,-3-3 0,4 7 0,-3-2-129,6 9 0,-1-6 0,6 14-129,0-1-258,3 9 0,2 3 0,3 5 0,2 2-258,2 9 516,1 3-516,-1 16 516,2-8-129,1 3 129,-1 11 0,1-3-258,4-9 258,-2 3-774,1-6 774,4-5-258,1 1 258,3 0-387,0-55 0,10 95 129,4-41 0,-14-54 645,45 94-645,-45-94-387,63 73 258,-23-42 0,4-4 129,2-1 129,5-9-129,2-1 129,4-9 129,2-2 258,3-3-258,3-9 0,-1-14-129,3-5 258,-1 3-258,2-11-129,-3-7 129,-1-9-129,-2-2 129,-4-4 0,-4 1 0,-4 28 129,-4-37 129,-5 2 0,-7 8-387,-3-6 258,-11-8-258,-5 8 129,-10-3-258,-5-41 129,-7 32-258,-9 4 129,-8-12 129,-6 9-129,-8 8 258,-4-5-258,-5 3 129,-7 10-129,-7 4 129,-4 3 0,-3 8 0,-2 7 0,-2 2 0,0 7-129,-1 6 258,3 7-129,3 2 129,2 2-129,2 7-129,3 0 129,4 9 129,2 7 0,7 11-129,0 3-129,8 0 129,4 14 0,6-1-129,3 9 0,5 7 129,3 0-258,4 5 258,4 6 129,4 21-258,3 1 258,3 0 129,3-3-1032,5 15 774,0-7 258,6-6-129,2-9 0,1-13 129,4-6-129,1-2-129,1 1 645,-23-62-645,60 85 129,-60-85 0,71 63-258,-30-32 129,2-21-129,3 10 258,4-16 0,6-4 0,3-4-129,7-4 0,3-11 258,3-6-258,3-1 258,2-23-258,0 3 516,-5-4-645,-2-1 645,-5-15-516,-6 8-129,-7-4 129,-1 0 0,-8-4-129,-5-7-129,-5-7 258,-5-3-387,-7 5 129,-7-3 258,-8-1-258,-6 4 0,-7 7 258,-14 9-129,-6 2 129,-10 5-129,-8 3 129,-8 2-129,-5 7 258,-8-2-129,0 9-129,-5 0 129,-2 7 0,-3 11 0,-3 7-129,2 3 129,-4 4-129,1 13 129,-3 5-129,2 4-129,5 18-258,0-2-516,16 12-3096,0 0-774,9 5-387,6-8-516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4T22:56:24.744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ip" value="rectangle"/>
      <inkml:brushProperty name="rasterOp" value="maskPen"/>
    </inkml:brush>
  </inkml:definitions>
  <inkml:trace contextRef="#ctx0" brushRef="#br0">842 7991 1032,'0'0'387,"-6"0"-387,6 0 258,0 0 258,0 0 258,0 0-129,0 0 387,0 0 0,0 0 129,0 0 0,0 0-516,-12-2 0,12 2-129,0 0-387,-12-11 129,12 11-258,0 0 0,-12-9 0,12 9 0,0 0 129,-12-5-129,12 5 387,0 0 0,0 0 258,-13-4-129,13 4 129,0 0 0,0 0 0,0 0-129,0 0 129,0 0-387,0 0 0,0 0 0,0 0 129,0 0-129,0 0 0,0 0 0,0 0 0,6-7 0,-6 7-129,13 0 129,-13 0 0,17 0 0,-4 4-129,-3-4 129,5 3 0,0-3 0,5 0 0,-3 0 129,6 0-129,1 0 0,4 0 0,1-3 0,1 0-129,-1 1 0,2 2 0,-3-3 129,4 2-258,-4 0 129,0-1 0,0-1 0,0 1 0,-2-1 0,2 1 0,-1-2 0,3 1 0,-2-1 0,2 1 0,-1 0 0,0 0-129,-1 2 129,1 1 0,-4 0-129,1 0 0,-3 0 129,1 1-129,-3 0 129,1 1-129,1-2 0,-2 1 129,0-1-129,3 2 0,0-2 0,-1 0 0,1 0 0,1 0 0,-1 0 0,1 0 0,-3 0 0,2-1 129,-1-1-129,2 0 0,-1 2 0,1 0 129,-3-1-129,2 1 0,-3 0 0,0 3 0,-2 0 129,2 1-129,0-4 0,-1 0 258,1 3-258,2-3 0,2 0 0,2-3 129,0 1-129,1-2 129,0 1-129,2 2 129,-2-1-129,0 0 0,1 2-129,0-3 129,-3 3 0,1-1 0,2-2 0,-3 3 0,1-1 0,1 1-129,-1-3 258,2 2-129,0 1 0,1 0 0,0 0 129,1-2-129,0 2 0,0 0 0,1 2 0,-2 2 0,1 1 129,-2-2-258,1 1 258,1-1 0,-3-1-129,2 1 0,0-1 0,0-2 129,2 0-258,1 0 129,0 0 0,1 3-129,-1-3 258,3 0-129,-2 0 0,1 0 0,-1 0 129,2 0-129,-1 0 0,2 0 129,2-3-129,-1 1 0,0-1 0,2 1 0,-2-3 129,-2 0-129,1 5 0,-3-4 0,2 3 129,-2-3-258,0 4 129,-1-3 129,-2 1-129,1 0 0,0 2 0,0-1 0,-2-1 0,-2 0 0,2 0 0,0 0 0,-1 1 0,2-3 0,-3 0 0,1 1 129,-1 2-129,2-4 0,-2 3 0,0 0 129,0-1-258,-3 3 258,2-2-129,-1 2 0,-1-2 0,0 2 0,0 0 0,-2 0 0,2 0 129,0 0-258,2 0 129,1 3 0,0 2 0,0-2 0,-1-1 0,1 1 0,-1-2-129,1 2 129,-3 1 0,0-3 0,-1 2 129,-1 1-129,0 0 0,1 1 0,-2-1 0,-2 1 0,0-1 0,-2 1 0,0 0 0,0-2 0,-3 1 0,3 2 0,-3-4 0,1 2 0,2-1 0,-4 0-129,1 1 129,2 2 129,-1-5-129,-1 5 0,0-5 0,0 2 0,-2-2 0,-1-1 0,-12 0 0,17 0 0,-17 0 0,0 0-129,12 0 0,-12 0-387,3 13-1290,-5-2-2838,-7 3-387,-10-6-258,-8 1-516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4T22:57:26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712 9184 1419,'0'0'2193,"-9"-10"-1419,9 10-258,0 0-258,0-14-129,0 14 258,0 0 0,2-12 258,-2 12 0,0 0 0,0 0-129,3-10 0,-3 10-129,0 0 0,0 0-129,5-14-258,-5 14 129,12-8-129,-12 8 129,18-9-129,-4 6 0,-2-2 129,2 3 129,0-1 0,2 3 0,-2-4 387,4 4-129,-2-5 129,6 2 129,-5-2-258,7 0 258,-1-2-387,4 5 0,-2-4-129,5 5 129,-2-4-129,3 5-129,-2-6 258,4 4 0,-2-5 0,4 4 129,-6-6 0,10 2-129,-5-3 0,5 2 0,-2 2-129,4 0-129,-3 0 0,2 1 0,-2 0 0,-2 3-129,-1 1 129,-2 1 0,-4-4 0,2 3-129,-5-3 129,3 1 0,-4 0 129,4 2-129,-6-5 0,7 4 0,-2-5 0,1 5 0,-1 0 0,3 2 0,-1-3 0,2 2 0,-3-3-129,0 4 129,0 0 0,-2 0-129,1-4 129,-1 3-129,-3 0 129,2-1-129,-1 0 129,2 2-129,-3-3 129,2 2-129,-2-2 129,-1 1-129,0 2 129,0 0-129,-1 0 0,-3-2 129,5 2-129,-2 0-129,0-1 129,0 1 0,1 0 0,-1 0 0,0 0-129,2 3 129,-2-3 0,0 3 0,1 0 0,0-2 0,4 1 129,-1-2-129,0 3 0,2-3 0,2 1 0,1-1 0,-1 0 0,2 0 0,-1 0 0,0 0 129,-1 0-258,0 0 258,0 0-129,0 0 0,-2 2-129,1-2 129,2 4 129,2 0-258,2-4 129,1 1 0,2-1 0,3 0 0,1 0 0,3 0 0,2-3 0,2-2 0,3 0 129,2 3-129,2-1 0,0 3 0,1-3 0,-2 3 129,1 0-258,-3 0 129,0 0 0,-4 0 0,2 0-129,-1 0 258,-2 0-258,7 0 129,-1 0 0,2 0 0,3 0 0,1-1 0,2-1 0,4 2 0,1 0-129,1-2 129,0 1 0,0-4 0,4 0-129,-1-2 0,2 2 0,-8-5-258,5 6-774,-11-10-1290,-2 5-2322,-8-1 0,-15-7-516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4T22:57:27.4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830 9356 1806,'0'0'3741,"0"0"0,-13 0-516,13 0-1806,0 0-903,15 0-387,-1-3-129,4 3-129,2 0 258,0 0 0,2 0 387,-1 0-129,3 0 129,-4 0 258,7 0-258,-5 0 258,7 0 0,-1 0-129,7 0-258,-2-2-129,7 2-129,5 0 0,2-2 129,4 1-129,5 1 0,0-3 0,4 3 129,1-2-129,3-1 258,1-1-258,2 1-129,1 1 129,3-1-129,0-1 129,4 1-129,-2 1 129,1 2-258,-1-2 258,-1 2-129,1 0 129,-2 0 0,-1-2-129,0 1 129,3-6-129,2 2 387,1-4-387,6 1 258,-4-3-129,3 1 0,1 1-129,0 0 129,-1 0-129,-2 1 129,-2 0-129,3 2 0,-3 1 0,1-1 0,-6 1 0,-2 2 129,1-2-129,-3 2-129,-2-3 129,-3 0 129,1 2-129,0-1 0,4 1 0,1-2 0,-2 4 129,2-1-129,-2 1 0,0 0 129,-2 2-129,-3 0-129,-2 0 129,-4 4 0,-3 0 0,0 2 0,-3-4 0,1 1 0,-8-2 0,0-1 0,-3 0 0,-1 0 0,-5 0 129,-2-1-129,-6 1 0,-2 0 258,-5 0-258,-2 0 0,-7 0 0,-10 0 0,17 2 0,-17-2 0,0 0-258,10 16 129,-10-16 0,9 11-258,3 1-903,-7-2-3354,13-1-129,-4-6-516,-10-10-129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4T22:55:30.86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C4D6A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1540 13275 1548,'0'0'2451,"0"0"-129,0 0 0,0 0-516,0 0-258,-6-7-387,6 7-387,0 0-258,-6-13 129,6 13-129,-12-7-129,12 7 258,-20-11-258,7 4-129,2 1 0,-7-2-129,2 4 0,-4-1 0,0-1-129,-4 0 0,1 5 129,-3 0-258,-2-2 129,1 3-129,-2 0 0,-3 0 129,-2 4-129,3 2 129,-4 2 0,0 3 0,-2-4 0,0 10 129,-2-3-129,0 11 129,1-3-129,-1 4 129,0 2-129,3 4 0,-2 4 0,2-4 0,1 2-129,3 0 129,3 0 0,1-1 0,5-2 129,2 1-129,4 2 0,1-2 0,5-5 0,4 4 0,2-5 0,1 7 0,4-6 0,0 0 0,4 0 129,4 0-129,3 2 129,2-3-129,3 2 258,0 0-129,4 1 0,3-1 0,0 1-129,3-2 129,2 1 0,-1-3 0,5 0 129,-1-3-129,5-2 0,-1-1 129,6-5 0,0 2-129,4-1-129,0-2 129,5-2-129,-2-1 129,5-1 0,-2-7 0,3 3 0,0-5 0,2-1 129,1-9 258,-1-2-258,-2-6 0,0 0-129,0-8 258,1-2-129,-4-6-129,-2 2 129,-6-8-258,3 4 258,-6-7-129,-4 2 129,-5-5-129,-4 4 129,-8-4 0,-2-2-129,-5 0 0,0-3-129,-6 1 129,-4 1-129,-2 0 0,0 1 0,-7 0 0,-2 0 0,-4 1-129,-6 3 258,1 3-258,-4 3 258,0-1-129,-6 5 129,-3 0-129,-3 3 0,-4 8 0,-7 0-129,-6 10-129,-12-3 0,-7 13-387,-8-2-516,2 21-1290,-15 5-2322,-1 7 0,-2 8-387,-6 3 0</inkml:trace>
  <inkml:trace contextRef="#ctx0" brushRef="#br1" timeOffset="74502.2613">1005 11097 129,'-4'-12'1290,"4"12"387,0-16 258,-1 3 387,1 13-258,-4-23 0,4 23 0,-7-21-258,7 21-387,-9-17-516,9 17-387,-18-8 129,8 5-387,-4-2 0,0 3-129,-6-1 129,-1 0-129,-4-2 0,-2 5 0,-2-3 0,-2 3-129,-2 0 129,-2 0-129,2 6-129,-3 2 129,2 2 0,1 3 0,1 2-129,3 4 129,2 4-129,6 3 129,1 6-129,4-1 129,3 6-129,4-1 129,2 8-129,3-3 129,1 3 0,3 4 0,0-4 0,0 5 0,0 1 129,-1 2-129,0 0 129,1 5-129,-2-1 0,2-1 0,0 5 129,3-4-258,3 1 129,8-5 129,1-3-129,7-3 258,6-3 0,4-3 0,5-5 129,6-2-129,3-5 258,6 0-258,1-6 0,3 0-129,1-7 0,3-2 129,-4-8 0,2-3-129,-3-3 129,2-8 0,-1-9 0,-1-2-129,-1-6 258,1-5-258,-3-11 0,-2 1 0,-2-8 0,-4-3 0,-3-7 0,-5 0-129,-7-11 0,-4 0 129,-4 2-129,-3-4 0,-7 1 0,-1-2 0,-4-2 0,-5 4 0,-1 5 129,-10 1-129,-5 6 129,-5 0-129,-4 2 0,-7 6 0,-8 11 129,-3 2-129,-6 2 0,-2 7 0,-7 1 0,-3 5 0,-4 12 0,-4 4 0,-1 7 0,-3 5 0,-1 13 0,1 2 0,1 19-258,-2 8-258,10 18-1032,-9 12-3096,4 13-129,3 12-258,-8-4-645</inkml:trace>
  <inkml:trace contextRef="#ctx0" brushRef="#br2" timeOffset="87698.016">2212 16520 2709,'0'0'4257,"0"0"0,-7-2-2193,7 2-645,0 0-258,0 0 0,-22 0-129,22 0 0,-19 0-258,19 0-129,-27-2-129,13 2-258,-1-5 129,-1 4-129,0-3-129,0-1 0,0 0 0,0-1 0,-1-4 0,0 2-129,0-2 129,1-1 0,-3-5-129,3 1 0,-3-5 0,0-2 129,-1-3-129,2-4 0,-1 0 0,0-2-129,1-2 129,1 2 0,0-2-129,4-2 129,3 1 0,-1 4-129,2 1 129,4-4 0,2 5-129,0-3 129,3 0 0,0 3 0,7 2-129,3-2 129,4 2-129,2 5 129,8-4-129,4 1 129,1 4-129,5-1 129,3-1 0,4 2 0,1-1 0,7 0 0,-3 2 0,3 3 0,2 1 129,2 2-129,2 0 0,0-3 129,3 6 0,2-3-129,1 2 258,5 3-129,2-4 0,4 1 0,2 4 0,1 3 0,-3-1 0,0 3-129,-1 1 129,-1 0 0,-7 1 0,-1 0 0,-3-1 0,0 1 0,-1 0 0,3 1 0,-1-1-129,-2 1 0,2 5 258,1 0-258,-3 2 0,0-1 0,-1 2 0,0 3 129,-2 1-129,-3 2 129,-2-3-258,-2 2 129,-1-2 129,-1 1-129,-3 0 0,-2 1 0,-1-2 0,-4-1 0,0 2 0,-3-2 0,-1 3-129,-5 0 129,-1 1-129,1-3 129,-1 2 0,-1-1 0,-2 2-258,1-2 258,-1-4 0,-1-2 0,-1 6 0,-1-8 0,3-2 0,-1-1 0,-1-1 0,0 1 0,0-2 0,-2 0 0,1-3 0,-4 1-129,-1 2 0,-15 0-387,23 0-774,-23 0-3483,0 0 129,0 0-645,2-19-129</inkml:trace>
  <inkml:trace contextRef="#ctx0" brushRef="#br2" timeOffset="90558.1796">2482 16381 2967,'-18'-4'2322,"18"4"-645,-14 0-258,14 0-258,0 0-258,0 0-129,0 0-129,0 0-258,0 0 258,0 0 0,0 0-129,9 11 0,-9-11 0,24 20-258,-7-11 258,11 8 129,-3 0-258,9 2 0,3-6-129,5 5 0,5-3-129,6 3 0,2-6-129,5 5 0,6 3 129,-1-7-129,8 6 0,2 1 0,-2-1 258,7-1-516,0 1 516,4-2-258,5-8 0,3-1 0,4-5 0,4-1 0,5-2-258,4 0 258,5-4-129,1-7 0,4 6-129,-3-2 0,1 3-129,-1-6 129,2 10 129,-3-8-258,0 6 387,-3 0-129,2 1 129,1-2 0,0 1 129,1-1-129,4-1 258,-1 2-129,1 2-129,1 0 0,-2 0 0,0 0 129,7 0-129,-2 2 0,-2 0 129,2 3-129,0-5 129,3 0 0,3 0 0,2 0-129,-2 0 129,1 0 0,-4 0-129,5 0 129,-4 0-129,0 4 0,-5 2 0,-1 3 0,0 0 258,1 3-258,2-2 129,2 4 0,-3-3 387,0 4-258,4-7 129,3 5 0,2-3-129,4 3-258,-1 3 258,0-9-258,5 4 0,5-6-129,3 3 0,0-6-258,7 1 258,-1-3 0,4-5 0,0-1 258,1-1-258,-1-4 129,0 4-258,-2-4 129,-1-2-129,-1-5-129,-2 8-258,-2-7 258,1 4 0,4-5 129,-8 4 0,4 0 258,-4-2 258,5 10-129,1-5 0,0 2 0,1 6 0,-1 0 0,3-5-129,1 4 0,-2-2 129,-1 5-129,-6-8 258,0 9 0,-3-2 0,1 1 129,-9 1-129,-1 4 129,-1 5-129,-1-3-129,-2 2 129,0 0-129,-4-3 0,-2 1-129,0 1 0,2 3 0,0-6 0,-2 0 0,-4 2-129,0-4-129,-3 2 258,-1 1 0,0-5 0,-4 0 0,-1 1 0,-3 3-129,2-4 0,-6 4 0,2-4-129,-5 0 0,2 0 0,-6-9 0,-2 2 129,-3-3-129,0-2 258,-3-2 0,-4 0 0,-4-3 129,-6-1 0,-7 5 0,-6-6 129,-5 3 0,-8-2-129,-6 0-129,-3 1 0,-4-4 0,-5 3 0,-3-4-129,-5-3 258,-2 1-129,-3-1 0,-1-3 129,-4-1 0,1-2-129,-4-4 0,4-1 0,-1 6 0,-2 1 0,-1-4 129,-3 12 129,-2-5 129,0 13 0,-7-5 129,-1 18-129,0-19 0,0 19 0,-19-25-258,7 15 0,-4-3-258,-3 0 129,0-2-129,-5-6 129,-1 6 0,-4-3 0,-2 4 0,-5-3 129,-5-2-129,-6 4 258,-7 2-258,-5 1 129,-6-1-129,-3 7 129,-10-4-129,-3 2 129,-8 5-129,-6-1-129,-6 1 129,-2 1 0,-8 1 0,-1 0 0,-7 0-129,-5-2 129,-3 0 0,-3 3 0,-4-2-129,-5 0 129,-7 0 0,-3-2-129,-3 1 0,-3 1 0,-5-1-129,-3-2 129,-2 3-129,-3-3 129,1 2-129,-4 3 129,-2 0-129,-2 0 129,2 0 129,-3 4-129,-3 3 129,-1 2 0,-2-1 0,-1 0 129,0-2-129,-3 1 0,3 2 0,0-5-258,0 7 129,2-9-258,2 8 129,3-9 0,1 9 129,-2-3-258,3-2 258,-4 3-129,2-2 258,-5 6 258,2-6-129,-4 6 0,0-7-129,1 5 258,1-6-129,3 3-129,1-7 0,7-3 0,-1-2 0,9-3 0,0 1 0,9-4 129,-1-3 0,5 3 129,1-5 0,5 6 0,1-1 0,5 1-129,-4-3 0,1 3-129,2 0 0,-1 0 0,2 2-129,-5-2 0,1-1 0,-3 1 0,3 2 0,-1-3 0,2 4 0,-5-6 0,1 8-129,-2-4 129,2 6-129,-4-2 0,-2 3 0,-4-3-129,3 0 129,0-2 0,4 1 129,0-5 129,4 1-129,3-1 129,5-1 0,12 2-129,5 4 129,6-4-645,11 10-1419,12 2-2064,-3-1-129,18 14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56:42.494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20420 12578 2451,'0'0'1419,"0"0"-387,0 0 516,0 0 129,0 0 129,0 0-258,0 0 129,0 0-258,0 0-129,9 0-258,-9 0-387,0 0-258,11-2 258,0 2-258,-1-2 0,5 2 129,2-1 0,6 0 0,-1-6 0,8 4 129,1-5-129,5 6-258,1-3 129,6 0-129,1 3-129,4 2 129,3 0-129,2 1 129,1 2-129,1-3 258,3 0-129,0 1 129,-6-1-258,1 2 129,-4-2-129,-2 0 0,-4-3 0,-1 3 129,-7-2-129,0 0-129,-7-2 387,-1 0-258,-6-2 129,-3 4 0,-6-1-129,-2 3 0,-10 0 129,8-7-258,-8 7 0,0 0 0,0 0 0,0 0 0,0 0 0,0 0 0,0 0 0,0 0 0,0 0 0,0 0 0,0 0-129,0 0 129,0 0-129,0 0 0,0 0 0,0 0-129,7 11-645,-7-11-3483,3 12-516,-3-12-258,9 0-516</inkml:trace>
  <inkml:trace contextRef="#ctx0" brushRef="#br0" timeOffset="2657.1519">13557 14870 129,'0'0'2967,"0"0"-258,0 0-1677,0 0-1032,8 10 129,-8-10 387,0 0 387,0 0 258,8 4 258,-8-4 129,0 0 0,0 0 0,0 0-258,0 0-387,0 0 0,0 0-387,10 0-129,-10 0 0,10-7-129,-10 7 0,17-5 129,-7 3-129,2 2-129,0-4 0,2 4 0,0-1 258,1 1-258,1 0 129,5 0 129,-3 0 0,5 0 129,1 0-129,6 0 0,1 0 0,6 0 0,3 0-258,5 0 0,3 0 0,2 0-129,1 0 0,0-3 129,-1-4 0,-1 6 0,-3-6-129,0 3 129,-1-4-129,1 2 129,-6-1 0,0 2 0,-2 0-129,-3-1 0,0 4 0,-6-2 129,-4 1 0,-2 0-129,-3 2 129,-1 1-129,-1-1 129,0 1-129,-1 0 0,1 0 0,-2 0 0,1 0 129,-3 0-129,-3 0 0,2 0 129,-13 0-129,12 0 129,-12 0 0,0 0 0,0 0 0,0 0 0,0 0 129,0 0-129,0 0 0,0 0 129,0 0-258,0 0 0,0 0 0,0 0-129,0 0-258,0 0 0,0 0-258,8 5-903,-8-5-3612,0 0 129,0 0-774,3-17-129</inkml:trace>
  <inkml:trace contextRef="#ctx0" brushRef="#br0" timeOffset="4045.2313">20156 16184 516,'-6'-11'1677,"6"11"516,0 0 387,-7-17-129,7 17 129,0 0-129,0 0-258,-6-20-1032,6 20-129,0 0-645,3-13 0,-3 13-129,7-16 0,-7 16-129,17-16-129,-4 8 0,3 0 129,4 2-258,0-1 129,5 3 0,0 2 0,-1 2 0,-2 0-129,-3 2 129,-5 5-129,-2 1 129,-12-8 129,5 25-129,-9-4 0,-11-4 258,-4 4 0,-6-3 129,-2 6 0,-5-1 129,2 4 0,-3-7-258,7-2 258,1-5-258,6 0 0,2 3-258,9-8 129,8-8 0,-1 16-129,9-11-129,10-1-129,13 9-516,1-13-2193,12 0-1548,9 0-645,7-2 0,2-10 130</inkml:trace>
  <inkml:trace contextRef="#ctx0" brushRef="#br0" timeOffset="4456.2548">20686 16329 5031,'-49'4'5031,"26"-11"-516,11 1-1419,0-14-2580,14-2-3870,5-10-774,14 4 129,1-9 645,11 12 1548,-4 0 903,4 1 1161,1 16 1419,-7 4 1290,-6 4 516,-5 11-387,-5 10-774,-9 3-1161,0 6-516,-7 3 0,-5 7 0,-8-11 0,1 4 387,-9-13-258,3 5 258,-6-16 0,7 4-129,-7-14 0,6-4-387,-1-6-258,2-11-774,6 9-903,-2-18-3225,8-5-129,5-3-387,6-2-387</inkml:trace>
  <inkml:trace contextRef="#ctx0" brushRef="#br0" timeOffset="4783.2735">21075 15933 9417,'-1'12'5031,"-8"2"-258,5 3-774,2-3-3999,0 5 129,-1 5 0,3 8 129,-4 3-129,1 8 258,-1-1 0,4 4-129,-3-8 0,1-2-129,2-3-516,-2-13-645,6-5-3483,-4-15-387,15 0-258,-5-25-516</inkml:trace>
  <inkml:trace contextRef="#ctx0" brushRef="#br0" timeOffset="5276.3017">21489 15959 8901,'-8'7'4902,"-9"0"-516,9-9-129,-1 2-4128,-2 0-129,-2 9 258,-4-3 0,0 8 129,-4 1 0,1 10 129,-3-4 129,3 5-258,-1 3-129,6 0 0,3 5-129,6 0 0,6-3-129,3-1 129,11-4-258,3-7 258,6-2-129,2-9-129,1-7 258,3-1-129,2-16 129,1-8 0,-4-2 129,0-3-129,-3-3 0,-5 4 129,-4 3-129,-2 3 0,-8 7-129,-6 15 0,0 0-129,-20-2 0,-6 7-129,-12 8-645,-5 13-4128,-10-1-129,-7-2-129,-1-8-645</inkml:trace>
  <inkml:trace contextRef="#ctx0" brushRef="#br0" timeOffset="10048.5747">7965 4716 1,'-33'4'2321,"24"4"-257,0-8 387,9 0-129,-10 4 0,10-4-387,0 0-516,13-2-258,0-7-387,9 4-258,3-6-129,11 4 129,5-5-129,12 5 258,4 2-258,9 5 0,2-3 0,7 3-129,1 0 129,3 3-129,-4 1-129,1 1 0,-7-4 0,-3 1 129,-6-2-129,-4 0 0,-7 0 0,-8-2 0,-8 1-129,-4-2 0,-9 3 0,-4 0-129,-6 0-258,-10 0-516,12 6-774,-12-6-2838,0 0-258,0 0-387,0 0 259</inkml:trace>
  <inkml:trace contextRef="#ctx0" brushRef="#br0" timeOffset="10972.6276">13677 4711 645,'22'1'2580,"-7"0"-129,2-1-387,7 7 129,-3-7-258,11 2 0,-2-2-258,10 5-129,-1-5-129,8 5-387,-1-5-129,10 5-258,-2-1-258,3 1 129,-2-1-258,0 2 0,-4-4 0,-1 1 0,-9-3 0,-4 0 0,-8 0-129,-3 0 129,-9 0-129,-4 0 0,-2 0 0,-11 0-129,7 0 0,-7 0-258,0 0-645,0 0-1548,0 0-2064,0 0-258,-1-20-129,4 4-516</inkml:trace>
  <inkml:trace contextRef="#ctx0" brushRef="#br0" timeOffset="12100.6921">18468 4795 129,'0'0'0,"0"0"129,-9 0 129,9 0 258,0 0 258,0 0 516,0 0-129,0 0 129,0 0 0,0 0-129,0 0-258,6-3 0,8 3-516,2-1-129,8 1 0,5-3-129,8 3 129,5 0-129,6 0 129,5 3 0,8-2 0,3 2 129,6 0 0,7-3-129,6 0 129,1 0 0,7-2 0,-1-3 0,3 1 129,-1 0-258,0 3 0,-2 1 0,-3 8-129,-1 1-129,-4 4 0,-4 1 0,-6 1 129,-9-4 0,-5-2 129,-10-5 129,-7 1 0,-10-5 0,-3 0 0,-10-5 129,-1 1-258,-6-1 0,-4 4 0,-7 1-258,9-5-129,-9 5-129,0 0-129,0 0-387,-4 7-258,-1 10-1548,-5 3-1677,-9-1-387,-1-2 129</inkml:trace>
  <inkml:trace contextRef="#ctx0" brushRef="#br0" timeOffset="33500.9161">3497 15709 1806,'-22'-4'2064,"10"-1"-774,0 0-387,2 1-258,-5 0-387,4 0 0,-3 1-258,-2-4 0,-2 3-258,-2 1 516,-2-2-129,-3-2 258,-1 4 129,-1-3 129,-1 2-258,0 0 387,0 1 0,-4-1-129,2 3 129,-4-5 129,1 5-258,-6-5 0,4 2 129,-9-3-387,3 6 0,-3-5-129,1 1 0,-2 5-129,-4-2-129,4 2 0,-6 3-129,6 2 129,-4 1-258,2 5 129,-3 0 129,3-1-129,-1 2 129,1 1 0,3-1 0,0 2 129,-1 1-129,5 6-129,-2-4 0,0 11 0,2-6 0,1 7 0,2-5 0,0 9-129,5-2 0,0-2 129,8 4 258,-2-3-258,6 4 129,-3-3-129,9 8 258,-2-7 0,3 0 258,0 3-258,2-4-129,1-1 387,1 1-258,2-1 516,0 1-645,1-5 258,2-1-129,0-1 0,2 6-129,2-2 129,0-1-129,3 0 0,3 0 0,2 1 0,0 3 129,1-2-258,4-3 258,-2-3-129,4 1 0,-2-2 0,2-3 129,2 0-129,-1 3 258,6-7 0,-2 5-129,4 3 258,2 0-258,5-5 129,2 7 0,3-11 0,2 3-129,3 0 129,3 2-129,-1-7 0,4 2-129,-3 4 0,2-7 0,0 2 0,1 2 129,-1-4-129,1-1 129,-3-7 129,3-3 0,-4 0 0,4 0 129,0-3-258,2 1 0,0-5 129,1 3-258,2 4-258,-1 0 258,-1 0-129,-2 0 0,-5 0 129,-4 0 0,-3 0 129,-4-6-129,-4-2 129,-2-2-129,-4-2 258,0 1-129,0-1-129,-2-5 0,1 6-129,2 0 129,0-2-258,0 1 129,0 3 0,-2-1 0,0-2 0,-2 2 129,-1 1-129,-1-1 0,-3-4 258,0 2-129,-1-1 0,1-5 129,1 0-129,0 1 0,1-4 129,2-1-129,3 5 0,-2-6 0,2-3 0,0 2-129,-1-1 129,-2-7 0,-2 0 0,-1 0 0,-5-4 129,2 0 0,-6 0-129,1 6 258,-2-3-387,-1 0 516,-3 5-645,2-3 516,-3-3-258,0 3 129,-3-1-129,-3 0 129,-2-2 0,-3 4 0,-3-7 0,-1 5-129,-2-1 129,2-2-129,-1 0 129,2-2-129,2 3 0,2 0 0,1-1 0,2 2 0,-1 1 0,0 2-129,-2-4 0,0 5 258,-6-3-258,-2 3 258,-2 2-129,-2 4 0,-3-2 0,-1 4 258,1 4-129,-2 5 0,2-1 0,1 6 0,1-2-129,1 4 129,1 3-129,0-1 0,0 0-129,-1 2 0,1 1 0,0-2-129,1 2-129,-2 3-516,8 14-645,-8 3-3096,4 4 0,4 1-516,-11-4 0</inkml:trace>
  <inkml:trace contextRef="#ctx0" brushRef="#br0" timeOffset="38777.2179">9705 8175 1677,'-4'-7'1806,"4"7"-387,-4-12-258,4 12 129,-9-20-129,3 8-129,6 12 258,-12-22-258,12 22-129,-11-24-258,8 14-129,-2-4-258,3 2 0,0-3-258,2 1 0,0-6 0,0 1 0,2-2 0,1-1 0,0-2 0,0 3 258,-2 0-258,2 0 387,-3 6-387,0 1 258,0 3-258,0 11 0,0-11 0,0 11 0,0 0 0,0 0-129,0 0 129,0 0 0,0 0-129,0 0 129,0 0 0,0 0-258,0 0 258,0 0-129,0 0 129,0 0 0,0 0 0,0-12 0,0 12 0,0 0 0,14-10 0,-14 10 0,17-13-129,-7 8 129,5-1-129,-2 4 129,5 1-129,0 0 0,2 1 0,1 0 0,3 1 0,0 1-129,3-1 129,3 1 129,1-2 0,4 0 0,4-4 0,1-2 0,2 2-129,2-2 258,0 3-129,0-3-129,2 6 258,0-2-129,-2 2 0,4 0 129,-2-5 258,4 2-258,-2-1 129,2 1 0,-5-4 0,-3 0 258,-5-1-258,-3 1-129,-5 3 129,-5 0-258,-3 0 129,-1 2-129,-4-1 0,-1 2 0,2 1-129,-3 0 129,0 0 0,-1 0 0,-3 0 129,-10 0-129,17 0 0,-17 0 0,8 0 0,-8 0-129,0 0 129,0 0 0,0 0-129,12 1 0,-12-1 129,16 11 0,-4-7 0,4 1 0,1 3 0,4-2 0,-1 1 0,-3-2 0,3 1 0,-7-1-129,-1 1 129,-1 0-129,-4 0 258,1 6-129,-8-12 0,15 23 129,-7-8-129,2 2 0,0 2 0,-1 2 0,-1-2 0,0-3-129,0 1 129,-3-4-129,-1-1 129,-4-12 0,4 16 129,-4-16-129,0 13 129,0-13-129,-8 12 0,2-2 129,-2 2-129,-2 3 0,0 2 0,-1 3 0,0 3-129,-1-1 0,2 3 129,1-4 0,0-3 0,-2 0 129,-1-3 0,-1-1 0,-3-4 0,-2 1 0,-3-3 129,-5 4-129,-3 0-129,-2 0 0,-2-3 0,-2 0 0,-3-2 0,-2-1 0,-4-1 0,-4-2 129,-1-3-129,-4 0 129,0-1 0,-2-3 129,-3-5 0,2-1 0,-2-3 0,0-1 129,-1 3-129,-1 3-129,-1 4-129,4 4-129,1 6 0,0 4 0,7 6-258,3-1 129,9 4-516,1-6-645,11 1-2322,3 5-645,1-13-129</inkml:trace>
  <inkml:trace contextRef="#ctx0" brushRef="#br0" timeOffset="41967.4004">9648 8995 1806,'-17'-5'387,"17"5"-645,0 0 258,-6 4-129,6-4 0,-3 13 387,3-13 129,-1 20-129,1-8 258,0 5-258,0 0 0,0 7 0,5 1-258,0 3 129,3 1 0,2 2 129,2 3 0,2 0-129,1-2 0,-2 2 0,4-3 129,-2 0 258,-1-6 387,3-3 0,-3-6 387,7 0-258,1-10 129,10 0-129,3-5-129,10 2-129,5-3-516,8 0-129,2 0-129,-1 0 0,3 0 0,-3 0 0,-2 0 0,-4 0 129,2-4-129,-2-1 129,3 2-129,1 0 129,1 3-129,-1 0-129,0 0 129,-3 0 0,-5-1 129,-3 1 129,-10-5 258,-3-1 0,-12-4 387,1 2-258,-10-8 129,1 4 0,-8-2-258,1-1 0,-2-3-387,-1-1 0,-1-2-258,-2 1 129,1-5-129,3 0 258,-4 0-258,3-3 0,1-1 0,-1 0 129,3 0 129,-2-3-129,3 2 0,-3 0 0,0 1 129,-1 2-129,-1 1 129,-2 2 0,0 3 0,0 2 0,-4 5 0,2 0-129,-3 4 129,5 10-129,-13-17 129,4 10-129,-3 2 0,-4 0 0,-4 1 129,-5 3 0,-5-1-129,-2-1 129,-5 3 0,-5 0 0,-6 0 0,-2 5 129,-6-3-129,-1 2 0,-1 0 0,-5 1 0,2 6-129,-1-2 129,1 0 0,0 2-129,-2-2 0,1 1 129,0-1-129,2-2 129,-2-2 0,3 1 0,4-3 0,7 4 0,3-2 0,6 2 0,3-2 129,9 1-258,5-2 129,5 0 0,5-1 0,3 0-129,9-3 258,0 0-258,0 0 0,0 0-258,0 0 0,16-11 0,3 10-387,1-12-903,13 9-3096,0-3-387,5-4-258,-2 0-387</inkml:trace>
  <inkml:trace contextRef="#ctx0" brushRef="#br0" timeOffset="44184.5272">15134 7879 903,'12'27'1032,"-5"-12"258,-2 1-129,-1 4 129,0 1 0,-3 4-258,1 1-129,-2 3-258,0 2-129,0-2 129,-2-3-258,0-5 0,2-1 258,-1-8 129,1 2-129,0-14 387,0 0 0,0 0-129,15 7-129,-8-7-129,6 2 0,-2-2-258,4 0-258,1 1 0,1 3-129,0-3 129,0 1 0,1-2-129,1 1 129,3-1 0,2 0 0,3 0 0,5-1 0,0-1-129,6 0 129,3-2-129,5-2 0,0 0 0,3 1 0,3-2 129,0 5-129,3-3 0,3 3 0,-4 0 0,1 2 129,-3 0-129,-3 0 0,-4 1 0,-4-1 0,-6 1 129,-4 0-129,-6-1 0,-2 0 129,-3 0-129,-2 0 129,-2-2 0,-1-2-129,-1-2 0,-2 5 129,0-4-129,-2 0 0,0-1 0,-10 6 0,15-5 0,-15 5 0,10-7 0,-10 7 0,10-12 0,-10 12 129,9-11-258,-9 11 129,13-17 0,-5 6 0,0-3 0,0-2 0,2 1 0,-2-4 0,2 0 129,-3-1-129,1-3 0,-3 1-129,0 2 258,0-1-258,-2-1 129,-1-2 0,-2 2-129,2-3 258,-1 3-258,-1 1 258,0 2-258,0 2 258,0 2-387,0 4 387,-1-1-258,1 12 129,-7-14-129,7 14 129,-7-11-129,7 11 0,-13-11 129,13 11-129,-15-7 129,4 3 0,-4 1 0,-3-1-129,-3 1 129,-3 1 0,-8 0 0,-5-2 0,-12 3 0,-1-2 0,-8 3 0,-8 0-129,-4 0 129,-5 0 0,-2 0 0,-3 0 0,-3 0-129,-1 0 129,-3 3 0,2-3 0,2 0 129,-2 4-129,4 1 0,7 0 0,6 7-129,9-1 0,11 6-258,7-4-129,16 9-387,5-10-645,18 6-2064,4 1-1032,10-5-129</inkml:trace>
  <inkml:trace contextRef="#ctx0" brushRef="#br0" timeOffset="45644.6107">15200 8823 1677,'0'0'645,"-7"8"-387,7-8-258,0 19 387,0-5 129,0 5 258,-2-1 0,1 3 258,0 9 387,-1-4 0,1 6-129,-3-6 0,2 10 129,-3-4-387,2 10-129,-4-6 0,4 5-129,-2-3-387,1-1 0,-1-6 0,4-2-129,-2-8 258,3-1-129,0-20 0,3 19-129,-3-19 0,10 10 129,-10-10-258,15 8 0,-7-4 129,1 0-258,1 0 0,0 1 0,2-1 129,5-1-129,1 2 0,5-1 129,6-1-129,5 1 129,6-1-129,5-1 129,7-2-129,5 0 129,6 0-129,7 0 129,3-5 0,6-2-129,1 1 129,2-1-258,-3-1 129,-1 0 0,-4-1 0,-6-2 0,-6 1 129,-6 1-129,-3 2 0,-7-2 258,-4 2-516,-4 1 516,-10-1-258,-3 3 129,-6 0-129,-5 0 129,-14 4-129,11-3 258,-11 3-129,-4-11 0,4 11-129,-15-12 0,6 4 0,-2 1-129,2-1 129,1-6-129,8 14 129,-8-22-129,6 9 129,2-4 0,2-1 0,3-5 0,0-5 0,0 2 0,2-3 0,0-3-129,0-1 129,0-5-258,-2 5 0,1-3 129,0 7 0,-3-1 0,-1 4-129,-2 5 129,0 4 0,-5 5 0,-4 4 0,-3 2 0,-3 3 0,-4 2 0,-2 1 0,-3 0 0,-4 3 0,-3 2 129,-3-3 0,-4-2-129,-3 2 129,-6-1 0,-6 3 0,-8 0 0,-7-3 0,-6 3-129,-6-2 129,-6 3 129,-1 1-129,-2-1 0,3-2 0,3 3 129,5-1-129,5 5 0,8 5-258,8-1-387,11 6-774,4-5-1677,10-1-1419,14 0-258,2-11 258</inkml:trace>
  <inkml:trace contextRef="#ctx0" brushRef="#br0" timeOffset="49411.8262">20805 7872 1677,'-7'-15'1677,"7"15"-129,-10-15-387,10 15-258,-17-3-516,8 3-387,-2 7-129,2 5-129,-2 4 129,4 6 129,1 2 129,1 3 258,5 3 258,0 0-258,0 5 387,4-2 0,3 5 0,-2-7-129,3 4 129,-4-6 0,5-1-258,-4-4 0,2-1 0,-2-7-258,2-2 258,-7-14-129,8 19 0,-8-19 129,6 12 0,-6-12 0,10 0 0,-10 0 0,15 0-129,-2-3-129,7 1-129,8-2-129,7-2 0,9 2 0,7-1-129,9 0 129,6 0 0,8-2 0,2 3 0,2-1 129,0 1-129,1 0 0,-2 0 0,-3-2 129,-3 0-129,-6 0 0,-5-4-129,-3 1 258,-7 0-129,-8 1 129,-6 0-129,-7 2 129,-4 0-129,-6-1 129,-2 3-129,-4 3 0,-4-1 129,-9 2 0,11-11-129,-11 11 129,5-12 0,-5 12 0,0-11-129,0 11 129,0-14-129,0 14 0,0-11 0,0 11 0,-3-11 0,3 11 0,-1-13 0,1 13 0,0-16 0,0 4 0,1 0 0,2-5 0,-3-1 0,0-3-129,0-1 129,0-4 0,0-1-129,-3 0 129,-4-4 0,2 3-258,-5-2 258,4 2-129,-3-1 129,2 4-129,-1-3 0,2 4 0,0 5 0,0 0 129,2 4-258,0 5 129,4 10-258,-10-13-129,10 13 129,-10-3 0,10 3 0,-9-3 129,9 3 129,-11 0-258,11 0 387,-11-4-129,11 4 258,-18-1-258,6 1 129,-2 0 0,-3 1-129,-4 6 129,-3-3 0,-4 5 0,-6-2 0,-1 0 0,-6-2 0,-5-1 0,-8-2 0,-7 1 0,-6-1-129,-8 1 129,-5 0 0,-1 6-129,-2 1 129,5 8-258,-1 0-645,12 7-387,3 1-903,9-3-1935,18 12-129</inkml:trace>
  <inkml:trace contextRef="#ctx0" brushRef="#br0" timeOffset="50739.9021">20771 8898 3225,'0'0'3225,"0"0"-1419,0 0-1032,0 0-387,0 0-387,7 8 0,-3 3 0,0 4 387,-3 2-129,-1 9 387,-2 3-129,-5 7 129,-4-3-129,-2 8 258,-3-5-129,2 5 0,-1-10 0,5 2-129,1-7 0,5 0 0,3-7 0,5 1-129,2-5-129,8 2-129,0-3 0,3 1 0,1-2 129,2-2-129,2 2 0,3 0-129,2-3 129,5 0 0,4-2 0,4-4-129,5-1 0,4-3 129,8-3-129,2-6 129,1-4-258,2-4 129,2-1 129,1 1 0,1 1 0,-2 2-129,-2 1 0,0 1 0,-2 5-129,-1-2 0,-3 5-258,-5-2-129,1 4 0,-6-3 0,-1 2 258,-8-5-129,1 0-129,-10 0 387,0-4 0,-4 0 258,-7-1-129,-5 0 129,-2 1-129,-10 12 0,12-17 0,-12 17-129,4-13 0,-4 13 0,0-16 0,0 16 0,-6-24 258,0 4-129,-4-4 258,1-3 0,-4-2 258,1-3-258,-2-2 0,1 0 0,-1 3 0,3 2-387,0 4 129,-2 0-129,1 3 0,-3 2-129,0 4 129,-2 1 0,-1 0 0,3 5 129,-2-1-129,0 6 0,3 0-129,0 2 258,3 2-129,-2 0 129,1 1 0,-4 0 0,-2 1 0,-3 3 0,-2 5 0,-4 0 129,-5 4-129,-2 2 387,-4-1-258,3 2 129,-5-5 0,1 5 0,-2-1-258,0-1-903,-5 3-3225,-2 10 0,-13-9-645</inkml:trace>
  <inkml:trace contextRef="#ctx0" brushRef="#br0" timeOffset="61096.4945">15739 9581 2709,'-5'19'3741,"5"-19"129,-4 22-258,4-22-3483,-7 19-258,2-4 258,0 1-258,-4 3 129,1 8 0,-6 3 129,-2 7 0,0 5 129,-3 7 0,-1 9 258,-3-2 0,3 4-129,-4-7 258,6 0-129,1-8-129,4-7-258,3-6-129,6-13-516,4-5-1419,11-10-2193,-1-15-129,7-6-129</inkml:trace>
  <inkml:trace contextRef="#ctx0" brushRef="#br0" timeOffset="61591.5228">15400 9822 1935,'0'0'3870,"9"-12"-129,8-4-129,3-9-3225,4-8 0,6-4 0,5-9 0,4 5 0,-3-2 129,3 11-129,-6-1 258,2 11-258,-8 3 0,0 11 0,-5 1-258,-4 7 129,0 7-387,-2 2 258,0 1-129,-3 2 0,-2 3 0,0-1 387,-6 6-129,-1-1 0,-4 5 129,-6 6 0,-6 6 0,0 6-129,-5 4-129,2 3 0,-3-2-129,4-2 0,2-5-258,2-9 258,6-7-258,0-13-903,4-11-2838,0-7-645,1-22 0,4-9-258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58:41.66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 0 0,'0'0'1,"-3"12"-2,3-12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3:01:49.275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10897 10634 1161,'9'0'1548,"4"0"-387,-13 0-258,16 0-516,-6 0 129,0 0-387,-1 0 0,-1 0 258,1 2 258,-9-2 129,19 2 387,-19-2 0,19 1 129,-11-1 129,9 4 0,-5-4-258,8 7-258,1-4 0,3 9-387,2-5 0,6 7 0,3-1-258,4 0-129,1 0 0,3 2 0,1-3-129,1 0 129,1-5-129,1 0 0,0-3 129,2 0 0,-1-3 0,4 2 129,0-3 0,4 3 0,-2-3 129,4 3-129,-2-2 0,6 5-129,-1-2 129,6 0-129,1 4-129,1-3 129,4 3-129,2-1 129,1 0 0,0 0 0,0 1 0,-3-4-129,3 2 258,-1-4-258,-2 5 129,2 0 0,-3-4 0,-1 1-129,0 1 129,3 1-129,-3-2 129,2 4-129,0-7 129,1 0-129,0 1 0,1-2 129,3 0-129,2-4 0,-1-4 129,1-1-129,-1-2 0,1-1 129,3 0-129,-1 0 0,1-2 0,0 1 129,1 3-258,0-1 258,2 2-129,-2-1-129,2 0 258,0-1-129,1 4 0,-1 0 129,3 0-129,-1 2 0,4-2 258,3 3-129,2 0-129,0 3 0,1-1 129,0 2 0,0-4-129,1 0 0,-2 1 129,-4-2 0,2 0-129,-2-3 129,-3-2 0,2-3 0,0 4-129,-2 1 258,-1-1-258,-2-1 0,-2-1 0,-1 1 0,1-1 0,-3 4 0,0-4 129,0 3-129,0-6 129,2 4-129,-1 1 129,3-2-129,-1 4 129,1 0-129,-3 0 129,1 2-129,-2 3 129,-3 2-129,0 0 0,-3 2 129,-2 0-258,-1-2 129,-4 0 0,-6-2-129,2-3 129,-6-1 0,-2-5 0,-7 1 129,-2-2-129,-2-2 129,-1 6-129,-3-2 0,-2 3 0,-2-2 0,-1 3 0,-1 2 0,-2 1 0,-4 3-129,-2 0 129,0-4 0,-8 1 0,0-1 0,-2 0 0,-4 3 0,-3-5 129,0 2-129,-2-3 0,-9 7 129,13-7-129,-13 7-129,8-7 129,-8 7 0,0 0-129,0 0 129,0 0-387,0 0 129,0 0-258,0 0-774,0 0-3483,-10 14-258,-8-3-387,-13-3-258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3:05:06.300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3915 13268 6321,'-3'10'5031,"-5"-8"-387,8-2-258,-17 0-3483,4-3-516,2-6-129,-1-3-258,-5-3-258,0-1 129,-9-2 129,-4 2-258,-6 1 258,-8 4 0,-5 3 0,-9 3 129,-4 5 129,-9 6 258,-5 7-258,-8 2 0,-3 6-129,-2 2 0,-9 5 0,-2 9-258,-10 4-129,1 7-129,-9 5 129,6 14-258,-6 4 129,6 18 129,1 6-258,12 12 258,12 2 258,10 6-129,18 4 258,10-1-258,18-3 258,13-11 0,15-2 0,10-9 129,16-2 129,20-15 129,15-2 0,17-22-129,19-6 0,16-19 129,18-9 0,11-18-387,13-17 0,6-14-129,3-13-129,-2-7 0,3-11 0,-6-3 0,-7-4 0,-5-9 0,-6-7 0,-6-9 0,-6-9 129,-6-7-258,-9-3 129,-9-2-258,-8-8-258,-11 4 258,-14 0 129,-13 8 129,-15 11 129,-18 9 129,-15 9 0,-16 10 258,-18 13 129,-17 9-129,-16 16-129,-13 11-516,-15 5-258,-4 18-645,-12 0-645,5 12-1935,1 10-1161,6 4-258,18 6 258</inkml:trace>
  <inkml:trace contextRef="#ctx0" brushRef="#br0" timeOffset="1180.0675">16451 14508 6063,'10'-7'5160,"2"-1"-516,-6-2-258,1-7-3225,10 5-903,5-3 129,8-4-258,1 0 0,8 0-129,6 2 0,3-1-129,7 7 0,1-2-258,5 5 258,0-3-129,5 6 129,0 0 129,0 0 129,3 3 258,-1-6 258,8 4-129,3-3 0,10 6 0,6-9 0,11 6 0,11-8-387,7 4 0,13 1-258,5-2 0,7 4-129,3-3-129,6 4 129,2-3 0,3 5 129,-3 1 0,1-2 0,1 3 258,-4 0-129,2 0 258,-2-3 0,3 3 0,-4-1 129,1-2 0,-4-1-129,-1 4 0,-6-5 0,-1 0-129,-8 2 0,-6-4 0,-3 2 0,-6-3-129,-8 2 0,-8-5 129,-6 5 0,-11-1-129,-6 2 0,-12 0 0,-12 0 129,-8 3-129,-10 2-129,-8 0 0,-9 1-129,-9 2-516,-2 15-1548,-14-6-2322,-8 8-516,-14 1-129,-9-4-387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3:16:07.115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4405 8821 2709,'-16'0'4515,"4"-10"-516,12 10-1032,0 0-1290,-10-12-516,10 12-774,0 0-129,0 0-258,0 0 129,0 0-129,0 0 0,4-10 129,-4 10-129,17-7 129,-6 7-129,1 0 129,5-4 258,4 4 0,0 0 0,7 0 0,-3 0 129,10 0-129,3 0 0,8 0 0,0-2-129,8 1 0,3 1 0,2 0-129,4 0 0,0 0 0,2 3-129,1 1 129,2 3 0,5 4 0,-1-1-129,4 3 258,0-2-129,4 1 0,2-1 129,6 1-129,1-5 0,4 0 129,2-4-258,4 0 0,3 0 129,7 3-129,-1-4 0,2 1 258,1-2-516,2 3 258,1-1 258,2 4-129,-1-6-129,-1 0 258,2-1-258,2 1 129,0-1 0,0 0 0,-2 0 0,2 0-129,1-1 129,1 1-129,-1 0 0,0 0 129,0 5-129,1 0 0,0 0 0,-2-3 0,-3 5-129,1-2 129,2-2-129,0-1 129,2-2 0,-4 0 0,3 0 0,2 0 0,0 2 129,0-2-129,-3 0 129,-1 1 0,0 5-129,-3-3 0,0 5 129,-2-4-129,0-1 0,2 1 129,-1 1-258,2 0 258,-3-5-129,2 3 0,1-3 0,0 0 0,-1 0 129,-1-1-129,-3-3 0,0-1 0,-3-1 0,-4 0 129,-4 3-129,-6-2 0,-6 1 0,-5 1 0,-8-1 0,-8 1 0,-10 3 0,-5 3 0,-11-1 0,-8 2-129,-3 3-129,-9-1-258,-1 13-258,-11-9-645,5 21-2322,-15-7-1419,-11 3-258,-15-4-516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3:49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0 1,'-22'13'16,"-2"-8"-6,13 2-2,1-1-1,10-6-1,7 13-1,3-8 2,9 0 0,9-3 1,17 2 2,5-5 0,22 3-1,6-6 1,20 2-1,10-4-1,13 2-2,1-2 0,8 1-1,-4 0-1,-4 2-1,-3 0-1,-6 3 0,-8 0-1,-5 3 1,-14 0-1,-12 1 1,-12 0 0,-9 0 1,-16-2 0,-8 1 0,-13-2 0,-16-1 0,0 0 0,9 2 0,-9-2-1,0 0-2,0 0-1,0 0-3,0 0-9,9 1-21,16-5 0,11-13-2,18-8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11:45.223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2626 9452 1548,'59'8'3741,"-29"-8"387,5 0-1548,7 0-1032,3-4 387,12 4-387,2-5-516,10 5 0,0 0-516,7 4 0,1-2-129,5 10-129,4-4-129,4 4 0,-1 0-129,1 2 0,0-1 129,2 3 0,1 1 258,0-2 0,-3-1 129,5 3-129,0-2 0,11 9 0,1-3-129,7 6 0,5 3-258,4 7 0,8 9-258,3 6 258,7 3-129,0 3-129,4 2 129,0-1 0,6-1 129,2-4-129,2-6 129,3-7 0,2-4-129,6-8 258,2-2-258,5-4 129,8-8 0,2-6-129,9-6 129,5-3-129,4 0 129,4-3-129,0-1 129,-1-1 0,-2 2 0,2 3 0,-2 4 0,3 4 129,-1-3-129,3 2 0,4-2 0,2-3-129,1 0 129,-2 1 129,0-3-129,-8 0 0,-2 0 129,-2 0-258,-7 0 129,-2 0 0,-3 0 0,-7 0-129,1-2 129,-6-1 0,-4 1 0,-6 0 129,-7-1 0,-3 3 0,-9 0 0,-5 5 0,-7 6 0,-6 3 0,-4 2 0,-5 5 0,-4 2-129,-4-2 0,2 1 0,-3-2 0,-2 0 0,2-4 0,-7-4 0,1 0 0,-2-1 0,2 0 129,-3-3-258,-4-1 258,-2-3-129,1-2 0,2-1 0,1-1 129,-2 0-258,1 0 258,-2-6-129,-1 0 0,1 0 129,-1-2-258,-2 1 129,-1-3-129,-2 0 129,-2-5 0,1 0-129,-3-4 0,-2 0 0,-3-6 0,-5-4 129,1-4-129,-6 0 0,-5-4 129,-3-3 129,-5 0-258,-4-6 258,-5 3-258,-4-6 0,-5-7 129,-2-3-129,-3-11 0,-3-1 0,-2-12-129,-4-1 258,0-9-129,-1 0 129,-1 0-129,-3-1 0,2 0 129,3-1 0,-1 3-129,4 3 129,1 4 0,2 3 0,4-2 129,2 7-129,4 7 0,-1 3-129,3 0 129,1 2 0,1 1 0,3 1-258,-1 5 258,2 1 0,1 0 0,-1 4 258,4 0-258,5 6 0,4 4 129,2 3-129,2 3 0,4 0 129,3 6-129,3 0 0,2 5 258,0 1-258,1 3 0,2 1 0,4 1 0,2 1 0,2 0-129,5 2 0,-1-3 0,3 1 129,0-3-129,2 2-129,-2-4 0,0 2 258,-2 0 0,-2-3 0,-1 0 0,1 4 129,-1-1-129,0 2 129,2 4 129,1 2-129,1 7 0,1 3 0,3 1 0,4 3-129,-2 3 129,2-3-129,1 3 0,-1-3 0,0-5 0,-2-6 0,-4 2 129,-1-10-129,-1-1 129,-4-3-129,1-2 0,1-2 0,-4 0 0,2-3 129,-3-5 129,2-1-258,0-2 258,-5-1-258,-3-2 258,-6-1-258,-5-4 0,-6-2-129,-4-3 0,-8 0 258,-6-8-129,-5-4 129,-5-1-129,-5-8 258,0-1 0,-9 0 258,-2-2-387,-10-4 0,-1-1-129,-4-8 0,-7-3-258,-1 3 129,-3-9-258,0-1 0,-2-6 129,-3 1-129,-1-2 129,2 3 129,-3-2 0,0 0-129,-2 2 258,-2 1-129,-2-1-129,0 6-129,-6-3-258,3 9-129,-11-6-258,7 13-645,-15-11-516,11 13-387,-10-3-129,6 8 0,-5 0 258,8 6 774,-4-2 645,6 7 516,1 1 645,-1 9 516,0-2 258,1 7-258,-4-2 129,0 6-387,0 2-516,-4 4 0,2 0 0,-1 2 0,1-3-129,2 5 258,0 1 0,1 0 258,-2-4-129,0 5 0,-4-7 0,-2 3 129,-3-2 0,-4-2-129,-5 1 0,-5-7 129,-3 7-258,-8-11 258,1 12-129,-7-13 129,-5 11 258,-6-9-516,-3 8 129,-7-7-645,-5 7 516,-4-1-774,-3-2 387,-4-3-516,-4 5 129,-5-6-129,-2 4 516,-3-2 258,0 2 258,0-7 387,-3 11 129,-2 0-129,1 4 258,2-8 129,1 10-129,-1-12-129,-2 11-129,-2-12 129,2 14 0,-3-12 258,1 7-258,-4-1-129,-1 4 129,-2 3-129,1-3-129,0 7 129,-1-11-645,1 4 903,4-2-645,-1 6 774,9-7-387,0 10 129,11 1 0,2 6-258,2 3-258,0 5-258,5 7-387,4 3-516,-5 5-387,6 0 129,-10 5-258,5 7 129,-2 6-129,5 8 258,-6 5-387,1 10 516,-1 10 258,-3 2 387,1 16 129,-2 6 774,-2 9 1548,-1 0-774,2 4 1419,-2 2-903,6-9 774,0 9-1032,5-14 129,-1 5-774,9-17-645,-2 8 0,5-14-129,1 2 129,0-6-516,0-1 645,0-3-387,-6-7 516,2 1-387,-5 0 387,-3 0-387,-4 2 258,-4-1 0,-3 1 0,2-4 129,-4-1-258,-1-5 129,-3-5-129,2-4 129,-1-8 0,3-6-129,-3-5-129,0-4 0,0-4-129,-4 0-129,-1-4 129,-7-7-129,-3 1 129,-6 2 0,-5 0 0,-5 0 0,-3 0 258,1 4 0,-3 0 129,4-1-258,1 4 129,4-2 0,4-1-129,0 2 129,2 0-129,0-1 129,1 2 0,-4 1 0,-3 0 129,-2 0 0,-3 0 0,-3 4-129,2 0 129,0 1 0,-1-3 129,4 4 129,3-6-129,6 4 0,2-4 0,6 0 0,-2 0-129,3 0-129,1 0-129,1 0-129,-4 0 0,-4 0-129,-2 0 0,-3 3 0,-4-3 129,-4 0-129,-2 0 129,-3 0 129,1 0-129,2-3 129,1 3 0,4-2 129,5 0-129,2-3 0,6 0 0,3-2 129,6-1-129,-3 1 0,1-3 0,3 5-129,0-4 258,3 6-258,-3-2 129,1 1-129,0 4 129,3 0-129,-1 6 129,1 0-129,1 8 129,2 5 129,4 4-129,3 2 258,3 0-129,3 10 0,4 3 0,8 5 129,3 2-258,5 5 129,3 4-129,0 10 0,6 6 0,0 3-129,2 2 129,0 4 0,1 9 0,3 1-129,1 5 129,4 2 0,0 6 0,4 6 129,3 7-258,-1 7 129,2-1 129,2 12-258,2 7 129,4 2 0,-1 4 0,6 4-129,5 2 129,-1 4 129,5-1 0,1 0-129,3-5 258,1 0-129,3-3 0,2-4 129,2-1-129,7-6-258,4-1 387,5-1-258,3 1 0,1-4 0,4 2-129,4-5 0,2 3 129,-4 1 0,2 3-129,-1-2 258,3-3-387,-4-4 129,6-4 129,-3-7-129,5-8 0,1-11 0,1-10 129,1-11-258,0-6 387,4-9-129,-3-7 0,3-1 129,0-9-129,2-4-129,2-2 0,-3-7-129,7-1-258,-5-7 0,6-2 0,-5-10-129,5 3-129,-5-12 0,5 3-1032,-4-4-2322,1-11-129,5 1-258,-10-19 388</inkml:trace>
  <inkml:trace contextRef="#ctx0" brushRef="#br0" timeOffset="36275.0748">19948 8724 1,'-25'7'0,"11"-2"257,3 2 646,-4-1 645,4 2 387,1 3-129,2 2 0,1 0-774,2 0-516,3 2-774,0-1-387,2 2-129,5-1 0,5-1 129,1-2 258,7 1 387,-1 2 387,7-1 129,4 3-258,4 0 0,1 4 0,3 0-516,-1 3 0,-2 1 0,-6 4-258,-7 3 645,-9 4 387,-11 3 129,-7 7-129,-17 0 387,-9 11 0,-11 2 258,-3 11 129,-8-6-258,1 10-387,-2-4 0,8 3 0,3-9 129,11 7-129,6-10-129,11 2 0,8-5 258,9 0-387,8-4 258,11 9 0,3-6-129,7 6 0,-1-5 0,6 0-258,-2 1-129,2 1 0,-1-2 0,-3-5-258,0 4 0,-5-5-129,0 1 258,-7 0-258,-3 5 129,-9-1-258,-6 3 258,-11 2 0,-11 4 129,-11 9 129,-13 5 0,-8 8 258,-8-4 0,-5 8 0,-4-3-129,10 4 129,3-7-129,15-7 0,15-5-129,18-6 129,15-4-129,21-3 258,18-5 0,12 4 0,10-6 129,7 7-129,-1-2 129,3 5-129,-9-2 0,-4 4 0,-8-5-258,-7-3 0,-9-1-129,-5 1 129,-12-5-258,-8 1 0,-9 1 258,-8-1-258,-18 6 129,-14 6 0,-16 6-129,-11 5 129,-11 4-129,-4-4 258,4 4-258,5-6-129,14-2 129,17-5 0,20-8 129,18-6-129,20-1 129,16 1-129,12 1 129,8 0 129,4-1 0,-2 0 0,-3 3-129,-8 1 129,-10 3-129,-9 0-129,-13-1 129,-11 4 0,-9 2-129,-16 0 129,-10 6 0,-6 1 129,-5-1-129,-1-1 387,0-8-258,5-2 0,5-8 0,11 2 129,9-10-258,12 1-129,2-7 129,14 3-129,3 1 129,4 4-129,2-1 129,2 0-258,-3-8 258,0 1 0,-2 2 0,-2-12-129,-3 0 129,-4-4 0,-1-1 0,-7-3-129,-4 6 129,0 5 129,-11-1 0,-3 7 129,-3 4-258,0 4 129,0 4 129,6 6-387,6 2-129,5-8-1290,14 11-3612,7-6-129,10-5-129,-2-9-774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3:46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5315 289 7,'0'0'13,"0"0"0,7-9-1,-7 9 0,17-3-1,-5 3-1,3-2-1,2 3-1,2-3 0,4 3-1,1-2-1,6 2 0,0-3-1,5 3-1,5-3-1,5 3 0,4-2-1,5 2 0,1-2-1,3 2 1,1-1 0,2 1-1,0 0 1,2 1 0,0-1 0,3 3 0,5 1 0,2 2-1,7 2 0,4-1 0,4 1 0,4 0-1,4 0 1,5-1-1,1-1 1,1 0-1,0 0 1,-1 1-1,-3 0 1,1 1-1,-4-1 1,-3 0-1,-3-1 1,-4 1 0,-2-2 1,-2 0-1,0-1 0,1 1 0,2 0 0,3 1-1,4 0 1,5 1-1,3-2 1,6-2-1,0-2 1,3 0-1,-3-2 0,0-2 1,0 1-1,0-1 0,3 0 0,-2 1 0,0 0 1,-2 0-1,0-1 0,-3 0 0,-2-4 0,-9 0 0,-10-1 0,-8-2 0,-9 0 1,-10 1-1,-9-2 0,-7 2 0,-8 1 1,-6 2-1,-1 1 0,-3 1-1,-5 1 1,-1 0 0,-3 1 0,-11 1 0,15-1 0,-15 1 0,0 0 0,0 0 0,0 0-2,0 0-3,0 0-10,0 0-18,13 2 1,-2-13-3,7-13 1</inkml:trace>
  <inkml:trace contextRef="#ctx0" brushRef="#br0" timeOffset="1703">11668 33 13,'0'0'12,"0"0"-2,-6-9-2,6 9-2,0 0 0,0 0-1,10 2 1,-10-2 0,20 2 0,-3-1-1,4 2 0,10-1 0,7 1-1,4-1 1,12 3 0,5-3 0,7 1 0,1-1 1,10 1-1,-1-2-1,0 2 0,-6-4 0,1 1-1,-8-3 0,0 1 0,-4-2-1,-2 0 0,-6-3-1,0 3 0,-2 0 0,-4 0-1,3 1 1,-2 2 0,-4-1-1,-2 3 1,-3-1-1,-5 1 1,-2 0 0,-2 1 0,-7-1 0,-4 0 0,-6-1 1,0 0 0,-11 0 1,10 0-1,-10 0-1,0 0 0,0 0-2,0 0-3,0 0-13,-1 15-14,1-15-2,0 0-2,-13-29 2</inkml:trace>
  <inkml:trace contextRef="#ctx0" brushRef="#br0" timeOffset="3906">11 1396 5,'-5'9'21,"5"-9"2,-9 4 1,9-4-11,0 0-6,0 0 0,10 1 0,-1 2 0,3-5 1,8 5-1,4-5-1,10 5 0,4-4 0,14 3-1,7-4-1,15 2-1,4-2-1,11 1 1,1-1-1,3 0 0,0-1 1,0 2-1,-7-2 0,-6 2 0,-6-2 1,-7 2-1,-6-3-1,-3 1 1,-5 0-1,-3 0 1,-4 0-2,-3 1 1,-5-2-1,-4 3 1,-7-1-1,-4 2 0,-6 0 0,-7 0 1,-10 0 0,10 1 0,-10-1 0,0 0 1,0 0-1,0 0 0,0 0-1,0 0 1,0 0-1,0 0-1,0 0 0,0 0-2,0 0-2,0 0-11,10-3-20,7-4 0,4-14-1,7-18 1</inkml:trace>
  <inkml:trace contextRef="#ctx0" brushRef="#br0" timeOffset="5618">2899 1533 11,'0'0'14,"0"0"-5,0 0 0,-9-9 0,9 9 1,0 0-1,0 0 1,0 0 0,0 0-3,0 0-1,11-5-2,-11 5-1,23-5 0,-5 1 1,8 3 0,5-5 0,7 4 0,7-2 0,7 5-1,7-3 2,4 3-1,5-2-1,4 2 1,-3-2-1,8 2 0,-4-3 0,3 1-1,-3-1-1,2 2 1,-4-1-1,-1-1 1,-5 0-1,-6 2 0,-8-3 1,-4 1 0,-11-1-1,-4 0 1,-9-2 0,-3 2 0,-1-2-1,2-1 0,4 1 0,1-1 0,4 0-1,3 0 0,-1 0 1,-2 2-1,-3-2 2,-3 2-1,-10 1 1,-1 1 0,-13 2-1,0 0 1,9-4-1,-9 4 0,0 0 0,0 0-1,0 0 0,0 0 0,0 0 0,0 0 0,0 0 0,0 0 0,0 0 0,0 0 0,0 0 0,0 0 0,0 0-1,0 0 1,0 0-2,0 0 1,0 0-3,0 0 0,0 0-4,0 0-8,-3 17-19,3-17 0,-18 3-1,5-13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7:19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 24,'0'0'13,"9"5"-1,-9-5-3,0 0-4,0 0-2,0 0 0,0 0-1,0 0 0,0 0 0,0 0 0,0 0 1,-9 10-1,9-10 2,0 0-3,5 14 2,-5-14 0,25 17 1,0-8-1,8-1-1,8-2 1,5 0-1,3-4 0,-1-1-1,-1-3 0,-6-1 0,-7-2 0,-3 1 0,-2 0 0,0 1 1,2-1-1,4 1 0,3-1 0,4 2-1,2 2 0,-2 0 0,-2 1 1,-5 3 1,-6-1-1,-5 3 2,-8-1 0,-1 4 0,-15-9 0,16 20 0,-9-10-1,4 2 0,3 2 0,10-1 0,8-3-1,9-1 1,3-6-1,8-3 0,4-6 0,3-3 0,-5-2 0,-4 0 0,-7-2 0,-5 3 1,-4 3-1,-3 2 0,-2 2 1,3 4-2,4 2 1,2 3-1,3 1 0,1 3 0,-1 3-1,-1-1 2,-1 2-1,-1-2 1,0 0-1,3 0 1,5-4 0,9-2-1,4-2 1,6-4-1,4-3 0,-2-4 0,-4-4 2,-4 0-2,-7-3 1,-8-1 0,-4 1 0,-3 0 0,-1 0 0,2 3 0,5-1 0,0 0-1,2 2 0,0-1 0,2 1 0,-5 2-1,-3 2 1,-7 1 1,-7 2-1,-5 3 0,-1 4 0,-2 4 0,-2 3 0,3 4 0,3 1 0,2 4 0,8-2 0,7 3 0,6-3 1,10-1-1,9-5 0,6-3 0,10-4 0,3-5 0,4-5 0,2-3 0,0-3 0,-3-2 0,-7-2 0,-4 1 0,-8 0 1,-3 4-1,-8 0 0,-3 2 0,-5 4 1,-6 2-1,-2 4 0,-1 1 0,0 2 0,-2 1 0,-1 0 0,-2-3 0,1 3 0,5-2 0,0 0 0,6-1 0,4-2 0,6-2 0,4 1-1,4-3 1,1-1 0,-1 1 0,-5-2 0,-8 2 1,-8-1 0,-8 0 1,-10 0-1,-7 2 0,-6-2 1,-11 4-2,11-1 1,-11 1-1,0 0 0,10 5-1,-10-5 1,0 0 0,11 3 1,-11-3-1,0 0 1,0 0 0,0 0 0,0 0-1,0 0 1,0 0-2,0 0-1,0 0-3,12 10-6,-12-10-16,0 14-1,0-14 0,-17-6-1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6:17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877 0 0,'0'0'2,"-16"16"-1,13-7-1,-5 0 0,6 1 1,2 0-1,0 0 2,0 1 1,0 1 0,-1 2 1,-1 4 0,1 4 1,-4 5-1,2 5 1,-7 8 1,0 7-1,-8 5 0,3 9 0,-4 7-1,1 4 0,-4 8 1,2 0-1,-2 5 1,2 3 0,-4 4 2,-4 8-1,-7 8 1,0 12-1,-7 7 0,-2 13-1,-3 7-1,6 4-1,0-3-2,6-4 1,2-12 0,8-6 2,2-10-1,3-7 1,0-14-1,2 2 0,-3-4 0,6 4 0,-3 3-2,5 2 0,2-1-1,8-1 0,-2 0 1,-4-5-1,9-6 1,-5-7 0,2-11 1,-5-9 0,-2-10 0,-1-8-1,11-44 0,-7 66 2,7-66-3,-12 43 0,12-43-3,0 0 1,0 0-4,0 0-6,0 0-9,0 0-3,0 0-1,0 0 1,0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7:31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363 1260 3,'0'0'9,"0"0"1,0 0 0,0 0 1,0 0 0,0 0 1,1-9 0,-3 0 0,1-3-2,-3-7-2,0-6-2,-3-10-2,2-6-1,-2-10-1,1-6 0,-2-6 0,1-2 0,0-2 1,2 5 0,-2 2 0,0 9 0,1 5 0,2 11-1,0 7-1,1 7 0,2 6-2,3 0 1,-2 15-2,6-17 1,-6 17-3,11-14 0,-1 9-5,-3-4-3,3 2-9,-10 7-2,16-19 2,-11 7-1</inkml:trace>
  <inkml:trace contextRef="#ctx0" brushRef="#br0" timeOffset="941">109 438 34,'0'0'11,"0"0"-1,-9-6 0,9 6-11,-2-15-1,2 15 2,0-15 1,1 4 0,3-2 2,4-3 2,5-3-2,2-2 0,6-5-2,3-1-2,1-4 0,3-2 0,-2 1 1,-6 2 2,0 3 1,-6 4 3,-2 6-1,-5 2-1,-2 5 0,-5 10 0,0 0-2,0 0-1,0 0-2,0 0 1,10 2-1,-10-2 0,7 16 1,-1-2 0,4 4 1,1 3-1,3 6 1,4 2-1,2 4 0,2 3 1,3 0-1,1-1 0,0-3 1,-1-3-1,-1-2 0,-3-4 1,-1-5-2,-4-3 2,-4-4-2,-2-4 2,-10-7-2,12 10 2,-12-10-1,0 0 0,0 0 0,9 6 0,-9-6-1,0 0 1,0 0 1,0 0 0,0 0 0,0 0 1,0 0 1,0 0-1,0 0 0,0 0 1,0 0-1,0 0 0,-11-10-1,11 10 0,-15-16 0,6 5-2,-1-4 0,-1-2-1,-4-5-1,2-2-1,-3-5 0,-1 0 2,-2-3 0,-1-2 3,0 1 1,-3-2 1,4 0 1,-5 2 0,3 4-1,0 3-1,3 5-2,-1 3-1,-1 5-1,4 4 0,-1 4 0,4 5-1,-1 2 1,14-2-1,-16 14 1,13-4 1,2 4-1,1 3 1,1 4 1,-1 5-1,-2 3 2,-4 4-1,-4 4 1,-5 5 0,-7-1 2,-7 1-1,-2 2 1,-5-5 0,4-1 0,0-8 0,5-6-2,7-4-3,3-7-7,17-13-10,0 0-2,0 0 0,11-32-1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7:33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526 1176 18,'0'0'10,"0"0"3,0 0 1,0 0 0,0 0 0,-7-11-1,6-1-2,-5-12-2,5-4-1,-7-11-2,3-7-1,-1-14-2,0-4 0,-3-9 0,3-2 0,-3-3-1,-1 2 0,1 1 0,0 4-2,0 4 0,0 8 0,0 11-1,2 9 0,2 9-2,-2 6-3,5 11-3,-4 3-3,6 10-2,0 0-7,0 0-1,-9 13 0,9-13 3</inkml:trace>
  <inkml:trace contextRef="#ctx0" brushRef="#br0" timeOffset="351">268 119 11,'0'0'8,"-10"-12"-2,10 12 1,-4-13-5,4 13-2,-3-11 1,3 11 0,0 0 0,-13-8 3,3 13 1,-6 6 1,-4 7 0,-6 8-1,-2 7 0,-3 3 0,0 4 0,2-3 0,6 0 1,4-6-3,11-4-2,11-11-1,13-10-5,13-9-4,8-8 0,7-9 0,4-8 4,4-7 3,-4-5 4,-7-6 4,-3 4 5,-14-1 4,-3 7 2,-11 1-2,1 10-3,-8 5-4,2 6-4,-5 14-2,0 0-3,0 0-1,14 15 1,-2 7-2,3 3 1,6 8 1,4 3 0,7 3 1,5 1 0,4-3 1,4-1-1,1-3 1,-2-3-1,-1-5 0,-7-3 1,-5-5 1,-6-3 0,-10-5 0,-4-3 0,-11-6 0,0 0 0,0 0 0,0 0 0,0 0-1,0 0 0,0 0 0,0 0-1,0 0 1,0 0-1,0 0-2,0 0-2,0 0-5,0 0-3,0 0-6,0 0-2,-7 12-4,7-12 1,-17 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6:31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227 165 8,'0'0'3,"-16"-1"-1,7 1-1,0 0-4,-3-2-1,2 2 3,10 0 1,-16-1 3,16 1 2,-11 0 3,11 0-1,0 0 3,0 0-4,0 0-4,0 0-4,0 0-5,9-2-2,2 2-2,-1-2 1,2 1 3,1 0 6,-2-1 6,1 1 4,-12 1 2,13-3-2,-13 3-9,0 0 0,0 0-4,6-12-4</inkml:trace>
  <inkml:trace contextRef="#ctx0" brushRef="#br0" timeOffset="521">85 137 3,'0'0'5,"0"0"-1,-10-5 0,10 5-1,-14-2 1,14 2-1,-12-3 1,12 3 0,-15-5 1,15 5 0,-13-4 1,13 4 0,-10-5 0,10 5-1,0 0 0,-12-5-1,12 5 0,0 0-1,0 0 0,0 0-2,0 0-1,0 0-1,0 0 0,0 0 1,0 0-2,0 0 2,22 3 2,-8-3-2,3 2 2,9-2 1,4 2 1,3-3 1,4 1 1,7-4 0,0 1 0,14-5-1,10 2 0,7-2-2,2-1 0,9 1-1,2-1-1,6 2 0,4 2-2,-5-1 2,1 2 0,-5 1 0,3 0-1,-5 0 1,-4 1 1,-9-2 1,-6 2 0,-11-2 0,-8 4 0,-14-4 1,-10 4 0,-9-2 0,-2 1 0,-14 1-1,0 0-2,0 0 1,0 0-1,0 0 0,0 0-1,0 0 1,0 0-1,0 0 0,0 0 0,0 0 0,0 0 0,0 0-1,0 0-1,0 0-8,0 0-15,-16 10-1,-5-17 0,-3-5-2</inkml:trace>
  <inkml:trace contextRef="#ctx0" brushRef="#br0" timeOffset="5288">2423 36 20,'0'0'10,"0"0"-1,0 0-2,0 0-5,0 0-1,0 0 1,0 0 1,0 0 1,0 0 1,0 0 2,9 2 0,-9-2-1,16-1 2,-3-1-3,8 2-1,5-2 0,7 2 0,5-2-1,8 1-1,5-1 0,4 1 0,3-2 1,4 0-1,4 1 0,1 0 0,0-1 0,0 3-1,-2-1 1,-4 2 0,-7 0 0,-4 2 0,-10 0 0,-4 1 0,-12-2 2,-3 2-1,-11-4 1,0 3 0,-10-3 0,0 0 0,0 0-1,0 0 1,0 0-1,0 0-1,0 0-1,0 0 0,0 0 0,0 0-1,0 0 0,0 0-2,0 0-2,0 0-8,0 0-13,10-1-1,-10 1-2,13-34 1</inkml:trace>
  <inkml:trace contextRef="#ctx0" brushRef="#br0" timeOffset="7050">633 1273 18,'-6'11'15,"6"-11"1,-5-18 1,5 1-4,0-11 1,2-4-4,0-12-1,5-4 0,1-12-3,4-1 0,-1-10-1,4-2 0,-1-3-2,2 2 0,-1 0-1,-1 5-2,-2 7 1,0 4 0,-2 10-1,-4 10 0,0 12-3,-5 4-8,5 12-10,-6 10-1,-5-9-3,-6 9 2</inkml:trace>
  <inkml:trace contextRef="#ctx0" brushRef="#br0" timeOffset="7351">396 477 61,'-11'19'17,"6"-8"2,5-11-2,15-8-15,8-3-2,9-8 0,10-4 1,9-12-1,9-1 2,4-8 0,2 2 1,-7-1 2,-6 7-1,-8 2 1,-7 9-1,-13 7 0,-5 6 0,-8 6-2,-1 8-2,0 9 0,-3 7-1,2 8 1,0 6-1,2 5 1,3 7-1,1 2 1,2 2 0,0 2 0,1-1-1,1 0 1,-1-5-1,0-3 0,-4-4 1,-1-7 1,-5-4-1,-3-8 1,0-6 0,-6-12-1,4 12 1,-4-12-5,0 0-11,-1 11-7,1-11-2,-3-21 0,4-7-1</inkml:trace>
  <inkml:trace contextRef="#ctx0" brushRef="#br0" timeOffset="8142">3844 1216 20,'0'0'9,"-9"15"1,9-15-2,0 0-2,-9 4 1,9-4 4,-12-2 1,2-6 3,10 8-1,-18-23 2,8 7-3,-7-14-3,-1 0-2,-6-14-4,4-4-1,-9-9-2,-2-5 0,-3-4-1,-5-5-1,0 1 1,0 0 0,-2 5 0,2 5 0,3 5 0,3 6 0,4 6 0,5 9 0,3 8 0,6 5-1,3 6-1,3 3 1,9 12-2,-9-9 0,9 9 1,0 0-1,0 0 1,0 0 0,0 0 1,0 0 0,0 0 1,0 0 0,0 0 0,0 0 0,3-10-1,-3 10 1,0 0-1,0 0 1,0 0-1,0 0 1,-9-9-1,9 9 1,0 0-1,0 0 1,0 0-1,0 0 0,0 0-1,0 0 0,-11 15 0,6 3 0,1 7 0,-4 4 1,-1 8 1,-2 4 0,1 1 1,-1 3 0,2-5 0,2-5 0,2-3 0,2-6-2,3-5-1,5-7-1,-1-5 0,-4-9 0,12-6 0,-7-6 2,-2-8 1,-1-5 2,-2-8 2,-1-2 0,-2-7 0,0-1 0,0-3-2,2 1 0,1 2-2,0 3 0,3 4 0,0 6 0,1 4-1,1 8 0,1 8 0,-6 10 0,18-3 1,-3 10-1,5 7 1,2 3 0,8 9 0,5 5 1,4 5 0,2 2 0,2 2 0,-1 0-1,-2 2 1,-1-1-1,-3-5 0,-4-2 1,-2-3-1,-4-1 0,-6-5-1,-1-3 1,-1-4 0,-5-3 0,-7-6 0,-6-9 2,9 12-1,-9-12 1,0 0-3,0 0-8,0 0-12,0 0 0,-11-23-2,7-6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6:4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1370 2067 31,'8'10'13,"-8"-10"0,0 0 0,10 1-9,-10-1-4,10 1-1,-10-1 1,10 1 1,-10-1 1,0 0 1,10 2 0,-10-2 2,0 0 0,0 0 0,0 0 1,0 0-2,0 0 0,0 0 0,0 0 0,0 0-1,0 0-1,0 0 0,0 0-1,0 0 1,0 0-2,0 0 1,0 0-1,0 0 1,0 0-1,0 0 0,0 0 0,0 0-1,0 0 2,0 0-1,0 0 0,0 0 1,0 0 0,0 0 0,13-4-1,-13 4 1,20-2 0,-6 1-1,4 0 1,1 1-1,4-1 0,1 1 0,0-1 0,0 0 0,3 0 0,1-1 0,4 1 0,3-1 0,3 1 0,4-1 0,7 1 0,5-1 0,4 2 0,4 0 1,7 2-1,5 0 0,6 1 0,4 0 1,5 0-1,5 0 1,9 1 0,8 0-1,5 2 0,3 1 1,5-1-1,5 0 0,1 0 0,-1-2 1,-5-2 1,-5 0 0,-10-6 1,-5 1 0,-10-3 0,-8 1 0,-13 0 0,-7 3-1,-12 0-1,-8 1 0,-10 2-1,-9 0 0,-7 0 1,-7 2-1,-13-3 0,13 2 1,-13-2-1,0 0 0,0 0-1,0 0-2,0 0-5,-20 1-13,11-1-4,-7-13-2,1-5 1,-6-13 1</inkml:trace>
  <inkml:trace contextRef="#ctx0" brushRef="#br0" timeOffset="1503">1693 1165 13,'-32'-12'13,"-3"-1"1,-3-3 0,2-4 0,-6-3-2,-4-3 1,-6-6-4,-2-3-2,-5-6-3,-3-4-1,-6-4-2,-2 2 0,0-6 0,4 2 0,1-1 0,3 1 0,2-1 1,5 3 0,4 0-1,1 3 1,3 0-1,1 4 0,0 1 0,5 5 0,3 1-1,3 4 0,6 2 0,3 2 0,4 3 0,7 5 0,2 2-1,3 3-2,10 14-4,-10-15-5,10 15-4,0 0-5,-13 6 1,13-6 0,-16 5 0</inkml:trace>
  <inkml:trace contextRef="#ctx0" brushRef="#br0" timeOffset="1993">56 122 0,'10'-5'5,"-10"5"1,14-5 1,-14 5 1,0 0 1,4 9 0,-6 3-2,0 2-2,-1 7-3,-1 6-1,0 3-1,-1 7 1,-4 3 1,2 1 0,-1-2 2,-1-5 1,2-2 2,-2-10 2,3 1 0,-3-12 0,8-2 0,1-9-1,0 0-3,0 0-6,15-17-5,3 0-5,0-11-3,4-2-1,-2-8 5,-1-3 2,-1-4 5,-8 1 6,-3 3 4,-7 1 4,0 7 4,-4 3-3,3 5-3,-1 2-4,1 7-2,0 0-2,2 6-1,-1 1 0,0 9-1,2-10 1,-2 10-1,0 0 0,0 0-1,0 0 1,13 12 0,-1-2 0,7 1 1,8 4 1,8 2 0,8 0 1,7 2 0,4-4 0,3 3 0,-1-4 0,-6 1 0,-4-4 0,-4 0-1,-11-1 0,-4-2 1,-8-3 0,-3 1 0,-7-3 0,1-1-1,-10-2-2,0 0-13,0 0-7,-10-20-1,-5-12-2,-7-20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6:50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3452 2073 3,'0'0'5,"0"0"-2,0 0-4,15 2 0,-6 0 1,2 0 3,0 0 1,-1-1 2,-10-1 0,16 4 1,-16-4 0,0 0 0,11 2 0,-11-2 0,0 0 0,9 3 1,1 0 2,-10-3-1,29 2 0,-4-3-1,18 3-1,12-3-1,13 4-1,15-4-2,12 3-1,9-1 0,7 1 1,1-3 0,0 3 1,-6-4-1,-2 1 1,-8-2 0,-8 0-1,-10-3 0,-9 2-1,-15 0 0,-8 1 0,-13 0-2,-9 1 0,-11 2-2,-13 0-6,0 0-17,-13-17 0,-6 3-1,-9-14-1</inkml:trace>
  <inkml:trace contextRef="#ctx0" brushRef="#br0" timeOffset="931">3767 1314 22,'0'0'12,"0"0"1,0 0-2,-1 10-4,1-10-8,0 0 0,-15 8-1,6-5 1,-3-2 1,-3 0 1,-4-2 1,-4-2 1,-3-1 1,-5-4 0,-5 0 0,-3-3 0,-3 0 0,-7-5-1,-3 1 0,-7-4 0,-2-2 0,-6-1 0,-5-2-1,-7-3 0,-3-1 0,-5-1 0,-3-2-1,-8-2 0,-3-1-1,-7-2 0,-2-1 1,-5-2-1,-2 0 1,-3-1 0,1 1 0,1-3 2,6 4-1,3-2 1,5 0 0,4-2 1,4 4 0,4-1-1,4 2-1,2 3 0,3 2 0,5 2-1,2 4-1,4 1 1,5 2-1,2 0 0,6 1 0,3 0 1,3 0-1,4 0 0,5 2 1,2 0 0,7 3 0,4 0 1,7 4-1,5 1 1,4 3-1,4 2 1,11 7-2,-10-9 0,10 9 0,0 0-2,0 0-1,0 0-3,0 13-5,5 3-13,-4-3 1,-1-3-1,0-10 0</inkml:trace>
  <inkml:trace contextRef="#ctx0" brushRef="#br0" timeOffset="2243">95 29 37,'0'0'13,"-12"-2"-1,12 2-1,0 0-10,7 13-5,-7-13-1,9 15 0,-9-15 3,9 15 1,-9-15 0,6 18 3,-4-7 0,1 3 0,-3 3 0,1 4 0,0 5 1,-2 2-1,1 4 0,0 0 0,-1 3-1,-2 1 1,2-2 0,-1-1-1,0-1 0,0-4 0,1-3-1,-1-5 2,0-5 0,1-6 0,0 2 0,1-11 1,0 0-1,-9-11 0,6-3-1,-2-7-2,1-4-1,0-5-2,-1-5-1,1 0-1,-1-3 2,0 2 1,-2 2-1,1 4 3,0 2-1,0 4 2,1 3-1,1 4 0,2 1-1,3 4 0,1 3 0,-2 9 0,13-11 1,-13 11 0,18-3 1,-3 5 1,2 2 1,7 1 2,6 1-1,9-1 2,6 2-1,5-3 1,3 2 1,1-3-2,0 0 1,-7-3 0,-5 2 0,-11-4 0,-6 3 0,-9-3-1,-3 2 1,-13 0-2,9 0-1,-9 0 0,0 0-1,0 0-1,0 0 1,0 0-1,0 0 1,0 0 0,0 0-1,0 0 1,0 0 0,0 0-1,0 0 0,0 0 0,0 0 0,0 0-1,0 0 0,0 0 0,0 0 0,0 0-1,0 0-1,14 5-1,-14-5-1,13 5 0,-13-5 0,23 6 0,-10-4 1,7 2 0,-1-3 1,4 2 1,-1-1 2,0-2 2,-4 1 2,-4-4 0,-2 5 0,-12-2 0,12-2-1,-12 2-2,0 0-2,0 0-2,0 0-2,0 0-1,-18-1 0,6-1 2,-5-3 0,-5-2 3,-2 0 2,-7-4 2,-3 0-1,-3-1 1,-2-1-1,-4 2 0,-1 1-1,-3-1 0,-2 3-1,1 0 0,2 1 0,5 2 0,5 2-1,7 1-1,5 1 0,11 1 0,13 0-1,0 0 1,0 0-2,0 0 2,20 3 1,-3-4 0,3-1 1,4 0-2,3 0-3,-1 0-7,5 4-1,-3-3-1,0 4 1</inkml:trace>
  <inkml:trace contextRef="#ctx0" brushRef="#br0" timeOffset="3405">487 67 19,'-12'-1'12,"1"3"-3,-5-5-4,1-1-7,-2 3-6,-1-3-1,-3 1 2,0-1 3,0-2 3,-2-1 4,0 0 4,3 0 3,-1 0-1,3 1 0,2 2-3,0 2-4,2 1-1,2 2-2,3 0 0,9-1 0,-13 5 0,13-5 1,0 0 0,-10 10 1,10-10 0,0 0 0,-1 11 1,1-11-1,2 13 0,-2-3 1,0 3-1,-2 6 1,-1 6 1,-3 4 0,-1 6 1,-5 2-1,0 4 3,-4 3-2,2 0 1,-3-3-2,4 1 1,-1-7-2,5-1 0,2-5 0,2-3-2,3-7 1,1-1-1,0-7 3,3-1 1,-2-10 0,0 0 1,0 0 0,3 9-1,-3-9-1,1-9-6,-1 9-15,12-21-2,-1 4-3,-3-8 1</inkml:trace>
  <inkml:trace contextRef="#ctx0" brushRef="#br0" timeOffset="4056">29 156 39,'0'0'17,"0"0"1,24-11 0,3 5-6,9 5-9,9-1-2,6 1-2,3 1 1,1 3 0,-5 0 0,-5-1 0,-8 2-1,-12-1-1,-5 3-2,-11 1-8,-4 3-5,-5-10-1,-10 10 1,0-12-1</inkml:trace>
  <inkml:trace contextRef="#ctx0" brushRef="#br0" timeOffset="8372">6258 2225 11,'0'0'8,"-16"-2"0,16 2-3,0 0-4,-11-6 0,11 6 2,0 0 0,0 0 1,0 0 0,0 0-1,0 0 0,0 0 0,0 0 0,0 0 2,0 0 2,0 0 1,0 0 1,14-4 0,4 1 0,10 2-1,10-3-1,10 2-2,9-2-2,11 2 0,4-2-1,4 3 1,-1-3 0,-1 3 0,-6-4 1,-1 4-1,-3-2 0,-1 3-1,-4-1-1,-1 2 0,-4 1 0,-6 0-1,-4 2 0,-7-1 1,-9 0-1,-6 0 1,-9-2 0,-13-1 0,12 2 0,-12-2 0,0 0-1,0 0 1,-20-1-2,3 0 1,-3-1-1,-11 1 0,-6-1 0,-8 1 0,-8-1 1,-8 1-1,-5 0 1,-5 1 0,-2 1 0,1 1-1,-2 1 1,1 2 0,1 1 1,8 1-1,5 1 0,6-2 0,6 1 0,5-1 0,7-1 1,10-1-1,6-1 0,4 0 0,15-3 0,-11 2 0,11-2-1,16-1 1,6-2 0,8-2 0,12 0 0,7-2-1,9-2 2,11-2-1,2 0 0,4 0 0,2-2 0,0 1 1,-4 1-1,0 0 0,-3 1 0,-5 2 0,-6-1 1,-7 3-1,-7 0 0,-7 1 1,-7 1-1,-7 1 1,-7-1 0,-5 2 0,-12 2 0,14-2 0,-14 2 2,0 0-2,0 0-1,0 0 1,0 0-1,0 0 0,0 0 0,0 0-1,0 0 0,0 0 0,0 0 1,0 0-2,0 0 0,0 0-2,0 0-3,0 0-5,1 10-9,-1-10-3,-8 11-2,8-11 1,-15-9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5:59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3832 6264 5,'-5'11'5,"5"-11"0,-3 9 1,3-9 1,0 0-1,-1 14-1,1-14-1,13 10 0,-2-6-1,2 0 0,4-4 1,1-6 0,5-2 2,-2-6 0,0-5 2,-2-7 0,-1 1 0,-2-7-1,-1 1-1,-1-4-1,-1-2-1,-1-4-1,-1 1 0,-3-2-1,2-1 1,-4-1 0,2 1 0,-4 0 0,4 2-1,-1 3 0,6-1 0,3 3-2,3 3 0,3 4 0,3 2 0,3 3 0,1 4 0,1 3-1,0 6 1,2 4-1,1 2 1,0 3 0,2 2-1,-1 3 1,1 1 0,0 0 0,2-1 0,-1-1 0,2-3 0,2-3-1,3-4 1,-1-6 0,-2-3 1,-2-7-1,-4-5 1,-4-3 0,-6-4 0,-5 0 0,-2-1 0,-4-2-1,-1-1 1,-1-1 0,1-1-1,-3 0 1,3-3 0,-4-1 0,0 3 1,3 0-1,0 5 0,-1 1 0,1 7 0,0 3 0,1 5-1,2 4-1,1-1 1,-2 2-1,2 3 1,3 3 0,0-1 0,0 3-1,1 0 2,-2 0-2,2 4 1,-2 0 1,0-2-2,2-3 2,-1-1-2,5-5 1,2-3 0,1-6 0,1-7 1,-2-5-1,0-5 0,-2-6 1,-2-1-1,-5 0 1,0 0 0,-3 1-1,1 2 1,-1 0-1,2 3 0,2 2 0,-1 0 0,4 3-1,2 2 1,-1 2 0,-2 4-1,-1 7 1,-3 4 0,-1 5 0,-1 4-1,-3 5 0,1 2 1,1 5-1,5 0 0,4 3 1,4-1 0,4-1-1,3 1 1,3-4 0,-2-3 1,-2-4-1,-3-3 1,-3-6-1,-4-2 1,-3-5-1,-3-5 1,-3-3-1,0-4 1,-3-3-1,-1-1 0,1-5 1,-2-1-1,-1 1 1,0 0 0,-1 3-1,1 2 1,-1 5-1,2 3 1,0 5-1,4 2-1,1 3 1,2 1 0,5 2 0,3 1-1,4 0 1,1 0-1,4 4 1,2 1 0,3 3-1,3 4 1,0-1-1,-1 1 1,2 1 0,-1 1 0,0-2-1,-1-4 1,-2-1 1,-4-3-1,-4-2 0,-3-2 0,-4-3 1,-5 0 0,-5 0-1,-4 1 0,-5-1 1,-2 3-1,-3-1 1,-1 1-1,0 1 0,1-3 0,0 2-1,2-1 2,1 1-2,1 1 2,2 0-2,1 2 2,1 2-2,0 3 1,-5 9 0,13-16-1,-13 16 1,14-12-1,-4 6 1,-1-1 0,-9 7 0,16-14 0,-16 14 0,14-14 0,-14 14 0,6-10 0,-6 10 0,0 0 0,1-9-1,-1 9 1,0 0 0,0 0-1,0 0 1,0 0 0,0 0 0,0 0 0,0 0 0,-3-10 0,3 10-1,0 0 1,1-11 0,-1 11 0,3-20 1,0 5-1,-1-6 0,1-1 0,3-4 0,-3-3 0,2-2 0,-2-1 0,1-2 0,-4 2 0,4-1 0,-4-1 0,0 2 0,0-1 0,-3 4 1,2 2-1,-4 3 0,2 4 0,-3 4-1,0 2 1,-4 6-1,-1 5 0,-6 3-1,-4 2 1,-5 5 1,-11 2-1,-8 3 1,-9 0-1,-7 3 2,-2-1-2,-4 1 2,-1-2-1,2-4 0,6-3 0,4-3 1,8-4-1,5-3 0,5-8 1,5-2-1,5-4 1,6-4-1,6-4 1,8-5-1,5-5 0,8-5 0,3 0 0,3-3 0,0-2 0,0 1 0,-3 3 0,-5 4 0,-4 6 0,-6 4 0,-8 4-1,-4 6 1,-8 1-1,-9 5 0,-7 1 0,-8 3 1,-7 4 0,-8 2 0,-3 2 0,-3 3 0,-3 1 0,4 1 0,3 1 0,3-1 0,9-2 0,6-3 1,10-3-1,6-5 0,10-4 1,9-5-1,7-7 1,8-5-1,7-4 0,3-2 0,2-3 0,4 0 0,-3 0 0,-1 4 0,-5 3 1,-5 5-1,-9 4-1,-8 5 1,-9 5 0,-6 6-1,-10 3 0,-6 5 1,-6 2-1,-6 3 1,-2 2 0,-1 2 0,-1-2 0,-1 0 0,4-1 0,2-2 1,3-2-1,5-2 0,2-3 0,4-2 0,6-3 0,4-4 1,5-2-1,5-3 1,5-1-1,7-3 0,6-2 0,8-3 0,5 0 0,7-3 0,3 0 0,2-1 0,0 3 0,-2 1 1,-2 4-1,-6 6 1,-3 2-1,-7 12 0,-4-10-1,-6 9 1,-5 1-1,-4 3 1,-4 0-1,-3 3 0,-3 1 1,-2 1-1,2 0 1,0 0 0,0 1 0,1-2 0,2-1 0,0-1 0,0 0 1,-1-2-1,-1-2 0,0-1 0,0-1 0,-3-2 1,-2-1-1,-3 0 0,-2-1 0,-4 0 0,-1 2 0,-2 3 0,-1 1 0,2 2 0,1 2 0,3 0 0,4 2 0,6-2 0,5-1 0,6-2 0,5 0 0,3-2 0,11 0 0,-12 0 0,12 0 0,0 0-1,0 0 1,0 0-1,0 0 1,0 0 0,0 0 0,0 0 0,0 0 0,0 0 0,0 0 0,0 0 1,0 0-1,0 0 0,0 0 0,0 0 0,0 0 0,0 0 0,0 0 0,0 0 0,0 0 0,0 0 0,0 0 0,0 0 0,0 0 0,0 0 0,0 0 0,0 0 1,0 0-1,0 0 0,0 0 0,0 0 1,0 0-1,0 0 1,0 0 0,-8-10-1,8 10 0,0 0 0,-15-11 0,6 9 0,-1 1-1,-3 0 1,1 0-1,-2 1 1,-2 0 0,1 0 0,-3 0 0,2 2 0,1-1-1,0 2 1,1 2 0,3 2-1,0-1 1,11-6-1,-13 13 0,13-13 1,-6 12 0,6-12-1,0 0 1,-3 13 0,3-13 0,-1 14-1,1-14 1,-5 18 0,2-7 0,0-2 0,3-9 1,-7 15-1,7-15 0,-10 10 0,-1-6 0,0 0 0,-2 2 0,-1 2 0,-5 1 0,-2 1 0,-2 0 0,-1 0 0,6 1 0,0-4 0,3 0 0,3-3 1,2-1-1,10-3 1,-10-1-1,10 1 1,0 0-1,-12-9 0,12 9 0,-20-4 0,3 4 0,-6 3 0,-5 1-1,-4 3 1,-4 2 0,-4 1 0,-2 3 0,0 0-1,2 2 1,2 1 0,1 1 0,4-1-1,4 2 1,5-1-1,6-3 1,3 0-1,5-4 1,10-10-1,-8 14 1,8-14 0,0 0 1,0 0-1,0 0 1,0 0 0,0 0-1,-15 8 1,-4-8 0,-9 0-1,-9-1 0,-7 0 0,-10-4 0,-9 1 0,-5 1 0,-5-2 1,-3 1-1,-2 3 0,0 3 0,3 2 0,2 2 0,8 7 0,5 0 0,10 2 0,7-2 0,11 0 0,8-3-1,7 1 1,4 1 0,3-3-1,5 3 1,3 4-1,3 4 0,2 4 1,1 4 0,1 3 0,2-2-1,-1 0 1,-3-3 0,-2-2 0,-4-3 1,-6-2-1,-5-3 1,-8-1-1,-5 0 0,-7-1 1,-5 0-1,-7-2 1,-7-1-1,-6-3 0,-4-2 0,-3-2 1,-1-1-1,-2 1 0,0-1 1,3 1-1,6 1 0,8 2 0,7 2 0,8 1 0,8 1 0,6 1-1,10-1 0,6 1 1,5-1-1,4 1 1,4 0-1,3-1 1,0 2 0,1-3 0,-1 3 0,-3 1 1,-4 2-1,-7 1 1,-9 1-1,-8 2 1,-7 0-1,-10 2 1,-2 1-1,-3-3 0,0-1 0,3 5-2,0-1-7,8 10-19,2 0-1,1-4-3,-3 0 1</inkml:trace>
  <inkml:trace contextRef="#ctx0" brushRef="#br0" timeOffset="16224">7159 2413 8,'-37'5'9,"-7"3"-14,-10 1 2,-11-3 6,-9-3 2,-4-6 2,-4-4 3,1-2 1,-2-1 1,3 0-1,6 1-2,6 3-5,7 2-2,9 3 1,12 2-2,8 0 0,9 2 0,11-1 0,12-2 0,14 9 0,13-4 0,11 1-1,10 0 1,13 0-1,10-1-1,11-1 0,0-1 0,2-2 0,-2-1 0,-5-1 0,-6-1 0,-9 0 1,-10-1 0,-7 0 0,-11-1-1,-5-2-2,-4-8 1,-7-6 0,-1-9 1,-5-10 1,0-9 2,-3-9 1,-1-6 3,-4-7 0,1 3 0,-4-2 1,1 6-2,-4 3 0,0 7-2,-2 6-1,1 6-2,-2 6 1,1 5-1,1 5 0,0 5 0,0 5 0,3 3-1,0 12 0,0-13 0,0 13-1,0 0-3,9 9-9,-9 4-11,-5-3-1,-6 2 1</inkml:trace>
  <inkml:trace contextRef="#ctx0" brushRef="#br0" timeOffset="17856">3772 371 0,'-32'-21'3,"-5"-1"-1,-3-1 1,-6-2-1,-1 0 1,-2-4 1,-1 2 0,2-4 1,2 2 1,4-1 0,5-2-1,7 8 0,5 0-3,7 11 0,7-3-1,11 16-1,0 0-1,0 0 0,9 21 0,7-10 0,3 9 0,6-5 1,4 10 0,6-4 0,6 2 0,4 4 0,4 3 0,0 6 0,3 5-1,2 2 1,1 3 0,-2 1 0,1 0 0,-3 1 0,-1-1 0,-1-6 0,-2 1 0,-5-6 0,-6-2 0,-4-4 0,-8-5 1,-6-4-1,-6-6 0,-5-3 0,-7-12 1,4 12 0,-4-12 1,0 0 0,0 0-1,-9 4 1,9-4-1,-15 4 1,4-2-2,-5 3 1,0 0-1,-7 5 0,-3 3-1,-2 3 1,-5 3 0,-4 6 2,-3 2 0,-7 3 2,-1 3 0,-4-1 0,2 4 1,4-2 0,4 2-1,6-1-4,6 0-5,10-5-11,5 0-6,3-12 0,6-8-1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2:29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1207 115 1,'0'0'10,"0"0"-2,-6-14-2,6 14-3,-11-13-1,11 13 0,-20-10-1,3 6 1,-4-2 1,-5 2 0,-5 3 1,-5-3 2,-5 1 0,-3 0 1,-6 0 0,0 2-1,-4 0 0,1 2-1,0 1-1,2 3-2,3 4-1,1-1-1,1 5 0,3 3 0,0 2 0,2 3 0,-1 2 0,0 2 0,-4 1 0,1 5 0,1 1 0,1-1 1,5 2-1,5 2 1,7 1 0,9 1 1,12 1 0,12 1 0,12-1 1,12 2-1,8 3 0,11-1-1,8-1 1,7 1-1,0-3-1,7 1 1,-1-1 0,5-4-1,3-7 2,3-3 0,4-8 0,6-6 0,8-9 0,7-6 0,3-10 0,1-3-1,0-7 0,-2-4-1,-5-1 1,-8-4 0,-12-1 1,-12 0 0,-14-1 0,-9 0 0,-12-1 0,-9 1 0,-9-3-1,-9 1 0,-7 0-2,-5-2 0,-7-1 1,-9-2-2,-8 0 2,-9-1-1,-11 2 0,-10-2 1,-9 2 0,-12 3 0,-8 2 0,-7 4 0,-6 3 0,-6 4 0,-5 5 0,-1 6-1,-3 6 1,-2 4 0,1 5 0,1 4-1,2 4 1,6 5 0,4 4-1,7 2-4,10 2-19,9 6-5,7-8 1,10-4-1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12:48.187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1308 17703 4257,'0'0'4257,"0"0"-903,0 0-1032,0 0-516,0 0-258,0 0-387,0 0-258,-8 6-258,8-6-129,0 0 258,0 0 129,0 0-258,0 0 0,0 0 0,-3-5 129,3 5-516,0 0 0,0 0-645,0 0 516,0 0 129,0 0-258,0 0-387,0 0 258,0 8 387,0-8-129,0-8 258,0 8-774,0 8 645,0-8 0,1-12 387,-1 12-645,0 0 129,0 0 0,12-6 129,-1 6 258,3-3-774,4-7 516,7 10-516,4 8 516,0-11-258,4 1-129,-2 2-129,-2-8 387,-4-1 129,-5 11-903,-3-2 774,-5-21-129,-3 13 129,-9 8 0,14 5 0,-14-5-258,7 10-129,-7-10 516,3-10-129,-3 10-645,3 16 0,-3-16-129,0-9-258,5 16-1290,-5-7-1677,0 0-903,0 15-903,0-15 387</inkml:trace>
  <inkml:trace contextRef="#ctx0" brushRef="#br0" timeOffset="840.048">1528 17370 129,'-15'16'4257,"15"-16"258,-12 20-258,12-20-1677,0 0-1032,0 0-387,0 0-516,-4-6-387,4 6 0,0 0 0,0 0 0,0 0 0,0 0 129,8-2 0,2-1 129,1-1 258,5 4-516,1 0 0,5 0 0,1 5 0,3-3-129,1-2-129,-2 5 0,-1 0-129,-3 3 258,1-6-129,-7 7 129,0 1-129,-3 2 0,-3 0 0,-1 0 0,3 1 0,-11-13-129,11 20 129,-6-4 0,-5-16 0,7 13 258,-5 6-129,-2-8-129,-1 1 645,-3 16-258,-2-2 129,-2-5-129,-5 8 0,2 2-258,-2-11 387,13-20-258,-31 67-129,31-67-258,-28 77 258,28-77 0,-27 86 0,27-86-387,-22 90 387,22-90 129,-15 67-258,15-67 129,0 0-258,0 0-129,0 0 0,0 0 0,0 0-1419,-10 49-2967,10-49-516,0 0 0,16-74-258</inkml:trace>
  <inkml:trace contextRef="#ctx0" brushRef="#br0" timeOffset="4420.2528">16703 3183 645,'26'26'1548,"-14"-18"-129,5 1 0,1 2-129,9 0-258,3 3-387,7-1-258,6 1-129,5 0 258,8-1 129,3-3-129,8 2 387,2-6-129,8 2 258,-1-5-129,10 4-258,0-6 129,7 3-516,2 0 0,5 1-129,5-1-129,-1 0-129,8-1 0,0-2-129,2 2 129,3-3 0,3 0 0,-2-1-129,3-2 129,1-3 129,4 5 129,-2-1 129,4 2-258,-2 0-258,3 2 258,1 5-129,0 6 0,-3-3-129,-1 4 0,-2-4 0,0 2 0,-3-7 258,-2 3 0,2-4 258,-2-2 0,2-1 0,-1 1-129,2 5 129,0 2-129,3 4-129,-1-3 0,-2 4 0,3-1 0,0 1 0,1 1 0,0 0 258,1-4 0,-3 4 0,1-2-129,3 5 129,-2 0 0,-1 3 0,6 0 0,0-3-129,0-1 0,5-2 129,-6-7 129,7-2 0,-10-6 0,11-5 258,-17-2-258,12-2 129,-17 1-258,4 1-258,-16 1 0,3 1 0,-13 2-129,-6-6-387,-9 4 258,-16-3 0,2 0 0,-13-5 258,0 0-129,-12-2 0,-1 1 0,-39 14 129,49-20-258,-49 20-129,0 0-645,41-29-1290,-41 29-1806,0 0-387,0 0 258</inkml:trace>
  <inkml:trace contextRef="#ctx0" brushRef="#br0" timeOffset="104159.9576">16021 4555 903,'0'0'2193,"10"0"-2193,0 0-516,2 0 258,4 4 129,1-1 258,5 2 129,3-2 258,0-1 387,1 1 0,5 1 129,1-1 258,7-1-129,5-1 0,7 2 0,5-2-387,8 3 0,7 4-129,5 4-387,4-2 0,5 2 129,1 5-258,3 2-129,-5 1 0,-1 0 129,2-3 0,-1 1 129,-4-3-129,5 2 387,-3-4-129,2 3 129,2-9 129,4 5 0,-3-6 0,9 3 258,-2-5-387,4 6 129,-2-4-258,5 4 0,-2 1-129,-1 1-129,0 0 0,-2 4 0,-2-4 0,-1 3 258,-3-7-258,0 1 129,-1-4 0,1 4-129,0-8 129,2 4-129,-5-3 0,6 2 0,-2 0-129,4 3 0,-4-2 0,2 1 0,-1 1 129,2-3-129,-1 3 129,1 2 0,-1-1 0,1-3-129,0 2 258,3-1-258,2 5 0,2 1 0,1-2 129,-1-1-129,2 1 0,-1 2 129,2-2-129,-1 2 258,-1-7-258,-2 0 258,-2-5-258,3 0 129,-1 0-129,-3 0 0,-1 0 129,-2 0 0,-1-1-129,-1 1 129,-1-1-129,-3-2 0,0 2 0,1-1 258,-4 0-258,3-3 129,2 5-129,-1-2 0,0 2 129,-2 0-129,-5 0 387,-6-3-258,-1-2-129,-5-4 129,-10-1 129,0-2-129,-6-3 0,0 1-129,5-3-129,0 0 0,3 0 258,2 2 0,5-2 129,-5-3-258,4 2 258,0 0-129,-6 0 0,-5 0 129,-3 4-387,-6-2 0,-6 3 0,-6-1 0,-36 14 129,60-19-129,-60 19 129,42-18-129,-42 18 0,0 0 129,37-24-129,-37 24 129,0 0 0,0 0-129,0 0 129,0 0 0,0 0-129,0 0 129,0 0 0,0 0-258,0 0 129,0 0-516,0 0-387,0 0-774,0 0-2064,0 0-774,0 0-516,-35-17-258</inkml:trace>
  <inkml:trace contextRef="#ctx0" brushRef="#br0" timeOffset="134666.7025">14933 4443 1806,'0'0'2838,"0"0"-129,0 0-2451,11 11-258,6-6 129,4 0 387,5-5 129,9 0 258,3-1 129,9-3 129,2-9 129,10 7 0,-4-9 0,6 7-129,-5-2-387,1 6-129,-7-1-387,-7 3 0,-9-2-129,-8 3-129,-7 1 0,-8 0-258,-3 0-645,-8 0-1677,-2-7-1419,2 7-129,-13-25-387</inkml:trace>
  <inkml:trace contextRef="#ctx0" brushRef="#br0" timeOffset="135058.7249">15426 4078 1419,'33'36'2193,"-10"-18"258,7-2 0,3-8-258,10 4-387,-5-5-258,8 6-258,-8-9-516,1 4-129,-6-2-129,-4 2-258,-7 3-129,-10 5 0,-3 2 0,-8 4-129,-1 5 129,-10 3-129,-4 3 129,-2 6 387,-6-6-258,-1 4 129,-5-8 0,3 4 129,-3-8-129,3 0 0,-1-4-129,5-4-516,1 3-645,-1-11-2064,5 0-1419,1-3-387,1-6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5:50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1163 120 0,'0'0'3,"-18"-6"0,6 3-1,-3-1 2,-1 0-1,-3-3 2,0 1-1,-5 0 0,-2 1 0,-4 0-1,-3 1-1,-4 2 0,-4 3-1,-2 0 0,-4 3 0,-5 2 0,-2 0 0,4 3 1,0 1-1,3 2 0,2 1 0,2 4 0,0 1 0,8 0-1,1 3 0,-2 1 0,0 0 1,0-1-1,0-1 0,2 0 0,3-2 0,1 1 0,5 0-1,3 0 1,4 3 0,6 1-1,3 2 1,5 2-1,4 3 1,5 0 0,3 1 0,3-1 0,8-2 0,4-1 0,7-3 1,3-3-1,7-3 1,3-2-1,7-3 1,3-2 0,4-3 0,7-1 1,8-4 0,5-1 0,6-2 0,5-1 0,4-1 1,1-1-1,-2-1 0,-3 0 0,-4-2 0,-4-1-1,-6-3 1,-3-1-1,-7-3 0,-3-4 0,-5-1 1,-6-3 1,-7-3 0,-5-1 0,-9-4 1,-7 0 0,-11-3 0,-3 1 0,-8-1-1,-3 2 0,-7 1-2,-1-2 1,-4 0-2,0 2 0,-3-2-1,-3-1 1,-4-2-1,-7-2 1,-5 0 0,-9 3-1,-5 3 0,-9 4 1,-8 8-1,-6 9-2,-7 11-2,-6 9-7,-7 10-10,-2 13-2,-9-6-1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5:17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720 209 1,'-18'-12'2,"-2"3"0,-6-1 0,-1 4 0,-4-3 0,0 7-1,-3 2-1,-1 3 1,-2 5-1,-3-2 0,1 3 0,0-1 0,0 5 0,0-4 0,2 7 0,2-4 0,1 0 0,4 4-1,6-1 1,2 3-1,5 1 1,1 1-1,4 2 1,2 2-1,3-1 1,4 4 0,0 1-1,2 1 1,0-1 0,0-1 0,1 0 0,-1-1 0,-1 0 0,-1-3 0,0 2 0,0-5 1,2 5-1,1-2 1,2-4 1,5 4 0,3-3 2,8 0 0,4-2 0,7 0 0,4-4 1,6-2-1,3 3-1,5-6-1,0-3 1,4 0-1,1-2 0,1-2 0,3 0-1,-1 0 1,2-2 0,-1-2 0,-3-1 0,-3-2 0,-2-2 0,-4-2 1,-4-2 0,-4-2 0,-3-3 1,-5-3-1,-4 0 0,-4 0-1,-4-2 0,-7-2 0,-3 0 0,-5-1-1,-3 0 0,-5 2 0,-1-2-1,-3 2 0,0-1 1,-1 1-1,0 0 0,0 2 0,-1 0 0,3 0 0,-2 1 0,1-1 1,0 1-1,-1-2 0,0 1 0,0 1 0,-2-2 0,0 0 0,-3 4 0,-1-2-1,-2 2 1,-2 2 0,1 0 0,-4 3 0,1 1-1,-1 0 1,0 3 0,0 1 0,-1 2 0,0 1 0,1 0 0,0 3-1,2 2 1,1 2 0,-2 1 0,2 2-1,0 1 1,0 2-1,-2 3 0,-1 0-1,-6 1-6,-4 0-11,-1 4-2,-9-11-1</inkml:trace>
  <inkml:trace contextRef="#ctx0" brushRef="#br0" timeOffset="61448">184 3 1,'-12'-3'0,"12"3"-1</inkml:trace>
  <inkml:trace contextRef="#ctx0" brushRef="#br0" timeOffset="61528">144 31 2,'10'11'3,"3"5"-1,10 4 1,6 3 0,10 2-1,7 0 1,8 0-2,8-2 1,2 1-1,-1-1 0,-3-3 0,-4-3 0,-4 1 0,-7-1 1,-7 3 0,-8 0 0,-5 3-1,-4 2 1,-3 4 0,-4 1-1,-2 2-1,-4 2 1,-7-3 0,-3 1-1,-5-3 1,-7-1-1,-4 2 0,-4 4-8,-6 0-7,2 6-1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5:23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388 866 8,'32'5'7,"12"0"0,6-1-1,11 2 0,9 0-2,10-1 0,9 1-2,6-2 1,3-1-2,1 0 1,0 0 0,0-2-1,0 1 0,-5 0 0,-1 0 1,-6 0-1,-6 0 0,-7-2 1,-6-1 1,-12 0 0,-9-2 0,-13 0-1,-8 1 0,-8 0 1,-7 0-1,-2 1-1,-9 1-1,15-3 1,-15 3-1,15-7 1,-15 7 0,13-11 1,-13 11-1,10-12 0,-10 12-1,11-9 0,-11 9 0,15-8 0,-15 8-1,17-11 2,-6 4-1,-2-5 1,1 2-1,-5-4 1,3-1 0,-4-4-1,2-1 0,-1-1 0,-1-4 0,3-3 0,0 1-1,1-3 1,-1-2 0,2 3-1,1 1 1,-1 0 0,-1 2 0,-1 0 0,-1 1 0,-4 1 0,-2 5-1,-2-3 1,-2 2 0,0 0-1,1 3 1,0 0 0,3 1-1,2 3 1,0-1 0,2 4 0,1 0-2,-5 10 2,6-15-1,-6 15 0,0 0 0,0 0-1,-20-9 1,5 7 0,-6-1 0,-5-1 0,-6-1 0,-5-2 1,-4-1 0,-8-1 0,-6 0 0,-7-1-1,-7 1 1,-4-2 0,-5 0 0,-6 0 0,-6-2-1,0 2 1,-4-3 0,-2 1 0,-2 1 0,-4 0 0,2 2-1,-4 3 1,1 1 0,-1 2 0,3 2 0,2 2 0,6 0 0,6 1-1,7 0 1,12 1 0,13 0-1,10 2 1,11 1-1,11 1 0,11 3 0,10 1 1,7 3-1,6 2 1,5 3-1,1 2 1,4 3 0,0 3 0,0 1 0,-2 1 0,-1 2 0,-1 1 0,-1 3 0,-2-1-1,0-2 2,-1 3-1,-2 2 0,-3 0 0,-2 4 1,-4 3-1,-3 1 1,-1 4 0,0 3-1,1-2 1,-1-3-1,4-4 0,1-9 1,-1-5-1,3-8 2,-3-7 1,-2-13 0,5 12 0,-5-12 0,0 0 1,0 0-1,0 0-1,14-6-3,-1 7-6,4 3-11,7-1-3,8-1-2</inkml:trace>
  <inkml:trace contextRef="#ctx0" brushRef="#br0" timeOffset="51494">1471 1663 10,'0'0'16,"-3"-11"-3,3 11-2,0 0-3,-3-13-2,3 13 0,2-9-2,-2 9-1,8-9 0,2 5 0,4 0-1,1 2-2,3 1 0,-1 0 0,-1 3 1,-1 5 1,-7 4 0,-6 9 1,-10 7 0,-3 9 0,-4 9 0,2 9-1,-2 6 1,4 5-2,3 1 2,6-2 0,6-6 1,2-1 0,2-7 0,3-1 0,-3-5 0,1-3-1,0-5-1,2-4 0,-4-7 1,5-7-1,4-13 1,6-13 0,6-16 0,12-11 0,6-15-1,10-9 0,8-9-2,4-4 0,2 0 0,-2 7-1,-6 5 1,-5 10 0,-9 9 0,-6 11-2,-7 12-4,-12 4-11,-10 7-13,-13 7-2,1-17 1,-13 3-1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4:43.1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1568 1,'0'0'13,"0"0"0,0 0-1,0 0-1,0 0 0,0 0 0,0 0-2,0 0 1,17-44-2,-17 44-1,0 0-1,42-25-1,-42 25 1,55-32 0,-55 32-1,64-47 0,-64 47 1,80-59-2,-35 25 1,-2 1-1,-2-1-1,-41 34 0,66-57-1,-66 57 0,54-44 0,-54 44-1,0 0-1,46-37-1,-46 37-1,0 0-1,0 0-3,0 0-6,0 0-17,0 0-2,0 0-1,0 0 1</inkml:trace>
  <inkml:trace contextRef="#ctx0" brushRef="#br0" timeOffset="601">160 1192 9,'0'0'14,"49"-29"-2,-49 29 0,52-31 0,-52 31 1,73-37 1,-73 37-2,65-38-1,-65 38 0,58-31-1,-58 31-1,44-21-1,-44 21-2,0 0-2,0 0-1,0 0-1,42-10-2,-42 10 1,0 0-1,0 0 1,0 0-1,0 0 0,0 0 1,0 0 0,41 45-1,-41-45 1,0 0-1,0 0 1,0 0-1,0 0 2,41 48-2,-41-48 0,11 44 1,-11-44 0,-6 59-1,6-59 1,-13 69-1,13-69 1,-18 66-1,18-66 0,-31 54 0,31-54 0,-13 43 0,13-43 0,0 0 0,-6 45 0,6-45 1,0 0-1,0 0 0,0 0 0,0 0 0,0 0 0,0 0-1,0 0 0,0 0-2,0 0-8,0 0-20,0 0-1,0 0 0,11-52 0</inkml:trace>
  <inkml:trace contextRef="#ctx0" brushRef="#br0" timeOffset="1412">471 1113 38,'0'0'18,"0"0"-1,0 0 0,0 0-5,0 0-4,14-42-3,-14 42-3,0 0-2,0 0 1,0 0-2,0 0 1,39-41 1,-39 41 0,0 0 1,0 0 0,0 0 1,44-23 1,-44 23 0,0 0-1,0 0 1,0 0-2,0 0 0,0 0-1,0 0-1,0 0 0,0 0 0,-44 52-1,44-52 1,0 0 0,-43 62 0,43-62 0,-38 60 1,38-60-1,-59 75 0,20-32 0,-3 2 1,-3 2-1,1 0 0,7-1 1,-2-2-1,8-3 0,31-41 0,-53 67 0,53-67 0,-31 43 0,31-43-1,0 0 1,0 0-1,0 0 0,0 0-2,0 0-6,0 0-15,0 0-6,0 0 2,0 0-1</inkml:trace>
  <inkml:trace contextRef="#ctx0" brushRef="#br0" timeOffset="27019">2158 31 1,'-12'-2'6,"-4"-1"0,1 1 0,-2-2 0,1 1-1,-3 0 0,2 1-1,1 0 0,0 1-2,0 1 0,1 0-1,-1 0 0,-2 1 0,1-1 0,-3 0 1,-2-1 0,-5 0 1,-4 0-1,-3 0 0,-3 0 0,-1 1 0,-5 0-1,-1 0-1,0 2 0,-2-1 0,-1 0 1,-3 1-1,3 0 1,1 2-1,1-1 1,2 2-1,-1 0 1,0 1-1,5 0 0,2 0 0,1-1-1,2 0 1,5 0 0,-4 0 1,6 0-1,-2 0 0,5 1 0,2 2 0,-2 0 0,-1 2-1,-2-1 1,3 2 0,24-11 1,-50 24-1,50-24 1,-53 25 0,53-25-1,-54 25 1,54-25 0,-50 30 0,50-30-1,-42 33 0,42-33-1,0 0 1,-55 49 0,55-49 0,0 0 0,-38 54 0,38-54 0,0 0 0,-37 59 0,37-59 0,-13 42 0,13-42 0,-9 41 0,9-41 0,0 0 0,0 59 0,0-59 1,0 0-1,15 61 0,-15-61 0,26 42 1,-26-42-1,30 41 1,-30-41-1,46 42 1,-46-42-1,52 40 1,-30-21-1,-22-19 0,43 36 0,-15-19 0,-4 0-1,-2-1 1,4 1 0,-3-3 1,9 1-1,5-2 1,-1-1 0,5-2 0,4-3 1,3 2-1,2-2 0,1 0 1,1 0-2,-5 2 3,6-1-1,-2 0 0,-1 0 1,-3-1-1,3-2 1,-2-1-1,1-2 1,2-1-1,-2-1-1,-2-1 1,-1-1-1,-2 1 1,-4-2 0,-1 0 1,-3-2 0,2 1 0,-7-4 0,1 0 0,0-3-1,3-2 0,4 0-1,3-3-1,2 2 0,4-3 0,5 2 0,-2-2-1,0 2 1,-2 0 0,-5-1 1,-3 0 0,-3-2-1,-4 1 1,-3-2-1,-1 0 0,-4 2 0,1-1-1,-2 1 1,-1 1-1,-3 2 0,-2-2 1,-1 1 1,-5-1-1,-4-2 1,-2 2 1,-2-3-2,-2-1 1,-2-1-2,-1-1 1,0 0-2,-1-2 1,1 2 0,0-1-1,-1-1 0,-3 0 1,2 2 1,-2 1 0,0 1 0,1 0 0,-1 2 1,0-2-2,1 1 1,-2 1 0,0 0 0,-5-2-1,-1 2 1,-9-1 0,-3 2 0,-6 0 0,-4 1 1,-5 1-1,-4 0 0,-4 2 0,-3 1 0,3 1 0,-5 1-1,0 3 1,-2-1 0,-2 4-1,0 0 1,-1 3 0,-2 1 0,2 1 0,3 2 1,3 1-1,3 1 0,4 1-2,8 5-8,6 0-16,2-3-2,6-3 1,1-11-1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5:46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474 395 5,'28'-54'10,"-4"-2"0,-4 3-1,-2 5 0,-8 4-1,-3 8 0,-6 6 0,-1 10 0,-2 3-2,-1 6 0,0 1-3,3 10 0,0 0-2,-3-9 1,3 9 0,0 0-1,0 0 0,0 0 0,0 0 1,0 0-2,0 0 1,0 0-1,0 0 0,11 15 0,-11-15 0,19 19-1,-6-5 2,5 3-1,0 3 1,7 2 0,3 1 0,6 2 1,1 0 0,6 1 0,1-1 0,3-2 0,-1 0-1,-1-1 1,-5-5-1,-4 1 1,-6-3-2,-5-2 1,-4-3 0,-6 0 0,-4-5 1,-9-5 0,12 6 0,-12-6 1,0 0 0,0 0-1,0 0 1,0 0-1,0 0-1,0 0 0,-10-7-1,10 7 0,-8-13 0,0 4 0,-3-1 0,-4-4 0,-3 0 0,-6-5 0,-4-1 0,-7 1 0,-7-2 1,-2 0-1,-1 3 0,-3-2 0,0 2 1,1 1-1,1 2 1,4-1-1,2 1 1,2-1 0,0 1 0,3 1-1,0 1 1,5 0-1,-2 2 1,3 2-1,3 1 0,3 3 0,6 1 0,1 0 0,5 3 0,11 1 0,-15-2-1,15 2 1,0 0-1,0 0 0,0 0 0,0 0-1,0 0 1,13 14 0,-6-3 0,0 0 0,2 4 1,-2 1-1,0 3 1,-2 0 0,-3 3 0,-1 1 0,-4 1-1,-2 1 2,-3 5-1,-5 3 0,-1 5 0,-5 2 0,-4 5 0,-2 2 1,-2 5-1,-2 1 0,0-1 0,1-1 0,3-6 0,3-3 0,7-5 0,2-6 0,4-7 0,2-7 0,4-3 0,3-5 0,0-9 1,0 10 0,0-10 0,0 0 0,0 0 0,0 0 0,0 0 0,0 0 0,14-10 0,-5 1-1,5-2 0,0-1-1,1 0 1,0 0-1,0 2 0,-6-2-7,-9 12-22,10-11 0,-18 1 0,-7-4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6T18:15:54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1627 1362 25,'0'0'22,"3"-10"-1,-3 10-4,-8-14-5,-1 0-5,-5-4-4,-4-8-2,-6-4 0,-5-9 0,-7-2 2,-6-7 0,-3 0 0,-7-5 1,0 3-1,-5-2 0,-1 5 0,-4-3 0,1 3-1,0-4-1,0 3 0,0-1 0,3 1 0,3-2 0,4 4 0,4 0-1,3 4 0,4 3-1,3 3 1,6 4-1,4 4 1,3 4-2,3 2 1,3 6-2,3-1 1,5 5-2,-1 0-1,11 12-6,-14-17-11,4 4-5,3 4 0,-5-7 1</inkml:trace>
  <inkml:trace contextRef="#ctx0" brushRef="#br0" timeOffset="420">177 0 15,'0'0'17,"0"0"1,0 0-2,0 0-15,0 0-3,0 0 1,0 0 1,-2 15 2,-5-1 1,-2 7 3,-4 7-1,-2 7 1,-3 4-1,-1 6 0,-2-1-1,2 2-1,2-6 0,2-1-1,3-8-1,5-5-1,4-6 0,6-8-1,8-7-3,5-11 0,6-7-1,2-8 2,4-5 0,-1-8 4,0-4 0,-2 0 2,-5-2 2,-4 5 1,-6 1 0,1 5 0,-5 1-2,-1 6-2,-1 4-1,-1 4-1,-1 4 0,-2 10 0,3-12 0,-3 12 0,0 0 1,0 0-1,0 0 0,0 0 1,0 0-1,0 0 0,20 3 0,-2 2 0,10 4 0,8 3 0,8 2 0,8 5 0,8 2 0,4 4 0,2 1 1,2 2-1,-5 0 1,-1-1-1,-6-1 1,-4-2 0,-7-4-1,-3-1 1,-7-3 0,-8-3-1,-4-4 1,-5-1 0,-5-2 0,-2-2 0,-11-4 1,10 3-1,-10-3 1,0 0-1,0 0 1,0 0-1,0 0 0,0 0 0,0 0 0,0 0 0,0 0 1,0 0-1,0 0 0,0 0 1,0 0-1,0 0 0,0 0 0,0 0-1,0 0 1,0 0-1,0 0 0,0 0 1,0 0-1,0 0 0,0 0 1,0 0-1,0 0-1,0 0 0,0 0-2,0 0-5,0 0-15,0 0-7,0 0-2,-11-4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9:12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38 7,'0'0'4,"-8"-11"-2,8 11-1,0 0-3,0 0-1,0 0-1,0 0 0</inkml:trace>
  <inkml:trace contextRef="#ctx0" brushRef="#br0" timeOffset="110">37 27 11,'0'0'5,"18"-11"0,-9 8 0,4-1-3,2 4-1,-2 0 0,6 0-1,2 2 0,-2 1 0,2 0 1,2 1 1,-1-2 0,-2-1 0,5 2 1,0-1 0,2 0 0,4 2 0,3-2 0,6 2-1,3-1 0,2 1-1,3-1 0,2-1 0,4 1 0,0-1 0,3 0 0,0-1 0,4 1-1,3-1 1,3 0 0,0 1 0,3 1 0,1-3 0,3 1 1,0 0-1,2 0 1,3-1-1,2 1 0,-1-1 0,3 0 0,0-2 0,0 1 0,-1-3 0,0 1 1,0-3-1,0 1 1,2 2-1,1-2 0,1 2-1,1 0 1,4 2-1,0 1 1,1 0-1,1 0 0,-2 0 0,5 1 0,2-1 1,4 2-1,6-1 1,1 1-1,4 2 1,1 0-1,4 2 1,2 0-1,1 1 1,0 0-1,-2 2 1,1-1-1,-1 0 0,2-2 1,1-2-1,-2-2 0,-1-2 1,1-1 0,2-3-1,1 1 1,2-2 0,-3 3 0,1 1-1,3 1 1,-1 0 0,0 1-1,-1 0 2,-2 1-1,0-2 0,3 0 0,-2 0 0,-1 0 1,0 0-1,-1 2 0,0-1-1,-1-1 1,-4 1 0,-2 0 1,-4-3-1,2-1 1,-4 0 0,1 1 0,-1-3 0,-2 1 0,1 0-1,1-1 0,-1 2 1,4-1-2,-2 1 1,0-2 0,2 0 0,0 2 0,3 1-1,2-1 1,1 1 0,0 2-1,1 1 0,0 0 1,0 3-1,1-2 0,-4-1 1,-4 1-1,-2 1 1,-2-2-1,-5 0 1,-1 0-1,-6 0 1,-3 2 0,-3-1-1,-2 0 0,-7 0 1,-3-1-1,-3 0 0,0 0 0,-5-1 0,-1 0 0,-4 0 1,-2 0-1,-3 0 0,-3 0 0,-2-2 0,-6-1 1,-5 0-1,-5-1 0,-4 1 0,-4-2 0,-3 2 0,-4 1 0,-3-1 0,-4 3 0,1 0 0,-3 0 0,1 1 0,0 1 0,1 0 0,-1-1 0,-1-1 1,-3 0 0,-11 0 0,16 0 0,-16 0 0,9-1 0,-9 1 0,0 0 0,0 0-1,0 0 0,0 0 0,0 0 0,0 0 0,0 0 0,0 0 0,0 0 1,0 0 0,0 0-1,0 0 1,0 0 0,0 0 0,0 0-1,0 0 1,0 0 0,0 0 0,0 0 1,0 0-1,0 0 1,0 0 0,0 0 0,0 0-1,0 0 0,0 0-1,0 0 0,0 0-1,0 0-1,0 0-8,0 0-6,0 0-9,-21-9-1,0-9-1,-17-12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19:12.077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10222 16087 1806,'18'0'2580,"-8"0"258,0 0-516,4 0 0,1-1-774,6 1-258,3 0-387,7 0-387,1 0 129,6-3-258,3-1 0,5 2 0,5-5 258,7 3-387,-2-6 258,6 4-129,2 0-129,5 2 129,1-5 0,2 5 0,1-4-129,3 4 258,-1-2-129,4 5 0,0-4-129,3 4 0,1-1-129,2 2 0,-1-2 0,2 2 129,-1 0-129,1 0 0,0-3 0,2-2 0,-3-2 129,0 2-129,2-3-129,-1 1 0,-1-2 0,2 1-129,-4-1 129,4 5 0,-1-4-258,1-1 129,0 1 129,4-2-129,3-1 129,3 0 0,1-2-129,3 1 0,4 0 129,0 4 0,5 1-129,0 5 129,-3 1 0,-2 2 0,-2 0 129,-1 2 0,-1 0 0,-1 4 0,-4-6 0,3-1 129,-1 0-129,1 0-129,1 0 129,-1 0 0,-4 6-129,-2-5 129,-2-1 0,-7 3-129,-1 0 0,-7-3 129,-4 5 0,-5-2 0,-2-3 0,-5 1 0,-4 3-129,0 1 129,-6-3-129,-2 5 129,-1-5-129,-2 2 0,-1 1 0,1 2 0,-1 2 129,-1-5-129,1 1 0,-2-1 0,-1 1 0,-2-1 0,-2-1 0,-3 2 0,-1-5 0,-3 3 0,-1-2 0,-3 2 0,1-2 0,-2 2 0,-2-3 0,-2-1 0,-1 1 0,-3 0-129,-2 0 258,0 0-129,-2 0 0,-2 1-129,-1 1 258,-1 1-129,1-2 0,-2 0 0,-8-1 0,12 4 0,-12-4 0,8 1-129,-8-1 129,0 0 0,0 0 0,10 0 0,-10 0 0,8 0 0,-8 0 0,15 1 0,-6-1 129,2 0-129,2 0 0,0 1 0,-1 3 0,2-4 0,0 0 129,1 0-258,0 3 0,2 0 129,1-1-129,1 1 129,3-1 0,-2 0 0,2-1-129,0 3 129,0 0-129,-1-3 129,0 1 0,0-2-129,2 0 129,0 0 0,2 2 129,2-1-129,2-1 0,2 0 0,0 2 0,3-2 0,-2 5-129,-1-5 129,-1 0 0,0 3 0,-1-3 0,-4 2 0,1 1 0,1 1 0,-1-1 0,1-2 0,0 4-129,3-5 129,1 0 0,-1 1-129,6 1 129,-1-2-129,3 0 258,0 0-258,4 0 258,-1-3-129,0 3-129,-1 0 258,0 0 0,0 0-258,-4 1 129,2 4 129,-2-5-258,0 2 129,2 3 0,0-3-129,4-2 258,2 2 0,3 0-258,3-2 129,3 1 129,1-1-129,2 0 0,-3-1 0,0 1-129,-2 0 258,-1 0-129,-3 0 0,-1 0 0,-1 1 0,-4 2 0,0-3 129,-1 0 0,-3 0-129,1 0 129,-2-3-129,-2 0 129,2-2-129,0-1 129,1 1-129,-1 0 0,2 0 129,-1 2-129,-2 2 0,0-7 129,-1 6 0,0-1-129,-1 3 0,0-4 0,0 3 0,2-2 0,1-1 129,0 0-129,0 4 0,0 0 0,4-1 0,-4 1 0,4-2 0,-2 2 129,0-1-258,2 1 129,0 1 0,-1-1 129,0 2 0,0-1-129,0 0-129,0 2 129,-2 2 129,-1-2-129,-2-1 0,-3 5 258,0-4-258,-3 2 129,-1 2 0,-3-5-129,-5 1 0,-2-3 0,-1 0 129,-5 0-387,-1 0 387,-10 0-129,13 0 0,-13 0-129,14-5 129,-14 5 0,16-5 129,-7 2-129,3-4 0,-3 2 0,1 3 0,0-1 0,-3 1 129,-7 2-129,15 0 0,-6-2 0,-2-3 0,3 3 0,1 1 0,-1-1 129,4 1-129,-2-6 0,0 2 129,1 3-129,0 2-129,1-2 129,0 0 0,2-1-129,0-1 129,-1 4 0,0 0 0,-4 0 129,0 0 0,-11 0 0,10-5-129,-10 5 129,0 0-129,0 0 129,0 0-129,0 0 0,0 0 0,0 0-129,0 0 129,0 0 0,0 0-129,0 0 129,0 0-258,0 0 0,0 0-129,0 0-387,0 0-1161,0 0-2967,0 0-258,-6-12-258,-3-13-258</inkml:trace>
  <inkml:trace contextRef="#ctx0" brushRef="#br0" timeOffset="34029.9464">9159 4364 1,'-7'28'2450,"7"-28"-257,-4 20-3483,3-4 516,-1-1 0,-1 5 0,-1-6 258,1-2 129,3-12 259,-8 16 772,8-16 388,-11 0 516,11 0 258,-12-12 387,12 12-387,-8-15-387,4 4-387,4-2-258,1-1-645,6-1-387,2 2 129,4-1-387,3 2 258,2-3 129,3 1 0,2 2 129,-2 0 258,4 0 0,3-1 258,0 1 0,1-10 258,10 3 0,2-11 0,11 2 0,3-10-129,14 2-129,6-10 0,11-3-387,10-2 129,6-3-129,7-1-129,5-4 0,6-4 129,3-9-129,4-1 0,3-3 0,-2-4 0,6-2 129,-4-4 258,1 1-258,-5 2 129,-1 5 0,-6 5 0,-5 7 0,-14 7 0,-8 11-129,-15 13-129,-12 8 0,-12 7-387,-16 8-387,-6 15-2064,-11 14-1419,-15 4-258,-5 2-387</inkml:trace>
  <inkml:trace contextRef="#ctx0" brushRef="#br0" timeOffset="71404.0841">4153 8313 1032,'33'12'3354,"-18"-12"387,12 3-1935,3 4-645,3-3-258,7 1-645,4 0-129,6-2 0,0 1-129,4 0 0,3 0 258,4-3-258,2 2 129,4 1 129,2 0-129,3 1 0,4-1 0,5 1 258,4 0-258,4 5 0,6-4-129,4 5 0,4-3 0,6 3 129,6 1 129,1 0 258,2 3-258,6-3 129,1 0 0,2 1 258,2-2-129,4 4 0,0-8-129,7 5 129,-3-7-129,6 3-129,-1-7 0,4 6-129,-1-7 0,3 0 0,-2-2 0,1-4 129,-2 2-258,2 3 129,-4-2-129,-1 2 129,2 1 0,-1 0-129,1 0 129,0 4-258,5-4 0,2 0 129,-1-3-129,3-3 129,2 2-258,1-3 258,2-1-129,1-1 0,-1 2 129,2 0 0,1 1-129,-2 0 129,1-1 0,3 0 0,0 2 0,-1 2 0,3 1-129,1-3 0,0 3 129,2-4-129,1 1 0,0 1 129,-3 1-129,1-1 129,-3-3 129,-3 1 0,-5 0-129,-1 3 129,-4 0 0,-2 3 0,-1-3 0,-1 3 0,-1 0 0,1 0-129,-1 0 0,-1 0 0,2 3 129,-2-3-129,1 1 0,2-1 0,-2 0 0,1 0 0,0 0 129,0 0-129,-3 0 0,-2 0 0,-4 0 0,-2 0 129,-2 0-129,-4 0 0,-3 0 0,-3 1-129,-3 3 0,-3-3-129,0 7 0,-6-5-258,-1 4-129,-8-3-129,0 3 258,-9-4 129,-2 4 0,-12-6 0,-8-1 387,-9 0 258,-12-6 0,-8 1 0,-10-2-129,-5 0-129,-8-3-129,-6 0 0,0 1 0,-5-2 0,-1 1 0,-3-3 129,3-5 129,-4 1 129,0-4 0,0-4-129,2 0 129,2-5-258,0-4 0,4-5-129,-1 2-129,2-5-129,1-2 258,0-1-258,0-6 387,-3-1 258,0-3-129,-2 4 129,-1-4 0,0 1-129,1 1 0,0-2 0,0 6-129,-1-2 0,2 5 0,-3-1 0,1 2 0,-1 1 0,-4 2 129,2 2-129,-2-2 0,-1 7 0,0-5-129,-1 4 258,1 0-258,-2 3 129,1 4-129,-1 3 258,0 3-258,0 1 129,-1 5 129,-2 5-387,3 12 258,-10-13-258,10 13 129,-16-7 0,5 7-129,-4 0 0,-1 0 258,-4 0 0,-5 0 0,-4-1 258,-5-2-129,-4-1 129,-7-1-129,-3 0 0,-7 0 0,-6-2-129,-7 0 129,-3 2-129,-6 0 129,-5 1-129,-6-3 129,-6 1-129,-4 1 129,-5 2 0,-2-1 0,-5 0-129,-4-4 387,-3 0-258,-2 0-129,-2 2 129,-6-2 129,0 1-258,-6 2 129,-2 1 0,-5-1-129,-4 4 0,-1 0 0,-6-2 0,-2 0 0,-2 2 0,-1-1 129,0-2-129,-2 3 129,3 1 0,-3-1-129,1 1 129,4 0-129,1 2 0,1-1 0,1 6 0,1-3-129,2-1 129,0-1 0,0 0 0,1-1 0,0 0 0,2 0 0,1-1 0,1 0 129,4-3 0,1-2 0,4 3 0,-1-2 0,5 0 0,0-2 129,6 4-129,0-2 0,2 3 0,2-1-129,1 2 0,3-3 0,-3 0 0,-1 3 0,-4 0 0,-2 0 0,-5 0 0,-3 0 0,-5-2 129,-1 2-129,0 0 0,-1 0 129,-1 0-129,4 0 129,3-1-129,1 1 0,4 0 129,-1 1-129,6 1 0,-1 0 0,2-2 0,-1 1-129,0-1 129,2 0 0,-1-3-129,-2-1 258,-2-1-258,2 0 129,-1 3 0,0-5 0,-1 4 129,1-1-129,1 1 129,4-3-129,3 2 129,-1 2-129,4-3 258,4 3-258,1-3 0,1 4 0,-2 1 0,1 0 0,1 0 0,0 3 0,0 0 129,-2 3-129,0-1 0,1-5 0,2 3 129,2-1 0,0-1-129,2 1 0,0 0 129,5-2-129,3 4 129,0 1-129,4-3 0,0 3 0,3-2 129,3 4-258,3 1 129,-2 1 129,3-1-129,0 2 0,-1 3 0,3-1 0,-1 0 0,1 1-129,1-2 258,3-2 0,2 0-129,3 1 0,5-4 129,3 1-129,7-3 129,5 1 0,8-1-129,5 1 0,7 0 0,7 2 0,6-2 0,5 2-129,13-7 129,-10 17-129,10-17 0,0 20 129,0-20 0,2 13-129,-2-13 129,7 16-129,-7-16 258,8 19 0,-7-1-129,0 1 129,-1 8-129,0 9 258,0 5-258,-1 14 129,-2 11 0,1 6-258,2 4 129,0 5 0,0 7-129,0-1 258,0 3-129,2-6 0,0-6 0,-1-6 129,-1-4-129,0-7 129,0-8 0,0-9-129,-2-6 0,0-6 0,1-6 0,-2-4-129,3-3 258,0-2-258,0-3 0,0-1 129,0-13-129,5 18-129,-5-18-387,9 20-903,-9-20-2193,9 15-516,1-8-516,0-2-129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22:09.610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22629 3185 1677,'0'-7'2322,"0"7"387,13-18-387,-5 4-258,10-2-258,-1-12-258,12 3-258,2-10-387,9 6-258,5-10-387,5 2 129,0-5 129,-1 3-258,-3 6 0,0 2 0,-11 1 129,-1 6-129,-10 2 0,-2 7-129,-4-2 129,-3 7-258,-3-4 129,-3 3-258,2 2 0,-5-4-387,3 5-645,-9 8-3096,4-16 0,-4 16-645,-5-15 387</inkml:trace>
  <inkml:trace contextRef="#ctx0" brushRef="#br0" timeOffset="1128.0646">22643 2718 1,'0'-7'1805,"0"7"259,0 0 129,0 0 0,0 0-387,0 0-516,0 0 129,0 0-258,0 0-387,0 0 0,0 12-258,0-12-258,0 12 258,0-12-258,0 12 129,0-12-258,-5 22 258,-3-6-387,0 7 516,-6 0-258,-2 12 258,-10 9-258,-2 12 0,-5 5 0,-4 8 129,-2-1-129,2 5 0,2-6-129,5 1-129,8-13 129,6-6 0,11-11 0,5-4 129,12-12 0,11-8 0,7-11 0,8-3-129,1-17 258,7 1-129,-2-11 129,3 2 0,-6-1 258,-1 9-258,-6-6 0,0 9 0,-6 4-129,1 1 0,-3 4-129,0 5-129,-2-2 0,-1 2 129,-4 0-129,-4 0 0,-1 0 0,-4 0 0,-10 0-129,7 0 129,-7 0-129,0 0 0,0 0 0,0 0-129,0 0 0,0 0-516,4 6-1548,-4-6-2322,0 0-129,12-11-516,-7-2-129</inkml:trace>
  <inkml:trace contextRef="#ctx0" brushRef="#br0" timeOffset="66522.8049">7738 10522 129,'35'-3'3483,"-10"3"129,-9-8-387,14-5-2451,-1-3-1161,9-1 0,6-4 258,4-4 645,5 2-129,3-7 516,8 6 129,0-1 0,7 12 0,-3-4-129,7 13 0,1-2-258,4 6-129,0 2 0,5 8-129,-1-3 0,7 1 0,1-7 0,8 4 129,1-4-258,8 0 129,-1-1 129,6-3-258,0 1 0,4 2 0,-3 0 0,-1 3-129,-8 3 129,-3 7-129,-9-2 129,-6 4 0,-10-1-129,-9 0 0,-13-6 0,-9 2 129,-10-4-258,-10-3-387,-8 5-129,-19-8-774,8-8-3483,-20 1-129,-19-3-516,-12-11-129</inkml:trace>
  <inkml:trace contextRef="#ctx0" brushRef="#br0" timeOffset="67335.8514">2984 10418 11352,'26'14'5160,"-7"-14"-645,5 0 0,11-8-4386,0 2-387,5-6-129,17 6-387,6-9 0,14 12 0,4-12 0,10 8 129,2-8 129,10 0 258,8-1 258,3-6 387,10 7 129,-3-11 387,9 9-129,-2-5 0,9 10 0,-3 0-258,6 9-258,-3 3-387,0 0-1290,4 10-3225,-7 2-258,-4 0-387,-9-7-387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58:41.66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 0 0,'0'0'1,"-3"12"-2,3-12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18:34:36.01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14886 2769 129,'-28'-36'1806,"25"18"-645,3-1-258,10-5-258,10-2-129,11-3 0,7 0-129,9-5 258,7 5-129,7-3-129,5 6 0,2 1-129,2 6-129,-3 5 0,0 6-129,-11 5 0,-5 3 387,-11 8 129,-8 13 516,-19 4 258,-6 15 0,-16 7-129,-12 14 258,-14 6-258,-3 5-258,-5 6-516,0 2-645,9 3-1032,5-1-2193,10-13-516,17 2-387,2-17 258</inkml:trace>
  <inkml:trace contextRef="#ctx0" brushRef="#br0" timeOffset="189.0108">15494 3725 2580,'1'40'3741,"-1"-40"129,12 19-516,5-11-2451,-1-2-645,5 2 129,2 0-387,0 0-645,1 1-1548,4 3-1161,-28-12-645,8 12 129</inkml:trace>
  <inkml:trace contextRef="#ctx0" brushRef="#br0" timeOffset="1892.1082">11251 5831 2967,'-25'11'2967,"9"-8"-2451,-5 6 0,-4 8-129,-3 3 0,-7 3 129,-5 7-129,-11 1 129,-4 6-129,-5 4 0,-6 10-129,-8 2 0,-4 10 129,-8 5 0,2 6 129,-12 6-129,1 7 258,-6 4-129,3 4 129,0-6-129,1 2-129,6-7 0,9-6-129,8-8 0,13-9-129,8-11-129,11-10 129,9-5-258,8-9 0,11-8-387,1-5-129,12-1-516,1-12-1161,0 0-1806,18-8-129</inkml:trace>
  <inkml:trace contextRef="#ctx0" brushRef="#br0" timeOffset="3212.1837">11455 4940 129,'0'0'774,"0"0"0,0 0-258,0 0 0,-4 9 129,4-9 0,-9 22 129,2-7 0,1 3 0,-2 3-129,-1 4-129,-2 3 0,3 1-258,-4 2 0,5 1-129,0-1 129,3 1-258,2-6 129,2 0 0,2-8 129,7 0-129,4-2 258,5-4 0,2-3 0,6-1 0,1-2-129,7 0 129,1-4-258,4 0 0,0-2 0,3-3-129,-1-1 0,3-3-129,-1 0-129,-2 0-258,2 2-645,-5 0-1677,-10-5-903,6 10 259</inkml:trace>
  <inkml:trace contextRef="#ctx0" brushRef="#br0" timeOffset="3555.2033">11403 5196 2193,'51'0'4128,"-26"-5"-129,11 4-258,-1-5-3354,-2 4-387,3 2 129,0 0-129,1 0 0,-3 0-129,2-5-129,-3-2 0,0-9-645,5-2-1806,3-1-1161,-12-11 0</inkml:trace>
  <inkml:trace contextRef="#ctx0" brushRef="#br0" timeOffset="3854.2204">11369 4996 5031,'0'0'4773,"6"-10"-645,9-7-258,12-6-4128,0 11 0,14 6-258,-2-1-129,9 6 0,-7-5-258,6 6-258,-7-5-258,5 1-1032,-2-3-258,-1-6-1161</inkml:trace>
  <inkml:trace contextRef="#ctx0" brushRef="#br0" timeOffset="4420.2528">12112 5225 1548,'0'17'2580,"0"-17"-2064,13 9-387,-3-1 258,3 0 129,0 3-129,4-1 258,-3 4-129,0-1-129,0 1 129,-2 1-258,1-1-129,-3-2 0,1-2-129,-11-10 258,16 16-258,-16-16 258,15 1 0,-15-1 129,16-10 0,-8-7 258,4-2-258,-2-5 258,5-5-387,1-3 0,4-4-129,-3 4 129,3-1-516,0 6 0,-3 1-258,1 9-1161,1 10-1935,-14-3-129</inkml:trace>
  <inkml:trace contextRef="#ctx0" brushRef="#br0" timeOffset="5548.3173">12674 5235 516,'-17'-19'1032,"17"19"-258,0 0 0,0 0 0,0 0 0,0 0 129,0 0 258,0 0-387,0 7-129,0 5-129,0 1 0,0 6-258,0 2-129,1 3-129,-1 2-129,0-1-387,0 3-1161,2 5-1677,-4-16 129</inkml:trace>
  <inkml:trace contextRef="#ctx0" brushRef="#br0" timeOffset="6820.3901">12967 5513 3612,'-16'0'3999,"1"0"-516,15 0-2580,-11-17-645,11 17-129,-6-22-129,5 6-258,0-4 387,1-4-129,3 1 129,6-7 0,5 3 258,2-4-129,6 6 0,3 1 129,3 5-258,2 3 0,0 7-129,1 3 0,-4 6-129,-5 5 129,-2 5-129,-4 8 129,-6-1 0,-6 2 0,-4 3 0,-2-3 129,-6 1 0,-7-1 0,-2-1-129,-5-4 129,0 0 0,-3-4-129,1 0-129,0-4-129,-1-5-516,6 1-516,1-4-1419,-4-12-1032,12 6-129</inkml:trace>
  <inkml:trace contextRef="#ctx0" brushRef="#br0" timeOffset="7187.4111">13314 4668 1032,'0'-13'3870,"0"13"-129,-22 4-129,22-4-2064,-23 22-1419,11 0-129,0 4-129,4-1 129,0 4 129,1 2 0,5 5 129,-2 0 0,4 10 0,-4 5 129,3 10-129,-2 4 0,-3 10 0,3 1-129,-1 5-258,4-1-129,0-5-1935,5-11-1806,17-4-387,-7-31 258</inkml:trace>
  <inkml:trace contextRef="#ctx0" brushRef="#br0" timeOffset="10392.5944">12383 6182 258,'9'13'1290,"-2"0"-129,-2-1 0,5 0-258,4 5-387,1-2 129,7 9-129,4 2 258,7 5-516,2 3 0,12 7 129,1 6-129,11 3-129,5 7 258,13 4-258,8 1-129,8 4 258,7 0-258,8 2 129,2 0 258,5 1 0,2 0 129,1 3-258,-7-1 129,2 2 0,-2 0-258,-2-2-645,3-7-2838,3 8-516,-14-26-129</inkml:trace>
  <inkml:trace contextRef="#ctx0" brushRef="#br0" timeOffset="14132.8083">9556 5959 258,'0'42'903,"0"-15"129,-6 7-129,-2 3-129,-2 4 0,-1 2-387,-3 1 129,0-1-258,2-2 0,-2-5-258,6-8 0,1-7 0,2-9-129,5-12-129,1-8-129,8-13-129,8-8 0,1-4 129,3-9-129,0-1 258,-1-3 258,0 2 0,-2 5 129,-3 3 129,-3 5 129,-3 4-129,1 8 0,-2 2-258,1 5 258,-9 12-516,16-12 258,-16 12 0,15 0 0,-15 0 258,15 10 0,-8 4 129,1 3 258,0 5 129,0 4-258,2 6 0,3-1 0,-2 6-258,5-1 129,-3 0-258,1-5 0,0 0-129,0-8 258,-3-4 258,-5-5 258,4-4 0,-10-10 0,14 0 129,-11-8-129,5-6-129,1-11 0,-1-5-258,-2-9-387,0-7 129,0-5-258,-1-4 258,-1-2-129,1 4 0,-4 1 0,7 5-129,4 11 0,1 2-258,9 13-645,-3 4-1677,3 2-1290,11 11-129</inkml:trace>
  <inkml:trace contextRef="#ctx0" brushRef="#br0" timeOffset="15260.8729">14419 6324 3483,'0'0'3870,"0"0"-516,0 0-2709,0 0 0,-8-2-129,-6 2 258,-2 6-129,-7 0-258,-1 3 0,-7 1 129,-2 3 0,-6 0-258,3 3 258,-5 2-387,-1 1 0,0 2 0,2-3 0,3-1-129,3 2 0,5-2 0,4-1 0,5-4 0,6 0-129,14-12 129,-12 18-129,12-18 0,0 17 129,0-17 0,22 15 0,-3-8-129,6 1 258,4 2-129,4 1 0,4-1 0,1 0 0,0 2 0,-1 0 0,0-1-129,-2-3 129,-4 1 0,0-2 0,-6-1 0,-2 1 0,-4-4 0,-4-1 0,-15-2 0,19 5 0,-19-5 0,0 0 129,0 0-129,0 0 258,-20 14-129,2-6 129,-10-2 0,-2 6 0,-7-1 0,-4 3 129,-1-2-129,1 0-258,3 1 0,2-4-258,9 2-387,0-10-387,15 6-1806,12-7-1677,-17 1-129,17-1 129</inkml:trace>
  <inkml:trace contextRef="#ctx0" brushRef="#br0" timeOffset="17536.003">14732 7846 129,'0'0'1032,"0"0"0,0 0-258,0 0-129,0 0 129,0 0 0,0 0-258,-9 12-129,9-12 258,-4 25-129,-2-4 0,3 6 258,-7 7 0,5 7 0,-8 2-129,4 5-129,-2-1 0,4 4-258,-1-6 0,3-2 0,0-6-258,5-4 258,1-8-129,11-6 0,6-6 0,6-4-129,9-6 129,7-3 0,5-3 0,3-6-129,6-1 258,-3-1-129,-1 0 0,-1 1-129,-8 2 0,-5 0-129,-4 3-258,-6-2-645,-3 2-1677,0 5-1419,-18-13 129</inkml:trace>
  <inkml:trace contextRef="#ctx0" brushRef="#br0" timeOffset="17831.0199">14751 8179 903,'-29'9'3483,"29"-9"387,0 0-2580,0 0-516,0 0-258,14 0-258,11 0-129,6-6 129,8-3 0,3-6-129,6-1 0,2-2-258,1-4-387,-4 4-516,-5-5-903,-9-2-1806,5 11 0</inkml:trace>
  <inkml:trace contextRef="#ctx0" brushRef="#br0" timeOffset="18087.0345">14721 7897 1677,'-17'0'4386,"17"0"-129,0 0-129,21 0-3225,3-5-774,13-2-129,7-1 0,7-6 129,9 1-387,3-4-258,8 5-774,-5-7-903,0 1-1806,7 8-258</inkml:trace>
  <inkml:trace contextRef="#ctx0" brushRef="#br0" timeOffset="18532.06">15483 8103 2580,'2'17'3354,"3"16"0,-1-7-3225,2 3-387,-1 8 258,4-4-129,-5 4 129,2-8 0,0-1 258,0-11 387,4 0-129,-10-17 129,21 9 0,-9-9-258,8-5 0,-1-10 129,5-4-387,-5-4 0,6-7 0,-5-3 0,1-3 258,-6-3-258,1 0 129,-6 3-129,1 2-258,2 6-387,-5 4-1548,-2-2-1935,8 18-258</inkml:trace>
  <inkml:trace contextRef="#ctx0" brushRef="#br0" timeOffset="18792.0748">15949 8223 1419,'2'41'4257,"-2"-26"258,1 9-387,3-2-3096,-4-3-774,1 5 129,0-4-258,2-2-387,6-2-1032,2 1-2838,-1-17-258,15-6 0</inkml:trace>
  <inkml:trace contextRef="#ctx0" brushRef="#br0" timeOffset="19248.1009">16341 8345 1419,'-27'2'3741,"7"-14"0,20 12-516,-4-23-3870,4 11 0,6-6-258,8 3 129,-2-3 129,7 5 387,0-2 129,1 5 129,-2 2 258,0 5 0,0 3 258,-8 8-258,5 8 129,-6 0-129,-2 8 516,-7-5 129,0 10 129,-10-9 129,0 9 129,-17-12-258,2 11 129,-13-12-387,2 4 0,-5-8-516,1-3-258,4-2-645,-3-12-1419,12-11-2322,12-2-258,2-13-258</inkml:trace>
  <inkml:trace contextRef="#ctx0" brushRef="#br0" timeOffset="19668.1249">16443 7674 2193,'26'32'2709,"-12"-11"-129,0 5-645,2 7-258,-5 6-516,0 11-258,-11 6-129,0 15-387,-4 5-129,-9 4-1032,-8 2-2967,11 7-387,-7-21 0</inkml:trace>
  <inkml:trace contextRef="#ctx0" brushRef="#br0" timeOffset="22552.2899">15136 9135 774,'-28'13'3096,"-1"-9"387,5 9-2838,-3 10-129,-9 4 387,-7 10 0,-8 6 129,-4 13 0,-12 7 0,-1 17 0,-13 7-129,-3 14-258,-10 3-129,1 11-129,-1 2-129,1 1 0,5-6-129,9-8 0,14-12-516,9-17-774,25-14-2064,15-12-1161,12-30 0,18-12 259</inkml:trace>
  <inkml:trace contextRef="#ctx0" brushRef="#br0" timeOffset="22996.3153">15528 9343 645,'87'51'3612,"-34"-14"258,-4 0-2193,3 9-516,15 15 129,-2 3 0,11 15-129,-1 2 0,12 13-129,0-2-387,8 9-129,4-4 0,5 2-387,0-7 0,1-5-258,-8-9-516,-12-15-1548,-13-11-1806,-7-10-387,-30-25-129</inkml:trace>
  <inkml:trace contextRef="#ctx0" brushRef="#br0" timeOffset="23563.3477">13365 9319 516,'-6'15'3483,"6"-15"258,-8 17-258,3 2-3225,1 5-387,-2 10 129,-2 5 129,-5 9 258,-4 6 0,-3 4 258,-2 0-258,1-5 129,2-5-387,2-8-129,5-9-774,4-16-1677,6-23-1419,14-7-387</inkml:trace>
  <inkml:trace contextRef="#ctx0" brushRef="#br0" timeOffset="23928.3686">13384 9299 1032,'-2'-21'2967,"2"21"-645,0 0-1935,-6 10-387,5 4 129,-1 0 0,2 3 516,0 3 0,0 1 129,7 4 0,4-2-258,4 3 0,7 0-129,3 3-129,4-4 129,3 2-129,0-3-129,-2 1 129,-4-7 129,0-1 129,-8-6 129,0 1 129,-18-12 129,22 3 0,-16-10-258,5-6 129,-5-13-129,5-3-258,-2-14-129,0-3-258,4-5-387,-2-9-129,5 6-903,-4-4-1677,4 0-1548,9 5-258,-3-4 517</inkml:trace>
  <inkml:trace contextRef="#ctx0" brushRef="#br0" timeOffset="24890.4236">17227 9445 1,'12'0'3611,"-10"-10"388,-2 10-387,-11-15-2709,11 15-258,-23 0-129,8 3 0,-10 0-129,-2 4 129,-11 0 129,0 5 0,-9-3 0,4 6-129,-8-2-129,6 4-129,2 0 0,4 2-129,3-2-129,6 0 0,9-3 0,6-1-129,10-3 129,5 1 0,0-11-129,24 15 129,-1-9 0,7 2 0,2-1 0,6-2 0,4 2 0,3-1 0,3 1 0,-2-3-129,7 1 129,-6-2-129,2 3 129,-8-2-129,-4 3 0,-6-2 129,-11 4-129,-5 3 258,-10 3-129,-5 2 258,-12 0 0,-6 7 387,-12-5-129,-5 8 129,-12-8 0,2 5-129,-10-5 0,6 1-258,2-5-258,2-4-258,12 2-903,-2-11-2064,9-1-1419,12-1-258,-1-5 0</inkml:trace>
  <inkml:trace contextRef="#ctx0" brushRef="#br0" timeOffset="27104.5503">17627 10753 774,'-26'0'2838,"11"3"-1548,-9 1-387,1 7-387,-3 0 0,-3 3-129,-2 0 0,0 2 129,-1 1 0,-1 1 129,3 3 0,-2-2 129,1 6-258,0-4 387,3 8-258,-2-4 0,6 9 129,-1-2-258,3 3 258,-1-2-258,9 0 129,3-3-129,8 2-129,3-5-129,5 0 129,10-5-129,9-2-129,5-3-129,3-2 0,6-5-387,3-7-129,10 2-1290,5-2-2322,-2-12-258,11-3-258</inkml:trace>
  <inkml:trace contextRef="#ctx0" brushRef="#br0" timeOffset="27588.578">17743 11362 5031,'-33'5'4515,"23"-5"-516,-9-16 0,4 4-4128,6-4-129,7-2-129,1-6 129,2-2-129,7-6 129,8 1 387,2-1 0,3-1 258,5 8-129,0 1 0,4 10 0,-4 7 0,0 7-258,-3 8 0,-4 9 0,-4 6-129,-6 4 258,-8 6-129,-2 0 387,-14 0-129,-2 1 387,-7-10-129,2 2 129,-4-9-258,5 1 0,-2-10-129,8-7-387,15-1-516,-17-17-645,17 1-2064,6-9-1161,0-8-516,11-1 387</inkml:trace>
  <inkml:trace contextRef="#ctx0" brushRef="#br0" timeOffset="28083.6063">18168 11068 2193,'-5'10'3870,"-7"-8"258,10 11-387,-12-1-2580,5 6-1419,-1 2 258,3 5 0,1 0 258,3 0-129,0-3 129,3-2 0,7-11 0,9-6-129,8-6 0,3-11 258,7-5-129,-1-10 129,7 2 0,-6-7 129,5 10 129,-11-5-129,-1 12 0,-4 2-129,0 8-258,-1 6-129,-3 1-129,0 7 0,-1 3-129,1 6 129,-1 1 0,-5 2 258,-4 4 129,-2 0 129,0 2 0,-4-3 0,2 6 0,-1-3-387,-2-4-516,11 0-3096,2-4-903,-15-17-387,24 2-387</inkml:trace>
  <inkml:trace contextRef="#ctx0" brushRef="#br0" timeOffset="30335.7351">17469 12091 258,'5'0'3096,"-5"0"-387,-5 0-1935,2 6-645,-2 6-258,-5 8 0,-3-1-129,-7 9 258,-7-1 387,-7 6 258,-8 3 129,-7 10 129,-15 0 129,1 12 0,-16 3 258,4 11 0,-12 4-258,5 9 129,-6-7-258,6 6-129,-4-8 129,11 1-258,2-12 0,11-3-258,6-15 0,10-5-129,6-7-129,11-8-129,11-8-129,3-7 0,15-12-387,0 0-1161,0 0-2838,11-4 0,5-18-387,10 0 259</inkml:trace>
  <inkml:trace contextRef="#ctx0" brushRef="#br0" timeOffset="30782.7607">16035 12228 1548,'1'48'3354,"-4"-17"-1935,-3 6 0,-6-1 129,2 4-129,-6-6-129,2-1-258,-3-9-258,4-7-1290,13-17-1806,0 0-1419,-2-21-387</inkml:trace>
  <inkml:trace contextRef="#ctx0" brushRef="#br0" timeOffset="31131.7806">16083 12173 2709,'20'-51'3612,"-20"29"129,0 22-2322,10-8-645,-10 8-516,13 8 0,-7 6-258,0 4 0,1 0 258,2 5 0,-2-1 258,5 4 0,-1-5-129,7 2 258,1-3-258,6 2-129,-3-3 258,6-1-387,3-2 129,1-4-129,-5-4 129,1-3 0,-7-5 129,3-2 129,-7-15-258,0-2 129,-5-11-129,0-3 0,-4-9-258,0-4 0,-2-4 0,-1-5-387,5 1 129,-2-3-516,8 10-645,-6 1-2193,7 2-903,9 6-129</inkml:trace>
  <inkml:trace contextRef="#ctx0" brushRef="#br0" timeOffset="32476.8576">18033 11815 1548,'0'0'3354,"-12"0"129,12 0-2709,0 0-645,0 0 0,0 0 258,0 11-258,0-11 129,0 0 0,4 17 258,-4-17-129,3 14 258,-3-14-129,8 19 129,-4-8 0,3 3-129,-1-1 0,7 3 0,-3 1 0,6 4-129,1 2 129,4 7-129,0 0-129,6 7 129,2 1-129,2 8 258,0-2-387,5 6 129,0-1 129,5 4-258,1-4 258,5 5-129,2-2 0,3 3-129,2-3 0,2 1 0,-2-2-129,-3-1 0,1 0 0,-3-3 129,-8-3-129,-3-1 129,-6-5-129,-5-1 0,-5 0 129,-3-3 0,-8-5 0,-2-1-129,-2-3 0,-3-5-129,0-3 129,-4-5-258,0-12-645,0 0-1935,0 0-1677,1-6-258,-1-17-129</inkml:trace>
  <inkml:trace contextRef="#ctx0" brushRef="#br0" timeOffset="33176.8976">19535 12042 2451,'-8'-3'3225,"-18"5"258,6 3-3225,0 3 129,-7 1 129,1 6 258,-8-5 129,5 9 129,-11-7 0,13 6 0,-11-5-258,11 5 0,-1-3-387,7 3-129,1-5-129,6 0-129,4-3 0,5 1-129,5-11 129,5 18 0,10-12 0,6-2 0,8-1 129,4 2-129,3-1 0,2-1 129,2 2-129,0 0 0,-6 1 0,-1 1 0,-6 1 0,-5 2-129,-4 2 129,-8 0 129,-3 3 0,-6 2 129,-4-1 258,-9 5-129,-9-3 258,0 6-258,-11-8 387,0 8-387,-7-7 129,3 4-129,0-4-258,4-3-516,7 3-129,-5-14-1161,18 6-2967,12-9-129,-18 8-387,18-8 259</inkml:trace>
  <inkml:trace contextRef="#ctx0" brushRef="#br0" timeOffset="36257.0738">18858 13408 1806,'22'25'3483,"-22"-25"258,30 22-1419,-12-3-2451,2 6 129,-1 5 0,-1 7 0,-5 8 129,-4 1 258,-6 12 0,-3 3 387,-9 10 258,-10-9 387,1 13-129,-12-17 0,6 5 0,-12-17-129,9 0-258,-7-14-258,4-8-387,4-7-903,-8-17-903,15-5-2193,-3-12-774,-4-14-387,5-8-129</inkml:trace>
  <inkml:trace contextRef="#ctx0" brushRef="#br0" timeOffset="36524.0891">18542 13416 2322,'59'-12'4128,"-18"6"129,-7-10-387,6 2-2967,8 6-645,5-1 0,3 5-129,-2 0-129,0 4 0,-5 0-387,-4 0-903,-2 0-2451,2 5-516,-19-5 129</inkml:trace>
  <inkml:trace contextRef="#ctx0" brushRef="#br0" timeOffset="36916.1115">19256 13800 3870,'-31'5'4128,"11"-17"-129,18 2-258,-1-11-3483,3-6-387,9 0 129,7-4 0,3 4 129,4-3 129,4 8 258,-3 2-129,0 8 0,-4 5-129,2 7 0,-10 9 129,0 9-258,-6 5 0,-4 8 258,-6-2 129,-3 6 0,-12-5 129,4 3 0,-11-11 0,5 1 0,-3-10-387,5-5-129,5-2-774,-3-11-1032,17 5-1935,-13-26-1161,7 1-129,5-3-387</inkml:trace>
  <inkml:trace contextRef="#ctx0" brushRef="#br0" timeOffset="37181.1266">19594 13537 3483,'35'34'4644,"-19"-17"-387,-2 9-1419,-11-13-645,8 18-258,-11-13-774,0 11-258,-4-12-129,1 5-645,1-2-903,2-20-1935,-5 15-1935,5-15-387,14-11-129</inkml:trace>
  <inkml:trace contextRef="#ctx0" brushRef="#br0" timeOffset="37745.1589">19798 13479 2193,'9'26'4128,"1"-4"258,-1-7-2580,-9-15 0,12 27-129,-12-27-387,14 28-387,-14-28 0,11 20-258,-11-20 0,9 15-129,-9-15 129,0 0 0,0 0-129,14 3 0,-10-9-129,-4 6 0,15-20-129,-15 20-129,17-22 129,-8 11-129,-9 11 0,20-10-129,-20 10 129,22 5-129,-10 6 0,3 1 0,1 1 0,2 2 0,-3-1-129,1 2 258,-2-4-129,-2 0 129,-4-1-129,-1 3 129,-1 0-129,-3-3-516,13 9-3096,-5-9-903,-1-6-645,5-5-387</inkml:trace>
  <inkml:trace contextRef="#ctx0" brushRef="#br0" timeOffset="40748.3307">19305 14633 1032,'0'-14'2838,"0"14"-903,0 0-1290,0 0 645,-9-1 258,-4 1 258,13 0 129,-29 18-258,15-1 129,-13 0-516,7 14 0,-12-2-516,2 12-258,-12 6 0,2 15-129,-11 1 0,-2 13 258,-7-4-258,-1 5 129,1-4-129,7-3 0,5-15-387,8-9-258,12-9-516,1-18-1161,25-6-2322,2-13-774,8-11 0,8-11-258</inkml:trace>
  <inkml:trace contextRef="#ctx0" brushRef="#br0" timeOffset="41107.3512">19565 14418 6708,'18'53'4515,"-11"-29"-258,10 10-258,-1-2-3999,4 14-129,0 5 0,4 8 0,1 4 0,0 8 0,-2 2 0,1 3 0,-3-3 129,0-6-129,-2-7 129,-3-7-258,-3-12-258,5-8-2451,-4-3-1032,-14-30-645,14 14 258</inkml:trace>
  <inkml:trace contextRef="#ctx0" brushRef="#br0" timeOffset="42108.4085">18376 15815 1419,'-14'-11'3612,"4"4"258,10 7-1935,0 0-1290,0 0 258,0 0-129,0 0-387,-11 5 387,11-5 0,-9 31 129,-1-16 0,7 16 0,-9-5 0,6 10-258,-5-8-129,5 3-258,0-9-129,-1-4-387,6-7-258,1-11-129,0 0-258,1-15-129,10 3 0,-8-12 0,4 4 645,-3-6 129,-3 1 258,-1 1 258,0-2 0,-1 4 387,-4-7-129,2 6-258,0-7-258,2 4 0,1-1-129,0 3 0,4-1 0,0 6 0,3 5 0,-1 2 129,-6 12 129,14-8 0,-14 8 129,12 0 0,-12 0 129,10 26-129,-5-3 129,5 6-129,-4 6 0,6 5 129,-1 2-129,4 0 0,-1-2 0,4 0 129,-2-11 0,7 0-129,-2-14 129,1 0 129,-1-11-129,5 0 258,-5-5-129,3-7-129,-7-9 129,3-4-258,-6-8 129,3-3-129,-8-10-129,0-2 129,1-3-258,-3-1 0,2 2 0,-4 0-258,9 5 0,-6 1-258,11 14-645,-11-3-2451,9 6-1161,1 6-258,-1 0-129</inkml:trace>
  <inkml:trace contextRef="#ctx0" brushRef="#br0" timeOffset="43076.4638">19519 15659 3354,'0'27'4128,"0"-27"-516,-9 30-1290,5-6-2193,-1 5 258,1 6 129,-2-2 129,1 7 129,-5-9-129,7 6 0,-7-9 0,7-1 0,-4-12-387,3-3-258,4-12-774,0 0-258,0-19-516,0-16-516,6 2-129,-6-16 0,9 6 129,-9-10 258,3 4 774,-3 6 258,0 3 645,0 11 258,-1 3 0,-1 6 0,2 8 0,2 1 129,-2 11-129,16-8 258,-16 8 516,24 2 258,-14 7 129,10 6 0,-7 2 0,7 8-258,-4 4 0,7 5-258,-5 5-129,6-2-258,-1 1-258,1 4 258,4-6 0,4 1 0,-2-10 0,5 0 0,-1-15 258,5 5 0,-8-17 0,7 5 258,-8-8-258,3-4 129,-9-12-258,2-3 0,-8-7 0,2-3-258,-9-6-129,2-2 0,-5-2-129,0-2 129,-3 5-129,-1 1-129,3 6-258,-6-2-903,14 3-2967,-3 9-387,-2-7-129,3 2-516</inkml:trace>
  <inkml:trace contextRef="#ctx0" brushRef="#br1" timeOffset="50343.8795">8607 8054 1,'42'24'515,"-24"-12"1,-3 4 129,-1-3 0,4-1-258,-1-2 129,5-3-258,0-2 258,4-4-258,4-1 129,3-3-258,5-4 129,-3-1 258,0-2-258,-2 1 387,1-1 129,-6 4-387,-2 5 258,-5 1 0,-2 2-129,-4 8 0,-1 6-129,-1 0 0,2 5-129,2-4-129,2 1-129,7-5 129,6-6-129,8-7 129,5-2-129,5-11 129,5-4 129,-2-4 129,7-2-129,-10 3 387,1 2-129,-11 0 129,2 6-129,-10 2 258,-2 9-387,-6-3 258,-2 4-387,-6 0 0,1 4 0,-4 2-129,2 1-129,-1 1 129,2-1-129,4 2-129,-1-1 0,6-3 0,1-2-129,2 3-516,-8-6-903,2-6-2580,1 3-129,-16-11 0</inkml:trace>
  <inkml:trace contextRef="#ctx0" brushRef="#br1" timeOffset="51131.9246">8511 8600 2580,'16'-6'2193,"-16"6"-1419,23-11 0,-7 3-258,-1-1 0,8 0 129,-6-1-258,5 3 129,-1-2-258,2 6 0,-6 0-129,5 3 129,-4 0 0,0 3 0,-3 3 387,-2 5 129,-13-11-129,22 18 129,-22-18 258,26 16-387,-12-16 0,13 0-258,4-5-258,9-5 129,3-4-258,6-5 0,4 2 0,-5 0-129,-3 2 258,-8 6-129,-6 1 0,-5 8 387,-11 0-258,-3 5 0,-12-5 129,14 18 0,-14-18-129,13 19 0,-13-19 129,21 14-258,-2-10 129,6-3-129,6-1 0,3-1 0,6-5 0,0 2 0,-3-4 129,2 3-129,-4 0 0,-3 1 258,-4 1-258,-2 3 0,-3 0 0,0 0-258,4 5 258,0 0-258,4 2 0,0-3-645,13 1-2322,6 0-1161,-6-5-129,9 0-128</inkml:trace>
  <inkml:trace contextRef="#ctx0" brushRef="#br1" timeOffset="52363.995">12983 11126 129,'0'18'3483,"0"-18"258,0 0-774,0 0-2580,-9 4 0,9-4-129,0 0 258,-7 12-129,7-12 129,0 0-129,0 0-129,0 0 129,17-5-258,3-3-129,8-3 0,6 1 0,8-4-129,4 1-129,3 1 129,2 1 129,-2 4-129,-3 5 258,-5 2 258,-5 2 0,-9 5 129,-2 13 129,-10-5 0,4 10 129,-8-4-258,4 4 0,-2-7-129,5-3-129,8-8-258,12-10-516,15-11 0,5-13 0,17-6 129,-1-7 0,5-3 258,-3-1 258,-4 6 258,-9 8 129,-17 8 129,-5 13-129,-20 7 129,-3 6-129,-11 8-387,0 5-129,-5 0 0,3 1 0,-4-3 0,2-4 129,-3-11 0,12 11 0,-12-11 0,21 6 129,-21-6-129,18 4 129,-18-4-129,17 8-129,-17-8 0,17 6-129,-17-6-129,13 1-1032,-13-1-3096,14 3-258,-14-3-387,0 0 258</inkml:trace>
  <inkml:trace contextRef="#ctx0" brushRef="#br1" timeOffset="53100.0371">12848 11539 129,'0'0'3741,"0"0"387,7 13-1032,-7-13-2193,4 11-129,-4-11 0,14 9-129,-2-8-129,2-1-129,6-1-129,6-10-129,6-2 0,7-5-129,1-1 0,4 0 0,-1 3 129,2 2 0,-5 5 0,-4 2 0,-5 7 0,-7 0 258,-1 14 0,-9-1 0,1 6 0,-8-2 0,6 2 129,-2-4-258,4-1 129,6-6-258,7-6-129,7-2-129,7-12 0,7-4 129,1-5-129,2-5 258,1 2-129,-6-2 258,-2 2-129,-5 4 258,-2 5-129,-10 4 0,2 6-129,-2 5 0,-2 0 0,-3 3-129,0 3 0,-1 5 0,-1 0 129,-4-1-129,2 4 129,-6-1 0,1 2-129,-3 3-129,0-8-1935,7 1-2322,3 1-258,-7-12-516,8-10 259</inkml:trace>
  <inkml:trace contextRef="#ctx0" brushRef="#br1" timeOffset="54331.1076">14953 13590 1677,'-16'0'3612,"16"0"129,-15 7-645,15-7-2451,-13 12-258,13-12 258,-5 17-129,5-17 0,-6 20 258,6-20-129,0 22 129,0-22-129,21 5-129,-1-8 0,15-9-387,8-8 0,11-7-129,10-4-129,6-3 0,7 3 0,-3 3-258,-2 8 387,-9 10-129,-9 7 258,-8 8 129,-12 11 0,-6 7-129,-9 1 129,-4 5-129,-3-2 129,0 0-129,-3-5 0,6-6 0,4-7-129,9-8 0,7-3 129,7-10-129,7-10 0,3 2 0,4-6 129,0 5-129,-4 5 129,-5 7 0,-6 6 129,-7 3-129,-7 15 129,-6 7 0,-6 2-129,-2 2 129,0-6 0,2-3-129,4-8 0,3-9-129,9-9-258,-1-21-903,16-1-3096,0-3-387,-5-8-387,-5 3-258</inkml:trace>
  <inkml:trace contextRef="#ctx0" brushRef="#br1" timeOffset="55204.1575">14834 14226 3999,'18'0'4515,"-18"0"-516,0 0 0,0 0-2322,13-1-2193,-13 1 0,14-9 258,-2 2 129,1-5 387,6 3 258,-1-11 129,9 6 0,-1-9 0,11 4-129,0-4-258,4 5 0,0 1-129,3 3 0,0 4-129,-2 5 0,-5 1 0,-4 4 0,-3 5 258,2 7-129,-8 0 129,1 5 0,-7-1 129,4 2 0,-5-1 0,3-1-129,0-7-129,5-1 0,2-8 0,5-1 0,2-10-129,1-3 0,2-3 129,2 2 0,-6 1 0,-1 3-129,-6 4 129,-3 7-129,-4 3 129,-4 8 0,-2 3-129,-1 2 258,-1-1-258,1-2 129,7-4 0,4-5-129,7-4 129,3-3-129,7-7 0,5-3 0,3-4 0,-2 2-129,1 1 0,-5-1-645,10 3-3741,-9 2-387,-3-9-258,-6-5-387</inkml:trace>
  <inkml:trace contextRef="#ctx0" brushRef="#br1" timeOffset="58052.3204">17039 16631 1548,'0'0'3612,"0"0"-1935,0 0 0,0 0 129,0 0 0,0 0-387,0 0 129,0 0-774,7-11 0,6 0-258,1-6-129,6 3-258,1-9-129,4 3 129,1 0 0,3 4-129,-6 1 129,1 5-129,-4 3 129,0 5 129,-6-1 0,2 3-129,-5 7 129,2 3 0,-13-10 129,20 23-129,-7-12 0,2 0 0,1-4-129,11-1 0,4-6-129,6-6 0,6-5-129,2 2 129,-1-3 129,-1 8 0,-4-1 0,-4 5 129,-8 8 0,-1 9 129,-7 3-129,2 0 0,1-1-129,3-3 0,1-4-129,3-2 0,3-7 0,-2 1 129,-1-4-129,0 0 129,-6-4 0,0 1-129,-6 3 129,-2 0-258,2 7-387,-17-7-2838,28 0-1419,-4-4-129,1-12-645</inkml:trace>
  <inkml:trace contextRef="#ctx0" brushRef="#br1" timeOffset="59268.39">19245 16637 516,'0'0'3612,"0"0"0,20-4 0,-6-5-3096,-3-3-258,4 0 0,2 1 387,5 2-129,-5-9 258,7 11 0,-6-10-129,5 9-129,-6-6 258,4 9-387,-4-3-129,2 6 129,-6-4 0,3 6 0,-16 0 129,23 11 129,-23-11-129,18 27 129,-14-13-129,6 8 129,-2-2-258,7-1-129,3-5 0,12-5-258,7-7-258,8-6 129,5-8 0,7-5-129,1-2 258,1 0-129,-3 1 129,-8 5 0,-4 6 258,-7 6-129,-4 1 0,2 3 0,-5 3 0,-1 4 0,0-4-129,-1 0 258,-2-4-129,-2 4 0,-2-6 129,-4 2 0,-4 0 258,-1 0-258,-13-2 0,17 6 0,-17-6-129,11 9-129,-11-9 0,0 0-258,15 20-903,-15-20-3612,15 0-387,-1-13-129,3-11-387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25T22:34:03.300"/>
    </inkml:context>
    <inkml:brush xml:id="br0">
      <inkml:brushProperty name="width" value="0.05292" units="cm"/>
      <inkml:brushProperty name="height" value="0.05292" units="cm"/>
      <inkml:brushProperty name="color" value="#B2A3C5"/>
    </inkml:brush>
  </inkml:definitions>
  <inkml:trace contextRef="#ctx0" brushRef="#br0">5294 6234 1161,'-27'-2'3096,"7"-13"129,2 5-2322,-5 1-774,-5 2 0,1 2 129,-6 2 129,-1 1 129,-3 2 0,0 0 258,-3 2 129,3 8 0,-2-3 0,1 10-258,0-3 0,3 8-258,-2 2 0,4 9-129,-2 3-258,-1 6 129,2 12-129,0 4 0,1 8-129,0 3 129,5 6-129,0-1 0,5 3 129,5 0 0,6 1-129,2 1 129,5 1 129,5 2-129,7-1 129,9-4 0,6 0 0,13-2 258,5-9-129,12-2-129,7-9 129,10-5 0,2-6 129,7-1-129,4-9 0,4-7-129,4-5 0,3-11 129,1-8-258,1-3 129,4-17 0,1-7 0,0-18 0,0-4 129,-4-11-129,-4-6 0,-3-8-129,-4-8 0,-9-5-129,-8-10-129,-6 3 258,-11-10-129,-9 4 0,-8-5 258,-11-2-129,-11 3 129,-10-1 129,-6 9-129,-17-2 129,-9 7 0,-17-1-129,-10 9 0,-15 8-129,-14 10 129,-12 12-516,-16 6-258,-9 22-1548,-14 10-2322,-14 12 0,-8 17-516</inkml:trace>
  <inkml:trace contextRef="#ctx0" brushRef="#br0" timeOffset="1532.0876">6835 11418 1677,'0'-17'4644,"-4"-5"129,-5 10-387,1-1-2451,-15-12-645,5 7-387,-10-4-258,-2 2-516,-4 2 0,-6-2-387,-5 7-129,-5-1-258,1 10-387,-10-3 0,2 11-258,-8-1-129,5 16 129,-9-2 0,7 16 129,-5 2 0,3 11 516,2 4-129,3 10-129,7 6-258,2 2 387,8 7 129,8 2 0,8-2 258,10 1 258,5-6 516,11-3 129,13-4 645,14-10 129,13-5 0,14-13 129,14-4-129,12-17-129,14 1-129,8-15 129,11-5-129,3-15 0,8-1-129,-7-12-129,8-4 129,-8-14-129,4-3-258,-11-15 129,-4 1-387,-13-10-129,-9-1 0,-15-6-129,-14 3 129,-19-6-129,-17 0 0,-19 4 0,-14 2-129,-20 5 258,-18 3-129,-16 8 0,-17 6 0,-14 14-129,-15 11 129,-10 17-258,-12 7-129,-4 14-516,-10 6-903,8 23-1806,2 14-1161,3 3 0,16 18 1</inkml:trace>
  <inkml:trace contextRef="#ctx0" brushRef="#br0" timeOffset="2730.1561">9211 13476 7353,'22'-62'4902,"-22"23"-129,0-3-516,-5 2-3483,-9-14-387,-1 8-129,-8-5-387,-5 1 0,-8 5-258,-9 3-258,-5 13 0,-11-1-129,-2 18 0,-11-2 129,0 14-129,-10 5 258,-2 18 258,-2 9 258,-3 6 129,2 14 129,3 4 0,5 12 0,7 6 0,9 6 129,13 5-129,15 3-129,17-2 258,17 3-258,14-4 258,24 0-129,18-10 0,26-3 0,18-13 0,19-9 0,15-17 0,17-10 387,2-23-258,9-8-129,-5-23 129,-2-10 0,-14-22-129,-4-5 129,-18-19-129,-7-4 0,-14-11-129,-9-2 129,-18-4-129,-13 2-129,-15 2 258,-13 5-258,-21 4 0,-16 8 0,-24 8 0,-21 10-387,-18 12 0,-20 2-1290,-6 14-3096,-14 13-129,0 15-387,7 8-129</inkml:trace>
  <inkml:trace contextRef="#ctx0" brushRef="#br0" timeOffset="3431.1962">12958 13265 5676,'-17'-107'4644,"4"57"-258,-3 0-129,-6 3-3741,6 8-258,-5 7 0,-1 11-129,-2 7-129,-6 3-129,-3 11 129,-5 13-129,-4 11 129,-5 10 129,-5 10 258,-2 12-129,-5 5 387,2 11 0,0 6 0,6 8 129,4-1-258,14 9 0,7-2-129,16 5-258,10-1-129,20-2-129,21-8 0,17-8-129,21-8 258,14-12 0,14-13 0,14-18 258,12-16-258,8-11 129,2-20-129,3-17 0,-5-11-129,-4-17 129,-9-8 0,-11-4-258,-16-10 258,-14-4 0,-19-2 0,-20-2 0,-18-6 0,-20 6-129,-17-6 129,-23 4-129,-19 4 0,-19 7 0,-17 9-258,-20 8 0,-9 19 0,-20 4-645,-4 27-129,-11 2-903,4 18-2322,6 24-516,4 9-129</inkml:trace>
  <inkml:trace contextRef="#ctx0" brushRef="#br0" timeOffset="4332.2478">20723 13290 6321,'-45'8'4773,"26"-8"-129,-6 0-258,-1-3-3741,2 3-258,-6 0 0,1 7 129,-8 3-129,0 14-129,-8 7 0,0 6 0,-2 9-129,0 7 129,-1 6 0,5 5 0,7 3-129,9 4-129,10-5 129,13 6-129,10-1 0,16-2-129,19-3 129,11-3-258,19-2 129,14-6 0,14-7-129,9-9 258,11-13 0,9-13 0,3-11 129,2-4 129,-4-22 129,-3-10 129,-9-13-129,-5-3 0,-16-8-129,-9-3 0,-19-7-129,-10-7 0,-16-12-129,-20 0 0,-16-7-129,-15-7 129,-24-4-129,-18-1 129,-18-3-129,-18 1 0,-19 10 0,-18 3 0,-14 16-258,-18 9-516,-1 27-2193,-15 13-1548,-9 13-387,-1 16-387,3 3 0</inkml:trace>
  <inkml:trace contextRef="#ctx0" brushRef="#br0" timeOffset="11864.6786">439 14059 1419,'-42'43'3483,"42"-43"-645,-50 3-774,50-3-774,0 0-645,0 0-516,-45 22-516,45-22 0,0 0-387,0 0 258,0 0-129,0 0 129,0 0 387,0 0 258,0 0 387,0 0 129,0 0 0,0 0 258,45 27-129,-45-27 129,50-5-129,-50 5-258,67-12-258,-28 8 0,9 2 129,3 0-129,11 2 0,3 0-129,8 0-387,9 0 258,-9 0-129,10 0 129,-4 0 0,16-4 129,-17-1-129,18-1 0,-17 0 387,13-1-129,-2 6 387,10-3-258,-6 4 129,6 0-129,2 2 129,3 2 0,5 8-129,-3-4-129,3 7-129,-1-6-129,4 4 0,0-2 129,0-1-129,-2-2 0,4-4-129,-3-3 258,6-1 129,-5 0-129,3-2 0,-5-4-129,1 4 129,-1-2 0,-2 3 0,-6-1-129,-5 2 0,-4 0 0,-6 0 129,-9 3 0,-5 1 129,-9-2-129,-2 4 258,-9-6-258,-3 1 258,-5-1-129,-2 3 0,-7-3 0,-2 0 0,-9-3 0,-1-1 0,-7 1-129,-6 1 0,-1-1 129,-11 3-258,11-9 0,-11 9 0,7-13-258,-6 1 258,2-5 0,-3-4 0,0-8 0,0-7 0,2-6-129,-1-1 129,3-6 0,2 2 0,-1-6-129,2-1 0,1 8 129,-1-5-129,-3 8 258,0 1-129,-2 1 0,-1 0-129,-1 4 129,0 1-129,0-1 0,0 2 129,0-2-129,0 1 129,0 3-129,0 5 129,0 5-129,-2 5 258,-3 5-129,5 13 0,-17-13 0,4 9 0,-1 4 0,-4 0 0,-3 2 129,0 2-129,-4-1 129,0 0 0,-3 1-129,0-2 0,-3-2 129,-3 0-129,-5 0 0,-2 0 0,-4 0-129,-4 0 129,-5 0 0,-7 0 0,-5 0 0,-5 0-129,-4 3 0,-4-3 129,-4 0 0,-1 0 0,-5-3-129,-2 1 0,-2-5 129,1 4 0,-3-4 0,-3 2 129,-2 0-129,-5 4-129,2 0 0,-1-1 0,1 2 0,-5 0 0,1 0-129,-3 0 129,1-2 129,-2-1 258,-3-4 0,0 1 129,-6-3 0,6 3 0,-2 0 258,5 3-258,-6 3-258,9-1-129,2 1-129,5 0 129,0 0 0,-3 0 0,-1 0-129,5 0 129,5-2 0,3 1 0,6 0 129,4 1-129,9 0-129,14 0 129,9 0 0,8-3-129,2-1 129,40 4 0,-65-13 0,65 13 0,-51-16 0,51 16 0,-45-14-129,45 14 129,0 0-258,-46-10 129,46 10 129,0 0-129,0 0 129,0 0-129,0 0 129,0 0 0,0 0 0,0 0-129,0 0 129,0 0-129,0 0 129,0 0-129,0 0 0,0 0 0,0 45 0,0-45 129,0 0-129,0 0 0,0 0 258,36 57-129,-36-57 129,0 0-129,13 70 129,-13-70 0,1 62 0,-1-62 0,3 75-129,-3-75 0,7 82 0,-7-82 0,10 86-129,-10-86 129,18 79 0,-18-79 0,24 66 0,-24-66 129,22 61-129,-22-61 0,33 57 129,-33-57-129,27 51 129,-27-51 0,27 49-129,-27-49 129,0 0 0,47 55 258,-47-55 0,47 26-129,-47-26 129,76 18-129,-26-9 258,14-3-258,8-6-258,9 5 0,5-2-129,-4 3 129,8-3 0,2 3-258,3-2 258,-7 2-129,2 2 258,-1-6 129,8 1-129,1-1-129,2-2 129,0 1-258,2 0 0,-1 2 0,4 6 0,-4 2-387,-2 15-645,-14-5-2451,3 6-1419,-5 2 0,-10-8-516</inkml:trace>
  <inkml:trace contextRef="#ctx0" brushRef="#br0" timeOffset="13207.7554">4019 13876 1161,'16'14'1290,"4"8"-387,-8-13 129,5 1-129,1 0 258,5-1 0,4 1 129,4-1-258,4 1-129,3 0-258,3 5-129,1-3-258,3 4-129,2-2 0,0 4 129,-3-1 0,2 3-129,0-3 258,0 4 258,-2-5-258,1 1 129,-3 1-129,2-1-129,-5 0-129,3 0 129,-4-3-258,0-2 0,-2 3 129,-2-3-129,-2-7 258,-1-2 0,-4-3 0,-1-1 0,-6-9 129,-1 5-129,-4-13 0,-5 4 129,-3-9-258,0-6-129,-1-3-258,-1-9-129,1-5 0,-2-7 258,0-4 0,-1-7 0,1 2 0,-1-4 129,-2-2 129,-1 5 0,-1 0 0,-3 3-129,-4 5 129,1 6-387,-3 10-129,-3 1-645,6 14-1161,-1 8-1806,-4-4-645,12 20 516</inkml:trace>
  <inkml:trace contextRef="#ctx0" brushRef="#br0" timeOffset="19251.1011">136 12033 129,'-37'-23'774,"37"23"0,0 0 129,0 0-129,-38-54-129,38 54 129,0 0-258,-33-55-129,33 55-129,0 0-129,-26-67-129,26 67 258,0-49-129,0 49 129,0-55 0,0 55 129,0-54-258,0 54 0,0-54 0,0 54-129,0-67 0,0 67 0,0-84 258,0 84-129,0-95 258,0 42 258,0-7 129,0 4 0,20-4 0,5 6 0,0-2 0,7 5-258,-32 51 0,70-86-129,-70 86-258,76-61 0,-30 41-258,7 8 0,-4 10 0,6 2-129,-3 2 0,3 10-129,-6 9 258,6 4-129,-7 7 258,1 4-129,-7 6 129,1 5 129,-12 7-129,-3 9 258,-11-5 258,-10 5 129,-7-5 129,-20 9 258,-6-12 129,-17 6 0,-2-14-129,-14 6-129,0-10-258,-9 6-258,5-3-258,-1-5-129,7-7-258,2-10 129,2-4-258,8-18-258,6-2-774,39 0-2580,-46-82-645,42 16-258,4-23 258</inkml:trace>
  <inkml:trace contextRef="#ctx0" brushRef="#br0" timeOffset="20347.1638">10656 14051 6321,'-42'25'4644,"23"-17"-258,-7-8-387,-1-5-3483,7-1-387,1-5 0,-1-3 0,3-2-129,-3-7-129,1-2 0,-2-8 129,-2-1-258,0-4 258,-2-4-129,1-4 0,1-5 129,1 0 0,4-7 129,4-2-129,4-3 129,8-3 0,5-4-129,15-5-129,12 1 0,10 1 129,9 6-258,10 2 258,8 7-258,3 8 0,1 14 258,-4 12-129,-7 10-129,-6 14 0,-6 7 129,-6 14-258,-4 11 129,-5 0-258,0 9-258,-2-3 258,2 7 129,-4 0-129,0 3 258,-5-4 129,-3 9 258,-9 5 0,-8 7 387,-6 10-129,-15 0 0,-9 7 387,-14-3 129,-4 9 129,-14-15-129,1 2-129,-8-22 129,6-5-387,2-16-1290,4-13-2967,2-28-645,7-19-387,0-29-645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368762C-0994-40EE-9D94-DDAB8205F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58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taphora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Pronoun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~jurafsky/cl01.pdf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is.upenn.edu/~ace" TargetMode="External"/><Relationship Id="rId4" Type="http://schemas.openxmlformats.org/officeDocument/2006/relationships/hyperlink" Target="http://www.icsi.berkeley.edu/~framenet/" TargetMode="Externa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784A0-18F5-4369-B95F-36E8F2F4FD5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58542-E681-48F0-9022-8D22713910E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Reference to space and time with respect to space and time of speaking (context)</a:t>
            </a:r>
          </a:p>
          <a:p>
            <a:pPr eaLnBrk="1" hangingPunct="1"/>
            <a:r>
              <a:rPr lang="en-CA" smtClean="0"/>
              <a:t>Come, go, here and now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C75C4-9359-464C-B48C-5D6DF6ECC69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Anything missing? What about an hypertext?</a:t>
            </a:r>
          </a:p>
          <a:p>
            <a:pPr eaLnBrk="1" hangingPunct="1"/>
            <a:r>
              <a:rPr lang="en-CA" dirty="0" smtClean="0"/>
              <a:t>Synchronous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vs</a:t>
            </a:r>
            <a:r>
              <a:rPr lang="en-CA" baseline="0" dirty="0" smtClean="0"/>
              <a:t> Asynchronous conversations</a:t>
            </a:r>
            <a:endParaRPr lang="en-CA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91C73-5744-4882-A2B4-2028DAF5DF0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Monologue and dialogue both involve interpreting</a:t>
            </a:r>
          </a:p>
          <a:p>
            <a:pPr lvl="1" eaLnBrk="1" hangingPunct="1"/>
            <a:r>
              <a:rPr lang="en-US" smtClean="0"/>
              <a:t>Information status</a:t>
            </a:r>
          </a:p>
          <a:p>
            <a:pPr lvl="1" eaLnBrk="1" hangingPunct="1"/>
            <a:r>
              <a:rPr lang="en-US" smtClean="0"/>
              <a:t>Coherence issues</a:t>
            </a:r>
          </a:p>
          <a:p>
            <a:pPr lvl="1" eaLnBrk="1" hangingPunct="1"/>
            <a:r>
              <a:rPr lang="en-US" smtClean="0"/>
              <a:t>Reference resolution</a:t>
            </a:r>
          </a:p>
          <a:p>
            <a:pPr lvl="1" eaLnBrk="1" hangingPunct="1"/>
            <a:r>
              <a:rPr lang="en-US" smtClean="0"/>
              <a:t>Speech acts, implicature, intentionality</a:t>
            </a:r>
          </a:p>
          <a:p>
            <a:pPr eaLnBrk="1" hangingPunct="1"/>
            <a:r>
              <a:rPr lang="en-US" smtClean="0"/>
              <a:t>Dialogue involves managing</a:t>
            </a:r>
          </a:p>
          <a:p>
            <a:pPr lvl="1" eaLnBrk="1" hangingPunct="1"/>
            <a:r>
              <a:rPr lang="en-US" smtClean="0"/>
              <a:t>Turn-taking</a:t>
            </a:r>
          </a:p>
          <a:p>
            <a:pPr lvl="1" eaLnBrk="1" hangingPunct="1"/>
            <a:r>
              <a:rPr lang="en-US" smtClean="0"/>
              <a:t>Grounding and repairing misunderstandings</a:t>
            </a:r>
          </a:p>
          <a:p>
            <a:pPr lvl="1" eaLnBrk="1" hangingPunct="1"/>
            <a:r>
              <a:rPr lang="en-US" smtClean="0"/>
              <a:t>Initiative and confirmation strategies</a:t>
            </a:r>
          </a:p>
          <a:p>
            <a:pPr lvl="1" eaLnBrk="1" hangingPunct="1"/>
            <a:r>
              <a:rPr lang="en-US" smtClean="0"/>
              <a:t>Transition Relevance Places (generally utterance boundaries)</a:t>
            </a:r>
          </a:p>
          <a:p>
            <a:pPr lvl="1" eaLnBrk="1" hangingPunct="1"/>
            <a:r>
              <a:rPr lang="en-US" smtClean="0"/>
              <a:t>But single utterances may be spread over several turns…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0EF59-C65F-4198-B3E2-28BECC248D5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9A156-2189-41D4-8D61-49E8C66565C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Comic Sans MS" pitchFamily="66" charset="0"/>
              </a:rPr>
              <a:t>Presence of (domain specific) discourse markers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News “good evening, I am.., joining us now is…”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Real estate ads: is previous word phone number?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387E2-3FC6-4BDF-B930-3E61A63B397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one is more clear?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73EA6-AE1E-4A2E-93E8-8F4E02B3799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Coherence relations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73EA6-AE1E-4A2E-93E8-8F4E02B3799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Coherence relations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73EA6-AE1E-4A2E-93E8-8F4E02B3799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Increase</a:t>
            </a:r>
            <a:r>
              <a:rPr lang="en-US" baseline="0" dirty="0" smtClean="0"/>
              <a:t> (or create from nothing) hearer’s positive attitude towards house-A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9AAA4-B637-4035-9783-6CB7338AE74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Problems: cue phrases are ambiguous and most relations are implicit</a:t>
            </a:r>
          </a:p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D. Marcu, The theory and Practice of Discourse Parsing and Summarization – MIT 2000</a:t>
            </a:r>
          </a:p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Parser based on corpus analysis: cue phrases, cohesion (lexical one clause talks about veggie the other about carrots -&gt; Elaboration)</a:t>
            </a:r>
          </a:p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Chart parser</a:t>
            </a:r>
          </a:p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Elaboration</a:t>
            </a:r>
            <a:r>
              <a:rPr lang="en-US" smtClean="0"/>
              <a:t> (set/member, class/instance/whole/part…)</a:t>
            </a:r>
          </a:p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Contrast</a:t>
            </a:r>
            <a:r>
              <a:rPr lang="en-US" smtClean="0"/>
              <a:t>: multinuclear Canada has excellent welfare whereas in the US you have to rely on yourself</a:t>
            </a:r>
          </a:p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Condition</a:t>
            </a:r>
            <a:r>
              <a:rPr lang="en-US" smtClean="0"/>
              <a:t>:  Sat presents precondition for N</a:t>
            </a:r>
          </a:p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Purpose</a:t>
            </a:r>
            <a:r>
              <a:rPr lang="en-US" smtClean="0"/>
              <a:t>: Sat presents goal of the activity in N (J wants to learn French. He went to Quebec for 6 months)</a:t>
            </a:r>
          </a:p>
          <a:p>
            <a:pPr lvl="3" eaLnBrk="1" hangingPunct="1"/>
            <a:r>
              <a:rPr lang="en-US" smtClean="0">
                <a:solidFill>
                  <a:schemeClr val="folHlink"/>
                </a:solidFill>
              </a:rPr>
              <a:t>Sequence</a:t>
            </a:r>
            <a:r>
              <a:rPr lang="en-US" smtClean="0"/>
              <a:t>: multinuclear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5D8CF-23D3-45A7-B88B-6F7DFB0DCD9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will discuss</a:t>
            </a:r>
          </a:p>
          <a:p>
            <a:pPr eaLnBrk="1" hangingPunct="1"/>
            <a:r>
              <a:rPr lang="en-US" dirty="0" smtClean="0"/>
              <a:t>1) What the</a:t>
            </a:r>
            <a:r>
              <a:rPr lang="en-US" baseline="0" dirty="0" smtClean="0"/>
              <a:t> arrow of understanding is pointing to</a:t>
            </a:r>
          </a:p>
          <a:p>
            <a:pPr eaLnBrk="1" hangingPunct="1"/>
            <a:r>
              <a:rPr lang="en-US" baseline="0" dirty="0" smtClean="0"/>
              <a:t>What the arrow of generation is coming from</a:t>
            </a:r>
          </a:p>
          <a:p>
            <a:pPr eaLnBrk="1" hangingPunct="1"/>
            <a:r>
              <a:rPr lang="en-US" baseline="0" dirty="0" smtClean="0"/>
              <a:t>2) The fundamental distinction between monolog and dialog (and spoken vs. written)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2EDB9-B398-456A-8E07-EA4E941C008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how do we interpret these?</a:t>
            </a:r>
          </a:p>
          <a:p>
            <a:pPr eaLnBrk="1" hangingPunct="1"/>
            <a:r>
              <a:rPr lang="en-GB" dirty="0" smtClean="0"/>
              <a:t>Generics I saw no less than 6 Ferraris today. They are the coolest cars.</a:t>
            </a:r>
          </a:p>
          <a:p>
            <a:pPr eaLnBrk="1" hangingPunct="1"/>
            <a:r>
              <a:rPr lang="en-US" dirty="0" smtClean="0"/>
              <a:t>Any conceivable NLP application requires methods for determining the denotation of pronouns and related expressions</a:t>
            </a:r>
          </a:p>
          <a:p>
            <a:pPr eaLnBrk="1" hangingPunct="1"/>
            <a:r>
              <a:rPr lang="en-US" dirty="0" smtClean="0"/>
              <a:t>In the end, just about any knowledge shared by the discourse participants might be necessary to resolve a reference</a:t>
            </a:r>
          </a:p>
          <a:p>
            <a:pPr eaLnBrk="1" hangingPunct="1"/>
            <a:r>
              <a:rPr lang="en-US" dirty="0" smtClean="0"/>
              <a:t>Practical algorithms relay on very specific domain independent knowledge</a:t>
            </a:r>
          </a:p>
          <a:p>
            <a:pPr eaLnBrk="1" hangingPunct="1"/>
            <a:r>
              <a:rPr lang="en-US" b="1" dirty="0" smtClean="0"/>
              <a:t>For  illustration we will focus on pronoun resolution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370F0-27AE-460C-9A16-9A25A2100CF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how do we interpret these?</a:t>
            </a:r>
          </a:p>
          <a:p>
            <a:pPr eaLnBrk="1" hangingPunct="1"/>
            <a:r>
              <a:rPr lang="en-GB" dirty="0" smtClean="0"/>
              <a:t>Indefinite: introduce entity new to the hearer</a:t>
            </a:r>
          </a:p>
          <a:p>
            <a:pPr eaLnBrk="1" hangingPunct="1"/>
            <a:r>
              <a:rPr lang="en-GB" dirty="0" smtClean="0"/>
              <a:t>Definite: an entity that is identifiable</a:t>
            </a:r>
            <a:r>
              <a:rPr lang="en-GB" baseline="0" dirty="0" smtClean="0"/>
              <a:t> by the reader</a:t>
            </a:r>
          </a:p>
          <a:p>
            <a:pPr eaLnBrk="1" hangingPunct="1"/>
            <a:r>
              <a:rPr lang="en-GB" baseline="0" dirty="0" smtClean="0"/>
              <a:t>Pronouns: require referent to have a high degree of salience</a:t>
            </a:r>
            <a:endParaRPr lang="en-GB" dirty="0" smtClean="0"/>
          </a:p>
          <a:p>
            <a:pPr eaLnBrk="1" hangingPunct="1"/>
            <a:r>
              <a:rPr lang="en-GB" dirty="0" smtClean="0"/>
              <a:t>This / that indicate literal</a:t>
            </a:r>
            <a:r>
              <a:rPr lang="en-GB" baseline="0" dirty="0" smtClean="0"/>
              <a:t> or metaphorical closeness / distance</a:t>
            </a:r>
            <a:endParaRPr lang="en-GB" dirty="0" smtClean="0"/>
          </a:p>
          <a:p>
            <a:pPr eaLnBrk="1" hangingPunct="1"/>
            <a:r>
              <a:rPr lang="en-GB" dirty="0" err="1" smtClean="0"/>
              <a:t>Inferrables</a:t>
            </a:r>
            <a:r>
              <a:rPr lang="en-GB" dirty="0" smtClean="0"/>
              <a:t> “ I almost bought a new car today, but &lt;a door&gt; had a dent and &lt;the engine&gt; was too noisy”</a:t>
            </a:r>
          </a:p>
          <a:p>
            <a:pPr eaLnBrk="1" hangingPunct="1"/>
            <a:r>
              <a:rPr lang="en-GB" dirty="0" smtClean="0"/>
              <a:t>Generics I saw no less than 6 Ferraris today. They are the coolest cars.</a:t>
            </a:r>
          </a:p>
          <a:p>
            <a:pPr eaLnBrk="1" hangingPunct="1"/>
            <a:r>
              <a:rPr lang="en-US" dirty="0" smtClean="0"/>
              <a:t>Any conceivable NLP application requires methods for determining the denotation of pronouns and related expressions</a:t>
            </a:r>
          </a:p>
          <a:p>
            <a:pPr eaLnBrk="1" hangingPunct="1"/>
            <a:r>
              <a:rPr lang="en-US" dirty="0" smtClean="0"/>
              <a:t>In the end, just about any knowledge shared by the discourse participants might be necessary to resolve a reference</a:t>
            </a:r>
          </a:p>
          <a:p>
            <a:pPr eaLnBrk="1" hangingPunct="1"/>
            <a:r>
              <a:rPr lang="en-US" dirty="0" smtClean="0"/>
              <a:t>Practical algorithms relay on very specific domain independent knowledge</a:t>
            </a:r>
          </a:p>
          <a:p>
            <a:pPr eaLnBrk="1" hangingPunct="1"/>
            <a:r>
              <a:rPr lang="en-US" dirty="0" smtClean="0"/>
              <a:t>For  illustration we will focus on pronoun resolution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They referring to the set of all Ferraris,</a:t>
            </a:r>
            <a:r>
              <a:rPr lang="en-CA" baseline="0" dirty="0" smtClean="0"/>
              <a:t> the class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8762C-0994-40EE-9D94-DDAB8205FF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33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BB813-7135-460D-9BFE-15EA1A6BB4E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?? Achieve 80-85% accuracy for many genres ??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Binding: reflexives must corefer with subject of the most immediate clause that contains it</a:t>
            </a:r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Whereas non reflexives cannot corefer with that subject</a:t>
            </a:r>
            <a:endParaRPr lang="en-US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4D73A-021D-4074-A647-9F41D4A4CE5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22B06-FA39-4419-A311-2440BD43A29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/>
            <a:r>
              <a:rPr lang="en-GB" dirty="0" smtClean="0"/>
              <a:t>Last object mentioned does not work because of focus effect</a:t>
            </a:r>
          </a:p>
          <a:p>
            <a:pPr lvl="2" eaLnBrk="1" hangingPunct="1"/>
            <a:r>
              <a:rPr lang="en-GB" dirty="0" smtClean="0"/>
              <a:t>Because John is the focus of the </a:t>
            </a:r>
            <a:r>
              <a:rPr lang="en-GB" dirty="0" smtClean="0"/>
              <a:t>discourse</a:t>
            </a:r>
            <a:endParaRPr lang="en-GB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E9269-9AE8-4EDB-AA46-BD1BC57C463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/>
              <a:t> compatible if the number/gender of the antecedent NP is unknown  (e.g., fish)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Entities introduced in recent utterances are more salient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Grammatical role: subject more salient than object which is more salient than other positions</a:t>
            </a:r>
          </a:p>
          <a:p>
            <a:pPr eaLnBrk="1" hangingPunct="1"/>
            <a:r>
              <a:rPr lang="en-US" dirty="0" smtClean="0"/>
              <a:t>Accuracy 86% when applied to unseen data test data within the same genre</a:t>
            </a:r>
          </a:p>
          <a:p>
            <a:pPr eaLnBrk="1" hangingPunct="1"/>
            <a:r>
              <a:rPr lang="en-US" dirty="0" smtClean="0"/>
              <a:t>Hobbs distance: number of NPs that the </a:t>
            </a:r>
            <a:r>
              <a:rPr lang="en-US" dirty="0" err="1" smtClean="0"/>
              <a:t>hobbs</a:t>
            </a:r>
            <a:r>
              <a:rPr lang="en-US" dirty="0" smtClean="0"/>
              <a:t> algorithm has to skip starting going backward from the pronoun</a:t>
            </a:r>
          </a:p>
          <a:p>
            <a:pPr eaLnBrk="1" hangingPunct="1"/>
            <a:r>
              <a:rPr lang="en-US" dirty="0" smtClean="0"/>
              <a:t>Machine learning: determine the probability that two NP </a:t>
            </a:r>
            <a:r>
              <a:rPr lang="en-US" dirty="0" err="1" smtClean="0"/>
              <a:t>corefer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DEDEB-63C6-45C2-9C6D-98931AE7A08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smtClean="0"/>
              <a:t>Not (yet) possible in a computer NL sys (in general)</a:t>
            </a:r>
          </a:p>
          <a:p>
            <a:pPr eaLnBrk="1" hangingPunct="1"/>
            <a:r>
              <a:rPr lang="en-GB" sz="1400" smtClean="0"/>
              <a:t>What about using word similarity?</a:t>
            </a:r>
            <a:endParaRPr lang="en-US" sz="14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59457-2620-4FF7-85DA-699C438084F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Dr. and Chairman can be removed from NPs and then you check if they are identical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 smtClean="0"/>
              <a:t>Appositive</a:t>
            </a:r>
            <a:r>
              <a:rPr lang="en-US" dirty="0" smtClean="0"/>
              <a:t>.</a:t>
            </a:r>
            <a:r>
              <a:rPr lang="en-US" baseline="0" dirty="0" smtClean="0"/>
              <a:t> If there is an apposition the two referring expressions </a:t>
            </a:r>
            <a:r>
              <a:rPr lang="en-US" baseline="0" dirty="0" err="1" smtClean="0"/>
              <a:t>corefer</a:t>
            </a:r>
            <a:r>
              <a:rPr lang="en-US" baseline="0" dirty="0" smtClean="0"/>
              <a:t> (e.g. Mary AND the new CEO</a:t>
            </a:r>
            <a:r>
              <a:rPr lang="en-US" baseline="0" dirty="0" smtClean="0"/>
              <a:t>)</a:t>
            </a:r>
          </a:p>
          <a:p>
            <a:pPr marL="0" indent="0" eaLnBrk="1" hangingPunct="1">
              <a:buFontTx/>
              <a:buNone/>
            </a:pP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indent="0" eaLnBrk="1" hangingPunct="1">
              <a:buFontTx/>
              <a:buNone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a narrower sense, 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anaphora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is the use of an expression which depends specifically upon an antecedent expression, and thus is contrasted with 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Cataphora"/>
              </a:rPr>
              <a:t>cataphora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which is the use of an expression which depends upon a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postcedent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expression. The anaphoric (referring) term is called an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anaphor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For example, in the sentence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Sally arrived, but nobody saw her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4" tooltip="Pronoun"/>
              </a:rPr>
              <a:t>pronoun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an anaphor, referring back to the antecedent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Sally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In the sentence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Before her arrival, nobody saw Sally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pronoun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forward to the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postcedent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Sally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so </a:t>
            </a:r>
            <a:r>
              <a:rPr lang="en-CA" sz="1200" b="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now a </a:t>
            </a:r>
            <a:r>
              <a:rPr lang="en-CA" sz="1200" b="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cataphor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(and an anaphor in the broader, but not the narrower, sense). 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C75C4-9359-464C-B48C-5D6DF6ECC69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Anything missing? What about an hypertext?</a:t>
            </a:r>
          </a:p>
          <a:p>
            <a:pPr eaLnBrk="1" hangingPunct="1"/>
            <a:r>
              <a:rPr lang="en-CA" dirty="0" smtClean="0"/>
              <a:t>Synchronous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vs</a:t>
            </a:r>
            <a:r>
              <a:rPr lang="en-CA" baseline="0" dirty="0" smtClean="0"/>
              <a:t> Asynchronous conversations</a:t>
            </a:r>
            <a:endParaRPr lang="en-C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AE5C5-1992-43F3-AB89-DA13E73FC40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Anything missing? What about an hypertext?</a:t>
            </a:r>
          </a:p>
          <a:p>
            <a:pPr eaLnBrk="1" hangingPunct="1"/>
            <a:r>
              <a:rPr lang="en-CA" smtClean="0"/>
              <a:t>Dialog: two types  human-human   human-computer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C2426-1CFD-4884-AFAE-D7563B4C9C3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Most fundamental form of language use</a:t>
            </a:r>
          </a:p>
          <a:p>
            <a:pPr eaLnBrk="1" hangingPunct="1"/>
            <a:r>
              <a:rPr lang="en-US" dirty="0" smtClean="0"/>
              <a:t>First kind we learn as children </a:t>
            </a:r>
          </a:p>
          <a:p>
            <a:pPr eaLnBrk="1" hangingPunct="1"/>
            <a:r>
              <a:rPr lang="en-US" dirty="0" smtClean="0"/>
              <a:t>Monologue and dialogue both involve interpreting</a:t>
            </a:r>
          </a:p>
          <a:p>
            <a:pPr lvl="1" eaLnBrk="1" hangingPunct="1"/>
            <a:r>
              <a:rPr lang="en-US" dirty="0" smtClean="0"/>
              <a:t>Information status</a:t>
            </a:r>
          </a:p>
          <a:p>
            <a:pPr lvl="1" eaLnBrk="1" hangingPunct="1"/>
            <a:r>
              <a:rPr lang="en-US" dirty="0" smtClean="0"/>
              <a:t>Coherence issues</a:t>
            </a:r>
          </a:p>
          <a:p>
            <a:pPr lvl="1" eaLnBrk="1" hangingPunct="1"/>
            <a:r>
              <a:rPr lang="en-US" dirty="0" smtClean="0"/>
              <a:t>Reference resolution</a:t>
            </a:r>
          </a:p>
          <a:p>
            <a:pPr lvl="1" eaLnBrk="1" hangingPunct="1"/>
            <a:r>
              <a:rPr lang="en-US" dirty="0" smtClean="0"/>
              <a:t>Speech acts, </a:t>
            </a:r>
            <a:r>
              <a:rPr lang="en-US" dirty="0" err="1" smtClean="0"/>
              <a:t>implicature</a:t>
            </a:r>
            <a:r>
              <a:rPr lang="en-US" dirty="0" smtClean="0"/>
              <a:t>, intentionality</a:t>
            </a:r>
          </a:p>
          <a:p>
            <a:pPr eaLnBrk="1" hangingPunct="1"/>
            <a:r>
              <a:rPr lang="en-US" dirty="0" smtClean="0"/>
              <a:t>Dialogue involves managing</a:t>
            </a:r>
          </a:p>
          <a:p>
            <a:pPr lvl="1" eaLnBrk="1" hangingPunct="1"/>
            <a:r>
              <a:rPr lang="en-US" dirty="0" smtClean="0"/>
              <a:t>Turn-taking</a:t>
            </a:r>
          </a:p>
          <a:p>
            <a:pPr lvl="1" eaLnBrk="1" hangingPunct="1"/>
            <a:r>
              <a:rPr lang="en-US" dirty="0" smtClean="0"/>
              <a:t>Grounding and repairing misunderstandings (must constantly establish common ground acknowledging the speaker’s utterances or else make clear  that there was a problem</a:t>
            </a:r>
          </a:p>
          <a:p>
            <a:pPr lvl="1" eaLnBrk="1" hangingPunct="1"/>
            <a:r>
              <a:rPr lang="en-US" dirty="0" smtClean="0"/>
              <a:t>Initiative and confirmation strategies</a:t>
            </a:r>
          </a:p>
          <a:p>
            <a:pPr lvl="1" eaLnBrk="1" hangingPunct="1"/>
            <a:r>
              <a:rPr lang="en-US" dirty="0" smtClean="0"/>
              <a:t>Transition Relevance Places (generally utterance boundaries)</a:t>
            </a:r>
          </a:p>
          <a:p>
            <a:pPr lvl="1" eaLnBrk="1" hangingPunct="1"/>
            <a:r>
              <a:rPr lang="en-US" dirty="0" smtClean="0"/>
              <a:t>But single utterances may be spread over several turns…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2902C-C3E6-460C-A4F7-86DFA2C603E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Monologue and dialogue both involve interpreting</a:t>
            </a:r>
          </a:p>
          <a:p>
            <a:pPr lvl="1" eaLnBrk="1" hangingPunct="1"/>
            <a:r>
              <a:rPr lang="en-US" smtClean="0"/>
              <a:t>Information status</a:t>
            </a:r>
          </a:p>
          <a:p>
            <a:pPr lvl="1" eaLnBrk="1" hangingPunct="1"/>
            <a:r>
              <a:rPr lang="en-US" smtClean="0"/>
              <a:t>Coherence issues</a:t>
            </a:r>
          </a:p>
          <a:p>
            <a:pPr lvl="1" eaLnBrk="1" hangingPunct="1"/>
            <a:r>
              <a:rPr lang="en-US" smtClean="0"/>
              <a:t>Reference resolution</a:t>
            </a:r>
          </a:p>
          <a:p>
            <a:pPr lvl="1" eaLnBrk="1" hangingPunct="1"/>
            <a:r>
              <a:rPr lang="en-US" smtClean="0"/>
              <a:t>Speech acts, implicature, intentionality</a:t>
            </a:r>
          </a:p>
          <a:p>
            <a:pPr eaLnBrk="1" hangingPunct="1"/>
            <a:r>
              <a:rPr lang="en-US" smtClean="0"/>
              <a:t>Dialogue involves managing</a:t>
            </a:r>
          </a:p>
          <a:p>
            <a:pPr lvl="1" eaLnBrk="1" hangingPunct="1"/>
            <a:r>
              <a:rPr lang="en-US" smtClean="0"/>
              <a:t>Turn-taking</a:t>
            </a:r>
          </a:p>
          <a:p>
            <a:pPr lvl="1" eaLnBrk="1" hangingPunct="1"/>
            <a:r>
              <a:rPr lang="en-US" smtClean="0"/>
              <a:t>Grounding and repairing misunderstandings</a:t>
            </a:r>
          </a:p>
          <a:p>
            <a:pPr lvl="1" eaLnBrk="1" hangingPunct="1"/>
            <a:r>
              <a:rPr lang="en-US" smtClean="0"/>
              <a:t>Initiative and confirmation strategies</a:t>
            </a:r>
          </a:p>
          <a:p>
            <a:pPr lvl="1" eaLnBrk="1" hangingPunct="1"/>
            <a:r>
              <a:rPr lang="en-US" smtClean="0"/>
              <a:t>Transition Relevance Places (generally utterance boundaries)</a:t>
            </a:r>
          </a:p>
          <a:p>
            <a:pPr lvl="1" eaLnBrk="1" hangingPunct="1"/>
            <a:r>
              <a:rPr lang="en-US" smtClean="0"/>
              <a:t>But single utterances may be spread over several turns…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Many ways to request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List the smokers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Who smokes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Please tell me who smokes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Do you know who smokes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I need a list of smokers (EQ rejects)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I’d like to find out who smokes (EQ rejects)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5FD43-13F7-4864-8E36-9AF1260CB53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http://www.ling.gu.se/projekt/sdime/sdime_type.html</a:t>
            </a:r>
          </a:p>
          <a:p>
            <a:pPr eaLnBrk="1" hangingPunct="1"/>
            <a:r>
              <a:rPr lang="en-US" smtClean="0"/>
              <a:t>http://www.cs.rochester.edu/research/cisd/resources/damsl/RevisedManual/RevisedManual.html</a:t>
            </a:r>
          </a:p>
          <a:p>
            <a:pPr lvl="3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b="1" smtClean="0"/>
              <a:t>DAMSL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Forward Looking Function</a:t>
            </a:r>
            <a:r>
              <a:rPr lang="en-US" smtClean="0"/>
              <a:t>: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Statement</a:t>
            </a:r>
            <a:r>
              <a:rPr lang="en-US" smtClean="0"/>
              <a:t>: makes claims about the world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Assert</a:t>
            </a:r>
            <a:r>
              <a:rPr lang="en-US" smtClean="0"/>
              <a:t>: S tries to affect beliefs of H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Reassert</a:t>
            </a:r>
            <a:r>
              <a:rPr lang="en-US" smtClean="0"/>
              <a:t>: (S thinks that) the claim has been made previously in the dialogue\footnotemark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Other-Statement</a:t>
            </a:r>
            <a:r>
              <a:rPr lang="en-US" smtClean="0"/>
              <a:t>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Influencing Addressee Future Action</a:t>
            </a:r>
            <a:r>
              <a:rPr lang="en-US" smtClean="0"/>
              <a:t>: S tries to directly influence H's future non-communicative actions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Action-Directive</a:t>
            </a:r>
            <a:r>
              <a:rPr lang="en-US" smtClean="0"/>
              <a:t>: obligates H to either perform the requested action or to communicate a refusal or inability to do so.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Open-option</a:t>
            </a:r>
            <a:r>
              <a:rPr lang="en-US" smtClean="0"/>
              <a:t>: S suggests a course of action but puts no obligation on H.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Info-Request</a:t>
            </a:r>
            <a:r>
              <a:rPr lang="en-US" smtClean="0"/>
              <a:t>: introduces an obligation for the hearer to provide information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Committing Speaker Future Action</a:t>
            </a:r>
            <a:r>
              <a:rPr lang="en-US" smtClean="0"/>
              <a:t>: potentially commit S to some future course of action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Offer</a:t>
            </a:r>
            <a:r>
              <a:rPr lang="en-US" smtClean="0"/>
              <a:t>: Commitment is conditional on S's agreement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Commit</a:t>
            </a:r>
            <a:r>
              <a:rPr lang="en-US" smtClean="0"/>
              <a:t>: Commitment is not conditional on S's agreement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Conventional</a:t>
            </a:r>
            <a:r>
              <a:rPr lang="en-US" smtClean="0"/>
              <a:t>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Opening</a:t>
            </a:r>
            <a:r>
              <a:rPr lang="en-US" smtClean="0"/>
              <a:t>: a phrase conventionally used to summon H and/or start the interaction (e.g. ``Can I help you'', ``Hi'')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Closing</a:t>
            </a:r>
            <a:r>
              <a:rPr lang="en-US" smtClean="0"/>
              <a:t>: a phrase conventionally used in a dilogue closing or used to dismiss the addressee (e.g. ``Goodbye'')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Explicit-performative</a:t>
            </a:r>
            <a:r>
              <a:rPr lang="en-US" smtClean="0"/>
              <a:t>: S performs an action by virtue of making the utterance (e.g. ``You're fired'', ``I quit'', ``Thank you''\footnotemark)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Exclamation</a:t>
            </a:r>
            <a:r>
              <a:rPr lang="en-US" smtClean="0"/>
              <a:t>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Other Forward Function</a:t>
            </a:r>
            <a:r>
              <a:rPr lang="en-US" smtClean="0"/>
              <a:t>: forward looking functions not captured in the current scheme such as holding/grabbing the turn (e.g. ``Right'' or ``Okay'') or signaling an error (e.g. ``Oops'')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537B5-D826-448B-A851-C9E9207B226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273550"/>
            <a:ext cx="8064125" cy="431323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http://www.ling.gu.se/projekt/sdime/sdime_type.html</a:t>
            </a:r>
          </a:p>
          <a:p>
            <a:pPr eaLnBrk="1" hangingPunct="1"/>
            <a:r>
              <a:rPr lang="en-US" smtClean="0"/>
              <a:t>http://www.cs.rochester.edu/research/cisd/resources/damsl/RevisedManual/RevisedManual.html</a:t>
            </a:r>
          </a:p>
          <a:p>
            <a:pPr lvl="3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b="1" smtClean="0"/>
              <a:t>DAMSL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Forward Looking Function</a:t>
            </a:r>
            <a:r>
              <a:rPr lang="en-US" smtClean="0"/>
              <a:t>: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Statement</a:t>
            </a:r>
            <a:r>
              <a:rPr lang="en-US" smtClean="0"/>
              <a:t>: makes claims about the world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Assert</a:t>
            </a:r>
            <a:r>
              <a:rPr lang="en-US" smtClean="0"/>
              <a:t>: S tries to affect beliefs of H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Reassert</a:t>
            </a:r>
            <a:r>
              <a:rPr lang="en-US" smtClean="0"/>
              <a:t>: (S thinks that) the claim has been made previously in the dialogue\footnotemark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Other-Statement</a:t>
            </a:r>
            <a:r>
              <a:rPr lang="en-US" smtClean="0"/>
              <a:t>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Influencing Addressee Future Action</a:t>
            </a:r>
            <a:r>
              <a:rPr lang="en-US" smtClean="0"/>
              <a:t>: S tries to directly influence H's future non-communicative actions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Action-Directive</a:t>
            </a:r>
            <a:r>
              <a:rPr lang="en-US" smtClean="0"/>
              <a:t>: obligates H to either perform the requested action or to communicate a refusal or inability to do so.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Open-option</a:t>
            </a:r>
            <a:r>
              <a:rPr lang="en-US" smtClean="0"/>
              <a:t>: S suggests a course of action but puts no obligation on H.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Info-Request</a:t>
            </a:r>
            <a:r>
              <a:rPr lang="en-US" smtClean="0"/>
              <a:t>: introduces an obligation for the hearer to provide information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Committing Speaker Future Action</a:t>
            </a:r>
            <a:r>
              <a:rPr lang="en-US" smtClean="0"/>
              <a:t>: potentially commit S to some future course of action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Offer</a:t>
            </a:r>
            <a:r>
              <a:rPr lang="en-US" smtClean="0"/>
              <a:t>: Commitment is conditional on S's agreement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Commit</a:t>
            </a:r>
            <a:r>
              <a:rPr lang="en-US" smtClean="0"/>
              <a:t>: Commitment is not conditional on S's agreement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Conventional</a:t>
            </a:r>
            <a:r>
              <a:rPr lang="en-US" smtClean="0"/>
              <a:t>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Opening</a:t>
            </a:r>
            <a:r>
              <a:rPr lang="en-US" smtClean="0"/>
              <a:t>: a phrase conventionally used to summon H and/or start the interaction (e.g. ``Can I help you'', ``Hi'')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Closing</a:t>
            </a:r>
            <a:r>
              <a:rPr lang="en-US" smtClean="0"/>
              <a:t>: a phrase conventionally used in a dilogue closing or used to dismiss the addressee (e.g. ``Goodbye'')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Explicit-performative</a:t>
            </a:r>
            <a:r>
              <a:rPr lang="en-US" smtClean="0"/>
              <a:t>: S performs an action by virtue of making the utterance (e.g. ``You're fired'', ``I quit'', ``Thank you''\footnotemark)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Exclamation</a:t>
            </a:r>
            <a:r>
              <a:rPr lang="en-US" smtClean="0"/>
              <a:t>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Other Forward Function</a:t>
            </a:r>
            <a:r>
              <a:rPr lang="en-US" smtClean="0"/>
              <a:t>: forward looking functions not captured in the current scheme such as holding/grabbing the turn (e.g. ``Right'' or ``Okay'') or signaling an error (e.g. ``Oops'')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7F61C-8FA8-4E8F-B807-7AE164BB135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185" y="4349751"/>
            <a:ext cx="6477922" cy="41957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Less sophisticated, more efficient, works in limited domains</a:t>
            </a:r>
          </a:p>
          <a:p>
            <a:pPr eaLnBrk="1" hangingPunct="1"/>
            <a:r>
              <a:rPr lang="en-US" smtClean="0"/>
              <a:t>Relatively shallow dialog structure which can be trained on large corpora</a:t>
            </a:r>
          </a:p>
          <a:p>
            <a:pPr eaLnBrk="1" hangingPunct="1"/>
            <a:r>
              <a:rPr lang="en-US" smtClean="0"/>
              <a:t>In original proposal not presented under this name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Words and collocations:</a:t>
            </a:r>
            <a:r>
              <a:rPr lang="en-US" smtClean="0"/>
              <a:t> </a:t>
            </a:r>
            <a:r>
              <a:rPr lang="en-US" b="1" i="1" smtClean="0"/>
              <a:t>Please</a:t>
            </a:r>
            <a:r>
              <a:rPr lang="en-US" smtClean="0"/>
              <a:t> and </a:t>
            </a:r>
            <a:r>
              <a:rPr lang="en-US" b="1" i="1" smtClean="0"/>
              <a:t>would you</a:t>
            </a:r>
            <a:r>
              <a:rPr lang="en-US" smtClean="0"/>
              <a:t> are good cues for a REQUEST, </a:t>
            </a:r>
          </a:p>
          <a:p>
            <a:pPr eaLnBrk="1" hangingPunct="1"/>
            <a:r>
              <a:rPr lang="en-US" b="1" i="1" smtClean="0"/>
              <a:t>are you</a:t>
            </a:r>
            <a:r>
              <a:rPr lang="en-US" smtClean="0"/>
              <a:t> and </a:t>
            </a:r>
            <a:r>
              <a:rPr lang="en-US" b="1" i="1" smtClean="0"/>
              <a:t>is it</a:t>
            </a:r>
            <a:r>
              <a:rPr lang="en-US" smtClean="0"/>
              <a:t> for YES-NO-QUESTIONs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D60BB-70AB-449D-8322-584E349D6EC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r>
              <a:rPr lang="en-CA" smtClean="0"/>
              <a:t>For example the high-frequency bigram pairs in Switchboard REFORMULATIONS</a:t>
            </a:r>
          </a:p>
          <a:p>
            <a:pPr eaLnBrk="1" hangingPunct="1"/>
            <a:r>
              <a:rPr lang="en-CA" smtClean="0"/>
              <a:t>“so you, sounds like, so you are, you mean, etc.”</a:t>
            </a:r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Phonological features: pitch accent  /  duration energy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BC80B-A152-429B-8E7E-EE4481AE92F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67317-8A7A-4B15-B398-D013481F29B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r>
              <a:rPr lang="en-CA" smtClean="0"/>
              <a:t>viterbi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0E993-560C-424B-8411-D0220D8CA3E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0E993-560C-424B-8411-D0220D8CA3E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B809E-3ACA-4737-A033-2BB0C3CC89D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Pragmatic processing adjusts a meaning in light of the current context</a:t>
            </a:r>
          </a:p>
          <a:p>
            <a:pPr lvl="2" eaLnBrk="1" hangingPunct="1"/>
            <a:r>
              <a:rPr lang="en-GB" smtClean="0"/>
              <a:t>Look at complete dialogues, not individual sentences.</a:t>
            </a:r>
          </a:p>
          <a:p>
            <a:pPr lvl="2" eaLnBrk="1" hangingPunct="1"/>
            <a:r>
              <a:rPr lang="en-GB" smtClean="0"/>
              <a:t>Look at general context (ie, user’s task, location, background)</a:t>
            </a:r>
          </a:p>
          <a:p>
            <a:pPr eaLnBrk="1" hangingPunct="1"/>
            <a:r>
              <a:rPr lang="en-US" smtClean="0"/>
              <a:t>Part of the meaning of a sentence does not come from the parts of the sentence itself or</a:t>
            </a:r>
          </a:p>
          <a:p>
            <a:pPr eaLnBrk="1" hangingPunct="1"/>
            <a:r>
              <a:rPr lang="en-US" smtClean="0"/>
              <a:t>the way they are combined. Study of language used in context</a:t>
            </a:r>
          </a:p>
          <a:p>
            <a:pPr eaLnBrk="1" hangingPunct="1"/>
            <a:r>
              <a:rPr lang="en-US" smtClean="0"/>
              <a:t>It comes from world knowledge or from inferences based on tacit conversational rules</a:t>
            </a:r>
          </a:p>
          <a:p>
            <a:pPr eaLnBrk="1" hangingPunct="1"/>
            <a:r>
              <a:rPr lang="en-US" smtClean="0"/>
              <a:t>Context: beliefs, attitudes, physical environment, previous discourse/dialog</a:t>
            </a:r>
          </a:p>
          <a:p>
            <a:pPr lvl="2" eaLnBrk="1" hangingPunct="1"/>
            <a:endParaRPr lang="en-GB" smtClean="0"/>
          </a:p>
          <a:p>
            <a:pPr eaLnBrk="1" hangingPunct="1"/>
            <a:r>
              <a:rPr lang="en-GB" smtClean="0"/>
              <a:t>Even fuzzier than semantics...</a:t>
            </a:r>
          </a:p>
          <a:p>
            <a:pPr lvl="2" eaLnBrk="1" hangingPunct="1"/>
            <a:r>
              <a:rPr lang="en-GB" smtClean="0"/>
              <a:t>Study individual phenomena</a:t>
            </a:r>
          </a:p>
          <a:p>
            <a:pPr lvl="3" eaLnBrk="1" hangingPunct="1"/>
            <a:r>
              <a:rPr lang="en-GB" smtClean="0"/>
              <a:t>No general theories, which may be a plus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Context. Mutual knowledge, physical context</a:t>
            </a:r>
          </a:p>
          <a:p>
            <a:pPr eaLnBrk="1" hangingPunct="1"/>
            <a:r>
              <a:rPr lang="en-US" smtClean="0"/>
              <a:t>Has Mary left?</a:t>
            </a:r>
          </a:p>
          <a:p>
            <a:pPr eaLnBrk="1" hangingPunct="1"/>
            <a:r>
              <a:rPr lang="en-US" smtClean="0"/>
              <a:t>Semantic analysis is the process of taking in some linguistic input and assigning a meaning representation to it.</a:t>
            </a:r>
          </a:p>
          <a:p>
            <a:pPr lvl="1" eaLnBrk="1" hangingPunct="1"/>
            <a:r>
              <a:rPr lang="en-US" smtClean="0"/>
              <a:t>There a lot of different ways to do this that make more or less (or no) use of syntax</a:t>
            </a:r>
          </a:p>
          <a:p>
            <a:pPr lvl="1" eaLnBrk="1" hangingPunct="1"/>
            <a:r>
              <a:rPr lang="en-US" smtClean="0"/>
              <a:t>We’re going to start with the idea that syntax does matter</a:t>
            </a:r>
          </a:p>
          <a:p>
            <a:pPr lvl="2" eaLnBrk="1" hangingPunct="1"/>
            <a:r>
              <a:rPr lang="en-US" smtClean="0"/>
              <a:t>The compositional rule-to-rule approach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05146-1EF5-4E03-AB73-B11CC1DFBC2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7642E-EF1C-463F-94EB-376319879D6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D1B6E-5793-403C-AE46-6229B55B6AA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Anything missing? What about an hypertext?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C2426-1CFD-4884-AFAE-D7563B4C9C3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Most fundamental form of language use</a:t>
            </a:r>
          </a:p>
          <a:p>
            <a:pPr eaLnBrk="1" hangingPunct="1"/>
            <a:r>
              <a:rPr lang="en-US" smtClean="0"/>
              <a:t>First kind we learn as children </a:t>
            </a:r>
          </a:p>
          <a:p>
            <a:pPr eaLnBrk="1" hangingPunct="1"/>
            <a:r>
              <a:rPr lang="en-US" smtClean="0"/>
              <a:t>Monologue and dialogue both involve interpreting</a:t>
            </a:r>
          </a:p>
          <a:p>
            <a:pPr lvl="1" eaLnBrk="1" hangingPunct="1"/>
            <a:r>
              <a:rPr lang="en-US" smtClean="0"/>
              <a:t>Information status</a:t>
            </a:r>
          </a:p>
          <a:p>
            <a:pPr lvl="1" eaLnBrk="1" hangingPunct="1"/>
            <a:r>
              <a:rPr lang="en-US" smtClean="0"/>
              <a:t>Coherence issues</a:t>
            </a:r>
          </a:p>
          <a:p>
            <a:pPr lvl="1" eaLnBrk="1" hangingPunct="1"/>
            <a:r>
              <a:rPr lang="en-US" smtClean="0"/>
              <a:t>Reference resolution</a:t>
            </a:r>
          </a:p>
          <a:p>
            <a:pPr lvl="1" eaLnBrk="1" hangingPunct="1"/>
            <a:r>
              <a:rPr lang="en-US" smtClean="0"/>
              <a:t>Speech acts, implicature, intentionality</a:t>
            </a:r>
          </a:p>
          <a:p>
            <a:pPr eaLnBrk="1" hangingPunct="1"/>
            <a:r>
              <a:rPr lang="en-US" smtClean="0"/>
              <a:t>Dialogue involves managing</a:t>
            </a:r>
          </a:p>
          <a:p>
            <a:pPr lvl="1" eaLnBrk="1" hangingPunct="1"/>
            <a:r>
              <a:rPr lang="en-US" smtClean="0"/>
              <a:t>Turn-taking</a:t>
            </a:r>
          </a:p>
          <a:p>
            <a:pPr lvl="1" eaLnBrk="1" hangingPunct="1"/>
            <a:r>
              <a:rPr lang="en-US" smtClean="0"/>
              <a:t>Grounding and repairing misunderstandings (must constantly establish common ground acknowledging the speaker’s utterances or else make clear  that there was a problem</a:t>
            </a:r>
          </a:p>
          <a:p>
            <a:pPr lvl="1" eaLnBrk="1" hangingPunct="1"/>
            <a:r>
              <a:rPr lang="en-US" smtClean="0"/>
              <a:t>Initiative and confirmation strategies</a:t>
            </a:r>
          </a:p>
          <a:p>
            <a:pPr lvl="1" eaLnBrk="1" hangingPunct="1"/>
            <a:r>
              <a:rPr lang="en-US" smtClean="0"/>
              <a:t>Transition Relevance Places (generally utterance boundaries)</a:t>
            </a:r>
          </a:p>
          <a:p>
            <a:pPr lvl="1" eaLnBrk="1" hangingPunct="1"/>
            <a:r>
              <a:rPr lang="en-US" smtClean="0"/>
              <a:t>But single utterances may be spread over several turns…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2902C-C3E6-460C-A4F7-86DFA2C603E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Monologue and dialogue both involve interpreting</a:t>
            </a:r>
          </a:p>
          <a:p>
            <a:pPr lvl="1" eaLnBrk="1" hangingPunct="1"/>
            <a:r>
              <a:rPr lang="en-US" smtClean="0"/>
              <a:t>Information status</a:t>
            </a:r>
          </a:p>
          <a:p>
            <a:pPr lvl="1" eaLnBrk="1" hangingPunct="1"/>
            <a:r>
              <a:rPr lang="en-US" smtClean="0"/>
              <a:t>Coherence issues</a:t>
            </a:r>
          </a:p>
          <a:p>
            <a:pPr lvl="1" eaLnBrk="1" hangingPunct="1"/>
            <a:r>
              <a:rPr lang="en-US" smtClean="0"/>
              <a:t>Reference resolution</a:t>
            </a:r>
          </a:p>
          <a:p>
            <a:pPr lvl="1" eaLnBrk="1" hangingPunct="1"/>
            <a:r>
              <a:rPr lang="en-US" smtClean="0"/>
              <a:t>Speech acts, implicature, intentionality</a:t>
            </a:r>
          </a:p>
          <a:p>
            <a:pPr eaLnBrk="1" hangingPunct="1"/>
            <a:r>
              <a:rPr lang="en-US" smtClean="0"/>
              <a:t>Dialogue involves managing</a:t>
            </a:r>
          </a:p>
          <a:p>
            <a:pPr lvl="1" eaLnBrk="1" hangingPunct="1"/>
            <a:r>
              <a:rPr lang="en-US" smtClean="0"/>
              <a:t>Turn-taking</a:t>
            </a:r>
          </a:p>
          <a:p>
            <a:pPr lvl="1" eaLnBrk="1" hangingPunct="1"/>
            <a:r>
              <a:rPr lang="en-US" smtClean="0"/>
              <a:t>Grounding and repairing misunderstandings</a:t>
            </a:r>
          </a:p>
          <a:p>
            <a:pPr lvl="1" eaLnBrk="1" hangingPunct="1"/>
            <a:r>
              <a:rPr lang="en-US" smtClean="0"/>
              <a:t>Initiative and confirmation strategies</a:t>
            </a:r>
          </a:p>
          <a:p>
            <a:pPr lvl="1" eaLnBrk="1" hangingPunct="1"/>
            <a:r>
              <a:rPr lang="en-US" smtClean="0"/>
              <a:t>Transition Relevance Places (generally utterance boundaries)</a:t>
            </a:r>
          </a:p>
          <a:p>
            <a:pPr lvl="1" eaLnBrk="1" hangingPunct="1"/>
            <a:r>
              <a:rPr lang="en-US" smtClean="0"/>
              <a:t>But single utterances may be spread over several turns…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Many ways to request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List the smokers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Who smokes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Please tell me who smokes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Do you know who smokes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I need a list of smokers (EQ rejects)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I’d like to find out who smokes (EQ rejects)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5FD43-13F7-4864-8E36-9AF1260CB53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http://www.ling.gu.se/projekt/sdime/sdime_type.html</a:t>
            </a:r>
          </a:p>
          <a:p>
            <a:pPr eaLnBrk="1" hangingPunct="1"/>
            <a:r>
              <a:rPr lang="en-US" smtClean="0"/>
              <a:t>http://www.cs.rochester.edu/research/cisd/resources/damsl/RevisedManual/RevisedManual.html</a:t>
            </a:r>
          </a:p>
          <a:p>
            <a:pPr lvl="3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b="1" smtClean="0"/>
              <a:t>DAMSL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Forward Looking Function</a:t>
            </a:r>
            <a:r>
              <a:rPr lang="en-US" smtClean="0"/>
              <a:t>: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Statement</a:t>
            </a:r>
            <a:r>
              <a:rPr lang="en-US" smtClean="0"/>
              <a:t>: makes claims about the world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Assert</a:t>
            </a:r>
            <a:r>
              <a:rPr lang="en-US" smtClean="0"/>
              <a:t>: S tries to affect beliefs of H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Reassert</a:t>
            </a:r>
            <a:r>
              <a:rPr lang="en-US" smtClean="0"/>
              <a:t>: (S thinks that) the claim has been made previously in the dialogue\footnotemark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Other-Statement</a:t>
            </a:r>
            <a:r>
              <a:rPr lang="en-US" smtClean="0"/>
              <a:t>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Influencing Addressee Future Action</a:t>
            </a:r>
            <a:r>
              <a:rPr lang="en-US" smtClean="0"/>
              <a:t>: S tries to directly influence H's future non-communicative actions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Action-Directive</a:t>
            </a:r>
            <a:r>
              <a:rPr lang="en-US" smtClean="0"/>
              <a:t>: obligates H to either perform the requested action or to communicate a refusal or inability to do so.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Open-option</a:t>
            </a:r>
            <a:r>
              <a:rPr lang="en-US" smtClean="0"/>
              <a:t>: S suggests a course of action but puts no obligation on H.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Info-Request</a:t>
            </a:r>
            <a:r>
              <a:rPr lang="en-US" smtClean="0"/>
              <a:t>: introduces an obligation for the hearer to provide information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Committing Speaker Future Action</a:t>
            </a:r>
            <a:r>
              <a:rPr lang="en-US" smtClean="0"/>
              <a:t>: potentially commit S to some future course of action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Offer</a:t>
            </a:r>
            <a:r>
              <a:rPr lang="en-US" smtClean="0"/>
              <a:t>: Commitment is conditional on S's agreement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Commit</a:t>
            </a:r>
            <a:r>
              <a:rPr lang="en-US" smtClean="0"/>
              <a:t>: Commitment is not conditional on S's agreement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Conventional</a:t>
            </a:r>
            <a:r>
              <a:rPr lang="en-US" smtClean="0"/>
              <a:t>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Opening</a:t>
            </a:r>
            <a:r>
              <a:rPr lang="en-US" smtClean="0"/>
              <a:t>: a phrase conventionally used to summon H and/or start the interaction (e.g. ``Can I help you'', ``Hi'')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Closing</a:t>
            </a:r>
            <a:r>
              <a:rPr lang="en-US" smtClean="0"/>
              <a:t>: a phrase conventionally used in a dilogue closing or used to dismiss the addressee (e.g. ``Goodbye'')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Explicit-performative</a:t>
            </a:r>
            <a:r>
              <a:rPr lang="en-US" smtClean="0"/>
              <a:t>: S performs an action by virtue of making the utterance (e.g. ``You're fired'', ``I quit'', ``Thank you''\footnotemark)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Exclamation</a:t>
            </a:r>
            <a:r>
              <a:rPr lang="en-US" smtClean="0"/>
              <a:t>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Other Forward Function</a:t>
            </a:r>
            <a:r>
              <a:rPr lang="en-US" smtClean="0"/>
              <a:t>: forward looking functions not captured in the current scheme such as holding/grabbing the turn (e.g. ``Right'' or ``Okay'') or signaling an error (e.g. ``Oops'')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537B5-D826-448B-A851-C9E9207B226A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273550"/>
            <a:ext cx="8064125" cy="431323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http://www.ling.gu.se/projekt/sdime/sdime_type.html</a:t>
            </a:r>
          </a:p>
          <a:p>
            <a:pPr eaLnBrk="1" hangingPunct="1"/>
            <a:r>
              <a:rPr lang="en-US" smtClean="0"/>
              <a:t>http://www.cs.rochester.edu/research/cisd/resources/damsl/RevisedManual/RevisedManual.html</a:t>
            </a:r>
          </a:p>
          <a:p>
            <a:pPr lvl="3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b="1" smtClean="0"/>
              <a:t>DAMSL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Forward Looking Function</a:t>
            </a:r>
            <a:r>
              <a:rPr lang="en-US" smtClean="0"/>
              <a:t>: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Statement</a:t>
            </a:r>
            <a:r>
              <a:rPr lang="en-US" smtClean="0"/>
              <a:t>: makes claims about the world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Assert</a:t>
            </a:r>
            <a:r>
              <a:rPr lang="en-US" smtClean="0"/>
              <a:t>: S tries to affect beliefs of H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Reassert</a:t>
            </a:r>
            <a:r>
              <a:rPr lang="en-US" smtClean="0"/>
              <a:t>: (S thinks that) the claim has been made previously in the dialogue\footnotemark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Other-Statement</a:t>
            </a:r>
            <a:r>
              <a:rPr lang="en-US" smtClean="0"/>
              <a:t>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Influencing Addressee Future Action</a:t>
            </a:r>
            <a:r>
              <a:rPr lang="en-US" smtClean="0"/>
              <a:t>: S tries to directly influence H's future non-communicative actions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Action-Directive</a:t>
            </a:r>
            <a:r>
              <a:rPr lang="en-US" smtClean="0"/>
              <a:t>: obligates H to either perform the requested action or to communicate a refusal or inability to do so.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Open-option</a:t>
            </a:r>
            <a:r>
              <a:rPr lang="en-US" smtClean="0"/>
              <a:t>: S suggests a course of action but puts no obligation on H.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Info-Request</a:t>
            </a:r>
            <a:r>
              <a:rPr lang="en-US" smtClean="0"/>
              <a:t>: introduces an obligation for the hearer to provide information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Committing Speaker Future Action</a:t>
            </a:r>
            <a:r>
              <a:rPr lang="en-US" smtClean="0"/>
              <a:t>: potentially commit S to some future course of action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Offer</a:t>
            </a:r>
            <a:r>
              <a:rPr lang="en-US" smtClean="0"/>
              <a:t>: Commitment is conditional on S's agreement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Commit</a:t>
            </a:r>
            <a:r>
              <a:rPr lang="en-US" smtClean="0"/>
              <a:t>: Commitment is not conditional on S's agreement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i="1" smtClean="0"/>
              <a:t>Conventional</a:t>
            </a:r>
            <a:r>
              <a:rPr lang="en-US" smtClean="0"/>
              <a:t>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Opening</a:t>
            </a:r>
            <a:r>
              <a:rPr lang="en-US" smtClean="0"/>
              <a:t>: a phrase conventionally used to summon H and/or start the interaction (e.g. ``Can I help you'', ``Hi'') </a:t>
            </a:r>
          </a:p>
          <a:p>
            <a:pPr lvl="2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Closing</a:t>
            </a:r>
            <a:r>
              <a:rPr lang="en-US" smtClean="0"/>
              <a:t>: a phrase conventionally used in a dilogue closing or used to dismiss the addressee (e.g. ``Goodbye'')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Explicit-performative</a:t>
            </a:r>
            <a:r>
              <a:rPr lang="en-US" smtClean="0"/>
              <a:t>: S performs an action by virtue of making the utterance (e.g. ``You're fired'', ``I quit'', ``Thank you''\footnotemark)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Exclamation</a:t>
            </a:r>
            <a:r>
              <a:rPr lang="en-US" smtClean="0"/>
              <a:t> 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 typeface="Symbol" pitchFamily="18" charset="2"/>
              <a:buChar char="·"/>
            </a:pPr>
            <a:r>
              <a:rPr lang="en-US" b="1" smtClean="0"/>
              <a:t>Other Forward Function</a:t>
            </a:r>
            <a:r>
              <a:rPr lang="en-US" smtClean="0"/>
              <a:t>: forward looking functions not captured in the current scheme such as holding/grabbing the turn (e.g. ``Right'' or ``Okay'') or signaling an error (e.g. ``Oops'')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7F61C-8FA8-4E8F-B807-7AE164BB135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185" y="4349751"/>
            <a:ext cx="6477922" cy="41957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Less sophisticated, more efficient, works in limited domains</a:t>
            </a:r>
          </a:p>
          <a:p>
            <a:pPr eaLnBrk="1" hangingPunct="1"/>
            <a:r>
              <a:rPr lang="en-US" smtClean="0"/>
              <a:t>Relatively shallow dialog structure which can be trained on large corpora</a:t>
            </a:r>
          </a:p>
          <a:p>
            <a:pPr eaLnBrk="1" hangingPunct="1"/>
            <a:r>
              <a:rPr lang="en-US" smtClean="0"/>
              <a:t>In original proposal not presented under this name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Words and collocations:</a:t>
            </a:r>
            <a:r>
              <a:rPr lang="en-US" smtClean="0"/>
              <a:t> </a:t>
            </a:r>
            <a:r>
              <a:rPr lang="en-US" b="1" i="1" smtClean="0"/>
              <a:t>Please</a:t>
            </a:r>
            <a:r>
              <a:rPr lang="en-US" smtClean="0"/>
              <a:t> and </a:t>
            </a:r>
            <a:r>
              <a:rPr lang="en-US" b="1" i="1" smtClean="0"/>
              <a:t>would you</a:t>
            </a:r>
            <a:r>
              <a:rPr lang="en-US" smtClean="0"/>
              <a:t> are good cues for a REQUEST, </a:t>
            </a:r>
          </a:p>
          <a:p>
            <a:pPr eaLnBrk="1" hangingPunct="1"/>
            <a:r>
              <a:rPr lang="en-US" b="1" i="1" smtClean="0"/>
              <a:t>are you</a:t>
            </a:r>
            <a:r>
              <a:rPr lang="en-US" smtClean="0"/>
              <a:t> and </a:t>
            </a:r>
            <a:r>
              <a:rPr lang="en-US" b="1" i="1" smtClean="0"/>
              <a:t>is it</a:t>
            </a:r>
            <a:r>
              <a:rPr lang="en-US" smtClean="0"/>
              <a:t> for YES-NO-QUESTIONs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D60BB-70AB-449D-8322-584E349D6EC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r>
              <a:rPr lang="en-CA" smtClean="0"/>
              <a:t>For example the high-frequency bigram pairs in Switchboard REFORMULATIONS</a:t>
            </a:r>
          </a:p>
          <a:p>
            <a:pPr eaLnBrk="1" hangingPunct="1"/>
            <a:r>
              <a:rPr lang="en-CA" smtClean="0"/>
              <a:t>“so you, sounds like, so you are, you mean, etc.”</a:t>
            </a:r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Phonological features: pitch accent  /  duration energy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BC80B-A152-429B-8E7E-EE4481AE92F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5BE89-1C80-4D89-A9C2-BD4AAAC52A4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Can we meet on </a:t>
            </a:r>
            <a:r>
              <a:rPr lang="en-US" dirty="0" err="1" smtClean="0"/>
              <a:t>tue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I am going to SFU on Tue.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time is it?</a:t>
            </a:r>
          </a:p>
          <a:p>
            <a:pPr eaLnBrk="1" hangingPunct="1"/>
            <a:r>
              <a:rPr lang="en-US" dirty="0" smtClean="0"/>
              <a:t>The garbage truck just left.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Context. Mutual knowledge, physical context</a:t>
            </a:r>
          </a:p>
          <a:p>
            <a:pPr eaLnBrk="1" hangingPunct="1"/>
            <a:r>
              <a:rPr lang="en-US" dirty="0" smtClean="0"/>
              <a:t>Has Mary left?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Semantic analysis is the process of taking in some linguistic input and assigning a meaning representation to it.</a:t>
            </a:r>
          </a:p>
          <a:p>
            <a:pPr lvl="1" eaLnBrk="1" hangingPunct="1"/>
            <a:r>
              <a:rPr lang="en-US" dirty="0" smtClean="0"/>
              <a:t>There a lot of different ways to do this that make more or less (or no) use of syntax</a:t>
            </a:r>
          </a:p>
          <a:p>
            <a:pPr lvl="1" eaLnBrk="1" hangingPunct="1"/>
            <a:r>
              <a:rPr lang="en-US" dirty="0" smtClean="0"/>
              <a:t>We’re going to start with the idea that syntax does matter</a:t>
            </a:r>
          </a:p>
          <a:p>
            <a:pPr lvl="2" eaLnBrk="1" hangingPunct="1"/>
            <a:r>
              <a:rPr lang="en-US" dirty="0" smtClean="0"/>
              <a:t>The compositional rule-to-rule approach</a:t>
            </a:r>
          </a:p>
          <a:p>
            <a:pPr eaLnBrk="1" hangingPunct="1"/>
            <a:r>
              <a:rPr lang="en-US" dirty="0" smtClean="0"/>
              <a:t>MOTIVATIONs </a:t>
            </a:r>
          </a:p>
          <a:p>
            <a:pPr eaLnBrk="1" hangingPunct="1"/>
            <a:r>
              <a:rPr lang="en-US" dirty="0" smtClean="0"/>
              <a:t>-for some applications it is enough (e.g., question answering)</a:t>
            </a:r>
          </a:p>
          <a:p>
            <a:pPr eaLnBrk="1" hangingPunct="1"/>
            <a:r>
              <a:rPr lang="en-US" dirty="0" smtClean="0"/>
              <a:t>- Produce input for further analysis (processing extended discourses and dialogs)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67317-8A7A-4B15-B398-D013481F29B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r>
              <a:rPr lang="en-CA" smtClean="0"/>
              <a:t>viterbi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D79419-B8FD-419A-AB6B-B271558E5B9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Email while driving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Dialog act interpreter is a submodule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/>
              <a:t>Key advances</a:t>
            </a:r>
          </a:p>
          <a:p>
            <a:pPr lvl="1" eaLnBrk="1" hangingPunct="1"/>
            <a:r>
              <a:rPr lang="en-US" smtClean="0"/>
              <a:t>Stick to goal-directed interactions in a limited domain</a:t>
            </a:r>
          </a:p>
          <a:p>
            <a:pPr lvl="1" eaLnBrk="1" hangingPunct="1"/>
            <a:r>
              <a:rPr lang="en-US" smtClean="0"/>
              <a:t>Prime users to adopt the vocabulary you can recognize</a:t>
            </a:r>
          </a:p>
          <a:p>
            <a:pPr lvl="1" eaLnBrk="1" hangingPunct="1"/>
            <a:r>
              <a:rPr lang="en-US" smtClean="0"/>
              <a:t>Partition the interaction into manageable stages</a:t>
            </a:r>
          </a:p>
          <a:p>
            <a:pPr lvl="1" eaLnBrk="1" hangingPunct="1"/>
            <a:r>
              <a:rPr lang="en-US" smtClean="0"/>
              <a:t>Judicious use of system vs. mixed initiative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F28BE-6AAC-455D-956D-80E6697B2E8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8E683-D03C-4404-84E7-DDE8BEDA998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9751"/>
            <a:ext cx="11353795" cy="41957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BELIEF</a:t>
            </a:r>
          </a:p>
          <a:p>
            <a:pPr eaLnBrk="1" hangingPunct="1"/>
            <a:r>
              <a:rPr lang="en-US" smtClean="0"/>
              <a:t>WANT(p)  desires</a:t>
            </a:r>
          </a:p>
          <a:p>
            <a:pPr eaLnBrk="1" hangingPunct="1"/>
            <a:r>
              <a:rPr lang="en-US" smtClean="0"/>
              <a:t>WANT(act) intentions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AI complete: one that cannot be truly solved unless the entire problem of creating a complete</a:t>
            </a:r>
          </a:p>
          <a:p>
            <a:pPr eaLnBrk="1" hangingPunct="1"/>
            <a:r>
              <a:rPr lang="en-US" smtClean="0"/>
              <a:t>Intelligent agent is solved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B442D-0A22-4206-8E93-E72D0BEA6C6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8D7ED-ACCF-452F-AE17-56A37D80BEE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In, template-based  user is granted a very limited degree of initiative (i.e. User can provide more information than requested)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F4697-CDA5-418F-918B-7C699C46755D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C37BF-3E35-425D-A97E-36E67605BA77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Using the formalism of Markov decision processes (MDPs) and the algorithms of reinforcement learning</a:t>
            </a:r>
          </a:p>
          <a:p>
            <a:pPr eaLnBrk="1" hangingPunct="1"/>
            <a:r>
              <a:rPr lang="en-US" smtClean="0"/>
              <a:t>(RL) has become a standard approach to many AI problems that involve an agent learning to</a:t>
            </a:r>
          </a:p>
          <a:p>
            <a:pPr eaLnBrk="1" hangingPunct="1"/>
            <a:r>
              <a:rPr lang="en-US" smtClean="0"/>
              <a:t>optimize reward by interaction with its environment (Sutton and Barto, 1998).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Questions system vs. user initiative</a:t>
            </a:r>
          </a:p>
          <a:p>
            <a:pPr eaLnBrk="1" hangingPunct="1"/>
            <a:r>
              <a:rPr lang="en-US" smtClean="0"/>
              <a:t>Confirmations implicit vs. explicit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contribution of this paper is to empirically validate this practical methodology for</a:t>
            </a:r>
          </a:p>
          <a:p>
            <a:pPr eaLnBrk="1" hangingPunct="1"/>
            <a:r>
              <a:rPr lang="en-US" smtClean="0"/>
              <a:t>using reinforcement learning to build a dialogue system that optimizes its behavior from</a:t>
            </a:r>
          </a:p>
          <a:p>
            <a:pPr eaLnBrk="1" hangingPunct="1"/>
            <a:r>
              <a:rPr lang="en-US" smtClean="0"/>
              <a:t>human-computer training dialogue data. In a nutshell, our proposed approach is:</a:t>
            </a:r>
          </a:p>
          <a:p>
            <a:pPr eaLnBrk="1" hangingPunct="1"/>
            <a:r>
              <a:rPr lang="en-US" smtClean="0"/>
              <a:t>1. Choose an appropriate reward measure for dialogues, an appropriate representation</a:t>
            </a:r>
          </a:p>
          <a:p>
            <a:pPr eaLnBrk="1" hangingPunct="1"/>
            <a:r>
              <a:rPr lang="en-US" smtClean="0"/>
              <a:t>for dialogue states, and design a dialogue policy that maps each state to a set of</a:t>
            </a:r>
          </a:p>
          <a:p>
            <a:pPr eaLnBrk="1" hangingPunct="1"/>
            <a:r>
              <a:rPr lang="en-US" smtClean="0"/>
              <a:t>reasonable actions.</a:t>
            </a:r>
          </a:p>
          <a:p>
            <a:pPr eaLnBrk="1" hangingPunct="1"/>
            <a:r>
              <a:rPr lang="en-US" smtClean="0"/>
              <a:t>2. Build an initial state-based training system that creates an exploratory data set (one</a:t>
            </a:r>
          </a:p>
          <a:p>
            <a:pPr eaLnBrk="1" hangingPunct="1"/>
            <a:r>
              <a:rPr lang="en-US" smtClean="0"/>
              <a:t>that tries, many times from each choice-state, each of the actions we would like to</a:t>
            </a:r>
          </a:p>
          <a:p>
            <a:pPr eaLnBrk="1" hangingPunct="1"/>
            <a:r>
              <a:rPr lang="en-US" smtClean="0"/>
              <a:t>choose among). Despite being exploratory, this system should still provide the desired</a:t>
            </a:r>
          </a:p>
          <a:p>
            <a:pPr eaLnBrk="1" hangingPunct="1"/>
            <a:r>
              <a:rPr lang="en-US" smtClean="0"/>
              <a:t>basic functionality.</a:t>
            </a:r>
          </a:p>
          <a:p>
            <a:pPr eaLnBrk="1" hangingPunct="1"/>
            <a:r>
              <a:rPr lang="en-US" smtClean="0"/>
              <a:t>3. Use these training dialogues to build an empirical MDP model on the state space. The</a:t>
            </a:r>
          </a:p>
          <a:p>
            <a:pPr eaLnBrk="1" hangingPunct="1"/>
            <a:r>
              <a:rPr lang="en-US" smtClean="0"/>
              <a:t>transitions of this MDP will be modeling the user population's reactions and rewards</a:t>
            </a:r>
          </a:p>
          <a:p>
            <a:pPr eaLnBrk="1" hangingPunct="1"/>
            <a:r>
              <a:rPr lang="en-US" smtClean="0"/>
              <a:t>for the various system actions.</a:t>
            </a:r>
          </a:p>
          <a:p>
            <a:pPr eaLnBrk="1" hangingPunct="1"/>
            <a:r>
              <a:rPr lang="en-US" smtClean="0"/>
              <a:t>4. Compute the optimal dialogue policy according to this MDP.</a:t>
            </a:r>
          </a:p>
          <a:p>
            <a:pPr eaLnBrk="1" hangingPunct="1"/>
            <a:r>
              <a:rPr lang="en-US" smtClean="0"/>
              <a:t>5. Reimplement the system using the learned dialogue policy.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9809C-4776-4273-8FC0-A505B98A5C75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In, template-based  user is granted a very limited degree of initiative (i.e. User can provide more information than requested)</a:t>
            </a:r>
          </a:p>
          <a:p>
            <a:pPr eaLnBrk="1" hangingPunct="1"/>
            <a:r>
              <a:rPr lang="en-US" smtClean="0"/>
              <a:t>To allow the user taking more control or initiative in the dialog more sophisticated dialog manages must be built</a:t>
            </a:r>
          </a:p>
          <a:p>
            <a:pPr eaLnBrk="1" hangingPunct="1"/>
            <a:r>
              <a:rPr lang="en-US" smtClean="0"/>
              <a:t>With the ability to model goals, actions with multiple goals…</a:t>
            </a:r>
          </a:p>
          <a:p>
            <a:pPr eaLnBrk="1" hangingPunct="1"/>
            <a:r>
              <a:rPr lang="en-US" smtClean="0"/>
              <a:t>“being at mtg. requires to be there. And traveling  is a way to get there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98537-7D0C-4E16-9735-C29B2FE2D023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In, template-based  user is granted a very limited degree of initiative (i.e. User can provide more information than requested)</a:t>
            </a:r>
          </a:p>
          <a:p>
            <a:pPr eaLnBrk="1" hangingPunct="1"/>
            <a:r>
              <a:rPr lang="en-US" smtClean="0"/>
              <a:t>To allow the user taking more control or initiative in the dialog more sophisticated dialog manages must be built</a:t>
            </a:r>
          </a:p>
          <a:p>
            <a:pPr eaLnBrk="1" hangingPunct="1"/>
            <a:r>
              <a:rPr lang="en-US" smtClean="0"/>
              <a:t>With the ability to model goals, actions with multiple goals…</a:t>
            </a:r>
          </a:p>
          <a:p>
            <a:pPr eaLnBrk="1" hangingPunct="1"/>
            <a:r>
              <a:rPr lang="en-US" smtClean="0"/>
              <a:t>“being at mtg. requires to be there. And traveling  is a way to get there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54051-3165-4252-9DA4-79CBD37E8A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It is not difficult to see that in understanding such an exchange we make a great</a:t>
            </a:r>
          </a:p>
          <a:p>
            <a:pPr eaLnBrk="1" hangingPunct="1"/>
            <a:r>
              <a:rPr lang="en-CA" smtClean="0"/>
              <a:t> number of detailed (Pragmatic) inferences about the nature of the context in which  it occured</a:t>
            </a:r>
          </a:p>
          <a:p>
            <a:pPr eaLnBrk="1" hangingPunct="1"/>
            <a:r>
              <a:rPr lang="en-CA" smtClean="0"/>
              <a:t>This will serve to clarify the general nature of the phenomena pragmatics is concerned with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39F036-B540-4749-9660-663EF49FC38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Study user and task (human-human dialogues), build simulations and prototypes, </a:t>
            </a:r>
          </a:p>
          <a:p>
            <a:pPr eaLnBrk="1" hangingPunct="1"/>
            <a:r>
              <a:rPr lang="en-US" smtClean="0"/>
              <a:t>and iteratively test them on the user and fix the problems 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C0E82-8E16-4FB7-BB26-F6D2047E9B7A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D08CB-B7EC-4197-8D82-6604A479A70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Stand-alone with minimal assumptions on what information will be provided by other processes</a:t>
            </a:r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IR and extremely broad field (not just text)</a:t>
            </a:r>
          </a:p>
          <a:p>
            <a:pPr eaLnBrk="1" hangingPunct="1"/>
            <a:r>
              <a:rPr lang="en-CA" smtClean="0"/>
              <a:t>Today we’ll cover only a specific case in which user’s needs are expressed as words </a:t>
            </a:r>
          </a:p>
          <a:p>
            <a:pPr eaLnBrk="1" hangingPunct="1"/>
            <a:r>
              <a:rPr lang="en-CA" smtClean="0"/>
              <a:t>and documents are expressed in terms of the word they contains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D35FE-F7E2-42C5-9F01-6FF6899326D6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Shallow semantic parsing is labeling phrases of a sentence with semantic roles with respect to a target word. </a:t>
            </a:r>
            <a:br>
              <a:rPr lang="en-US" dirty="0" smtClean="0"/>
            </a:br>
            <a:r>
              <a:rPr lang="en-US" dirty="0" smtClean="0"/>
              <a:t>For example, the sentence </a:t>
            </a:r>
          </a:p>
          <a:p>
            <a:pPr eaLnBrk="1" hangingPunct="1"/>
            <a:r>
              <a:rPr lang="en-US" dirty="0" smtClean="0"/>
              <a:t>“Shaw Publishing offered Mr. Smith a reimbursement last March.”</a:t>
            </a:r>
          </a:p>
          <a:p>
            <a:pPr eaLnBrk="1" hangingPunct="1"/>
            <a:r>
              <a:rPr lang="en-US" dirty="0" smtClean="0"/>
              <a:t>Is labeled as: </a:t>
            </a:r>
          </a:p>
          <a:p>
            <a:pPr eaLnBrk="1" hangingPunct="1"/>
            <a:r>
              <a:rPr lang="en-US" dirty="0" smtClean="0"/>
              <a:t>[</a:t>
            </a:r>
            <a:r>
              <a:rPr lang="en-US" dirty="0" err="1" smtClean="0"/>
              <a:t>AGENTShaw</a:t>
            </a:r>
            <a:r>
              <a:rPr lang="en-US" dirty="0" smtClean="0"/>
              <a:t> Publishing] </a:t>
            </a:r>
            <a:r>
              <a:rPr lang="en-US" b="1" dirty="0" smtClean="0"/>
              <a:t>offered</a:t>
            </a:r>
            <a:r>
              <a:rPr lang="en-US" dirty="0" smtClean="0"/>
              <a:t> [</a:t>
            </a:r>
            <a:r>
              <a:rPr lang="en-US" dirty="0" err="1" smtClean="0"/>
              <a:t>RECEPIENTMr</a:t>
            </a:r>
            <a:r>
              <a:rPr lang="en-US" dirty="0" smtClean="0"/>
              <a:t>. Smith] [</a:t>
            </a:r>
            <a:r>
              <a:rPr lang="en-US" dirty="0" err="1" smtClean="0"/>
              <a:t>THEMEa</a:t>
            </a:r>
            <a:r>
              <a:rPr lang="en-US" dirty="0" smtClean="0"/>
              <a:t> reimbursement] [</a:t>
            </a:r>
            <a:r>
              <a:rPr lang="en-US" dirty="0" err="1" smtClean="0"/>
              <a:t>TIMElast</a:t>
            </a:r>
            <a:r>
              <a:rPr lang="en-US" dirty="0" smtClean="0"/>
              <a:t> March] . </a:t>
            </a:r>
          </a:p>
          <a:p>
            <a:pPr eaLnBrk="1" hangingPunct="1"/>
            <a:r>
              <a:rPr lang="en-US" dirty="0" smtClean="0"/>
              <a:t>We work with a number of collaborators, beginning with Dan </a:t>
            </a:r>
            <a:r>
              <a:rPr lang="en-US" dirty="0" err="1" smtClean="0"/>
              <a:t>Gildea</a:t>
            </a:r>
            <a:r>
              <a:rPr lang="en-US" dirty="0" smtClean="0"/>
              <a:t> in his dissertation work, on automatic semantic parsing. Much of Dan </a:t>
            </a:r>
            <a:r>
              <a:rPr lang="en-US" dirty="0" err="1" smtClean="0"/>
              <a:t>Gildeas's</a:t>
            </a:r>
            <a:r>
              <a:rPr lang="en-US" dirty="0" smtClean="0"/>
              <a:t> dissertation work was written up here: </a:t>
            </a:r>
            <a:r>
              <a:rPr lang="en-US" dirty="0" smtClean="0">
                <a:hlinkClick r:id="rId3"/>
              </a:rPr>
              <a:t>Daniel </a:t>
            </a:r>
            <a:r>
              <a:rPr lang="en-US" dirty="0" err="1" smtClean="0">
                <a:hlinkClick r:id="rId3"/>
              </a:rPr>
              <a:t>Gildea</a:t>
            </a:r>
            <a:r>
              <a:rPr lang="en-US" dirty="0" smtClean="0">
                <a:hlinkClick r:id="rId3"/>
              </a:rPr>
              <a:t> and Daniel </a:t>
            </a:r>
            <a:r>
              <a:rPr lang="en-US" dirty="0" err="1" smtClean="0">
                <a:hlinkClick r:id="rId3"/>
              </a:rPr>
              <a:t>Jurafsky</a:t>
            </a:r>
            <a:r>
              <a:rPr lang="en-US" dirty="0" smtClean="0">
                <a:hlinkClick r:id="rId3"/>
              </a:rPr>
              <a:t>. 2002. Automatic Labeling of Semantic Roles. </a:t>
            </a:r>
            <a:r>
              <a:rPr lang="en-US" i="1" dirty="0" smtClean="0">
                <a:hlinkClick r:id="rId3"/>
              </a:rPr>
              <a:t>Computational Linguistics</a:t>
            </a:r>
            <a:r>
              <a:rPr lang="en-US" dirty="0" smtClean="0">
                <a:hlinkClick r:id="rId3"/>
              </a:rPr>
              <a:t> 28:3, 245-288. </a:t>
            </a:r>
            <a:r>
              <a:rPr lang="en-US" dirty="0" smtClean="0"/>
              <a:t>This work also involves close collaboration with the </a:t>
            </a:r>
            <a:r>
              <a:rPr lang="en-US" dirty="0" err="1" smtClean="0">
                <a:hlinkClick r:id="rId4"/>
              </a:rPr>
              <a:t>FrameNet</a:t>
            </a:r>
            <a:r>
              <a:rPr lang="en-US" dirty="0" smtClean="0"/>
              <a:t> and </a:t>
            </a:r>
            <a:r>
              <a:rPr lang="en-US" dirty="0" err="1" smtClean="0">
                <a:hlinkClick r:id="rId5"/>
              </a:rPr>
              <a:t>PropBank</a:t>
            </a:r>
            <a:r>
              <a:rPr lang="en-US" dirty="0" smtClean="0"/>
              <a:t> projects. </a:t>
            </a:r>
          </a:p>
          <a:p>
            <a:pPr eaLnBrk="1" hangingPunct="1"/>
            <a:r>
              <a:rPr lang="en-US" dirty="0" smtClean="0"/>
              <a:t>Currently, we focus on building joint probabilistic models for simultaneous assignment of labels to all nodes in a syntactic parse tree. These models are able to capture the strong correlations among decisions at different nodes.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CompensationPeripheral</a:t>
            </a:r>
            <a:endParaRPr lang="en-US" dirty="0" smtClean="0"/>
          </a:p>
          <a:p>
            <a:pPr eaLnBrk="1" hangingPunct="1"/>
            <a:r>
              <a:rPr lang="en-US" dirty="0" err="1" smtClean="0"/>
              <a:t>EmployeeCore</a:t>
            </a:r>
            <a:endParaRPr lang="en-US" dirty="0" smtClean="0"/>
          </a:p>
          <a:p>
            <a:pPr eaLnBrk="1" hangingPunct="1"/>
            <a:r>
              <a:rPr lang="en-US" dirty="0" err="1" smtClean="0"/>
              <a:t>EmployerCore</a:t>
            </a:r>
            <a:endParaRPr lang="en-US" dirty="0" smtClean="0"/>
          </a:p>
          <a:p>
            <a:pPr eaLnBrk="1" hangingPunct="1"/>
            <a:r>
              <a:rPr lang="en-US" dirty="0" err="1" smtClean="0"/>
              <a:t>FieldCore</a:t>
            </a:r>
            <a:endParaRPr lang="en-US" dirty="0" smtClean="0"/>
          </a:p>
          <a:p>
            <a:pPr eaLnBrk="1" hangingPunct="1"/>
            <a:r>
              <a:rPr lang="en-US" dirty="0" err="1" smtClean="0"/>
              <a:t>InstrumentPeripheral</a:t>
            </a:r>
            <a:endParaRPr lang="en-US" dirty="0" smtClean="0"/>
          </a:p>
          <a:p>
            <a:pPr eaLnBrk="1" hangingPunct="1"/>
            <a:r>
              <a:rPr lang="en-US" dirty="0" err="1" smtClean="0"/>
              <a:t>MannerPeripheral</a:t>
            </a:r>
            <a:endParaRPr lang="en-US" dirty="0" smtClean="0"/>
          </a:p>
          <a:p>
            <a:pPr eaLnBrk="1" hangingPunct="1"/>
            <a:r>
              <a:rPr lang="en-US" dirty="0" err="1" smtClean="0"/>
              <a:t>MeansPeripheral</a:t>
            </a:r>
            <a:endParaRPr lang="en-US" dirty="0" smtClean="0"/>
          </a:p>
          <a:p>
            <a:pPr eaLnBrk="1" hangingPunct="1"/>
            <a:r>
              <a:rPr lang="en-US" dirty="0" err="1" smtClean="0"/>
              <a:t>PlacePeripheral</a:t>
            </a:r>
            <a:endParaRPr lang="en-US" dirty="0" smtClean="0"/>
          </a:p>
          <a:p>
            <a:pPr eaLnBrk="1" hangingPunct="1"/>
            <a:r>
              <a:rPr lang="en-US" dirty="0" err="1" smtClean="0"/>
              <a:t>PositionCore</a:t>
            </a:r>
            <a:endParaRPr lang="en-US" dirty="0" smtClean="0"/>
          </a:p>
          <a:p>
            <a:pPr eaLnBrk="1" hangingPunct="1"/>
            <a:r>
              <a:rPr lang="en-US" dirty="0" err="1" smtClean="0"/>
              <a:t>PurposeExtra</a:t>
            </a:r>
            <a:r>
              <a:rPr lang="en-US" dirty="0" smtClean="0"/>
              <a:t>-Thematic</a:t>
            </a:r>
          </a:p>
          <a:p>
            <a:pPr eaLnBrk="1" hangingPunct="1"/>
            <a:r>
              <a:rPr lang="en-US" dirty="0" err="1" smtClean="0"/>
              <a:t>TaskCore</a:t>
            </a:r>
            <a:endParaRPr lang="en-US" dirty="0" smtClean="0"/>
          </a:p>
          <a:p>
            <a:pPr eaLnBrk="1" hangingPunct="1"/>
            <a:r>
              <a:rPr lang="en-US" dirty="0" err="1" smtClean="0"/>
              <a:t>TimePeripheral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5FFB3-C2A9-4315-BF9D-09D69EEA3CF9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Path from constituent to predicate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201E6-32A1-47F5-A9B3-6BDA3D742AF3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Path from constituent to predicate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A74A8-E899-4645-9E9C-CBC17637CB7A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Path from constituent to predicate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A74A8-E899-4645-9E9C-CBC17637CB7A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Path from constituent to predicate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242D-AED2-4332-BB94-67C4A149CF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717DD-1329-475B-8DCD-AC1F4109F2C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The first utterance is not a Y/N question (like “can you run for more than 1 hour)</a:t>
            </a:r>
          </a:p>
          <a:p>
            <a:pPr eaLnBrk="1" hangingPunct="1"/>
            <a:r>
              <a:rPr lang="en-CA" smtClean="0"/>
              <a:t>It would be strikingly uncooperative if B were to say yes (meaning just ‘yes I am able to come’)</a:t>
            </a:r>
          </a:p>
          <a:p>
            <a:pPr eaLnBrk="1" hangingPunct="1"/>
            <a:r>
              <a:rPr lang="en-CA" smtClean="0"/>
              <a:t>B knows that A knows that  B is capable to go there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D85F6-8E6B-40C6-8064-CED62A0D7D7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In requesting A ….. It is possible for B to come, thinks B is not already there, B was not about to come anyway…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3083-674A-4A0C-A78F-F77D5DD594CE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A233-8CA6-43CB-BAD7-54DCC0FB4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08A4-76A4-4895-9900-E53445391B36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2934-C4E1-4658-82D4-0D7DA8D2E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99E8-9DC9-4C0D-BF6D-5576416EC6B9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12E1-A20C-43FB-B5CE-51CC2C95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D8F42-A941-4995-A39E-53FF8C62479A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95C1-0138-49C0-B332-533C68AAA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FD69C-4529-4E5E-B95E-244D08DF7EED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CCFF-AEA0-4569-B451-8C3022F7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E4CC-6B4D-42DE-9013-C674C68FF019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5562-BFA9-4BD0-8502-8DE020D31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9AE2-8089-4827-873D-F8CC077A090D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4F52-E025-4644-9FA8-219608C4F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FE0F0-909B-4484-8137-92785A6C37BF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1D12-672A-4B46-8313-ACD59E87E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8DF15-1DAE-4E29-B078-74089C33190E}" type="datetime1">
              <a:rPr lang="en-US" smtClean="0"/>
              <a:t>2/24/2016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C6D9-A0CF-4D87-A16D-A61E2F2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6054-FE7A-4AAB-A25E-B61FF490466E}" type="datetime1">
              <a:rPr lang="en-US" smtClean="0"/>
              <a:t>2/24/2016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FF17-B98B-4DED-BC86-13A3402A1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EDB6-1FE4-45F9-8338-D30BD4426239}" type="datetime1">
              <a:rPr lang="en-US" smtClean="0"/>
              <a:t>2/24/2016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443B-0778-4EE0-A1A7-9B4D0FB81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FFE5-001E-4C82-9EC4-1768F3246A59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BAE9-7667-4CDC-A05F-07FAB7511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9D9B-B0E6-408C-9F99-AF4229504DE1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41DD-1930-4C2C-B70F-4CB1A16D3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06F2981-E26F-4FE9-8B67-AD085886BCCD}" type="datetime1">
              <a:rPr lang="en-US" smtClean="0"/>
              <a:t>2/24/2016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F5E148-7F6E-4FE8-A8AA-2159B41E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23.xml"/><Relationship Id="rId3" Type="http://schemas.openxmlformats.org/officeDocument/2006/relationships/image" Target="../media/image20.png"/><Relationship Id="rId7" Type="http://schemas.openxmlformats.org/officeDocument/2006/relationships/customXml" Target="../ink/ink20.xml"/><Relationship Id="rId12" Type="http://schemas.openxmlformats.org/officeDocument/2006/relationships/image" Target="../media/image25.emf"/><Relationship Id="rId2" Type="http://schemas.openxmlformats.org/officeDocument/2006/relationships/image" Target="../media/image19.png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24.emf"/><Relationship Id="rId4" Type="http://schemas.openxmlformats.org/officeDocument/2006/relationships/image" Target="../media/image21.png"/><Relationship Id="rId9" Type="http://schemas.openxmlformats.org/officeDocument/2006/relationships/customXml" Target="../ink/ink21.xml"/><Relationship Id="rId1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30.xml"/><Relationship Id="rId4" Type="http://schemas.openxmlformats.org/officeDocument/2006/relationships/image" Target="../media/image21.emf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emf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image" Target="../media/image36.wmf"/><Relationship Id="rId21" Type="http://schemas.openxmlformats.org/officeDocument/2006/relationships/image" Target="../media/image130.emf"/><Relationship Id="rId7" Type="http://schemas.openxmlformats.org/officeDocument/2006/relationships/image" Target="../media/image60.emf"/><Relationship Id="rId12" Type="http://schemas.openxmlformats.org/officeDocument/2006/relationships/customXml" Target="../ink/ink35.xml"/><Relationship Id="rId17" Type="http://schemas.openxmlformats.org/officeDocument/2006/relationships/image" Target="../media/image110.emf"/><Relationship Id="rId25" Type="http://schemas.openxmlformats.org/officeDocument/2006/relationships/image" Target="../media/image15.emf"/><Relationship Id="rId33" Type="http://schemas.openxmlformats.org/officeDocument/2006/relationships/image" Target="../media/image19.emf"/><Relationship Id="rId2" Type="http://schemas.openxmlformats.org/officeDocument/2006/relationships/notesSlide" Target="../notesSlides/notesSlide65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17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80.emf"/><Relationship Id="rId24" Type="http://schemas.openxmlformats.org/officeDocument/2006/relationships/customXml" Target="../ink/ink41.xml"/><Relationship Id="rId32" Type="http://schemas.openxmlformats.org/officeDocument/2006/relationships/customXml" Target="../ink/ink45.xml"/><Relationship Id="rId5" Type="http://schemas.openxmlformats.org/officeDocument/2006/relationships/image" Target="../media/image50.emf"/><Relationship Id="rId15" Type="http://schemas.openxmlformats.org/officeDocument/2006/relationships/image" Target="../media/image100.emf"/><Relationship Id="rId23" Type="http://schemas.openxmlformats.org/officeDocument/2006/relationships/image" Target="../media/image140.emf"/><Relationship Id="rId28" Type="http://schemas.openxmlformats.org/officeDocument/2006/relationships/customXml" Target="../ink/ink43.xml"/><Relationship Id="rId10" Type="http://schemas.openxmlformats.org/officeDocument/2006/relationships/customXml" Target="../ink/ink34.xml"/><Relationship Id="rId19" Type="http://schemas.openxmlformats.org/officeDocument/2006/relationships/image" Target="../media/image120.emf"/><Relationship Id="rId31" Type="http://schemas.openxmlformats.org/officeDocument/2006/relationships/image" Target="../media/image180.emf"/><Relationship Id="rId4" Type="http://schemas.openxmlformats.org/officeDocument/2006/relationships/customXml" Target="../ink/ink31.xml"/><Relationship Id="rId9" Type="http://schemas.openxmlformats.org/officeDocument/2006/relationships/image" Target="../media/image70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160.emf"/><Relationship Id="rId30" Type="http://schemas.openxmlformats.org/officeDocument/2006/relationships/customXml" Target="../ink/ink44.xml"/><Relationship Id="rId8" Type="http://schemas.openxmlformats.org/officeDocument/2006/relationships/customXml" Target="../ink/ink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1D4328-86C3-4C39-AF2C-AAAD9EA8F962}" type="datetime1">
              <a:rPr lang="en-US" smtClean="0"/>
              <a:t>2/24/2016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3ED159-958B-4769-9466-299AF06244A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781800" cy="2057400"/>
          </a:xfrm>
        </p:spPr>
        <p:txBody>
          <a:bodyPr/>
          <a:lstStyle/>
          <a:p>
            <a:pPr eaLnBrk="1" hangingPunct="1"/>
            <a:r>
              <a:rPr lang="en-US" i="1" dirty="0" smtClean="0"/>
              <a:t>Intro to Pragmatics</a:t>
            </a:r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r>
              <a:rPr lang="en-US" dirty="0" smtClean="0"/>
              <a:t>Lecture 13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25200" y="5218920"/>
              <a:ext cx="658440" cy="335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320" y="5206680"/>
                <a:ext cx="674280" cy="36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EEF7AE-55AF-4B76-9169-87C0A2A3C07B}" type="datetime1">
              <a:rPr lang="en-US" smtClean="0"/>
              <a:t>2/24/2016</a:t>
            </a:fld>
            <a:endParaRPr lang="en-US"/>
          </a:p>
        </p:txBody>
      </p:sp>
      <p:sp>
        <p:nvSpPr>
          <p:cNvPr id="3072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E388C-74D7-4AC8-B4FD-CA3B34D50FE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Pragmatics: Deixis</a:t>
            </a: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228600" y="3276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 assumes B knows where A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Neither A nor B are in Edinburgh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The day in which the exchange is taking place is not Thur., nor Wed. (or at least, so A believes)</a:t>
            </a: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Pragmatic knowledge: References to space and time </a:t>
            </a:r>
            <a:r>
              <a:rPr lang="en-US" sz="2800" b="1" dirty="0" err="1">
                <a:latin typeface="Comic Sans MS" pitchFamily="66" charset="0"/>
              </a:rPr>
              <a:t>wrt</a:t>
            </a:r>
            <a:r>
              <a:rPr lang="en-US" sz="2800" b="1" dirty="0">
                <a:latin typeface="Comic Sans MS" pitchFamily="66" charset="0"/>
              </a:rPr>
              <a:t> space and time of speaking</a:t>
            </a: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228600" y="990600"/>
            <a:ext cx="861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(i)   A: So can you please come over here again right now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(ii)  B: Well, I have to go to Edinburgh today sir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(iii) A: Hmm. How about this Thursday?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74240" y="931680"/>
              <a:ext cx="7303320" cy="285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040" y="928800"/>
                <a:ext cx="7319520" cy="286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9" grpId="0" autoUpdateAnimBg="0"/>
      <p:bldP spid="63898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170661-0EA6-4A34-A9DC-8912211110BA}" type="datetime1">
              <a:rPr lang="en-US" smtClean="0"/>
              <a:t>2/24/2016</a:t>
            </a:fld>
            <a:endParaRPr lang="en-US"/>
          </a:p>
        </p:txBody>
      </p:sp>
      <p:sp>
        <p:nvSpPr>
          <p:cNvPr id="122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22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AD3F17-92F2-40D2-AC1C-DA465D6786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 Feb 25</a:t>
            </a:r>
            <a:endParaRPr lang="en-US" dirty="0" smtClean="0"/>
          </a:p>
        </p:txBody>
      </p:sp>
      <p:sp>
        <p:nvSpPr>
          <p:cNvPr id="12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464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Brief Intro Pragmatics</a:t>
            </a:r>
          </a:p>
          <a:p>
            <a:pPr eaLnBrk="1" hangingPunct="1"/>
            <a:r>
              <a:rPr lang="en-US" sz="3600" dirty="0" smtClean="0"/>
              <a:t>Discourse</a:t>
            </a:r>
          </a:p>
          <a:p>
            <a:pPr lvl="1" eaLnBrk="1" hangingPunct="1"/>
            <a:r>
              <a:rPr lang="en-US" sz="3200" dirty="0" smtClean="0">
                <a:solidFill>
                  <a:schemeClr val="accent2"/>
                </a:solidFill>
              </a:rPr>
              <a:t>Monologue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Dialog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663" y="2593975"/>
              <a:ext cx="1587" cy="4763"/>
            </p14:xfrm>
          </p:contentPart>
        </mc:Choice>
        <mc:Fallback xmlns="">
          <p:pic>
            <p:nvPicPr>
              <p:cNvPr id="1229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886" y="2591410"/>
                <a:ext cx="7142" cy="98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E435F63-5103-4887-B7FA-72DD304E1B11}" type="datetime1">
              <a:rPr lang="en-US" smtClean="0"/>
              <a:t>2/24/2016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BB8129-6D3F-4032-AB94-AFEB1D42AEE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Discourse: Monologue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305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Monologues </a:t>
            </a:r>
            <a:r>
              <a:rPr lang="en-US" sz="3200" b="0" dirty="0" smtClean="0"/>
              <a:t>as sequences </a:t>
            </a:r>
            <a:r>
              <a:rPr lang="en-US" sz="3200" b="0" dirty="0" smtClean="0"/>
              <a:t>of “sentences” have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structure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4"/>
                </a:solidFill>
              </a:rPr>
              <a:t>Tasks:  </a:t>
            </a:r>
            <a:r>
              <a:rPr lang="en-US" sz="3200" dirty="0" smtClean="0">
                <a:solidFill>
                  <a:schemeClr val="accent2"/>
                </a:solidFill>
              </a:rPr>
              <a:t>Rhetorical (discourse) parsing and generation</a:t>
            </a: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533400" y="40386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Key discourse phenomenon: </a:t>
            </a: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referring expressions </a:t>
            </a:r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(what</a:t>
            </a:r>
            <a:r>
              <a:rPr lang="en-US" sz="3200" dirty="0">
                <a:latin typeface="Comic Sans MS" pitchFamily="66" charset="0"/>
              </a:rPr>
              <a:t> they </a:t>
            </a:r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denote may depend on previous discourse)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Task</a:t>
            </a:r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en-US" sz="3200" dirty="0" err="1">
                <a:solidFill>
                  <a:schemeClr val="accent2"/>
                </a:solidFill>
                <a:latin typeface="Comic Sans MS" pitchFamily="66" charset="0"/>
              </a:rPr>
              <a:t>Coreference</a:t>
            </a: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 resolution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3429000" y="175260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(like sentences as sequences of words)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064755-48E0-466B-9E4C-57140791E8B3}" type="datetime1">
              <a:rPr lang="en-US" smtClean="0"/>
              <a:t>2/24/2016</a:t>
            </a:fld>
            <a:endParaRPr lang="en-US"/>
          </a:p>
        </p:txBody>
      </p:sp>
      <p:sp>
        <p:nvSpPr>
          <p:cNvPr id="133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33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998E0-527C-460E-B352-2E62CAFE74D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Discourse/Text Segmentation(1)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229600" cy="1828800"/>
          </a:xfrm>
        </p:spPr>
        <p:txBody>
          <a:bodyPr/>
          <a:lstStyle/>
          <a:p>
            <a:pPr eaLnBrk="1" hangingPunct="1"/>
            <a:r>
              <a:rPr lang="en-US" smtClean="0"/>
              <a:t>Simple approach: </a:t>
            </a:r>
          </a:p>
          <a:p>
            <a:pPr lvl="1" eaLnBrk="1" hangingPunct="1"/>
            <a:r>
              <a:rPr lang="en-US" smtClean="0"/>
              <a:t>linear (unable  to identify hierarchical structure)</a:t>
            </a:r>
          </a:p>
          <a:p>
            <a:pPr lvl="1" eaLnBrk="1" hangingPunct="1"/>
            <a:r>
              <a:rPr lang="en-US" smtClean="0"/>
              <a:t>Subtopics, passages</a:t>
            </a: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0" y="25146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UNSUPERVISED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Key idea: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lexical cohesion</a:t>
            </a:r>
            <a:r>
              <a:rPr lang="en-US" sz="2800" b="1">
                <a:latin typeface="Comic Sans MS" pitchFamily="66" charset="0"/>
              </a:rPr>
              <a:t>  (vs. coherence)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“There is not water on the moon. Andromeda is covered by the moon.”</a:t>
            </a:r>
          </a:p>
        </p:txBody>
      </p:sp>
      <p:sp>
        <p:nvSpPr>
          <p:cNvPr id="13323" name="Rectangle 5"/>
          <p:cNvSpPr>
            <a:spLocks noChangeArrowheads="1"/>
          </p:cNvSpPr>
          <p:nvPr/>
        </p:nvSpPr>
        <p:spPr bwMode="auto">
          <a:xfrm>
            <a:off x="0" y="45720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Discourse segments tend to be lexically cohesive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Cohesion score drops on segment boundaries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E0D125-317C-41B5-9213-D96828DA34CA}" type="datetime1">
              <a:rPr lang="en-US" smtClean="0"/>
              <a:t>2/24/2016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9E5D3-0BB1-432C-A2DF-059B7774947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Discourse/Text Segmentation(2)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8382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SUPERVISED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Binary classifier (SVM, decision tree,…)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: make yes-no boundary decision between any two sentences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04800" y="29718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features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Cohesion features (e.g., word overlap, word cosine</a:t>
            </a:r>
            <a:r>
              <a:rPr lang="en-US" sz="2800" b="1" dirty="0" smtClean="0">
                <a:latin typeface="Comic Sans MS" pitchFamily="66" charset="0"/>
              </a:rPr>
              <a:t>)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8E2E613-F39A-4F28-BCB1-BB00E335C25A}" type="datetime1">
              <a:rPr lang="en-US" smtClean="0"/>
              <a:t>2/24/2016</a:t>
            </a:fld>
            <a:endParaRPr lang="en-US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4847E-3CE7-4AAA-8438-B14AE59E29D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Monologues: Coherence</a:t>
            </a:r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696200" cy="20002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2400">
                <a:latin typeface="Arial" charset="0"/>
              </a:rPr>
              <a:t>House-A is an interesting house. It has a convenient location. Even though house-A is somewhat far from the park, it is close  to work and to a rapid transportation stop.</a:t>
            </a:r>
            <a:r>
              <a:rPr lang="en-US" sz="2400" b="1">
                <a:latin typeface="Arial" charset="0"/>
              </a:rPr>
              <a:t>  </a:t>
            </a:r>
            <a:endParaRPr lang="en-US" sz="2400" b="1">
              <a:latin typeface="Courier New" pitchFamily="49" charset="0"/>
            </a:endParaRPr>
          </a:p>
        </p:txBody>
      </p:sp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609600" y="4038600"/>
            <a:ext cx="7696200" cy="20002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2400">
                <a:latin typeface="Arial" charset="0"/>
              </a:rPr>
              <a:t>It has a convenient location. It is close  to work. Even though house-A is somewhat far from the park, </a:t>
            </a:r>
            <a:r>
              <a:rPr lang="en-US" sz="2400">
                <a:latin typeface="Arial Unicode MS" pitchFamily="34" charset="-128"/>
              </a:rPr>
              <a:t>house-A is an interesting house. It is close to a rapid transportation</a:t>
            </a:r>
            <a:r>
              <a:rPr lang="en-US" sz="2400">
                <a:latin typeface="Arial" charset="0"/>
              </a:rPr>
              <a:t> stop.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B0510F-A224-4F28-8FC2-A38EA7BEC722}" type="datetime1">
              <a:rPr lang="en-US" smtClean="0"/>
              <a:t>2/24/2016</a:t>
            </a:fld>
            <a:endParaRPr lang="en-US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7FFCB-152D-4253-89FC-10C5C6CB013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4821" name="Rectangle 38"/>
          <p:cNvSpPr>
            <a:spLocks noChangeArrowheads="1"/>
          </p:cNvSpPr>
          <p:nvPr/>
        </p:nvSpPr>
        <p:spPr bwMode="auto">
          <a:xfrm>
            <a:off x="1752600" y="6000750"/>
            <a:ext cx="4648200" cy="85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01000" cy="685800"/>
          </a:xfrm>
        </p:spPr>
        <p:txBody>
          <a:bodyPr/>
          <a:lstStyle/>
          <a:p>
            <a:pPr eaLnBrk="1" hangingPunct="1"/>
            <a:r>
              <a:rPr lang="en-US" smtClean="0"/>
              <a:t>Corresponding Text Structure</a:t>
            </a:r>
          </a:p>
        </p:txBody>
      </p:sp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17525" y="2259013"/>
            <a:ext cx="2503488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House-A is an interesting house. 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44450" y="3922713"/>
            <a:ext cx="2868613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has a convenient location. 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5" name="Text Box 6"/>
          <p:cNvSpPr txBox="1">
            <a:spLocks noChangeArrowheads="1"/>
          </p:cNvSpPr>
          <p:nvPr/>
        </p:nvSpPr>
        <p:spPr bwMode="auto">
          <a:xfrm>
            <a:off x="152400" y="4724400"/>
            <a:ext cx="3319463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Even though house-A is somewhat far from the park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6" name="Text Box 7"/>
          <p:cNvSpPr txBox="1">
            <a:spLocks noChangeArrowheads="1"/>
          </p:cNvSpPr>
          <p:nvPr/>
        </p:nvSpPr>
        <p:spPr bwMode="auto">
          <a:xfrm>
            <a:off x="3773488" y="4670425"/>
            <a:ext cx="1625600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is close  to work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7" name="Text Box 8"/>
          <p:cNvSpPr txBox="1">
            <a:spLocks noChangeArrowheads="1"/>
          </p:cNvSpPr>
          <p:nvPr/>
        </p:nvSpPr>
        <p:spPr bwMode="auto">
          <a:xfrm>
            <a:off x="5776913" y="4627563"/>
            <a:ext cx="3244850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is close  to a rapid transportation stop</a:t>
            </a:r>
            <a:endParaRPr lang="en-US" sz="1800" b="1" i="1">
              <a:latin typeface="Courier New" pitchFamily="49" charset="0"/>
            </a:endParaRPr>
          </a:p>
        </p:txBody>
      </p:sp>
      <p:grpSp>
        <p:nvGrpSpPr>
          <p:cNvPr id="34828" name="Group 9"/>
          <p:cNvGrpSpPr>
            <a:grpSpLocks/>
          </p:cNvGrpSpPr>
          <p:nvPr/>
        </p:nvGrpSpPr>
        <p:grpSpPr bwMode="auto">
          <a:xfrm>
            <a:off x="2119313" y="1535113"/>
            <a:ext cx="5013325" cy="747712"/>
            <a:chOff x="1335" y="967"/>
            <a:chExt cx="3158" cy="471"/>
          </a:xfrm>
        </p:grpSpPr>
        <p:sp>
          <p:nvSpPr>
            <p:cNvPr id="34853" name="Text Box 10"/>
            <p:cNvSpPr txBox="1">
              <a:spLocks noChangeArrowheads="1"/>
            </p:cNvSpPr>
            <p:nvPr/>
          </p:nvSpPr>
          <p:spPr bwMode="auto">
            <a:xfrm>
              <a:off x="3795" y="1238"/>
              <a:ext cx="698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EVIDENCE</a:t>
              </a:r>
            </a:p>
          </p:txBody>
        </p:sp>
        <p:sp>
          <p:nvSpPr>
            <p:cNvPr id="34854" name="Line 11"/>
            <p:cNvSpPr>
              <a:spLocks noChangeShapeType="1"/>
            </p:cNvSpPr>
            <p:nvPr/>
          </p:nvSpPr>
          <p:spPr bwMode="auto">
            <a:xfrm flipH="1">
              <a:off x="1903" y="1359"/>
              <a:ext cx="18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55" name="Freeform 12"/>
            <p:cNvSpPr>
              <a:spLocks/>
            </p:cNvSpPr>
            <p:nvPr/>
          </p:nvSpPr>
          <p:spPr bwMode="auto">
            <a:xfrm>
              <a:off x="1835" y="967"/>
              <a:ext cx="2226" cy="283"/>
            </a:xfrm>
            <a:custGeom>
              <a:avLst/>
              <a:gdLst>
                <a:gd name="T0" fmla="*/ 2167 w 2256"/>
                <a:gd name="T1" fmla="*/ 259 h 296"/>
                <a:gd name="T2" fmla="*/ 692 w 2256"/>
                <a:gd name="T3" fmla="*/ 8 h 296"/>
                <a:gd name="T4" fmla="*/ 0 w 2256"/>
                <a:gd name="T5" fmla="*/ 217 h 296"/>
                <a:gd name="T6" fmla="*/ 0 60000 65536"/>
                <a:gd name="T7" fmla="*/ 0 60000 65536"/>
                <a:gd name="T8" fmla="*/ 0 60000 65536"/>
                <a:gd name="T9" fmla="*/ 0 w 2256"/>
                <a:gd name="T10" fmla="*/ 0 h 296"/>
                <a:gd name="T11" fmla="*/ 2256 w 2256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" h="296">
                  <a:moveTo>
                    <a:pt x="2256" y="296"/>
                  </a:moveTo>
                  <a:cubicBezTo>
                    <a:pt x="1676" y="156"/>
                    <a:pt x="1096" y="16"/>
                    <a:pt x="720" y="8"/>
                  </a:cubicBezTo>
                  <a:cubicBezTo>
                    <a:pt x="344" y="0"/>
                    <a:pt x="172" y="124"/>
                    <a:pt x="0" y="24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56" name="Text Box 13"/>
            <p:cNvSpPr txBox="1">
              <a:spLocks noChangeArrowheads="1"/>
            </p:cNvSpPr>
            <p:nvPr/>
          </p:nvSpPr>
          <p:spPr bwMode="auto">
            <a:xfrm>
              <a:off x="1335" y="1234"/>
              <a:ext cx="448" cy="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CORE</a:t>
              </a:r>
            </a:p>
          </p:txBody>
        </p:sp>
      </p:grp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5053013" y="5251450"/>
            <a:ext cx="1063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7"/>
          <p:cNvSpPr>
            <a:spLocks noChangeShapeType="1"/>
          </p:cNvSpPr>
          <p:nvPr/>
        </p:nvSpPr>
        <p:spPr bwMode="auto">
          <a:xfrm flipH="1">
            <a:off x="5662613" y="3717925"/>
            <a:ext cx="609600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auto">
          <a:xfrm>
            <a:off x="6272213" y="3605213"/>
            <a:ext cx="14986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EVIDENCE-1</a:t>
            </a:r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auto">
          <a:xfrm>
            <a:off x="3897313" y="3581400"/>
            <a:ext cx="16002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CONCESSION-1</a:t>
            </a:r>
          </a:p>
        </p:txBody>
      </p:sp>
      <p:sp>
        <p:nvSpPr>
          <p:cNvPr id="34833" name="Line 20"/>
          <p:cNvSpPr>
            <a:spLocks noChangeShapeType="1"/>
          </p:cNvSpPr>
          <p:nvPr/>
        </p:nvSpPr>
        <p:spPr bwMode="auto">
          <a:xfrm flipH="1">
            <a:off x="5411788" y="4938713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34" name="Line 21"/>
          <p:cNvSpPr>
            <a:spLocks noChangeShapeType="1"/>
          </p:cNvSpPr>
          <p:nvPr/>
        </p:nvSpPr>
        <p:spPr bwMode="auto">
          <a:xfrm>
            <a:off x="6742113" y="2298700"/>
            <a:ext cx="762000" cy="13065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5" name="Line 22"/>
          <p:cNvSpPr>
            <a:spLocks noChangeShapeType="1"/>
          </p:cNvSpPr>
          <p:nvPr/>
        </p:nvSpPr>
        <p:spPr bwMode="auto">
          <a:xfrm flipH="1">
            <a:off x="2741613" y="2276475"/>
            <a:ext cx="3987800" cy="1104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6" name="Line 23"/>
          <p:cNvSpPr>
            <a:spLocks noChangeShapeType="1"/>
          </p:cNvSpPr>
          <p:nvPr/>
        </p:nvSpPr>
        <p:spPr bwMode="auto">
          <a:xfrm flipH="1">
            <a:off x="4697413" y="3927475"/>
            <a:ext cx="2060575" cy="736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7110413" y="3937000"/>
            <a:ext cx="304800" cy="6572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H="1">
            <a:off x="3124200" y="3873500"/>
            <a:ext cx="1284288" cy="774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H="1">
            <a:off x="2921000" y="3743325"/>
            <a:ext cx="9271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0" name="Freeform 27"/>
          <p:cNvSpPr>
            <a:spLocks/>
          </p:cNvSpPr>
          <p:nvPr/>
        </p:nvSpPr>
        <p:spPr bwMode="auto">
          <a:xfrm>
            <a:off x="2881313" y="3233738"/>
            <a:ext cx="4087812" cy="280987"/>
          </a:xfrm>
          <a:custGeom>
            <a:avLst/>
            <a:gdLst>
              <a:gd name="T0" fmla="*/ 2147483647 w 2256"/>
              <a:gd name="T1" fmla="*/ 2147483647 h 296"/>
              <a:gd name="T2" fmla="*/ 2147483647 w 2256"/>
              <a:gd name="T3" fmla="*/ 2147483647 h 296"/>
              <a:gd name="T4" fmla="*/ 0 w 2256"/>
              <a:gd name="T5" fmla="*/ 2147483647 h 296"/>
              <a:gd name="T6" fmla="*/ 0 60000 65536"/>
              <a:gd name="T7" fmla="*/ 0 60000 65536"/>
              <a:gd name="T8" fmla="*/ 0 60000 65536"/>
              <a:gd name="T9" fmla="*/ 0 w 2256"/>
              <a:gd name="T10" fmla="*/ 0 h 296"/>
              <a:gd name="T11" fmla="*/ 2256 w 2256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296">
                <a:moveTo>
                  <a:pt x="2256" y="296"/>
                </a:moveTo>
                <a:cubicBezTo>
                  <a:pt x="1676" y="156"/>
                  <a:pt x="1096" y="16"/>
                  <a:pt x="720" y="8"/>
                </a:cubicBezTo>
                <a:cubicBezTo>
                  <a:pt x="344" y="0"/>
                  <a:pt x="172" y="124"/>
                  <a:pt x="0" y="248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1" name="Freeform 28"/>
          <p:cNvSpPr>
            <a:spLocks/>
          </p:cNvSpPr>
          <p:nvPr/>
        </p:nvSpPr>
        <p:spPr bwMode="auto">
          <a:xfrm>
            <a:off x="2913063" y="3429000"/>
            <a:ext cx="914400" cy="250825"/>
          </a:xfrm>
          <a:custGeom>
            <a:avLst/>
            <a:gdLst>
              <a:gd name="T0" fmla="*/ 2147483647 w 432"/>
              <a:gd name="T1" fmla="*/ 2147483647 h 208"/>
              <a:gd name="T2" fmla="*/ 2147483647 w 432"/>
              <a:gd name="T3" fmla="*/ 2147483647 h 208"/>
              <a:gd name="T4" fmla="*/ 0 w 432"/>
              <a:gd name="T5" fmla="*/ 2147483647 h 208"/>
              <a:gd name="T6" fmla="*/ 0 60000 65536"/>
              <a:gd name="T7" fmla="*/ 0 60000 65536"/>
              <a:gd name="T8" fmla="*/ 0 60000 65536"/>
              <a:gd name="T9" fmla="*/ 0 w 432"/>
              <a:gd name="T10" fmla="*/ 0 h 208"/>
              <a:gd name="T11" fmla="*/ 432 w 43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08">
                <a:moveTo>
                  <a:pt x="432" y="208"/>
                </a:moveTo>
                <a:cubicBezTo>
                  <a:pt x="348" y="120"/>
                  <a:pt x="264" y="32"/>
                  <a:pt x="192" y="16"/>
                </a:cubicBezTo>
                <a:cubicBezTo>
                  <a:pt x="120" y="0"/>
                  <a:pt x="32" y="96"/>
                  <a:pt x="0" y="11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2" name="Text Box 29"/>
          <p:cNvSpPr txBox="1">
            <a:spLocks noChangeArrowheads="1"/>
          </p:cNvSpPr>
          <p:nvPr/>
        </p:nvSpPr>
        <p:spPr bwMode="auto">
          <a:xfrm>
            <a:off x="2052638" y="3556000"/>
            <a:ext cx="868362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CORE-1</a:t>
            </a:r>
          </a:p>
        </p:txBody>
      </p:sp>
      <p:sp>
        <p:nvSpPr>
          <p:cNvPr id="34843" name="Line 30"/>
          <p:cNvSpPr>
            <a:spLocks noChangeShapeType="1"/>
          </p:cNvSpPr>
          <p:nvPr/>
        </p:nvSpPr>
        <p:spPr bwMode="auto">
          <a:xfrm flipH="1">
            <a:off x="4697413" y="2282825"/>
            <a:ext cx="1955800" cy="127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4" name="Line 31"/>
          <p:cNvSpPr>
            <a:spLocks noChangeShapeType="1"/>
          </p:cNvSpPr>
          <p:nvPr/>
        </p:nvSpPr>
        <p:spPr bwMode="auto">
          <a:xfrm flipV="1">
            <a:off x="2000250" y="6305550"/>
            <a:ext cx="9144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5" name="Line 32"/>
          <p:cNvSpPr>
            <a:spLocks noChangeShapeType="1"/>
          </p:cNvSpPr>
          <p:nvPr/>
        </p:nvSpPr>
        <p:spPr bwMode="auto">
          <a:xfrm flipH="1">
            <a:off x="3371850" y="6305550"/>
            <a:ext cx="9271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6" name="Freeform 33"/>
          <p:cNvSpPr>
            <a:spLocks/>
          </p:cNvSpPr>
          <p:nvPr/>
        </p:nvSpPr>
        <p:spPr bwMode="auto">
          <a:xfrm rot="69499">
            <a:off x="4895850" y="6076950"/>
            <a:ext cx="914400" cy="250825"/>
          </a:xfrm>
          <a:custGeom>
            <a:avLst/>
            <a:gdLst>
              <a:gd name="T0" fmla="*/ 2147483647 w 432"/>
              <a:gd name="T1" fmla="*/ 2147483647 h 208"/>
              <a:gd name="T2" fmla="*/ 2147483647 w 432"/>
              <a:gd name="T3" fmla="*/ 2147483647 h 208"/>
              <a:gd name="T4" fmla="*/ 0 w 432"/>
              <a:gd name="T5" fmla="*/ 2147483647 h 208"/>
              <a:gd name="T6" fmla="*/ 0 60000 65536"/>
              <a:gd name="T7" fmla="*/ 0 60000 65536"/>
              <a:gd name="T8" fmla="*/ 0 60000 65536"/>
              <a:gd name="T9" fmla="*/ 0 w 432"/>
              <a:gd name="T10" fmla="*/ 0 h 208"/>
              <a:gd name="T11" fmla="*/ 432 w 43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08">
                <a:moveTo>
                  <a:pt x="432" y="208"/>
                </a:moveTo>
                <a:cubicBezTo>
                  <a:pt x="348" y="120"/>
                  <a:pt x="264" y="32"/>
                  <a:pt x="192" y="16"/>
                </a:cubicBezTo>
                <a:cubicBezTo>
                  <a:pt x="120" y="0"/>
                  <a:pt x="32" y="96"/>
                  <a:pt x="0" y="11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7" name="Freeform 34"/>
          <p:cNvSpPr>
            <a:spLocks/>
          </p:cNvSpPr>
          <p:nvPr/>
        </p:nvSpPr>
        <p:spPr bwMode="auto">
          <a:xfrm>
            <a:off x="4895850" y="6229350"/>
            <a:ext cx="914400" cy="250825"/>
          </a:xfrm>
          <a:custGeom>
            <a:avLst/>
            <a:gdLst>
              <a:gd name="T0" fmla="*/ 2147483647 w 432"/>
              <a:gd name="T1" fmla="*/ 2147483647 h 208"/>
              <a:gd name="T2" fmla="*/ 2147483647 w 432"/>
              <a:gd name="T3" fmla="*/ 2147483647 h 208"/>
              <a:gd name="T4" fmla="*/ 0 w 432"/>
              <a:gd name="T5" fmla="*/ 2147483647 h 208"/>
              <a:gd name="T6" fmla="*/ 0 60000 65536"/>
              <a:gd name="T7" fmla="*/ 0 60000 65536"/>
              <a:gd name="T8" fmla="*/ 0 60000 65536"/>
              <a:gd name="T9" fmla="*/ 0 w 432"/>
              <a:gd name="T10" fmla="*/ 0 h 208"/>
              <a:gd name="T11" fmla="*/ 432 w 43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08">
                <a:moveTo>
                  <a:pt x="432" y="208"/>
                </a:moveTo>
                <a:cubicBezTo>
                  <a:pt x="348" y="120"/>
                  <a:pt x="264" y="32"/>
                  <a:pt x="192" y="16"/>
                </a:cubicBezTo>
                <a:cubicBezTo>
                  <a:pt x="120" y="0"/>
                  <a:pt x="32" y="96"/>
                  <a:pt x="0" y="112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8" name="Text Box 35"/>
          <p:cNvSpPr txBox="1">
            <a:spLocks noChangeArrowheads="1"/>
          </p:cNvSpPr>
          <p:nvPr/>
        </p:nvSpPr>
        <p:spPr bwMode="auto">
          <a:xfrm>
            <a:off x="1771650" y="6457950"/>
            <a:ext cx="138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decomposition</a:t>
            </a:r>
            <a:endParaRPr lang="en-US" sz="2400"/>
          </a:p>
        </p:txBody>
      </p:sp>
      <p:sp>
        <p:nvSpPr>
          <p:cNvPr id="34849" name="Text Box 36"/>
          <p:cNvSpPr txBox="1">
            <a:spLocks noChangeArrowheads="1"/>
          </p:cNvSpPr>
          <p:nvPr/>
        </p:nvSpPr>
        <p:spPr bwMode="auto">
          <a:xfrm>
            <a:off x="3371850" y="6457950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ordering</a:t>
            </a:r>
            <a:endParaRPr lang="en-US" sz="2400"/>
          </a:p>
        </p:txBody>
      </p:sp>
      <p:sp>
        <p:nvSpPr>
          <p:cNvPr id="34850" name="Text Box 37"/>
          <p:cNvSpPr txBox="1">
            <a:spLocks noChangeArrowheads="1"/>
          </p:cNvSpPr>
          <p:nvPr/>
        </p:nvSpPr>
        <p:spPr bwMode="auto">
          <a:xfrm>
            <a:off x="4591050" y="6457950"/>
            <a:ext cx="172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rhetorical relations</a:t>
            </a:r>
            <a:endParaRPr lang="en-US" sz="2400"/>
          </a:p>
        </p:txBody>
      </p:sp>
      <p:sp>
        <p:nvSpPr>
          <p:cNvPr id="34851" name="Line 39"/>
          <p:cNvSpPr>
            <a:spLocks noChangeShapeType="1"/>
          </p:cNvSpPr>
          <p:nvPr/>
        </p:nvSpPr>
        <p:spPr bwMode="auto">
          <a:xfrm>
            <a:off x="3295650" y="600075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40"/>
          <p:cNvSpPr>
            <a:spLocks noChangeShapeType="1"/>
          </p:cNvSpPr>
          <p:nvPr/>
        </p:nvSpPr>
        <p:spPr bwMode="auto">
          <a:xfrm>
            <a:off x="4524375" y="6010275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RST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86054-FE7A-4AAB-A25E-B61FF490466E}" type="datetime1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7FF17-B98B-4DED-BC86-13A3402A11C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063960" y="863280"/>
              <a:ext cx="4329360" cy="5126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0360" y="857160"/>
                <a:ext cx="4336920" cy="51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52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B0510F-A224-4F28-8FC2-A38EA7BEC722}" type="datetime1">
              <a:rPr lang="en-US" smtClean="0"/>
              <a:t>2/24/2016</a:t>
            </a:fld>
            <a:endParaRPr lang="en-US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7FFCB-152D-4253-89FC-10C5C6CB013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4821" name="Rectangle 38"/>
          <p:cNvSpPr>
            <a:spLocks noChangeArrowheads="1"/>
          </p:cNvSpPr>
          <p:nvPr/>
        </p:nvSpPr>
        <p:spPr bwMode="auto">
          <a:xfrm>
            <a:off x="1752600" y="6000750"/>
            <a:ext cx="4648200" cy="85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431800"/>
            <a:ext cx="8001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Parsing</a:t>
            </a:r>
            <a:endParaRPr lang="en-US" dirty="0" smtClean="0"/>
          </a:p>
        </p:txBody>
      </p:sp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17525" y="2259013"/>
            <a:ext cx="2503488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House-A is an interesting house. 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44450" y="3922713"/>
            <a:ext cx="2868613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has a convenient location. 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5" name="Text Box 6"/>
          <p:cNvSpPr txBox="1">
            <a:spLocks noChangeArrowheads="1"/>
          </p:cNvSpPr>
          <p:nvPr/>
        </p:nvSpPr>
        <p:spPr bwMode="auto">
          <a:xfrm>
            <a:off x="152400" y="4724400"/>
            <a:ext cx="3319463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Even though house-A is somewhat far from the park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6" name="Text Box 7"/>
          <p:cNvSpPr txBox="1">
            <a:spLocks noChangeArrowheads="1"/>
          </p:cNvSpPr>
          <p:nvPr/>
        </p:nvSpPr>
        <p:spPr bwMode="auto">
          <a:xfrm>
            <a:off x="3773488" y="4670425"/>
            <a:ext cx="1625600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is close  to work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7" name="Text Box 8"/>
          <p:cNvSpPr txBox="1">
            <a:spLocks noChangeArrowheads="1"/>
          </p:cNvSpPr>
          <p:nvPr/>
        </p:nvSpPr>
        <p:spPr bwMode="auto">
          <a:xfrm>
            <a:off x="5776913" y="4627563"/>
            <a:ext cx="3244850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is close  to a rapid transportation stop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5053013" y="5251450"/>
            <a:ext cx="1063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52638" y="1535113"/>
            <a:ext cx="5718175" cy="3403600"/>
            <a:chOff x="2052638" y="1535113"/>
            <a:chExt cx="5718175" cy="3403600"/>
          </a:xfrm>
        </p:grpSpPr>
        <p:grpSp>
          <p:nvGrpSpPr>
            <p:cNvPr id="34828" name="Group 9"/>
            <p:cNvGrpSpPr>
              <a:grpSpLocks/>
            </p:cNvGrpSpPr>
            <p:nvPr/>
          </p:nvGrpSpPr>
          <p:grpSpPr bwMode="auto">
            <a:xfrm>
              <a:off x="2119313" y="1535113"/>
              <a:ext cx="5013325" cy="747712"/>
              <a:chOff x="1335" y="967"/>
              <a:chExt cx="3158" cy="471"/>
            </a:xfrm>
          </p:grpSpPr>
          <p:sp>
            <p:nvSpPr>
              <p:cNvPr id="34853" name="Text Box 10"/>
              <p:cNvSpPr txBox="1">
                <a:spLocks noChangeArrowheads="1"/>
              </p:cNvSpPr>
              <p:nvPr/>
            </p:nvSpPr>
            <p:spPr bwMode="auto">
              <a:xfrm>
                <a:off x="3795" y="1238"/>
                <a:ext cx="698" cy="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Arial" charset="0"/>
                  </a:rPr>
                  <a:t>EVIDENCE</a:t>
                </a:r>
              </a:p>
            </p:txBody>
          </p:sp>
          <p:sp>
            <p:nvSpPr>
              <p:cNvPr id="34854" name="Line 11"/>
              <p:cNvSpPr>
                <a:spLocks noChangeShapeType="1"/>
              </p:cNvSpPr>
              <p:nvPr/>
            </p:nvSpPr>
            <p:spPr bwMode="auto">
              <a:xfrm flipH="1">
                <a:off x="1903" y="1359"/>
                <a:ext cx="188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55" name="Freeform 12"/>
              <p:cNvSpPr>
                <a:spLocks/>
              </p:cNvSpPr>
              <p:nvPr/>
            </p:nvSpPr>
            <p:spPr bwMode="auto">
              <a:xfrm>
                <a:off x="1835" y="967"/>
                <a:ext cx="2226" cy="283"/>
              </a:xfrm>
              <a:custGeom>
                <a:avLst/>
                <a:gdLst>
                  <a:gd name="T0" fmla="*/ 2167 w 2256"/>
                  <a:gd name="T1" fmla="*/ 259 h 296"/>
                  <a:gd name="T2" fmla="*/ 692 w 2256"/>
                  <a:gd name="T3" fmla="*/ 8 h 296"/>
                  <a:gd name="T4" fmla="*/ 0 w 2256"/>
                  <a:gd name="T5" fmla="*/ 217 h 296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296"/>
                  <a:gd name="T11" fmla="*/ 2256 w 2256"/>
                  <a:gd name="T12" fmla="*/ 296 h 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296">
                    <a:moveTo>
                      <a:pt x="2256" y="296"/>
                    </a:moveTo>
                    <a:cubicBezTo>
                      <a:pt x="1676" y="156"/>
                      <a:pt x="1096" y="16"/>
                      <a:pt x="720" y="8"/>
                    </a:cubicBezTo>
                    <a:cubicBezTo>
                      <a:pt x="344" y="0"/>
                      <a:pt x="172" y="124"/>
                      <a:pt x="0" y="2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56" name="Text Box 13"/>
              <p:cNvSpPr txBox="1">
                <a:spLocks noChangeArrowheads="1"/>
              </p:cNvSpPr>
              <p:nvPr/>
            </p:nvSpPr>
            <p:spPr bwMode="auto">
              <a:xfrm>
                <a:off x="1335" y="1234"/>
                <a:ext cx="448" cy="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Arial" charset="0"/>
                  </a:rPr>
                  <a:t>CORE</a:t>
                </a:r>
              </a:p>
            </p:txBody>
          </p:sp>
        </p:grpSp>
        <p:sp>
          <p:nvSpPr>
            <p:cNvPr id="34830" name="Line 17"/>
            <p:cNvSpPr>
              <a:spLocks noChangeShapeType="1"/>
            </p:cNvSpPr>
            <p:nvPr/>
          </p:nvSpPr>
          <p:spPr bwMode="auto">
            <a:xfrm flipH="1">
              <a:off x="5662613" y="3717925"/>
              <a:ext cx="609600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1" name="Text Box 18"/>
            <p:cNvSpPr txBox="1">
              <a:spLocks noChangeArrowheads="1"/>
            </p:cNvSpPr>
            <p:nvPr/>
          </p:nvSpPr>
          <p:spPr bwMode="auto">
            <a:xfrm>
              <a:off x="6272213" y="3605213"/>
              <a:ext cx="1498600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EVIDENCE-1</a:t>
              </a:r>
            </a:p>
          </p:txBody>
        </p:sp>
        <p:sp>
          <p:nvSpPr>
            <p:cNvPr id="34832" name="Text Box 19"/>
            <p:cNvSpPr txBox="1">
              <a:spLocks noChangeArrowheads="1"/>
            </p:cNvSpPr>
            <p:nvPr/>
          </p:nvSpPr>
          <p:spPr bwMode="auto">
            <a:xfrm>
              <a:off x="3897313" y="3581400"/>
              <a:ext cx="1600200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CONCESSION-1</a:t>
              </a:r>
            </a:p>
          </p:txBody>
        </p:sp>
        <p:sp>
          <p:nvSpPr>
            <p:cNvPr id="34833" name="Line 20"/>
            <p:cNvSpPr>
              <a:spLocks noChangeShapeType="1"/>
            </p:cNvSpPr>
            <p:nvPr/>
          </p:nvSpPr>
          <p:spPr bwMode="auto">
            <a:xfrm flipH="1">
              <a:off x="5411788" y="4938713"/>
              <a:ext cx="3048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834" name="Line 21"/>
            <p:cNvSpPr>
              <a:spLocks noChangeShapeType="1"/>
            </p:cNvSpPr>
            <p:nvPr/>
          </p:nvSpPr>
          <p:spPr bwMode="auto">
            <a:xfrm>
              <a:off x="6742113" y="2298700"/>
              <a:ext cx="762000" cy="13065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5" name="Line 22"/>
            <p:cNvSpPr>
              <a:spLocks noChangeShapeType="1"/>
            </p:cNvSpPr>
            <p:nvPr/>
          </p:nvSpPr>
          <p:spPr bwMode="auto">
            <a:xfrm flipH="1">
              <a:off x="2741613" y="2276475"/>
              <a:ext cx="3987800" cy="1104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6" name="Line 23"/>
            <p:cNvSpPr>
              <a:spLocks noChangeShapeType="1"/>
            </p:cNvSpPr>
            <p:nvPr/>
          </p:nvSpPr>
          <p:spPr bwMode="auto">
            <a:xfrm flipH="1">
              <a:off x="4697413" y="3927475"/>
              <a:ext cx="2060575" cy="736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7" name="Line 24"/>
            <p:cNvSpPr>
              <a:spLocks noChangeShapeType="1"/>
            </p:cNvSpPr>
            <p:nvPr/>
          </p:nvSpPr>
          <p:spPr bwMode="auto">
            <a:xfrm>
              <a:off x="7110413" y="3937000"/>
              <a:ext cx="304800" cy="6572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8" name="Line 25"/>
            <p:cNvSpPr>
              <a:spLocks noChangeShapeType="1"/>
            </p:cNvSpPr>
            <p:nvPr/>
          </p:nvSpPr>
          <p:spPr bwMode="auto">
            <a:xfrm flipH="1">
              <a:off x="3124200" y="3873500"/>
              <a:ext cx="1284288" cy="7747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9" name="Line 26"/>
            <p:cNvSpPr>
              <a:spLocks noChangeShapeType="1"/>
            </p:cNvSpPr>
            <p:nvPr/>
          </p:nvSpPr>
          <p:spPr bwMode="auto">
            <a:xfrm flipH="1">
              <a:off x="2921000" y="3743325"/>
              <a:ext cx="9271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40" name="Freeform 27"/>
            <p:cNvSpPr>
              <a:spLocks/>
            </p:cNvSpPr>
            <p:nvPr/>
          </p:nvSpPr>
          <p:spPr bwMode="auto">
            <a:xfrm>
              <a:off x="2881313" y="3233738"/>
              <a:ext cx="4087812" cy="280987"/>
            </a:xfrm>
            <a:custGeom>
              <a:avLst/>
              <a:gdLst>
                <a:gd name="T0" fmla="*/ 2147483647 w 2256"/>
                <a:gd name="T1" fmla="*/ 2147483647 h 296"/>
                <a:gd name="T2" fmla="*/ 2147483647 w 2256"/>
                <a:gd name="T3" fmla="*/ 2147483647 h 296"/>
                <a:gd name="T4" fmla="*/ 0 w 2256"/>
                <a:gd name="T5" fmla="*/ 2147483647 h 296"/>
                <a:gd name="T6" fmla="*/ 0 60000 65536"/>
                <a:gd name="T7" fmla="*/ 0 60000 65536"/>
                <a:gd name="T8" fmla="*/ 0 60000 65536"/>
                <a:gd name="T9" fmla="*/ 0 w 2256"/>
                <a:gd name="T10" fmla="*/ 0 h 296"/>
                <a:gd name="T11" fmla="*/ 2256 w 2256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" h="296">
                  <a:moveTo>
                    <a:pt x="2256" y="296"/>
                  </a:moveTo>
                  <a:cubicBezTo>
                    <a:pt x="1676" y="156"/>
                    <a:pt x="1096" y="16"/>
                    <a:pt x="720" y="8"/>
                  </a:cubicBezTo>
                  <a:cubicBezTo>
                    <a:pt x="344" y="0"/>
                    <a:pt x="172" y="124"/>
                    <a:pt x="0" y="24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41" name="Freeform 28"/>
            <p:cNvSpPr>
              <a:spLocks/>
            </p:cNvSpPr>
            <p:nvPr/>
          </p:nvSpPr>
          <p:spPr bwMode="auto">
            <a:xfrm>
              <a:off x="2913063" y="3429000"/>
              <a:ext cx="914400" cy="250825"/>
            </a:xfrm>
            <a:custGeom>
              <a:avLst/>
              <a:gdLst>
                <a:gd name="T0" fmla="*/ 2147483647 w 432"/>
                <a:gd name="T1" fmla="*/ 2147483647 h 208"/>
                <a:gd name="T2" fmla="*/ 2147483647 w 432"/>
                <a:gd name="T3" fmla="*/ 2147483647 h 208"/>
                <a:gd name="T4" fmla="*/ 0 w 432"/>
                <a:gd name="T5" fmla="*/ 2147483647 h 208"/>
                <a:gd name="T6" fmla="*/ 0 60000 65536"/>
                <a:gd name="T7" fmla="*/ 0 60000 65536"/>
                <a:gd name="T8" fmla="*/ 0 60000 65536"/>
                <a:gd name="T9" fmla="*/ 0 w 432"/>
                <a:gd name="T10" fmla="*/ 0 h 208"/>
                <a:gd name="T11" fmla="*/ 432 w 432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08">
                  <a:moveTo>
                    <a:pt x="432" y="208"/>
                  </a:moveTo>
                  <a:cubicBezTo>
                    <a:pt x="348" y="120"/>
                    <a:pt x="264" y="32"/>
                    <a:pt x="192" y="16"/>
                  </a:cubicBezTo>
                  <a:cubicBezTo>
                    <a:pt x="120" y="0"/>
                    <a:pt x="32" y="96"/>
                    <a:pt x="0" y="11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42" name="Text Box 29"/>
            <p:cNvSpPr txBox="1">
              <a:spLocks noChangeArrowheads="1"/>
            </p:cNvSpPr>
            <p:nvPr/>
          </p:nvSpPr>
          <p:spPr bwMode="auto">
            <a:xfrm>
              <a:off x="2052638" y="3556000"/>
              <a:ext cx="868362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CORE-1</a:t>
              </a:r>
            </a:p>
          </p:txBody>
        </p:sp>
        <p:sp>
          <p:nvSpPr>
            <p:cNvPr id="34843" name="Line 30"/>
            <p:cNvSpPr>
              <a:spLocks noChangeShapeType="1"/>
            </p:cNvSpPr>
            <p:nvPr/>
          </p:nvSpPr>
          <p:spPr bwMode="auto">
            <a:xfrm flipH="1">
              <a:off x="4697413" y="2282825"/>
              <a:ext cx="1955800" cy="12731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844" name="Line 31"/>
          <p:cNvSpPr>
            <a:spLocks noChangeShapeType="1"/>
          </p:cNvSpPr>
          <p:nvPr/>
        </p:nvSpPr>
        <p:spPr bwMode="auto">
          <a:xfrm flipV="1">
            <a:off x="2000250" y="6305550"/>
            <a:ext cx="9144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5" name="Line 32"/>
          <p:cNvSpPr>
            <a:spLocks noChangeShapeType="1"/>
          </p:cNvSpPr>
          <p:nvPr/>
        </p:nvSpPr>
        <p:spPr bwMode="auto">
          <a:xfrm flipH="1">
            <a:off x="3371850" y="6305550"/>
            <a:ext cx="9271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6" name="Freeform 33"/>
          <p:cNvSpPr>
            <a:spLocks/>
          </p:cNvSpPr>
          <p:nvPr/>
        </p:nvSpPr>
        <p:spPr bwMode="auto">
          <a:xfrm rot="69499">
            <a:off x="4895850" y="6076950"/>
            <a:ext cx="914400" cy="250825"/>
          </a:xfrm>
          <a:custGeom>
            <a:avLst/>
            <a:gdLst>
              <a:gd name="T0" fmla="*/ 2147483647 w 432"/>
              <a:gd name="T1" fmla="*/ 2147483647 h 208"/>
              <a:gd name="T2" fmla="*/ 2147483647 w 432"/>
              <a:gd name="T3" fmla="*/ 2147483647 h 208"/>
              <a:gd name="T4" fmla="*/ 0 w 432"/>
              <a:gd name="T5" fmla="*/ 2147483647 h 208"/>
              <a:gd name="T6" fmla="*/ 0 60000 65536"/>
              <a:gd name="T7" fmla="*/ 0 60000 65536"/>
              <a:gd name="T8" fmla="*/ 0 60000 65536"/>
              <a:gd name="T9" fmla="*/ 0 w 432"/>
              <a:gd name="T10" fmla="*/ 0 h 208"/>
              <a:gd name="T11" fmla="*/ 432 w 43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08">
                <a:moveTo>
                  <a:pt x="432" y="208"/>
                </a:moveTo>
                <a:cubicBezTo>
                  <a:pt x="348" y="120"/>
                  <a:pt x="264" y="32"/>
                  <a:pt x="192" y="16"/>
                </a:cubicBezTo>
                <a:cubicBezTo>
                  <a:pt x="120" y="0"/>
                  <a:pt x="32" y="96"/>
                  <a:pt x="0" y="11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7" name="Freeform 34"/>
          <p:cNvSpPr>
            <a:spLocks/>
          </p:cNvSpPr>
          <p:nvPr/>
        </p:nvSpPr>
        <p:spPr bwMode="auto">
          <a:xfrm>
            <a:off x="4895850" y="6229350"/>
            <a:ext cx="914400" cy="250825"/>
          </a:xfrm>
          <a:custGeom>
            <a:avLst/>
            <a:gdLst>
              <a:gd name="T0" fmla="*/ 2147483647 w 432"/>
              <a:gd name="T1" fmla="*/ 2147483647 h 208"/>
              <a:gd name="T2" fmla="*/ 2147483647 w 432"/>
              <a:gd name="T3" fmla="*/ 2147483647 h 208"/>
              <a:gd name="T4" fmla="*/ 0 w 432"/>
              <a:gd name="T5" fmla="*/ 2147483647 h 208"/>
              <a:gd name="T6" fmla="*/ 0 60000 65536"/>
              <a:gd name="T7" fmla="*/ 0 60000 65536"/>
              <a:gd name="T8" fmla="*/ 0 60000 65536"/>
              <a:gd name="T9" fmla="*/ 0 w 432"/>
              <a:gd name="T10" fmla="*/ 0 h 208"/>
              <a:gd name="T11" fmla="*/ 432 w 43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08">
                <a:moveTo>
                  <a:pt x="432" y="208"/>
                </a:moveTo>
                <a:cubicBezTo>
                  <a:pt x="348" y="120"/>
                  <a:pt x="264" y="32"/>
                  <a:pt x="192" y="16"/>
                </a:cubicBezTo>
                <a:cubicBezTo>
                  <a:pt x="120" y="0"/>
                  <a:pt x="32" y="96"/>
                  <a:pt x="0" y="112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8" name="Text Box 35"/>
          <p:cNvSpPr txBox="1">
            <a:spLocks noChangeArrowheads="1"/>
          </p:cNvSpPr>
          <p:nvPr/>
        </p:nvSpPr>
        <p:spPr bwMode="auto">
          <a:xfrm>
            <a:off x="1771650" y="6457950"/>
            <a:ext cx="138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decomposition</a:t>
            </a:r>
            <a:endParaRPr lang="en-US" sz="2400"/>
          </a:p>
        </p:txBody>
      </p:sp>
      <p:sp>
        <p:nvSpPr>
          <p:cNvPr id="34849" name="Text Box 36"/>
          <p:cNvSpPr txBox="1">
            <a:spLocks noChangeArrowheads="1"/>
          </p:cNvSpPr>
          <p:nvPr/>
        </p:nvSpPr>
        <p:spPr bwMode="auto">
          <a:xfrm>
            <a:off x="3371850" y="6457950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ordering</a:t>
            </a:r>
            <a:endParaRPr lang="en-US" sz="2400"/>
          </a:p>
        </p:txBody>
      </p:sp>
      <p:sp>
        <p:nvSpPr>
          <p:cNvPr id="34850" name="Text Box 37"/>
          <p:cNvSpPr txBox="1">
            <a:spLocks noChangeArrowheads="1"/>
          </p:cNvSpPr>
          <p:nvPr/>
        </p:nvSpPr>
        <p:spPr bwMode="auto">
          <a:xfrm>
            <a:off x="4591050" y="6457950"/>
            <a:ext cx="172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rhetorical relations</a:t>
            </a:r>
            <a:endParaRPr lang="en-US" sz="2400"/>
          </a:p>
        </p:txBody>
      </p:sp>
      <p:sp>
        <p:nvSpPr>
          <p:cNvPr id="34851" name="Line 39"/>
          <p:cNvSpPr>
            <a:spLocks noChangeShapeType="1"/>
          </p:cNvSpPr>
          <p:nvPr/>
        </p:nvSpPr>
        <p:spPr bwMode="auto">
          <a:xfrm>
            <a:off x="3295650" y="600075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40"/>
          <p:cNvSpPr>
            <a:spLocks noChangeShapeType="1"/>
          </p:cNvSpPr>
          <p:nvPr/>
        </p:nvSpPr>
        <p:spPr bwMode="auto">
          <a:xfrm>
            <a:off x="4524375" y="6010275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742950" y="1428750"/>
            <a:ext cx="7696200" cy="20002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House-A is an interesting house. It has a convenient location. Even though house-A is somewhat far from the park, it is close  to work and to a rapid transportation stop.</a:t>
            </a:r>
            <a:r>
              <a:rPr lang="en-US" sz="2400" b="1" dirty="0">
                <a:latin typeface="Arial" charset="0"/>
              </a:rPr>
              <a:t>  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5" grpId="0" animBg="1"/>
      <p:bldP spid="34826" grpId="0" animBg="1"/>
      <p:bldP spid="34827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B0510F-A224-4F28-8FC2-A38EA7BEC722}" type="datetime1">
              <a:rPr lang="en-US" smtClean="0"/>
              <a:t>2/24/2016</a:t>
            </a:fld>
            <a:endParaRPr lang="en-US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7FFCB-152D-4253-89FC-10C5C6CB013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4821" name="Rectangle 38"/>
          <p:cNvSpPr>
            <a:spLocks noChangeArrowheads="1"/>
          </p:cNvSpPr>
          <p:nvPr/>
        </p:nvSpPr>
        <p:spPr bwMode="auto">
          <a:xfrm>
            <a:off x="1752600" y="6000750"/>
            <a:ext cx="4648200" cy="85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42840"/>
            <a:ext cx="8001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Generation</a:t>
            </a:r>
            <a:endParaRPr lang="en-US" dirty="0" smtClean="0"/>
          </a:p>
        </p:txBody>
      </p:sp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17525" y="2259013"/>
            <a:ext cx="2503488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 dirty="0">
                <a:latin typeface="Arial" charset="0"/>
              </a:rPr>
              <a:t>House-A is an interesting house. </a:t>
            </a:r>
            <a:endParaRPr lang="en-US" sz="1800" b="1" i="1" dirty="0">
              <a:latin typeface="Courier New" pitchFamily="49" charset="0"/>
            </a:endParaRPr>
          </a:p>
        </p:txBody>
      </p:sp>
      <p:sp>
        <p:nvSpPr>
          <p:cNvPr id="34824" name="Text Box 5"/>
          <p:cNvSpPr txBox="1">
            <a:spLocks noChangeArrowheads="1"/>
          </p:cNvSpPr>
          <p:nvPr/>
        </p:nvSpPr>
        <p:spPr bwMode="auto">
          <a:xfrm>
            <a:off x="44450" y="3922713"/>
            <a:ext cx="2868613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has a convenient location. 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5" name="Text Box 6"/>
          <p:cNvSpPr txBox="1">
            <a:spLocks noChangeArrowheads="1"/>
          </p:cNvSpPr>
          <p:nvPr/>
        </p:nvSpPr>
        <p:spPr bwMode="auto">
          <a:xfrm>
            <a:off x="152400" y="4724400"/>
            <a:ext cx="3319463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Even though house-A is somewhat far from the park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6" name="Text Box 7"/>
          <p:cNvSpPr txBox="1">
            <a:spLocks noChangeArrowheads="1"/>
          </p:cNvSpPr>
          <p:nvPr/>
        </p:nvSpPr>
        <p:spPr bwMode="auto">
          <a:xfrm>
            <a:off x="3773488" y="4670425"/>
            <a:ext cx="1625600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is close  to work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7" name="Text Box 8"/>
          <p:cNvSpPr txBox="1">
            <a:spLocks noChangeArrowheads="1"/>
          </p:cNvSpPr>
          <p:nvPr/>
        </p:nvSpPr>
        <p:spPr bwMode="auto">
          <a:xfrm>
            <a:off x="5776913" y="4627563"/>
            <a:ext cx="3244850" cy="762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1800" b="1" i="1">
                <a:latin typeface="Arial" charset="0"/>
              </a:rPr>
              <a:t>it is close  to a rapid transportation stop</a:t>
            </a:r>
            <a:endParaRPr lang="en-US" sz="1800" b="1" i="1">
              <a:latin typeface="Courier New" pitchFamily="49" charset="0"/>
            </a:endParaRP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5053013" y="5251450"/>
            <a:ext cx="1063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52638" y="1535113"/>
            <a:ext cx="5718175" cy="3403600"/>
            <a:chOff x="2052638" y="1535113"/>
            <a:chExt cx="5718175" cy="3403600"/>
          </a:xfrm>
        </p:grpSpPr>
        <p:grpSp>
          <p:nvGrpSpPr>
            <p:cNvPr id="34828" name="Group 9"/>
            <p:cNvGrpSpPr>
              <a:grpSpLocks/>
            </p:cNvGrpSpPr>
            <p:nvPr/>
          </p:nvGrpSpPr>
          <p:grpSpPr bwMode="auto">
            <a:xfrm>
              <a:off x="2119313" y="1535113"/>
              <a:ext cx="5013325" cy="747712"/>
              <a:chOff x="1335" y="967"/>
              <a:chExt cx="3158" cy="471"/>
            </a:xfrm>
          </p:grpSpPr>
          <p:sp>
            <p:nvSpPr>
              <p:cNvPr id="34853" name="Text Box 10"/>
              <p:cNvSpPr txBox="1">
                <a:spLocks noChangeArrowheads="1"/>
              </p:cNvSpPr>
              <p:nvPr/>
            </p:nvSpPr>
            <p:spPr bwMode="auto">
              <a:xfrm>
                <a:off x="3795" y="1238"/>
                <a:ext cx="698" cy="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Arial" charset="0"/>
                  </a:rPr>
                  <a:t>EVIDENCE</a:t>
                </a:r>
              </a:p>
            </p:txBody>
          </p:sp>
          <p:sp>
            <p:nvSpPr>
              <p:cNvPr id="34854" name="Line 11"/>
              <p:cNvSpPr>
                <a:spLocks noChangeShapeType="1"/>
              </p:cNvSpPr>
              <p:nvPr/>
            </p:nvSpPr>
            <p:spPr bwMode="auto">
              <a:xfrm flipH="1">
                <a:off x="1903" y="1359"/>
                <a:ext cx="188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55" name="Freeform 12"/>
              <p:cNvSpPr>
                <a:spLocks/>
              </p:cNvSpPr>
              <p:nvPr/>
            </p:nvSpPr>
            <p:spPr bwMode="auto">
              <a:xfrm>
                <a:off x="1835" y="967"/>
                <a:ext cx="2226" cy="283"/>
              </a:xfrm>
              <a:custGeom>
                <a:avLst/>
                <a:gdLst>
                  <a:gd name="T0" fmla="*/ 2167 w 2256"/>
                  <a:gd name="T1" fmla="*/ 259 h 296"/>
                  <a:gd name="T2" fmla="*/ 692 w 2256"/>
                  <a:gd name="T3" fmla="*/ 8 h 296"/>
                  <a:gd name="T4" fmla="*/ 0 w 2256"/>
                  <a:gd name="T5" fmla="*/ 217 h 296"/>
                  <a:gd name="T6" fmla="*/ 0 60000 65536"/>
                  <a:gd name="T7" fmla="*/ 0 60000 65536"/>
                  <a:gd name="T8" fmla="*/ 0 60000 65536"/>
                  <a:gd name="T9" fmla="*/ 0 w 2256"/>
                  <a:gd name="T10" fmla="*/ 0 h 296"/>
                  <a:gd name="T11" fmla="*/ 2256 w 2256"/>
                  <a:gd name="T12" fmla="*/ 296 h 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" h="296">
                    <a:moveTo>
                      <a:pt x="2256" y="296"/>
                    </a:moveTo>
                    <a:cubicBezTo>
                      <a:pt x="1676" y="156"/>
                      <a:pt x="1096" y="16"/>
                      <a:pt x="720" y="8"/>
                    </a:cubicBezTo>
                    <a:cubicBezTo>
                      <a:pt x="344" y="0"/>
                      <a:pt x="172" y="124"/>
                      <a:pt x="0" y="248"/>
                    </a:cubicBez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56" name="Text Box 13"/>
              <p:cNvSpPr txBox="1">
                <a:spLocks noChangeArrowheads="1"/>
              </p:cNvSpPr>
              <p:nvPr/>
            </p:nvSpPr>
            <p:spPr bwMode="auto">
              <a:xfrm>
                <a:off x="1335" y="1234"/>
                <a:ext cx="448" cy="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Arial" charset="0"/>
                  </a:rPr>
                  <a:t>CORE</a:t>
                </a:r>
              </a:p>
            </p:txBody>
          </p:sp>
        </p:grpSp>
        <p:sp>
          <p:nvSpPr>
            <p:cNvPr id="34830" name="Line 17"/>
            <p:cNvSpPr>
              <a:spLocks noChangeShapeType="1"/>
            </p:cNvSpPr>
            <p:nvPr/>
          </p:nvSpPr>
          <p:spPr bwMode="auto">
            <a:xfrm flipH="1">
              <a:off x="5662613" y="3717925"/>
              <a:ext cx="609600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1" name="Text Box 18"/>
            <p:cNvSpPr txBox="1">
              <a:spLocks noChangeArrowheads="1"/>
            </p:cNvSpPr>
            <p:nvPr/>
          </p:nvSpPr>
          <p:spPr bwMode="auto">
            <a:xfrm>
              <a:off x="6272213" y="3605213"/>
              <a:ext cx="1498600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EVIDENCE-1</a:t>
              </a:r>
            </a:p>
          </p:txBody>
        </p:sp>
        <p:sp>
          <p:nvSpPr>
            <p:cNvPr id="34832" name="Text Box 19"/>
            <p:cNvSpPr txBox="1">
              <a:spLocks noChangeArrowheads="1"/>
            </p:cNvSpPr>
            <p:nvPr/>
          </p:nvSpPr>
          <p:spPr bwMode="auto">
            <a:xfrm>
              <a:off x="3897313" y="3581400"/>
              <a:ext cx="1600200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 dirty="0">
                  <a:latin typeface="Arial" charset="0"/>
                </a:rPr>
                <a:t>CONCESSION-1</a:t>
              </a:r>
            </a:p>
          </p:txBody>
        </p:sp>
        <p:sp>
          <p:nvSpPr>
            <p:cNvPr id="34833" name="Line 20"/>
            <p:cNvSpPr>
              <a:spLocks noChangeShapeType="1"/>
            </p:cNvSpPr>
            <p:nvPr/>
          </p:nvSpPr>
          <p:spPr bwMode="auto">
            <a:xfrm flipH="1">
              <a:off x="5411788" y="4938713"/>
              <a:ext cx="3048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834" name="Line 21"/>
            <p:cNvSpPr>
              <a:spLocks noChangeShapeType="1"/>
            </p:cNvSpPr>
            <p:nvPr/>
          </p:nvSpPr>
          <p:spPr bwMode="auto">
            <a:xfrm>
              <a:off x="6742113" y="2298700"/>
              <a:ext cx="762000" cy="13065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5" name="Line 22"/>
            <p:cNvSpPr>
              <a:spLocks noChangeShapeType="1"/>
            </p:cNvSpPr>
            <p:nvPr/>
          </p:nvSpPr>
          <p:spPr bwMode="auto">
            <a:xfrm flipH="1">
              <a:off x="2741613" y="2276475"/>
              <a:ext cx="3987800" cy="11049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6" name="Line 23"/>
            <p:cNvSpPr>
              <a:spLocks noChangeShapeType="1"/>
            </p:cNvSpPr>
            <p:nvPr/>
          </p:nvSpPr>
          <p:spPr bwMode="auto">
            <a:xfrm flipH="1">
              <a:off x="4697413" y="3927475"/>
              <a:ext cx="2060575" cy="736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7" name="Line 24"/>
            <p:cNvSpPr>
              <a:spLocks noChangeShapeType="1"/>
            </p:cNvSpPr>
            <p:nvPr/>
          </p:nvSpPr>
          <p:spPr bwMode="auto">
            <a:xfrm>
              <a:off x="7110413" y="3937000"/>
              <a:ext cx="304800" cy="6572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8" name="Line 25"/>
            <p:cNvSpPr>
              <a:spLocks noChangeShapeType="1"/>
            </p:cNvSpPr>
            <p:nvPr/>
          </p:nvSpPr>
          <p:spPr bwMode="auto">
            <a:xfrm flipH="1">
              <a:off x="3124200" y="3873500"/>
              <a:ext cx="1284288" cy="7747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39" name="Line 26"/>
            <p:cNvSpPr>
              <a:spLocks noChangeShapeType="1"/>
            </p:cNvSpPr>
            <p:nvPr/>
          </p:nvSpPr>
          <p:spPr bwMode="auto">
            <a:xfrm flipH="1">
              <a:off x="2921000" y="3743325"/>
              <a:ext cx="9271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40" name="Freeform 27"/>
            <p:cNvSpPr>
              <a:spLocks/>
            </p:cNvSpPr>
            <p:nvPr/>
          </p:nvSpPr>
          <p:spPr bwMode="auto">
            <a:xfrm>
              <a:off x="2881313" y="3233738"/>
              <a:ext cx="4087812" cy="280987"/>
            </a:xfrm>
            <a:custGeom>
              <a:avLst/>
              <a:gdLst>
                <a:gd name="T0" fmla="*/ 2147483647 w 2256"/>
                <a:gd name="T1" fmla="*/ 2147483647 h 296"/>
                <a:gd name="T2" fmla="*/ 2147483647 w 2256"/>
                <a:gd name="T3" fmla="*/ 2147483647 h 296"/>
                <a:gd name="T4" fmla="*/ 0 w 2256"/>
                <a:gd name="T5" fmla="*/ 2147483647 h 296"/>
                <a:gd name="T6" fmla="*/ 0 60000 65536"/>
                <a:gd name="T7" fmla="*/ 0 60000 65536"/>
                <a:gd name="T8" fmla="*/ 0 60000 65536"/>
                <a:gd name="T9" fmla="*/ 0 w 2256"/>
                <a:gd name="T10" fmla="*/ 0 h 296"/>
                <a:gd name="T11" fmla="*/ 2256 w 2256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6" h="296">
                  <a:moveTo>
                    <a:pt x="2256" y="296"/>
                  </a:moveTo>
                  <a:cubicBezTo>
                    <a:pt x="1676" y="156"/>
                    <a:pt x="1096" y="16"/>
                    <a:pt x="720" y="8"/>
                  </a:cubicBezTo>
                  <a:cubicBezTo>
                    <a:pt x="344" y="0"/>
                    <a:pt x="172" y="124"/>
                    <a:pt x="0" y="248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41" name="Freeform 28"/>
            <p:cNvSpPr>
              <a:spLocks/>
            </p:cNvSpPr>
            <p:nvPr/>
          </p:nvSpPr>
          <p:spPr bwMode="auto">
            <a:xfrm>
              <a:off x="2913063" y="3429000"/>
              <a:ext cx="914400" cy="250825"/>
            </a:xfrm>
            <a:custGeom>
              <a:avLst/>
              <a:gdLst>
                <a:gd name="T0" fmla="*/ 2147483647 w 432"/>
                <a:gd name="T1" fmla="*/ 2147483647 h 208"/>
                <a:gd name="T2" fmla="*/ 2147483647 w 432"/>
                <a:gd name="T3" fmla="*/ 2147483647 h 208"/>
                <a:gd name="T4" fmla="*/ 0 w 432"/>
                <a:gd name="T5" fmla="*/ 2147483647 h 208"/>
                <a:gd name="T6" fmla="*/ 0 60000 65536"/>
                <a:gd name="T7" fmla="*/ 0 60000 65536"/>
                <a:gd name="T8" fmla="*/ 0 60000 65536"/>
                <a:gd name="T9" fmla="*/ 0 w 432"/>
                <a:gd name="T10" fmla="*/ 0 h 208"/>
                <a:gd name="T11" fmla="*/ 432 w 432"/>
                <a:gd name="T12" fmla="*/ 208 h 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08">
                  <a:moveTo>
                    <a:pt x="432" y="208"/>
                  </a:moveTo>
                  <a:cubicBezTo>
                    <a:pt x="348" y="120"/>
                    <a:pt x="264" y="32"/>
                    <a:pt x="192" y="16"/>
                  </a:cubicBezTo>
                  <a:cubicBezTo>
                    <a:pt x="120" y="0"/>
                    <a:pt x="32" y="96"/>
                    <a:pt x="0" y="11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42" name="Text Box 29"/>
            <p:cNvSpPr txBox="1">
              <a:spLocks noChangeArrowheads="1"/>
            </p:cNvSpPr>
            <p:nvPr/>
          </p:nvSpPr>
          <p:spPr bwMode="auto">
            <a:xfrm>
              <a:off x="2052638" y="3556000"/>
              <a:ext cx="868362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CORE-1</a:t>
              </a:r>
            </a:p>
          </p:txBody>
        </p:sp>
        <p:sp>
          <p:nvSpPr>
            <p:cNvPr id="34843" name="Line 30"/>
            <p:cNvSpPr>
              <a:spLocks noChangeShapeType="1"/>
            </p:cNvSpPr>
            <p:nvPr/>
          </p:nvSpPr>
          <p:spPr bwMode="auto">
            <a:xfrm flipH="1">
              <a:off x="4697413" y="2282825"/>
              <a:ext cx="1955800" cy="12731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844" name="Line 31"/>
          <p:cNvSpPr>
            <a:spLocks noChangeShapeType="1"/>
          </p:cNvSpPr>
          <p:nvPr/>
        </p:nvSpPr>
        <p:spPr bwMode="auto">
          <a:xfrm flipV="1">
            <a:off x="2000250" y="6305550"/>
            <a:ext cx="9144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5" name="Line 32"/>
          <p:cNvSpPr>
            <a:spLocks noChangeShapeType="1"/>
          </p:cNvSpPr>
          <p:nvPr/>
        </p:nvSpPr>
        <p:spPr bwMode="auto">
          <a:xfrm flipH="1">
            <a:off x="3371850" y="6305550"/>
            <a:ext cx="9271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6" name="Freeform 33"/>
          <p:cNvSpPr>
            <a:spLocks/>
          </p:cNvSpPr>
          <p:nvPr/>
        </p:nvSpPr>
        <p:spPr bwMode="auto">
          <a:xfrm rot="69499">
            <a:off x="4895850" y="6076950"/>
            <a:ext cx="914400" cy="250825"/>
          </a:xfrm>
          <a:custGeom>
            <a:avLst/>
            <a:gdLst>
              <a:gd name="T0" fmla="*/ 2147483647 w 432"/>
              <a:gd name="T1" fmla="*/ 2147483647 h 208"/>
              <a:gd name="T2" fmla="*/ 2147483647 w 432"/>
              <a:gd name="T3" fmla="*/ 2147483647 h 208"/>
              <a:gd name="T4" fmla="*/ 0 w 432"/>
              <a:gd name="T5" fmla="*/ 2147483647 h 208"/>
              <a:gd name="T6" fmla="*/ 0 60000 65536"/>
              <a:gd name="T7" fmla="*/ 0 60000 65536"/>
              <a:gd name="T8" fmla="*/ 0 60000 65536"/>
              <a:gd name="T9" fmla="*/ 0 w 432"/>
              <a:gd name="T10" fmla="*/ 0 h 208"/>
              <a:gd name="T11" fmla="*/ 432 w 43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08">
                <a:moveTo>
                  <a:pt x="432" y="208"/>
                </a:moveTo>
                <a:cubicBezTo>
                  <a:pt x="348" y="120"/>
                  <a:pt x="264" y="32"/>
                  <a:pt x="192" y="16"/>
                </a:cubicBezTo>
                <a:cubicBezTo>
                  <a:pt x="120" y="0"/>
                  <a:pt x="32" y="96"/>
                  <a:pt x="0" y="11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7" name="Freeform 34"/>
          <p:cNvSpPr>
            <a:spLocks/>
          </p:cNvSpPr>
          <p:nvPr/>
        </p:nvSpPr>
        <p:spPr bwMode="auto">
          <a:xfrm>
            <a:off x="4895850" y="6229350"/>
            <a:ext cx="914400" cy="250825"/>
          </a:xfrm>
          <a:custGeom>
            <a:avLst/>
            <a:gdLst>
              <a:gd name="T0" fmla="*/ 2147483647 w 432"/>
              <a:gd name="T1" fmla="*/ 2147483647 h 208"/>
              <a:gd name="T2" fmla="*/ 2147483647 w 432"/>
              <a:gd name="T3" fmla="*/ 2147483647 h 208"/>
              <a:gd name="T4" fmla="*/ 0 w 432"/>
              <a:gd name="T5" fmla="*/ 2147483647 h 208"/>
              <a:gd name="T6" fmla="*/ 0 60000 65536"/>
              <a:gd name="T7" fmla="*/ 0 60000 65536"/>
              <a:gd name="T8" fmla="*/ 0 60000 65536"/>
              <a:gd name="T9" fmla="*/ 0 w 432"/>
              <a:gd name="T10" fmla="*/ 0 h 208"/>
              <a:gd name="T11" fmla="*/ 432 w 432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08">
                <a:moveTo>
                  <a:pt x="432" y="208"/>
                </a:moveTo>
                <a:cubicBezTo>
                  <a:pt x="348" y="120"/>
                  <a:pt x="264" y="32"/>
                  <a:pt x="192" y="16"/>
                </a:cubicBezTo>
                <a:cubicBezTo>
                  <a:pt x="120" y="0"/>
                  <a:pt x="32" y="96"/>
                  <a:pt x="0" y="112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8" name="Text Box 35"/>
          <p:cNvSpPr txBox="1">
            <a:spLocks noChangeArrowheads="1"/>
          </p:cNvSpPr>
          <p:nvPr/>
        </p:nvSpPr>
        <p:spPr bwMode="auto">
          <a:xfrm>
            <a:off x="1771650" y="6457950"/>
            <a:ext cx="1384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decomposition</a:t>
            </a:r>
            <a:endParaRPr lang="en-US" sz="2400"/>
          </a:p>
        </p:txBody>
      </p:sp>
      <p:sp>
        <p:nvSpPr>
          <p:cNvPr id="34849" name="Text Box 36"/>
          <p:cNvSpPr txBox="1">
            <a:spLocks noChangeArrowheads="1"/>
          </p:cNvSpPr>
          <p:nvPr/>
        </p:nvSpPr>
        <p:spPr bwMode="auto">
          <a:xfrm>
            <a:off x="3371850" y="6457950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ordering</a:t>
            </a:r>
            <a:endParaRPr lang="en-US" sz="2400"/>
          </a:p>
        </p:txBody>
      </p:sp>
      <p:sp>
        <p:nvSpPr>
          <p:cNvPr id="34850" name="Text Box 37"/>
          <p:cNvSpPr txBox="1">
            <a:spLocks noChangeArrowheads="1"/>
          </p:cNvSpPr>
          <p:nvPr/>
        </p:nvSpPr>
        <p:spPr bwMode="auto">
          <a:xfrm>
            <a:off x="4591050" y="6457950"/>
            <a:ext cx="172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rhetorical relations</a:t>
            </a:r>
            <a:endParaRPr lang="en-US" sz="2400"/>
          </a:p>
        </p:txBody>
      </p:sp>
      <p:sp>
        <p:nvSpPr>
          <p:cNvPr id="34851" name="Line 39"/>
          <p:cNvSpPr>
            <a:spLocks noChangeShapeType="1"/>
          </p:cNvSpPr>
          <p:nvPr/>
        </p:nvSpPr>
        <p:spPr bwMode="auto">
          <a:xfrm>
            <a:off x="3295650" y="600075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40"/>
          <p:cNvSpPr>
            <a:spLocks noChangeShapeType="1"/>
          </p:cNvSpPr>
          <p:nvPr/>
        </p:nvSpPr>
        <p:spPr bwMode="auto">
          <a:xfrm>
            <a:off x="4524375" y="6010275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6521" y="1028640"/>
            <a:ext cx="769377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6"/>
                </a:solidFill>
              </a:rPr>
              <a:t>GOAL: Convince hearer that she/he should look at House-A </a:t>
            </a:r>
            <a:endParaRPr lang="en-CA" sz="2400" dirty="0">
              <a:solidFill>
                <a:schemeClr val="accent6"/>
              </a:solidFill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742950" y="1428750"/>
            <a:ext cx="7696200" cy="20002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House-A is an interesting house. It has a convenient location. Even though house-A is somewhat far from the park, it is close  to work and to a rapid transportation stop.</a:t>
            </a:r>
            <a:r>
              <a:rPr lang="en-US" sz="2400" b="1" dirty="0">
                <a:latin typeface="Arial" charset="0"/>
              </a:rPr>
              <a:t>  </a:t>
            </a:r>
            <a:endParaRPr lang="en-US" sz="2400" b="1" dirty="0">
              <a:latin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20" y="2161440"/>
              <a:ext cx="7901640" cy="3028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480" y="2153160"/>
                <a:ext cx="7922880" cy="30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463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5" grpId="0" animBg="1"/>
      <p:bldP spid="34826" grpId="0" animBg="1"/>
      <p:bldP spid="34827" grpId="0" animBg="1"/>
      <p:bldP spid="2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3F1ED4-4490-4E7F-8F5F-29C49A553409}" type="datetime1">
              <a:rPr lang="en-US" smtClean="0"/>
              <a:t>2/24/2016</a:t>
            </a:fld>
            <a:endParaRPr lang="en-US"/>
          </a:p>
        </p:txBody>
      </p:sp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C363A-6C0A-4B81-8400-9817C37A719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2800" smtClean="0"/>
              <a:t>(including probabilistic formalisms)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3962400"/>
            <a:ext cx="3276600" cy="1665288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sz="2000" dirty="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(First-Order Logics)</a:t>
            </a:r>
          </a:p>
          <a:p>
            <a:pPr eaLnBrk="1" hangingPunct="1"/>
            <a:r>
              <a:rPr lang="en-US" sz="2000" i="1" dirty="0" smtClean="0">
                <a:solidFill>
                  <a:schemeClr val="accent2"/>
                </a:solidFill>
              </a:rPr>
              <a:t>Thesaurus &amp; corpus based </a:t>
            </a:r>
            <a:r>
              <a:rPr lang="en-US" sz="2000" i="1" dirty="0" smtClean="0">
                <a:solidFill>
                  <a:schemeClr val="accent2"/>
                </a:solidFill>
              </a:rPr>
              <a:t>methods &amp; Neural models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5700486" y="2967718"/>
            <a:ext cx="2749550" cy="9366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Rule systems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5808663" y="1652814"/>
            <a:ext cx="28194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State Machines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(prob</a:t>
            </a:r>
            <a:r>
              <a:rPr lang="en-US" sz="2000" b="1" i="1" dirty="0">
                <a:solidFill>
                  <a:schemeClr val="accent2"/>
                </a:solidFill>
                <a:latin typeface="Comic Sans MS" pitchFamily="66" charset="0"/>
              </a:rPr>
              <a:t>. versions</a:t>
            </a: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 smtClean="0">
                <a:solidFill>
                  <a:schemeClr val="accent2"/>
                </a:solidFill>
                <a:latin typeface="Comic Sans MS" pitchFamily="66" charset="0"/>
              </a:rPr>
              <a:t>Neural Models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8206" name="Line 6"/>
          <p:cNvSpPr>
            <a:spLocks noChangeShapeType="1"/>
          </p:cNvSpPr>
          <p:nvPr/>
        </p:nvSpPr>
        <p:spPr bwMode="auto">
          <a:xfrm flipH="1" flipV="1">
            <a:off x="4114800" y="2286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Rectangle 7"/>
          <p:cNvSpPr>
            <a:spLocks noChangeArrowheads="1"/>
          </p:cNvSpPr>
          <p:nvPr/>
        </p:nvSpPr>
        <p:spPr bwMode="auto">
          <a:xfrm>
            <a:off x="2133600" y="19812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8208" name="Rectangle 8"/>
          <p:cNvSpPr>
            <a:spLocks noChangeArrowheads="1"/>
          </p:cNvSpPr>
          <p:nvPr/>
        </p:nvSpPr>
        <p:spPr bwMode="auto">
          <a:xfrm>
            <a:off x="2286000" y="28956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8209" name="Rectangle 9"/>
          <p:cNvSpPr>
            <a:spLocks noChangeArrowheads="1"/>
          </p:cNvSpPr>
          <p:nvPr/>
        </p:nvSpPr>
        <p:spPr bwMode="auto">
          <a:xfrm>
            <a:off x="2133600" y="4648200"/>
            <a:ext cx="2209800" cy="13716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latin typeface="Comic Sans MS" pitchFamily="66" charset="0"/>
              </a:rPr>
              <a:t>Discourse: Monolog </a:t>
            </a:r>
            <a:r>
              <a:rPr lang="en-US" sz="2000" b="1" dirty="0">
                <a:latin typeface="Comic Sans MS" pitchFamily="66" charset="0"/>
              </a:rPr>
              <a:t>and Dialogue</a:t>
            </a:r>
          </a:p>
        </p:txBody>
      </p:sp>
      <p:sp>
        <p:nvSpPr>
          <p:cNvPr id="8210" name="Rectangle 10"/>
          <p:cNvSpPr>
            <a:spLocks noChangeArrowheads="1"/>
          </p:cNvSpPr>
          <p:nvPr/>
        </p:nvSpPr>
        <p:spPr bwMode="auto">
          <a:xfrm>
            <a:off x="2133600" y="37338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8211" name="Line 11"/>
          <p:cNvSpPr>
            <a:spLocks noChangeShapeType="1"/>
          </p:cNvSpPr>
          <p:nvPr/>
        </p:nvSpPr>
        <p:spPr bwMode="auto">
          <a:xfrm flipH="1" flipV="1">
            <a:off x="3581400" y="3124200"/>
            <a:ext cx="1981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12"/>
          <p:cNvSpPr>
            <a:spLocks noChangeShapeType="1"/>
          </p:cNvSpPr>
          <p:nvPr/>
        </p:nvSpPr>
        <p:spPr bwMode="auto">
          <a:xfrm flipH="1" flipV="1">
            <a:off x="3810000" y="4114800"/>
            <a:ext cx="1981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3"/>
          <p:cNvSpPr>
            <a:spLocks noChangeShapeType="1"/>
          </p:cNvSpPr>
          <p:nvPr/>
        </p:nvSpPr>
        <p:spPr bwMode="auto">
          <a:xfrm flipH="1">
            <a:off x="4343400" y="4800600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14"/>
          <p:cNvSpPr>
            <a:spLocks noChangeShapeType="1"/>
          </p:cNvSpPr>
          <p:nvPr/>
        </p:nvSpPr>
        <p:spPr bwMode="auto">
          <a:xfrm flipH="1">
            <a:off x="3810000" y="2362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15"/>
          <p:cNvSpPr>
            <a:spLocks noChangeShapeType="1"/>
          </p:cNvSpPr>
          <p:nvPr/>
        </p:nvSpPr>
        <p:spPr bwMode="auto">
          <a:xfrm flipH="1">
            <a:off x="4343400" y="23622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16"/>
          <p:cNvSpPr>
            <a:spLocks noChangeShapeType="1"/>
          </p:cNvSpPr>
          <p:nvPr/>
        </p:nvSpPr>
        <p:spPr bwMode="auto">
          <a:xfrm flipH="1">
            <a:off x="3810000" y="36576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17"/>
          <p:cNvSpPr>
            <a:spLocks noChangeShapeType="1"/>
          </p:cNvSpPr>
          <p:nvPr/>
        </p:nvSpPr>
        <p:spPr bwMode="auto">
          <a:xfrm flipH="1">
            <a:off x="4267200" y="38100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Rectangle 18"/>
          <p:cNvSpPr>
            <a:spLocks noChangeArrowheads="1"/>
          </p:cNvSpPr>
          <p:nvPr/>
        </p:nvSpPr>
        <p:spPr bwMode="auto">
          <a:xfrm>
            <a:off x="5791200" y="5791200"/>
            <a:ext cx="31242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AI planners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(HTN,  </a:t>
            </a:r>
            <a:r>
              <a:rPr lang="en-US" sz="2000" i="1" dirty="0" err="1" smtClean="0">
                <a:solidFill>
                  <a:schemeClr val="accent2"/>
                </a:solidFill>
                <a:latin typeface="Comic Sans MS" pitchFamily="66" charset="0"/>
              </a:rPr>
              <a:t>MDPs+RL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endParaRPr lang="en-US" sz="20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8219" name="Line 19"/>
          <p:cNvSpPr>
            <a:spLocks noChangeShapeType="1"/>
          </p:cNvSpPr>
          <p:nvPr/>
        </p:nvSpPr>
        <p:spPr bwMode="auto">
          <a:xfrm flipH="1" flipV="1">
            <a:off x="4343400" y="55626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0"/>
          <p:cNvSpPr>
            <a:spLocks noChangeShapeType="1"/>
          </p:cNvSpPr>
          <p:nvPr/>
        </p:nvSpPr>
        <p:spPr bwMode="auto">
          <a:xfrm flipH="1">
            <a:off x="3657600" y="23622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Rectangle 21"/>
          <p:cNvSpPr>
            <a:spLocks noChangeArrowheads="1"/>
          </p:cNvSpPr>
          <p:nvPr/>
        </p:nvSpPr>
        <p:spPr bwMode="auto">
          <a:xfrm>
            <a:off x="1143000" y="1066800"/>
            <a:ext cx="68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 Understanding </a:t>
            </a:r>
          </a:p>
        </p:txBody>
      </p:sp>
      <p:sp>
        <p:nvSpPr>
          <p:cNvPr id="509974" name="Rectangle 22"/>
          <p:cNvSpPr>
            <a:spLocks noChangeArrowheads="1"/>
          </p:cNvSpPr>
          <p:nvPr/>
        </p:nvSpPr>
        <p:spPr bwMode="auto">
          <a:xfrm>
            <a:off x="228600" y="1219200"/>
            <a:ext cx="685800" cy="48768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 Generation</a:t>
            </a:r>
          </a:p>
        </p:txBody>
      </p:sp>
      <p:sp>
        <p:nvSpPr>
          <p:cNvPr id="8223" name="Line 23"/>
          <p:cNvSpPr>
            <a:spLocks noChangeShapeType="1"/>
          </p:cNvSpPr>
          <p:nvPr/>
        </p:nvSpPr>
        <p:spPr bwMode="auto">
          <a:xfrm>
            <a:off x="457200" y="1295400"/>
            <a:ext cx="0" cy="472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24"/>
          <p:cNvSpPr>
            <a:spLocks noChangeShapeType="1"/>
          </p:cNvSpPr>
          <p:nvPr/>
        </p:nvSpPr>
        <p:spPr bwMode="auto">
          <a:xfrm>
            <a:off x="1447800" y="1524000"/>
            <a:ext cx="0" cy="472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3560" y="750600"/>
              <a:ext cx="8719560" cy="592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760" y="738000"/>
                <a:ext cx="8743320" cy="595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7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787400" y="6553200"/>
            <a:ext cx="1905000" cy="457200"/>
          </a:xfrm>
          <a:noFill/>
        </p:spPr>
        <p:txBody>
          <a:bodyPr/>
          <a:lstStyle/>
          <a:p>
            <a:fld id="{9378B6BA-D6F3-44F0-AF60-70F89F61E7D2}" type="datetime1">
              <a:rPr lang="en-US" smtClean="0"/>
              <a:t>2/24/2016</a:t>
            </a:fld>
            <a:endParaRPr lang="en-US"/>
          </a:p>
        </p:txBody>
      </p:sp>
      <p:sp>
        <p:nvSpPr>
          <p:cNvPr id="143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5800" y="65532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43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4800" y="6553200"/>
            <a:ext cx="1905000" cy="457200"/>
          </a:xfrm>
          <a:noFill/>
        </p:spPr>
        <p:txBody>
          <a:bodyPr/>
          <a:lstStyle/>
          <a:p>
            <a:fld id="{8ADEEE92-FBCE-4EB0-9AC3-00419F82059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348" name="Rectangle 3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9677400" cy="685800"/>
          </a:xfrm>
        </p:spPr>
        <p:txBody>
          <a:bodyPr/>
          <a:lstStyle/>
          <a:p>
            <a:pPr eaLnBrk="1" hangingPunct="1"/>
            <a:r>
              <a:rPr lang="en-US" smtClean="0"/>
              <a:t>Text Relations, Parsing and Generation</a:t>
            </a:r>
          </a:p>
        </p:txBody>
      </p:sp>
      <p:sp>
        <p:nvSpPr>
          <p:cNvPr id="665638" name="Rectangle 38"/>
          <p:cNvSpPr>
            <a:spLocks noChangeArrowheads="1"/>
          </p:cNvSpPr>
          <p:nvPr/>
        </p:nvSpPr>
        <p:spPr bwMode="auto">
          <a:xfrm>
            <a:off x="0" y="2667000"/>
            <a:ext cx="929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>
                <a:latin typeface="Comic Sans MS" pitchFamily="66" charset="0"/>
              </a:rPr>
              <a:t>Parsing: </a:t>
            </a:r>
            <a:r>
              <a:rPr lang="en-US" sz="2800" dirty="0">
                <a:latin typeface="Comic Sans MS" pitchFamily="66" charset="0"/>
              </a:rPr>
              <a:t>Given a monologue, determine its rhetorical structure </a:t>
            </a:r>
            <a:r>
              <a:rPr lang="en-US" sz="2800" dirty="0" smtClean="0">
                <a:latin typeface="Comic Sans MS" pitchFamily="66" charset="0"/>
              </a:rPr>
              <a:t>(semi-sup. [</a:t>
            </a:r>
            <a:r>
              <a:rPr lang="en-US" sz="2800" dirty="0" err="1" smtClean="0">
                <a:latin typeface="Comic Sans MS" pitchFamily="66" charset="0"/>
              </a:rPr>
              <a:t>Marcu</a:t>
            </a:r>
            <a:r>
              <a:rPr lang="en-US" sz="2800" dirty="0">
                <a:latin typeface="Comic Sans MS" pitchFamily="66" charset="0"/>
              </a:rPr>
              <a:t>, ’00 and ‘02</a:t>
            </a:r>
            <a:r>
              <a:rPr lang="en-US" sz="2800" dirty="0" smtClean="0">
                <a:latin typeface="Comic Sans MS" pitchFamily="66" charset="0"/>
              </a:rPr>
              <a:t>]) (</a:t>
            </a:r>
            <a:r>
              <a:rPr lang="en-US" sz="2800" dirty="0" smtClean="0">
                <a:latin typeface="+mn-lt"/>
              </a:rPr>
              <a:t>sup. [</a:t>
            </a:r>
            <a:r>
              <a:rPr lang="en-US" sz="2800" dirty="0" err="1" smtClean="0">
                <a:latin typeface="+mn-lt"/>
              </a:rPr>
              <a:t>Duverle</a:t>
            </a:r>
            <a:r>
              <a:rPr lang="en-US" sz="2800" dirty="0" smtClean="0">
                <a:latin typeface="+mn-lt"/>
              </a:rPr>
              <a:t> &amp; </a:t>
            </a:r>
            <a:r>
              <a:rPr lang="en-US" sz="2800" dirty="0" err="1" smtClean="0">
                <a:latin typeface="+mn-lt"/>
              </a:rPr>
              <a:t>Prendinger</a:t>
            </a:r>
            <a:r>
              <a:rPr lang="en-US" sz="2800" dirty="0" smtClean="0">
                <a:latin typeface="+mn-lt"/>
              </a:rPr>
              <a:t>  ‘09])…. 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Our own 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work [CL,2015]</a:t>
            </a:r>
            <a:endParaRPr lang="en-US" sz="2800" dirty="0" smtClean="0">
              <a:solidFill>
                <a:srgbClr val="00B05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665639" name="Rectangle 39"/>
          <p:cNvSpPr>
            <a:spLocks noChangeArrowheads="1"/>
          </p:cNvSpPr>
          <p:nvPr/>
        </p:nvSpPr>
        <p:spPr bwMode="auto">
          <a:xfrm>
            <a:off x="114300" y="4191000"/>
            <a:ext cx="9182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Generation: </a:t>
            </a:r>
            <a:r>
              <a:rPr lang="en-US" sz="2800" dirty="0">
                <a:latin typeface="Comic Sans MS" pitchFamily="66" charset="0"/>
              </a:rPr>
              <a:t>Given a communicative goal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e.g.,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2800" b="1" dirty="0">
                <a:latin typeface="Arial Unicode MS" pitchFamily="34" charset="-128"/>
              </a:rPr>
              <a:t>[convince user to quit smoking]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generate </a:t>
            </a:r>
            <a:r>
              <a:rPr lang="en-US" sz="2800" dirty="0" smtClean="0">
                <a:latin typeface="Comic Sans MS" pitchFamily="66" charset="0"/>
              </a:rPr>
              <a:t>structure, content, text </a:t>
            </a:r>
            <a:r>
              <a:rPr lang="en-US" sz="2800" dirty="0" smtClean="0">
                <a:latin typeface="Comic Sans MS" pitchFamily="66" charset="0"/>
              </a:rPr>
              <a:t>[Reiter et al. AIJ ‘03</a:t>
            </a:r>
            <a:r>
              <a:rPr lang="en-US" sz="2800" dirty="0" smtClean="0">
                <a:latin typeface="Comic Sans MS" pitchFamily="66" charset="0"/>
              </a:rPr>
              <a:t>]. </a:t>
            </a:r>
            <a:r>
              <a:rPr lang="en-CA" sz="2800" dirty="0">
                <a:latin typeface="Comic Sans MS" pitchFamily="66" charset="0"/>
              </a:rPr>
              <a:t>G</a:t>
            </a:r>
            <a:r>
              <a:rPr lang="en-CA" sz="2800" dirty="0" smtClean="0">
                <a:latin typeface="Comic Sans MS" pitchFamily="66" charset="0"/>
              </a:rPr>
              <a:t>eneration </a:t>
            </a:r>
            <a:r>
              <a:rPr lang="en-CA" sz="2800" dirty="0">
                <a:latin typeface="Comic Sans MS" pitchFamily="66" charset="0"/>
              </a:rPr>
              <a:t>of textual summaries </a:t>
            </a:r>
            <a:r>
              <a:rPr lang="en-CA" sz="2800" dirty="0" smtClean="0">
                <a:latin typeface="Comic Sans MS" pitchFamily="66" charset="0"/>
              </a:rPr>
              <a:t>from neonatal </a:t>
            </a:r>
            <a:r>
              <a:rPr lang="en-CA" sz="2800" dirty="0">
                <a:latin typeface="Comic Sans MS" pitchFamily="66" charset="0"/>
              </a:rPr>
              <a:t>intensive care </a:t>
            </a:r>
            <a:r>
              <a:rPr lang="en-CA" sz="2800" dirty="0" smtClean="0">
                <a:latin typeface="Comic Sans MS" pitchFamily="66" charset="0"/>
              </a:rPr>
              <a:t>data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[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</a:rPr>
              <a:t>Portet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 et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al. AIJ ‘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09]. </a:t>
            </a:r>
            <a:endParaRPr lang="en-US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351" name="Rectangle 41"/>
          <p:cNvSpPr>
            <a:spLocks noChangeArrowheads="1"/>
          </p:cNvSpPr>
          <p:nvPr/>
        </p:nvSpPr>
        <p:spPr bwMode="auto">
          <a:xfrm>
            <a:off x="3048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Rhetorical (coherence) Relations: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latin typeface="Comic Sans MS" pitchFamily="66" charset="0"/>
              </a:rPr>
              <a:t>different proposals (typically 20-30 rels)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i="1">
                <a:latin typeface="Comic Sans MS" pitchFamily="66" charset="0"/>
              </a:rPr>
              <a:t>Elaboration, Contrast, Purpose</a:t>
            </a:r>
            <a:r>
              <a:rPr lang="en-US" sz="2800" b="1">
                <a:latin typeface="Comic Sans MS" pitchFamily="66" charset="0"/>
              </a:rPr>
              <a:t>…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54120" y="6072480"/>
              <a:ext cx="379440" cy="29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2960" y="6059880"/>
                <a:ext cx="401040" cy="32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8" grpId="0" autoUpdateAnimBg="0"/>
      <p:bldP spid="66563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482451-10AD-4EB5-A9DA-E20B146B6498}" type="datetime1">
              <a:rPr lang="en-US" smtClean="0"/>
              <a:t>2/24/2016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0223F2-8F5E-4B89-942D-2522EB2D068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600200" y="2438400"/>
            <a:ext cx="69342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i="1">
                <a:latin typeface="Comic Sans MS" pitchFamily="66" charset="0"/>
              </a:rPr>
              <a:t>I saw </a:t>
            </a:r>
            <a:r>
              <a:rPr lang="en-GB" sz="2800" b="1" i="1">
                <a:solidFill>
                  <a:schemeClr val="accent2"/>
                </a:solidFill>
                <a:latin typeface="Comic Sans MS" pitchFamily="66" charset="0"/>
              </a:rPr>
              <a:t>him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i="1">
                <a:latin typeface="Comic Sans MS" pitchFamily="66" charset="0"/>
              </a:rPr>
              <a:t>I passed </a:t>
            </a:r>
            <a:r>
              <a:rPr lang="en-GB" sz="2800" b="1" i="1">
                <a:solidFill>
                  <a:schemeClr val="accent2"/>
                </a:solidFill>
                <a:latin typeface="Comic Sans MS" pitchFamily="66" charset="0"/>
              </a:rPr>
              <a:t>the course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i="1">
                <a:latin typeface="Comic Sans MS" pitchFamily="66" charset="0"/>
              </a:rPr>
              <a:t>I’d like </a:t>
            </a:r>
            <a:r>
              <a:rPr lang="en-GB" sz="2800" b="1" i="1">
                <a:solidFill>
                  <a:schemeClr val="accent2"/>
                </a:solidFill>
                <a:latin typeface="Comic Sans MS" pitchFamily="66" charset="0"/>
              </a:rPr>
              <a:t>the red one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i="1">
                <a:latin typeface="Comic Sans MS" pitchFamily="66" charset="0"/>
              </a:rPr>
              <a:t>I disagree with </a:t>
            </a:r>
            <a:r>
              <a:rPr lang="en-GB" sz="2800" b="1" i="1">
                <a:solidFill>
                  <a:schemeClr val="accent2"/>
                </a:solidFill>
                <a:latin typeface="Comic Sans MS" pitchFamily="66" charset="0"/>
              </a:rPr>
              <a:t>what you just said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i="1">
                <a:solidFill>
                  <a:schemeClr val="accent2"/>
                </a:solidFill>
                <a:latin typeface="Comic Sans MS" pitchFamily="66" charset="0"/>
              </a:rPr>
              <a:t>That </a:t>
            </a:r>
            <a:r>
              <a:rPr lang="en-GB" sz="2800" b="1" i="1">
                <a:latin typeface="Comic Sans MS" pitchFamily="66" charset="0"/>
              </a:rPr>
              <a:t>caused the invasion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685800" y="31242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8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Reference</a:t>
            </a:r>
            <a:endParaRPr lang="en-US" smtClean="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838200"/>
            <a:ext cx="89916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3200" b="1">
                <a:latin typeface="Comic Sans MS" pitchFamily="66" charset="0"/>
              </a:rPr>
              <a:t>Language contains many references to entities mentioned in previous sentences </a:t>
            </a:r>
            <a:r>
              <a:rPr lang="en-GB" sz="3200">
                <a:latin typeface="Comic Sans MS" pitchFamily="66" charset="0"/>
              </a:rPr>
              <a:t>(i.e., in the discourse context/model)</a:t>
            </a:r>
            <a:r>
              <a:rPr lang="en-GB" sz="3200" b="1">
                <a:latin typeface="Comic Sans MS" pitchFamily="66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62000" y="4953000"/>
            <a:ext cx="7086600" cy="1676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3200" b="1">
                <a:latin typeface="Comic Sans MS" pitchFamily="66" charset="0"/>
              </a:rPr>
              <a:t>Two tasks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b="1">
                <a:latin typeface="Comic Sans MS" pitchFamily="66" charset="0"/>
              </a:rPr>
              <a:t>Anaphora/pronominal resolution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 b="1">
                <a:latin typeface="Comic Sans MS" pitchFamily="66" charset="0"/>
              </a:rPr>
              <a:t>Co-reference resolution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09680" y="2930400"/>
              <a:ext cx="5056560" cy="280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7160" y="2921040"/>
                <a:ext cx="5072040" cy="282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8C37C6-DFB3-4E6B-BA70-6831285BCCB7}" type="datetime1">
              <a:rPr lang="en-US" smtClean="0"/>
              <a:t>2/24/2016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99BFB-FB9E-40E9-949E-85C18EB72E8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685800" y="31242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Reference Resolution</a:t>
            </a:r>
            <a:endParaRPr lang="en-US" smtClean="0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914400"/>
            <a:ext cx="89916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3200" b="1">
                <a:latin typeface="Comic Sans MS" pitchFamily="66" charset="0"/>
              </a:rPr>
              <a:t>Terminology 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Referring expression</a:t>
            </a:r>
            <a:r>
              <a:rPr lang="en-GB" sz="2800" b="1">
                <a:latin typeface="Comic Sans MS" pitchFamily="66" charset="0"/>
              </a:rPr>
              <a:t>: NL expression used to perform reference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Referent</a:t>
            </a:r>
            <a:r>
              <a:rPr lang="en-GB" sz="2800" b="1">
                <a:latin typeface="Comic Sans MS" pitchFamily="66" charset="0"/>
              </a:rPr>
              <a:t>: “entity” that is referred 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152400" y="2971800"/>
            <a:ext cx="6096000" cy="3657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3200" b="1">
                <a:latin typeface="Comic Sans MS" pitchFamily="66" charset="0"/>
              </a:rPr>
              <a:t>Types of referring expressions: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Indefinite NP (a, some, …)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Definite NP (the, …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Pronouns (he, she, her,...)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Demonstratives (this, that,..)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Names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6286500" y="3429000"/>
            <a:ext cx="28575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en-GB" sz="32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dirty="0" err="1" smtClean="0">
                <a:latin typeface="Comic Sans MS" pitchFamily="66" charset="0"/>
              </a:rPr>
              <a:t>Inferrables</a:t>
            </a:r>
            <a:endParaRPr lang="en-GB" sz="2800" b="1" dirty="0" smtClean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dirty="0" smtClean="0">
                <a:latin typeface="Comic Sans MS" pitchFamily="66" charset="0"/>
              </a:rPr>
              <a:t>Generics</a:t>
            </a:r>
          </a:p>
          <a:p>
            <a:pPr>
              <a:spcBef>
                <a:spcPct val="20000"/>
              </a:spcBef>
            </a:pPr>
            <a:r>
              <a:rPr lang="en-GB" sz="2800" b="1" dirty="0" smtClean="0">
                <a:latin typeface="Comic Sans MS" pitchFamily="66" charset="0"/>
              </a:rPr>
              <a:t>(see next)</a:t>
            </a:r>
            <a:endParaRPr lang="en-GB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5040" y="3885480"/>
              <a:ext cx="4494960" cy="2811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40" y="3873240"/>
                <a:ext cx="4516560" cy="283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CA" dirty="0" err="1" smtClean="0"/>
              <a:t>Cont</a:t>
            </a:r>
            <a:r>
              <a:rPr lang="en-CA" dirty="0" smtClean="0"/>
              <a:t>’ </a:t>
            </a:r>
            <a:r>
              <a:rPr lang="en-CA" dirty="0"/>
              <a:t>R</a:t>
            </a:r>
            <a:r>
              <a:rPr lang="en-CA" dirty="0" smtClean="0"/>
              <a:t>eferring Expressions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Inferrables</a:t>
            </a:r>
            <a:r>
              <a:rPr lang="en-GB" dirty="0"/>
              <a:t> </a:t>
            </a:r>
            <a:r>
              <a:rPr lang="en-GB" b="0" i="1" dirty="0"/>
              <a:t>“ I almost bought a new car today, but &lt;</a:t>
            </a:r>
            <a:r>
              <a:rPr lang="en-GB" b="0" i="1" dirty="0">
                <a:solidFill>
                  <a:schemeClr val="accent6"/>
                </a:solidFill>
              </a:rPr>
              <a:t>a door</a:t>
            </a:r>
            <a:r>
              <a:rPr lang="en-GB" b="0" i="1" dirty="0"/>
              <a:t>&gt; had a dent and &lt;</a:t>
            </a:r>
            <a:r>
              <a:rPr lang="en-GB" b="0" i="1" dirty="0">
                <a:solidFill>
                  <a:schemeClr val="accent6"/>
                </a:solidFill>
              </a:rPr>
              <a:t>the engine</a:t>
            </a:r>
            <a:r>
              <a:rPr lang="en-GB" b="0" i="1" dirty="0"/>
              <a:t>&gt; was too noisy</a:t>
            </a:r>
            <a:r>
              <a:rPr lang="en-GB" b="0" i="1" dirty="0" smtClean="0"/>
              <a:t>”</a:t>
            </a:r>
          </a:p>
          <a:p>
            <a:pPr eaLnBrk="1" hangingPunct="1"/>
            <a:endParaRPr lang="en-GB" b="0" i="1" dirty="0"/>
          </a:p>
          <a:p>
            <a:pPr eaLnBrk="1" hangingPunct="1"/>
            <a:r>
              <a:rPr lang="en-GB" dirty="0"/>
              <a:t>Generics </a:t>
            </a:r>
            <a:r>
              <a:rPr lang="en-GB" b="0" i="1" dirty="0" smtClean="0"/>
              <a:t>“I </a:t>
            </a:r>
            <a:r>
              <a:rPr lang="en-GB" b="0" i="1" dirty="0"/>
              <a:t>saw no less than 6 Ferraris today. </a:t>
            </a:r>
            <a:r>
              <a:rPr lang="en-GB" b="0" i="1" dirty="0" smtClean="0"/>
              <a:t>&lt;</a:t>
            </a:r>
            <a:r>
              <a:rPr lang="en-GB" b="0" i="1" dirty="0" smtClean="0">
                <a:solidFill>
                  <a:schemeClr val="accent6"/>
                </a:solidFill>
              </a:rPr>
              <a:t>They</a:t>
            </a:r>
            <a:r>
              <a:rPr lang="en-GB" b="0" i="1" dirty="0" smtClean="0"/>
              <a:t>&gt; </a:t>
            </a:r>
            <a:r>
              <a:rPr lang="en-GB" b="0" i="1" dirty="0"/>
              <a:t>are the coolest cars</a:t>
            </a:r>
            <a:r>
              <a:rPr lang="en-GB" b="0" i="1" dirty="0" smtClean="0"/>
              <a:t>.”</a:t>
            </a:r>
            <a:endParaRPr lang="en-GB" b="0" i="1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AE4CC-6B4D-42DE-9013-C674C68FF019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5562-BFA9-4BD0-8502-8DE020D31A0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04257B-1D6D-433C-B285-04CCDEFCBE88}" type="datetime1">
              <a:rPr lang="en-US" smtClean="0"/>
              <a:t>2/24/2016</a:t>
            </a:fld>
            <a:endParaRPr lang="en-US"/>
          </a:p>
        </p:txBody>
      </p:sp>
      <p:sp>
        <p:nvSpPr>
          <p:cNvPr id="174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7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10765-7A74-43C7-8238-A65738C07F2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9372600" cy="4572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GB" sz="3200" dirty="0" smtClean="0"/>
              <a:t>Pronominal Resolution: </a:t>
            </a:r>
            <a:r>
              <a:rPr lang="en-GB" sz="3200" dirty="0" smtClean="0"/>
              <a:t>“Simplest” </a:t>
            </a:r>
            <a:r>
              <a:rPr lang="en-GB" sz="3200" dirty="0" smtClean="0"/>
              <a:t>Algorithm</a:t>
            </a:r>
            <a:endParaRPr lang="en-GB" sz="3600" dirty="0" smtClean="0"/>
          </a:p>
        </p:txBody>
      </p:sp>
      <p:sp>
        <p:nvSpPr>
          <p:cNvPr id="17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1981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dirty="0" smtClean="0"/>
              <a:t>Last object mentioned (correct gender/person)</a:t>
            </a:r>
          </a:p>
          <a:p>
            <a:pPr lvl="1" eaLnBrk="1" hangingPunct="1"/>
            <a:r>
              <a:rPr lang="en-GB" sz="2800" b="0" i="1" dirty="0" smtClean="0"/>
              <a:t>John ate an apple. </a:t>
            </a:r>
            <a:r>
              <a:rPr lang="en-GB" sz="2800" b="0" i="1" u="sng" dirty="0" smtClean="0">
                <a:solidFill>
                  <a:schemeClr val="accent2"/>
                </a:solidFill>
              </a:rPr>
              <a:t>He</a:t>
            </a:r>
            <a:r>
              <a:rPr lang="en-GB" sz="2800" b="0" i="1" dirty="0" smtClean="0"/>
              <a:t> was hungry.</a:t>
            </a:r>
            <a:endParaRPr lang="en-GB" sz="2800" b="0" dirty="0" smtClean="0"/>
          </a:p>
          <a:p>
            <a:pPr lvl="2" eaLnBrk="1" hangingPunct="1"/>
            <a:r>
              <a:rPr lang="en-GB" sz="2400" b="0" dirty="0" smtClean="0"/>
              <a:t>He refers to John (“apple” is not a “he”)</a:t>
            </a:r>
          </a:p>
          <a:p>
            <a:pPr lvl="1" eaLnBrk="1" hangingPunct="1"/>
            <a:r>
              <a:rPr lang="en-GB" sz="2800" b="0" dirty="0" smtClean="0"/>
              <a:t>Google is unstoppable. </a:t>
            </a:r>
            <a:r>
              <a:rPr lang="en-GB" sz="2800" b="0" dirty="0" smtClean="0">
                <a:solidFill>
                  <a:schemeClr val="accent2"/>
                </a:solidFill>
              </a:rPr>
              <a:t>They</a:t>
            </a:r>
            <a:r>
              <a:rPr lang="en-GB" sz="2800" b="0" dirty="0" smtClean="0"/>
              <a:t> have increased..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81000" y="2743200"/>
            <a:ext cx="85344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Selectional restrictions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i="1">
                <a:latin typeface="Comic Sans MS" pitchFamily="66" charset="0"/>
              </a:rPr>
              <a:t>John ate an apple in the store</a:t>
            </a:r>
            <a:r>
              <a:rPr lang="en-GB" sz="2800">
                <a:latin typeface="Comic Sans MS" pitchFamily="66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</a:pPr>
            <a:r>
              <a:rPr lang="en-GB" sz="2400" i="1">
                <a:solidFill>
                  <a:schemeClr val="accent2"/>
                </a:solidFill>
                <a:latin typeface="Comic Sans MS" pitchFamily="66" charset="0"/>
              </a:rPr>
              <a:t>It</a:t>
            </a:r>
            <a:r>
              <a:rPr lang="en-GB" sz="2400" i="1">
                <a:latin typeface="Comic Sans MS" pitchFamily="66" charset="0"/>
              </a:rPr>
              <a:t> was delicious.	</a:t>
            </a:r>
            <a:r>
              <a:rPr lang="en-GB" sz="2400">
                <a:latin typeface="Comic Sans MS" pitchFamily="66" charset="0"/>
              </a:rPr>
              <a:t>[stores cannot be delicious]</a:t>
            </a:r>
            <a:endParaRPr lang="en-GB" sz="2400" i="1"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GB" sz="2400" i="1">
                <a:solidFill>
                  <a:schemeClr val="accent2"/>
                </a:solidFill>
                <a:latin typeface="Comic Sans MS" pitchFamily="66" charset="0"/>
              </a:rPr>
              <a:t>It</a:t>
            </a:r>
            <a:r>
              <a:rPr lang="en-GB" sz="2400" i="1">
                <a:latin typeface="Comic Sans MS" pitchFamily="66" charset="0"/>
              </a:rPr>
              <a:t> was quiet.	</a:t>
            </a:r>
            <a:r>
              <a:rPr lang="en-GB" sz="2400">
                <a:latin typeface="Comic Sans MS" pitchFamily="66" charset="0"/>
              </a:rPr>
              <a:t>[apples cannot be quiet]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609600" y="4724400"/>
            <a:ext cx="85344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Binding Theory constraints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i="1">
                <a:latin typeface="Comic Sans MS" pitchFamily="66" charset="0"/>
              </a:rPr>
              <a:t>Mary bought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herself</a:t>
            </a:r>
            <a:r>
              <a:rPr lang="en-GB" sz="2800" i="1">
                <a:latin typeface="Comic Sans MS" pitchFamily="66" charset="0"/>
              </a:rPr>
              <a:t> a new Ferrari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i="1">
                <a:latin typeface="Comic Sans MS" pitchFamily="66" charset="0"/>
              </a:rPr>
              <a:t>Mary bought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her</a:t>
            </a:r>
            <a:r>
              <a:rPr lang="en-GB" sz="2800" i="1">
                <a:latin typeface="Comic Sans MS" pitchFamily="66" charset="0"/>
              </a:rPr>
              <a:t> a new Ferrari</a:t>
            </a:r>
            <a:endParaRPr lang="en-GB" sz="280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56760" y="605520"/>
              <a:ext cx="6846480" cy="6010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320" y="596520"/>
                <a:ext cx="6860880" cy="602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uild="p"/>
      <p:bldP spid="643078" grpId="0" autoUpdateAnimBg="0"/>
      <p:bldP spid="64308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239EF5B-E2E0-456E-9F8A-AD8AAA6F326C}" type="datetime1">
              <a:rPr lang="en-US" smtClean="0"/>
              <a:t>2/24/2016</a:t>
            </a:fld>
            <a:endParaRPr lang="en-US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0B49E5-7DA4-40B0-B206-F47CCA90DAF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533400" y="1295400"/>
            <a:ext cx="77724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Some pronouns don’t refer to anything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i="1" u="sng">
                <a:solidFill>
                  <a:schemeClr val="accent2"/>
                </a:solidFill>
                <a:latin typeface="Comic Sans MS" pitchFamily="66" charset="0"/>
              </a:rPr>
              <a:t>It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2800" i="1">
                <a:latin typeface="Comic Sans MS" pitchFamily="66" charset="0"/>
              </a:rPr>
              <a:t>rained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GB" sz="2400">
                <a:latin typeface="Comic Sans MS" pitchFamily="66" charset="0"/>
              </a:rPr>
              <a:t>must check if verb has a dummy subject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381000" y="304800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en-GB" sz="4000">
                <a:solidFill>
                  <a:schemeClr val="accent2"/>
                </a:solidFill>
                <a:latin typeface="Comic Sans MS" pitchFamily="66" charset="0"/>
              </a:rPr>
              <a:t>Additional Complications</a:t>
            </a:r>
          </a:p>
        </p:txBody>
      </p:sp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381000" y="3429000"/>
            <a:ext cx="87630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 dirty="0">
                <a:latin typeface="Comic Sans MS" pitchFamily="66" charset="0"/>
              </a:rPr>
              <a:t>Evaluate “last object” mentioned using parse tree, not literal text position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i="1" dirty="0">
                <a:latin typeface="Comic Sans MS" pitchFamily="66" charset="0"/>
              </a:rPr>
              <a:t>I went to the </a:t>
            </a:r>
            <a:r>
              <a:rPr lang="en-GB" sz="2800" i="1" dirty="0" smtClean="0">
                <a:latin typeface="Comic Sans MS" pitchFamily="66" charset="0"/>
              </a:rPr>
              <a:t>GAP, </a:t>
            </a:r>
            <a:r>
              <a:rPr lang="en-GB" sz="2800" i="1" dirty="0">
                <a:latin typeface="Comic Sans MS" pitchFamily="66" charset="0"/>
              </a:rPr>
              <a:t>which is opposite to </a:t>
            </a:r>
            <a:r>
              <a:rPr lang="en-GB" sz="2800" i="1" dirty="0" smtClean="0">
                <a:latin typeface="Comic Sans MS" pitchFamily="66" charset="0"/>
              </a:rPr>
              <a:t>BR,</a:t>
            </a:r>
            <a:endParaRPr lang="en-GB" sz="2800" i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800" u="sng" dirty="0">
                <a:solidFill>
                  <a:schemeClr val="accent2"/>
                </a:solidFill>
                <a:latin typeface="Comic Sans MS" pitchFamily="66" charset="0"/>
              </a:rPr>
              <a:t>It</a:t>
            </a:r>
            <a:r>
              <a:rPr lang="en-GB" sz="2800" dirty="0">
                <a:latin typeface="Comic Sans MS" pitchFamily="66" charset="0"/>
              </a:rPr>
              <a:t> is a big store.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4572000" y="5105400"/>
            <a:ext cx="3276600" cy="6096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latin typeface="Comic Sans MS" pitchFamily="66" charset="0"/>
              </a:rPr>
              <a:t>	</a:t>
            </a:r>
            <a:r>
              <a:rPr lang="en-GB" sz="2800">
                <a:latin typeface="Comic Sans MS" pitchFamily="66" charset="0"/>
              </a:rPr>
              <a:t>[GAP, not BP]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09160" y="4791240"/>
              <a:ext cx="7148880" cy="56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4781160"/>
                <a:ext cx="7156800" cy="58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8" grpId="0" autoUpdateAnimBg="0"/>
      <p:bldP spid="65024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537C3B-2F33-40AC-B68A-84CEE8D084BA}" type="datetime1">
              <a:rPr lang="en-US" smtClean="0"/>
              <a:t>2/24/2016</a:t>
            </a:fld>
            <a:endParaRPr lang="en-US"/>
          </a:p>
        </p:txBody>
      </p:sp>
      <p:sp>
        <p:nvSpPr>
          <p:cNvPr id="194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94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6958E-A7E3-4C23-BE2A-23DF1D3A48B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4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5334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GB" smtClean="0"/>
              <a:t>Focus</a:t>
            </a:r>
          </a:p>
        </p:txBody>
      </p:sp>
      <p:sp>
        <p:nvSpPr>
          <p:cNvPr id="194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19812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0" i="1" smtClean="0"/>
              <a:t>John is a good student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0" i="1" smtClean="0"/>
              <a:t>He goes to all his tutorials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0" i="1" smtClean="0"/>
              <a:t>He helped Sam with CS4001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b="0" i="1" u="sng" smtClean="0">
                <a:solidFill>
                  <a:schemeClr val="accent2"/>
                </a:solidFill>
              </a:rPr>
              <a:t>He</a:t>
            </a:r>
            <a:r>
              <a:rPr lang="en-GB" b="0" i="1" smtClean="0"/>
              <a:t> wants to do a project for Prof. Gray</a:t>
            </a:r>
          </a:p>
        </p:txBody>
      </p:sp>
      <p:sp>
        <p:nvSpPr>
          <p:cNvPr id="644102" name="Rectangle 6"/>
          <p:cNvSpPr>
            <a:spLocks noChangeArrowheads="1"/>
          </p:cNvSpPr>
          <p:nvPr/>
        </p:nvSpPr>
        <p:spPr bwMode="auto">
          <a:xfrm>
            <a:off x="2286000" y="3124200"/>
            <a:ext cx="5029200" cy="7620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GB" sz="2800" u="sng">
                <a:solidFill>
                  <a:schemeClr val="accent2"/>
                </a:solidFill>
                <a:latin typeface="Comic Sans MS" pitchFamily="66" charset="0"/>
              </a:rPr>
              <a:t>He</a:t>
            </a:r>
            <a:r>
              <a:rPr lang="en-GB" sz="2800">
                <a:latin typeface="Comic Sans MS" pitchFamily="66" charset="0"/>
              </a:rPr>
              <a:t> refers to John (not Sam)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9680" y="1249560"/>
              <a:ext cx="2947320" cy="177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280" y="1246680"/>
                <a:ext cx="2963880" cy="178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2641E20-0BE6-4585-81AB-53B5E25B9B87}" type="datetime1">
              <a:rPr lang="en-US" smtClean="0"/>
              <a:t>2/24/2016</a:t>
            </a:fld>
            <a:endParaRPr 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98099E-610F-4541-B509-A165FF4445B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en-GB" sz="4000">
                <a:solidFill>
                  <a:schemeClr val="accent2"/>
                </a:solidFill>
                <a:latin typeface="Comic Sans MS" pitchFamily="66" charset="0"/>
              </a:rPr>
              <a:t>Supervised Pronominal Resolution</a:t>
            </a:r>
          </a:p>
        </p:txBody>
      </p:sp>
      <p:sp>
        <p:nvSpPr>
          <p:cNvPr id="35846" name="Rectangle 10"/>
          <p:cNvSpPr>
            <a:spLocks noChangeArrowheads="1"/>
          </p:cNvSpPr>
          <p:nvPr/>
        </p:nvSpPr>
        <p:spPr bwMode="auto">
          <a:xfrm>
            <a:off x="0" y="685800"/>
            <a:ext cx="9144000" cy="1600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3200">
                <a:latin typeface="Comic Sans MS" pitchFamily="66" charset="0"/>
              </a:rPr>
              <a:t>Corpus annotated with co-reference relations </a:t>
            </a:r>
            <a:r>
              <a:rPr lang="en-GB" sz="2800">
                <a:latin typeface="Comic Sans MS" pitchFamily="66" charset="0"/>
              </a:rPr>
              <a:t>(all antecedents of each pronoun are marked)</a:t>
            </a:r>
          </a:p>
        </p:txBody>
      </p:sp>
      <p:sp>
        <p:nvSpPr>
          <p:cNvPr id="652300" name="Rectangle 12"/>
          <p:cNvSpPr>
            <a:spLocks noChangeArrowheads="1"/>
          </p:cNvSpPr>
          <p:nvPr/>
        </p:nvSpPr>
        <p:spPr bwMode="auto">
          <a:xfrm>
            <a:off x="228600" y="1752600"/>
            <a:ext cx="8153400" cy="685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3200">
                <a:latin typeface="Comic Sans MS" pitchFamily="66" charset="0"/>
              </a:rPr>
              <a:t>What features ?</a:t>
            </a:r>
          </a:p>
        </p:txBody>
      </p:sp>
      <p:pic>
        <p:nvPicPr>
          <p:cNvPr id="65230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3188"/>
            <a:ext cx="83058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2302" name="Rectangle 14"/>
          <p:cNvSpPr>
            <a:spLocks noChangeArrowheads="1"/>
          </p:cNvSpPr>
          <p:nvPr/>
        </p:nvSpPr>
        <p:spPr bwMode="auto">
          <a:xfrm>
            <a:off x="0" y="2438400"/>
            <a:ext cx="9144000" cy="685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2800" i="1">
                <a:latin typeface="Comic Sans MS" pitchFamily="66" charset="0"/>
              </a:rPr>
              <a:t>(U</a:t>
            </a:r>
            <a:r>
              <a:rPr lang="en-GB" sz="2800" i="1" baseline="-25000">
                <a:latin typeface="Comic Sans MS" pitchFamily="66" charset="0"/>
              </a:rPr>
              <a:t>1</a:t>
            </a:r>
            <a:r>
              <a:rPr lang="en-GB" sz="2800" i="1">
                <a:latin typeface="Comic Sans MS" pitchFamily="66" charset="0"/>
              </a:rPr>
              <a:t>)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John</a:t>
            </a:r>
            <a:r>
              <a:rPr lang="en-GB" sz="2800" i="1">
                <a:latin typeface="Comic Sans MS" pitchFamily="66" charset="0"/>
              </a:rPr>
              <a:t> saw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a nice Ferrari</a:t>
            </a:r>
            <a:r>
              <a:rPr lang="en-GB" sz="2800" i="1">
                <a:latin typeface="Comic Sans MS" pitchFamily="66" charset="0"/>
              </a:rPr>
              <a:t> in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the parking lot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i="1">
                <a:latin typeface="Comic Sans MS" pitchFamily="66" charset="0"/>
              </a:rPr>
              <a:t>(U</a:t>
            </a:r>
            <a:r>
              <a:rPr lang="en-GB" sz="2800" i="1" baseline="-25000">
                <a:latin typeface="Comic Sans MS" pitchFamily="66" charset="0"/>
              </a:rPr>
              <a:t>2</a:t>
            </a:r>
            <a:r>
              <a:rPr lang="en-GB" sz="2800" i="1">
                <a:latin typeface="Comic Sans MS" pitchFamily="66" charset="0"/>
              </a:rPr>
              <a:t>)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He</a:t>
            </a:r>
            <a:r>
              <a:rPr lang="en-GB" sz="2800" i="1">
                <a:latin typeface="Comic Sans MS" pitchFamily="66" charset="0"/>
              </a:rPr>
              <a:t> showed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it</a:t>
            </a:r>
            <a:r>
              <a:rPr lang="en-GB" sz="2800" i="1">
                <a:latin typeface="Comic Sans MS" pitchFamily="66" charset="0"/>
              </a:rPr>
              <a:t> to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Bob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i="1">
                <a:latin typeface="Comic Sans MS" pitchFamily="66" charset="0"/>
              </a:rPr>
              <a:t>(U</a:t>
            </a:r>
            <a:r>
              <a:rPr lang="en-GB" sz="2800" i="1" baseline="-25000">
                <a:latin typeface="Comic Sans MS" pitchFamily="66" charset="0"/>
              </a:rPr>
              <a:t>3</a:t>
            </a:r>
            <a:r>
              <a:rPr lang="en-GB" sz="2800" i="1">
                <a:latin typeface="Comic Sans MS" pitchFamily="66" charset="0"/>
              </a:rPr>
              <a:t>) </a:t>
            </a:r>
            <a:r>
              <a:rPr lang="en-GB" sz="3200" b="1" i="1">
                <a:latin typeface="Comic Sans MS" pitchFamily="66" charset="0"/>
              </a:rPr>
              <a:t>He</a:t>
            </a:r>
            <a:r>
              <a:rPr lang="en-GB" sz="2800" b="1" i="1">
                <a:latin typeface="Comic Sans MS" pitchFamily="66" charset="0"/>
              </a:rPr>
              <a:t> </a:t>
            </a:r>
            <a:r>
              <a:rPr lang="en-GB" sz="2800" i="1">
                <a:latin typeface="Comic Sans MS" pitchFamily="66" charset="0"/>
              </a:rPr>
              <a:t>bought 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85160" y="2281680"/>
              <a:ext cx="5578200" cy="4480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280" y="2269440"/>
                <a:ext cx="5603760" cy="450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00" grpId="0" animBg="1" autoUpdateAnimBg="0"/>
      <p:bldP spid="65230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D95946-7167-4B77-999F-B4A7AC8F7BB9}" type="datetime1">
              <a:rPr lang="en-US" smtClean="0"/>
              <a:t>2/24/2016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945D9-5063-4957-A92D-2FB7F432BA7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GB" dirty="0" smtClean="0"/>
              <a:t>Need World </a:t>
            </a:r>
            <a:r>
              <a:rPr lang="en-GB" dirty="0" smtClean="0"/>
              <a:t>Knowledge…</a:t>
            </a:r>
            <a:endParaRPr lang="en-GB" dirty="0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3276600"/>
          </a:xfrm>
          <a:noFill/>
        </p:spPr>
        <p:txBody>
          <a:bodyPr lIns="90488" tIns="44450" rIns="90488" bIns="44450"/>
          <a:lstStyle/>
          <a:p>
            <a:pPr lvl="1" eaLnBrk="1" hangingPunct="1"/>
            <a:r>
              <a:rPr lang="en-GB" sz="2800" b="0" i="1" smtClean="0"/>
              <a:t>The police prohibited the fascists from demonstrating because </a:t>
            </a:r>
            <a:r>
              <a:rPr lang="en-GB" sz="2800" b="0" i="1" u="sng" smtClean="0">
                <a:solidFill>
                  <a:schemeClr val="accent2"/>
                </a:solidFill>
              </a:rPr>
              <a:t>they</a:t>
            </a:r>
            <a:r>
              <a:rPr lang="en-GB" sz="2800" b="0" i="1" smtClean="0"/>
              <a:t> feared violence.</a:t>
            </a:r>
          </a:p>
          <a:p>
            <a:pPr lvl="1" algn="ctr" eaLnBrk="1" hangingPunct="1">
              <a:buFontTx/>
              <a:buNone/>
            </a:pPr>
            <a:r>
              <a:rPr lang="en-GB" sz="2800" b="0" i="1" smtClean="0"/>
              <a:t>vs</a:t>
            </a:r>
          </a:p>
          <a:p>
            <a:pPr lvl="1" eaLnBrk="1" hangingPunct="1"/>
            <a:r>
              <a:rPr lang="en-GB" sz="2800" b="0" i="1" smtClean="0"/>
              <a:t>The police  prohibited the fascists from demonstrating because </a:t>
            </a:r>
            <a:r>
              <a:rPr lang="en-GB" sz="2800" b="0" i="1" u="sng" smtClean="0">
                <a:solidFill>
                  <a:schemeClr val="accent2"/>
                </a:solidFill>
              </a:rPr>
              <a:t>they</a:t>
            </a:r>
            <a:r>
              <a:rPr lang="en-GB" sz="2800" b="0" i="1" smtClean="0">
                <a:solidFill>
                  <a:schemeClr val="accent2"/>
                </a:solidFill>
              </a:rPr>
              <a:t> </a:t>
            </a:r>
            <a:r>
              <a:rPr lang="en-GB" sz="2800" b="0" i="1" smtClean="0"/>
              <a:t>advocated violence.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2667000" y="3962400"/>
            <a:ext cx="5105400" cy="533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742950" lvl="1" indent="-285750">
              <a:spcBef>
                <a:spcPct val="20000"/>
              </a:spcBef>
            </a:pPr>
            <a:r>
              <a:rPr lang="en-GB" sz="2800" b="1">
                <a:latin typeface="Comic Sans MS" pitchFamily="66" charset="0"/>
              </a:rPr>
              <a:t>Exactly the same syntax!</a:t>
            </a:r>
            <a:r>
              <a:rPr lang="en-GB" sz="2400" b="1">
                <a:latin typeface="Comic Sans MS" pitchFamily="66" charset="0"/>
              </a:rPr>
              <a:t> </a:t>
            </a:r>
          </a:p>
        </p:txBody>
      </p:sp>
      <p:sp>
        <p:nvSpPr>
          <p:cNvPr id="645125" name="Rectangle 5"/>
          <p:cNvSpPr>
            <a:spLocks noChangeArrowheads="1"/>
          </p:cNvSpPr>
          <p:nvPr/>
        </p:nvSpPr>
        <p:spPr bwMode="auto">
          <a:xfrm>
            <a:off x="304800" y="4648200"/>
            <a:ext cx="8305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1">
                <a:latin typeface="Comic Sans MS" pitchFamily="66" charset="0"/>
              </a:rPr>
              <a:t>Not possible to resolve </a:t>
            </a:r>
            <a:r>
              <a:rPr lang="en-GB" sz="2800" i="1">
                <a:solidFill>
                  <a:schemeClr val="accent2"/>
                </a:solidFill>
                <a:latin typeface="Comic Sans MS" pitchFamily="66" charset="0"/>
              </a:rPr>
              <a:t>they</a:t>
            </a:r>
            <a:r>
              <a:rPr lang="en-GB" sz="2800" b="1">
                <a:latin typeface="Comic Sans MS" pitchFamily="66" charset="0"/>
              </a:rPr>
              <a:t> without detailed representation of world knowledge about </a:t>
            </a:r>
            <a:r>
              <a:rPr lang="en-GB" sz="2800" b="1" i="1">
                <a:latin typeface="Comic Sans MS" pitchFamily="66" charset="0"/>
              </a:rPr>
              <a:t>feared violence</a:t>
            </a:r>
            <a:r>
              <a:rPr lang="en-GB" sz="2800" b="1">
                <a:latin typeface="Comic Sans MS" pitchFamily="66" charset="0"/>
              </a:rPr>
              <a:t> vs. </a:t>
            </a:r>
            <a:r>
              <a:rPr lang="en-GB" sz="2800" b="1" i="1">
                <a:latin typeface="Comic Sans MS" pitchFamily="66" charset="0"/>
              </a:rPr>
              <a:t>advocated violence</a:t>
            </a:r>
            <a:r>
              <a:rPr lang="en-GB" sz="2800" b="1">
                <a:latin typeface="Comic Sans MS" pitchFamily="66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8640" y="1229760"/>
              <a:ext cx="6642000" cy="261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840" y="1218240"/>
                <a:ext cx="6666480" cy="264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B81588-841F-43C2-9779-55901BC235F1}" type="datetime1">
              <a:rPr lang="en-US" smtClean="0"/>
              <a:t>2/25/2016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0C48D-5428-4025-AAC3-0E7E0056ADE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Coreference resolution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05800" cy="4572000"/>
          </a:xfrm>
        </p:spPr>
        <p:txBody>
          <a:bodyPr/>
          <a:lstStyle/>
          <a:p>
            <a:pPr eaLnBrk="1" hangingPunct="1"/>
            <a:r>
              <a:rPr lang="en-US" smtClean="0"/>
              <a:t>Decide whether any pair of NPs co-refer</a:t>
            </a:r>
          </a:p>
          <a:p>
            <a:pPr eaLnBrk="1" hangingPunct="1"/>
            <a:r>
              <a:rPr lang="en-US" smtClean="0"/>
              <a:t>Binary classifier again</a:t>
            </a:r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1447800" y="24384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5715000" y="2590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NP</a:t>
            </a:r>
            <a:r>
              <a:rPr lang="en-US" sz="2000" baseline="-25000"/>
              <a:t>j</a:t>
            </a:r>
            <a:endParaRPr lang="en-US" sz="2000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 flipH="1">
            <a:off x="3581400" y="2667000"/>
            <a:ext cx="18288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609600" y="3124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What features?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Same as for anaphora +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specific ones to deal with definite and names. E.g.,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Edit distance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Alias (based on type – e.g., for PERSON: Dr. or Chairman can be removed)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Appositive (“Mary, the new CEO, ….”</a:t>
            </a:r>
          </a:p>
        </p:txBody>
      </p:sp>
      <p:sp>
        <p:nvSpPr>
          <p:cNvPr id="37899" name="Text Box 8"/>
          <p:cNvSpPr txBox="1">
            <a:spLocks noChangeArrowheads="1"/>
          </p:cNvSpPr>
          <p:nvPr/>
        </p:nvSpPr>
        <p:spPr bwMode="auto">
          <a:xfrm>
            <a:off x="6477000" y="251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anaphor</a:t>
            </a:r>
          </a:p>
        </p:txBody>
      </p:sp>
      <p:sp>
        <p:nvSpPr>
          <p:cNvPr id="37900" name="Text Box 9"/>
          <p:cNvSpPr txBox="1">
            <a:spLocks noChangeArrowheads="1"/>
          </p:cNvSpPr>
          <p:nvPr/>
        </p:nvSpPr>
        <p:spPr bwMode="auto">
          <a:xfrm>
            <a:off x="3657600" y="27432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antecedents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1440" y="3366360"/>
              <a:ext cx="7684200" cy="241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600" y="3360960"/>
                <a:ext cx="7705440" cy="242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AE38A3-16B0-4B54-919D-2C171BAF485A}" type="datetime1">
              <a:rPr lang="en-US" smtClean="0"/>
              <a:t>2/24/2016</a:t>
            </a:fld>
            <a:endParaRPr lang="en-US"/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EDE2C4-3E8C-4FDD-94B0-1C6E30BA84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</a:t>
            </a:r>
            <a:r>
              <a:rPr lang="en-US" dirty="0" smtClean="0"/>
              <a:t>Feb 25</a:t>
            </a:r>
            <a:endParaRPr lang="en-US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458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Brief Intro Pragmatics 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Discourse</a:t>
            </a:r>
            <a:endParaRPr lang="en-US" sz="3600" dirty="0" smtClean="0"/>
          </a:p>
          <a:p>
            <a:pPr lvl="1" eaLnBrk="1" hangingPunct="1">
              <a:defRPr/>
            </a:pPr>
            <a:r>
              <a:rPr lang="en-US" sz="3200" dirty="0" smtClean="0"/>
              <a:t>Monologue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Dialog</a:t>
            </a:r>
          </a:p>
          <a:p>
            <a:pPr lvl="1" eaLnBrk="1" hangingPunct="1"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43" y="152400"/>
            <a:ext cx="7772400" cy="1143000"/>
          </a:xfrm>
        </p:spPr>
        <p:txBody>
          <a:bodyPr/>
          <a:lstStyle/>
          <a:p>
            <a:r>
              <a:rPr lang="en-CA" dirty="0" err="1" smtClean="0"/>
              <a:t>Coreference</a:t>
            </a:r>
            <a:r>
              <a:rPr lang="en-CA" dirty="0" smtClean="0"/>
              <a:t> Resolution: State  the art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AE4CC-6B4D-42DE-9013-C674C68FF019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65562-BFA9-4BD0-8502-8DE020D31A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792" y="1295400"/>
            <a:ext cx="967094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4800600"/>
            <a:ext cx="8672286" cy="5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" y="3959580"/>
            <a:ext cx="8291286" cy="5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335" y="5711371"/>
            <a:ext cx="645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Neural </a:t>
            </a:r>
            <a:r>
              <a:rPr lang="en-CA" dirty="0" err="1"/>
              <a:t>Coreference</a:t>
            </a:r>
            <a:r>
              <a:rPr lang="en-CA" dirty="0"/>
              <a:t> Resolution Kevin Clark </a:t>
            </a:r>
            <a:r>
              <a:rPr lang="en-CA" dirty="0" smtClean="0"/>
              <a:t>CS Stanford University - Report</a:t>
            </a:r>
            <a:endParaRPr lang="en-C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62080" y="2859314"/>
              <a:ext cx="1592280" cy="71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760" y="2773634"/>
                <a:ext cx="16250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53080" y="2606880"/>
              <a:ext cx="1726200" cy="60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520" y="2515080"/>
                <a:ext cx="1764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53080" y="3174120"/>
              <a:ext cx="1752480" cy="132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360" y="3110040"/>
                <a:ext cx="1769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294120" y="3293280"/>
              <a:ext cx="1704240" cy="75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720" y="3206520"/>
                <a:ext cx="1726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119225" y="3940628"/>
              <a:ext cx="6934680" cy="2155371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065" y="3926948"/>
                <a:ext cx="6957720" cy="2180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569520" y="1681560"/>
              <a:ext cx="7442280" cy="44787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9800" y="1670040"/>
                <a:ext cx="7461360" cy="45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6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170661-0EA6-4A34-A9DC-8912211110BA}" type="datetime1">
              <a:rPr lang="en-US" smtClean="0"/>
              <a:t>2/24/2016</a:t>
            </a:fld>
            <a:endParaRPr lang="en-US"/>
          </a:p>
        </p:txBody>
      </p:sp>
      <p:sp>
        <p:nvSpPr>
          <p:cNvPr id="122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22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AD3F17-92F2-40D2-AC1C-DA465D67866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 Feb 25</a:t>
            </a:r>
            <a:endParaRPr lang="en-US" dirty="0" smtClean="0"/>
          </a:p>
        </p:txBody>
      </p:sp>
      <p:sp>
        <p:nvSpPr>
          <p:cNvPr id="12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464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Brief Intro Pragmatics</a:t>
            </a:r>
          </a:p>
          <a:p>
            <a:pPr eaLnBrk="1" hangingPunct="1"/>
            <a:r>
              <a:rPr lang="en-US" sz="3600" dirty="0" smtClean="0"/>
              <a:t>Discourse</a:t>
            </a:r>
          </a:p>
          <a:p>
            <a:pPr lvl="1" eaLnBrk="1" hangingPunct="1"/>
            <a:r>
              <a:rPr lang="en-US" sz="3200" dirty="0" smtClean="0"/>
              <a:t>Monologue</a:t>
            </a:r>
          </a:p>
          <a:p>
            <a:pPr lvl="1" eaLnBrk="1" hangingPunct="1"/>
            <a:r>
              <a:rPr lang="en-US" sz="3200" dirty="0" smtClean="0">
                <a:solidFill>
                  <a:schemeClr val="accent6"/>
                </a:solidFill>
              </a:rPr>
              <a:t>Dialog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663" y="2593975"/>
              <a:ext cx="1587" cy="4763"/>
            </p14:xfrm>
          </p:contentPart>
        </mc:Choice>
        <mc:Fallback xmlns="">
          <p:pic>
            <p:nvPicPr>
              <p:cNvPr id="1229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886" y="2591410"/>
                <a:ext cx="7142" cy="98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2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3E2FBC-8024-4202-ACC3-112645D505BD}" type="datetime1">
              <a:rPr lang="en-US" smtClean="0"/>
              <a:t>2/24/2016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A735B7-9BE1-4367-A27C-2694B0D4C9DA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Discourse: Dialog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Most fundamental form of language use</a:t>
            </a:r>
          </a:p>
          <a:p>
            <a:pPr eaLnBrk="1" hangingPunct="1"/>
            <a:r>
              <a:rPr lang="en-US" smtClean="0"/>
              <a:t>First kind we learn as children</a:t>
            </a: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609600" y="24384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Dialog can be seen as a sequence of communicative actions of different kinds (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dialog acts</a:t>
            </a:r>
            <a:r>
              <a:rPr lang="en-US" sz="2800" b="1">
                <a:latin typeface="Comic Sans MS" pitchFamily="66" charset="0"/>
              </a:rPr>
              <a:t>) - (DAMSL 1997; ~20)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3886200"/>
            <a:ext cx="9296400" cy="2438400"/>
            <a:chOff x="0" y="2448"/>
            <a:chExt cx="5856" cy="1536"/>
          </a:xfrm>
        </p:grpSpPr>
        <p:sp>
          <p:nvSpPr>
            <p:cNvPr id="41993" name="Rectangle 5"/>
            <p:cNvSpPr>
              <a:spLocks noChangeArrowheads="1"/>
            </p:cNvSpPr>
            <p:nvPr/>
          </p:nvSpPr>
          <p:spPr bwMode="auto">
            <a:xfrm>
              <a:off x="192" y="2448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Example:</a:t>
              </a:r>
            </a:p>
          </p:txBody>
        </p:sp>
        <p:sp>
          <p:nvSpPr>
            <p:cNvPr id="41994" name="Rectangle 6"/>
            <p:cNvSpPr>
              <a:spLocks noChangeArrowheads="1"/>
            </p:cNvSpPr>
            <p:nvPr/>
          </p:nvSpPr>
          <p:spPr bwMode="auto">
            <a:xfrm>
              <a:off x="0" y="2736"/>
              <a:ext cx="508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(i)  A: So can you please come over here again right now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(ii)  B: Well, I have to go to Edinburgh today sir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(iii) A: Hmm. How about this Thursday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(vi) B: OK</a:t>
              </a:r>
            </a:p>
          </p:txBody>
        </p:sp>
        <p:sp>
          <p:nvSpPr>
            <p:cNvPr id="41995" name="Rectangle 7"/>
            <p:cNvSpPr>
              <a:spLocks noChangeArrowheads="1"/>
            </p:cNvSpPr>
            <p:nvPr/>
          </p:nvSpPr>
          <p:spPr bwMode="auto">
            <a:xfrm>
              <a:off x="3120" y="2592"/>
              <a:ext cx="220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ACTION-DIRECTIVE</a:t>
              </a:r>
            </a:p>
          </p:txBody>
        </p:sp>
        <p:sp>
          <p:nvSpPr>
            <p:cNvPr id="41996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15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Comic Sans MS" pitchFamily="66" charset="0"/>
                </a:rPr>
                <a:t>REJECT-PART</a:t>
              </a:r>
            </a:p>
          </p:txBody>
        </p:sp>
        <p:sp>
          <p:nvSpPr>
            <p:cNvPr id="41997" name="Rectangle 9"/>
            <p:cNvSpPr>
              <a:spLocks noChangeArrowheads="1"/>
            </p:cNvSpPr>
            <p:nvPr/>
          </p:nvSpPr>
          <p:spPr bwMode="auto">
            <a:xfrm>
              <a:off x="1392" y="3648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ACCEPT</a:t>
              </a:r>
            </a:p>
          </p:txBody>
        </p:sp>
        <p:sp>
          <p:nvSpPr>
            <p:cNvPr id="41998" name="Rectangle 10"/>
            <p:cNvSpPr>
              <a:spLocks noChangeArrowheads="1"/>
            </p:cNvSpPr>
            <p:nvPr/>
          </p:nvSpPr>
          <p:spPr bwMode="auto">
            <a:xfrm>
              <a:off x="3600" y="3408"/>
              <a:ext cx="21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ACTION- DIRECTIVE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922920" y="3727080"/>
              <a:ext cx="3179160" cy="204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0040" y="3713040"/>
                <a:ext cx="319608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9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0E4ACE-2163-4F4E-A3A6-966C926CD76C}" type="datetime1">
              <a:rPr lang="en-US" smtClean="0"/>
              <a:t>2/24/2016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4AE8A-17C9-4D76-8BA5-79ECCCF3AC5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Dialog: two key tasks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(1) Dialog act interpretation: </a:t>
            </a:r>
            <a:r>
              <a:rPr lang="en-US" sz="3200" b="0" smtClean="0"/>
              <a:t>identify the user dialog act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533400" y="38100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(2) Dialog management: (1) &amp;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decide what to say and when</a:t>
            </a:r>
          </a:p>
        </p:txBody>
      </p:sp>
    </p:spTree>
    <p:extLst>
      <p:ext uri="{BB962C8B-B14F-4D97-AF65-F5344CB8AC3E}">
        <p14:creationId xmlns:p14="http://schemas.microsoft.com/office/powerpoint/2010/main" val="36556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C10760-DAD9-4DA0-836A-6D7E6ECE6013}" type="datetime1">
              <a:rPr lang="en-US" smtClean="0"/>
              <a:t>2/24/2016</a:t>
            </a:fld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6EC1C-D3CF-4666-8E46-5B741B3BBA0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Dialog Act Interpretation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What dialog act a given utterance is?</a:t>
            </a:r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36286" y="3200400"/>
            <a:ext cx="8534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2800" i="1" dirty="0">
                <a:latin typeface="Comic Sans MS" pitchFamily="66" charset="0"/>
              </a:rPr>
              <a:t>E.g., I’m having problems with the homework</a:t>
            </a:r>
            <a:endParaRPr lang="en-GB" sz="2800" b="1" i="1" dirty="0">
              <a:latin typeface="Comic Sans MS" pitchFamily="66" charset="0"/>
            </a:endParaRPr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304800" y="2362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Surface form is not sufficient!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381000" y="3810000"/>
            <a:ext cx="8534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1" dirty="0">
                <a:solidFill>
                  <a:schemeClr val="accent2"/>
                </a:solidFill>
                <a:latin typeface="Comic Sans MS" pitchFamily="66" charset="0"/>
              </a:rPr>
              <a:t>Statement</a:t>
            </a:r>
            <a:r>
              <a:rPr lang="en-GB" sz="2400" b="1" dirty="0">
                <a:latin typeface="Comic Sans MS" pitchFamily="66" charset="0"/>
              </a:rPr>
              <a:t> - prof. should make a note of this, perhaps make homework easier next year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1" dirty="0">
                <a:solidFill>
                  <a:schemeClr val="accent2"/>
                </a:solidFill>
                <a:latin typeface="Comic Sans MS" pitchFamily="66" charset="0"/>
              </a:rPr>
              <a:t>Directive</a:t>
            </a:r>
            <a:r>
              <a:rPr lang="en-GB" sz="2400" b="1" dirty="0">
                <a:latin typeface="Comic Sans MS" pitchFamily="66" charset="0"/>
              </a:rPr>
              <a:t> - prof. should help student with the homework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1" dirty="0">
                <a:solidFill>
                  <a:schemeClr val="accent2"/>
                </a:solidFill>
                <a:latin typeface="Comic Sans MS" pitchFamily="66" charset="0"/>
              </a:rPr>
              <a:t>Information request</a:t>
            </a:r>
            <a:r>
              <a:rPr lang="en-GB" sz="2400" b="1" dirty="0">
                <a:latin typeface="Comic Sans MS" pitchFamily="66" charset="0"/>
              </a:rPr>
              <a:t> - prof should give student the solution</a:t>
            </a:r>
            <a:endParaRPr lang="en-GB" sz="24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7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E4DCF4-87DF-410C-9F10-B0F29115C2DD}" type="datetime1">
              <a:rPr lang="en-US" smtClean="0"/>
              <a:t>2/24/2016</a:t>
            </a:fld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F5AA18-FCE0-431A-A0E1-06D5CCA2517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Automatic Interpretation of Dialog Acts</a:t>
            </a:r>
            <a:endParaRPr lang="en-US" sz="280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4572000"/>
            <a:ext cx="30480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 flipH="1" flipV="1">
            <a:off x="2514600" y="22098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53340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6858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53340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45067" name="Rectangle 10"/>
          <p:cNvSpPr>
            <a:spLocks noChangeArrowheads="1"/>
          </p:cNvSpPr>
          <p:nvPr/>
        </p:nvSpPr>
        <p:spPr bwMode="auto">
          <a:xfrm>
            <a:off x="53340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 flipH="1" flipV="1">
            <a:off x="1981200" y="3048000"/>
            <a:ext cx="3048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12"/>
          <p:cNvSpPr>
            <a:spLocks noChangeShapeType="1"/>
          </p:cNvSpPr>
          <p:nvPr/>
        </p:nvSpPr>
        <p:spPr bwMode="auto">
          <a:xfrm flipH="1" flipV="1">
            <a:off x="2209800" y="4038600"/>
            <a:ext cx="388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3"/>
          <p:cNvSpPr>
            <a:spLocks noChangeShapeType="1"/>
          </p:cNvSpPr>
          <p:nvPr/>
        </p:nvSpPr>
        <p:spPr bwMode="auto">
          <a:xfrm flipH="1">
            <a:off x="2743200" y="5105400"/>
            <a:ext cx="3352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4"/>
          <p:cNvSpPr>
            <a:spLocks noChangeShapeType="1"/>
          </p:cNvSpPr>
          <p:nvPr/>
        </p:nvSpPr>
        <p:spPr bwMode="auto">
          <a:xfrm flipH="1">
            <a:off x="2209800" y="2362200"/>
            <a:ext cx="2971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15"/>
          <p:cNvSpPr>
            <a:spLocks noChangeShapeType="1"/>
          </p:cNvSpPr>
          <p:nvPr/>
        </p:nvSpPr>
        <p:spPr bwMode="auto">
          <a:xfrm flipH="1">
            <a:off x="2743200" y="2438400"/>
            <a:ext cx="243840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 flipH="1">
            <a:off x="2209800" y="3962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 flipH="1">
            <a:off x="2667000" y="4038600"/>
            <a:ext cx="236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Rectangle 18"/>
          <p:cNvSpPr>
            <a:spLocks noChangeArrowheads="1"/>
          </p:cNvSpPr>
          <p:nvPr/>
        </p:nvSpPr>
        <p:spPr bwMode="auto">
          <a:xfrm>
            <a:off x="5853113" y="5694363"/>
            <a:ext cx="1981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 </a:t>
            </a:r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 flipH="1" flipV="1">
            <a:off x="2743200" y="5562600"/>
            <a:ext cx="3124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 flipH="1">
            <a:off x="2057400" y="2286000"/>
            <a:ext cx="3124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Rectangle 21"/>
          <p:cNvSpPr>
            <a:spLocks noChangeArrowheads="1"/>
          </p:cNvSpPr>
          <p:nvPr/>
        </p:nvSpPr>
        <p:spPr bwMode="auto">
          <a:xfrm>
            <a:off x="5022850" y="3406775"/>
            <a:ext cx="2749550" cy="9366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45079" name="Rectangle 22"/>
          <p:cNvSpPr>
            <a:spLocks noChangeArrowheads="1"/>
          </p:cNvSpPr>
          <p:nvPr/>
        </p:nvSpPr>
        <p:spPr bwMode="auto">
          <a:xfrm>
            <a:off x="5181600" y="1752600"/>
            <a:ext cx="2819400" cy="838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45080" name="Rectangle 23"/>
          <p:cNvSpPr>
            <a:spLocks noChangeArrowheads="1"/>
          </p:cNvSpPr>
          <p:nvPr/>
        </p:nvSpPr>
        <p:spPr bwMode="auto">
          <a:xfrm>
            <a:off x="3352800" y="5257800"/>
            <a:ext cx="2667000" cy="5334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Plan-Inferential</a:t>
            </a:r>
          </a:p>
        </p:txBody>
      </p:sp>
      <p:sp>
        <p:nvSpPr>
          <p:cNvPr id="45081" name="Rectangle 24"/>
          <p:cNvSpPr>
            <a:spLocks noChangeArrowheads="1"/>
          </p:cNvSpPr>
          <p:nvPr/>
        </p:nvSpPr>
        <p:spPr bwMode="auto">
          <a:xfrm>
            <a:off x="4572000" y="2743200"/>
            <a:ext cx="1752600" cy="5334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Cue-based</a:t>
            </a:r>
          </a:p>
        </p:txBody>
      </p:sp>
    </p:spTree>
    <p:extLst>
      <p:ext uri="{BB962C8B-B14F-4D97-AF65-F5344CB8AC3E}">
        <p14:creationId xmlns:p14="http://schemas.microsoft.com/office/powerpoint/2010/main" val="152263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A0B55E-5DA0-43F4-BD04-B9AFA9954182}" type="datetime1">
              <a:rPr lang="en-US" smtClean="0"/>
              <a:t>2/24/2016</a:t>
            </a:fld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0EE618-C53F-41D6-B890-DC799D521AD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Cue-Based: Key Idea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Words and collocations:</a:t>
            </a:r>
            <a:r>
              <a:rPr lang="en-US" smtClean="0"/>
              <a:t> </a:t>
            </a:r>
          </a:p>
          <a:p>
            <a:pPr eaLnBrk="1" hangingPunct="1"/>
            <a:r>
              <a:rPr lang="en-US" b="0" i="1" smtClean="0"/>
              <a:t>Please</a:t>
            </a:r>
            <a:r>
              <a:rPr lang="en-US" smtClean="0"/>
              <a:t> and </a:t>
            </a:r>
            <a:r>
              <a:rPr lang="en-US" b="0" i="1" smtClean="0"/>
              <a:t>would you</a:t>
            </a:r>
            <a:r>
              <a:rPr lang="en-US" smtClean="0"/>
              <a:t>  -&gt; REQUEST</a:t>
            </a:r>
          </a:p>
          <a:p>
            <a:pPr eaLnBrk="1" hangingPunct="1"/>
            <a:r>
              <a:rPr lang="en-US" b="0" i="1" smtClean="0"/>
              <a:t>are you</a:t>
            </a:r>
            <a:r>
              <a:rPr lang="en-US" smtClean="0"/>
              <a:t> and </a:t>
            </a:r>
            <a:r>
              <a:rPr lang="en-US" b="0" i="1" smtClean="0"/>
              <a:t>is it</a:t>
            </a:r>
            <a:r>
              <a:rPr lang="en-US" smtClean="0"/>
              <a:t> -&gt; YES-NO-QUESTIONs</a:t>
            </a:r>
          </a:p>
        </p:txBody>
      </p:sp>
      <p:sp>
        <p:nvSpPr>
          <p:cNvPr id="613385" name="Rectangle 9"/>
          <p:cNvSpPr>
            <a:spLocks noChangeArrowheads="1"/>
          </p:cNvSpPr>
          <p:nvPr/>
        </p:nvSpPr>
        <p:spPr bwMode="auto">
          <a:xfrm>
            <a:off x="304800" y="42672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Conversational structure:</a:t>
            </a:r>
            <a:r>
              <a:rPr lang="en-US" sz="2800" b="1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Yeah</a:t>
            </a:r>
            <a:r>
              <a:rPr lang="en-US" sz="2800" b="1">
                <a:latin typeface="Comic Sans MS" pitchFamily="66" charset="0"/>
              </a:rPr>
              <a:t> following PROPOSAL -&gt; AGREEMENT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Yeah</a:t>
            </a:r>
            <a:r>
              <a:rPr lang="en-US" sz="2800" b="1">
                <a:latin typeface="Comic Sans MS" pitchFamily="66" charset="0"/>
              </a:rPr>
              <a:t> following INFORM -&gt; BACKCHANNEL</a:t>
            </a:r>
          </a:p>
        </p:txBody>
      </p:sp>
      <p:sp>
        <p:nvSpPr>
          <p:cNvPr id="613386" name="Rectangle 10"/>
          <p:cNvSpPr>
            <a:spLocks noChangeArrowheads="1"/>
          </p:cNvSpPr>
          <p:nvPr/>
        </p:nvSpPr>
        <p:spPr bwMode="auto">
          <a:xfrm>
            <a:off x="304800" y="29718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Prosody:</a:t>
            </a:r>
            <a:r>
              <a:rPr lang="en-US" sz="2800" b="1">
                <a:latin typeface="Comic Sans MS" pitchFamily="66" charset="0"/>
              </a:rPr>
              <a:t>  Loudness or stress </a:t>
            </a:r>
            <a:r>
              <a:rPr lang="en-US" sz="2800" i="1">
                <a:latin typeface="Comic Sans MS" pitchFamily="66" charset="0"/>
              </a:rPr>
              <a:t>yeah</a:t>
            </a:r>
            <a:r>
              <a:rPr lang="en-US" sz="2800" b="1">
                <a:latin typeface="Comic Sans MS" pitchFamily="66" charset="0"/>
              </a:rPr>
              <a:t> -&gt; AGREEMENT vs. BACKCHANNEL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9840" y="4711320"/>
              <a:ext cx="7455240" cy="734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320" y="4699440"/>
                <a:ext cx="7479360" cy="7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5" grpId="0" autoUpdateAnimBg="0"/>
      <p:bldP spid="61338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52113D-BBEA-42F1-B5D8-4140C1F404D4}" type="datetime1">
              <a:rPr lang="en-US" smtClean="0"/>
              <a:t>2/24/2016</a:t>
            </a:fld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D0486-998F-4F8A-A007-2C9DD82D253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Cue-Based model (1)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6012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Each dialog act type (d) has its own</a:t>
            </a:r>
            <a:r>
              <a:rPr lang="en-US" smtClean="0">
                <a:solidFill>
                  <a:schemeClr val="accent2"/>
                </a:solidFill>
              </a:rPr>
              <a:t> micro-grammar </a:t>
            </a:r>
            <a:r>
              <a:rPr lang="en-US" smtClean="0"/>
              <a:t>which can be captured by N-gram models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228600" y="4648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Lexical:</a:t>
            </a:r>
            <a:r>
              <a:rPr lang="en-US" sz="2800" b="1">
                <a:latin typeface="Comic Sans MS" pitchFamily="66" charset="0"/>
              </a:rPr>
              <a:t> given an utterance </a:t>
            </a:r>
            <a:r>
              <a:rPr lang="en-US" sz="2800">
                <a:latin typeface="Comic Sans MS" pitchFamily="66" charset="0"/>
              </a:rPr>
              <a:t>W= w</a:t>
            </a:r>
            <a:r>
              <a:rPr lang="en-US" sz="2800" baseline="-25000">
                <a:latin typeface="Comic Sans MS" pitchFamily="66" charset="0"/>
              </a:rPr>
              <a:t>1 </a:t>
            </a:r>
            <a:r>
              <a:rPr lang="en-US" sz="2800">
                <a:latin typeface="Comic Sans MS" pitchFamily="66" charset="0"/>
              </a:rPr>
              <a:t>…</a:t>
            </a:r>
            <a:r>
              <a:rPr lang="en-US" sz="2800" baseline="-25000"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w</a:t>
            </a:r>
            <a:r>
              <a:rPr lang="en-US" sz="2800" baseline="-25000">
                <a:latin typeface="Comic Sans MS" pitchFamily="66" charset="0"/>
              </a:rPr>
              <a:t>n</a:t>
            </a:r>
            <a:r>
              <a:rPr lang="en-US" sz="2800" b="1">
                <a:latin typeface="Comic Sans MS" pitchFamily="66" charset="0"/>
              </a:rPr>
              <a:t> for each dialog act (d) we can compute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P(W|d)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615431" name="Rectangle 7"/>
          <p:cNvSpPr>
            <a:spLocks noChangeArrowheads="1"/>
          </p:cNvSpPr>
          <p:nvPr/>
        </p:nvSpPr>
        <p:spPr bwMode="auto">
          <a:xfrm>
            <a:off x="228600" y="5943600"/>
            <a:ext cx="853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Prosodic:</a:t>
            </a:r>
            <a:r>
              <a:rPr lang="en-US" sz="2800" b="1">
                <a:latin typeface="Comic Sans MS" pitchFamily="66" charset="0"/>
              </a:rPr>
              <a:t> given an utterance </a:t>
            </a:r>
            <a:r>
              <a:rPr lang="en-US" sz="2800">
                <a:latin typeface="Comic Sans MS" pitchFamily="66" charset="0"/>
              </a:rPr>
              <a:t>F= f</a:t>
            </a:r>
            <a:r>
              <a:rPr lang="en-US" sz="2800" baseline="-25000">
                <a:latin typeface="Comic Sans MS" pitchFamily="66" charset="0"/>
              </a:rPr>
              <a:t>1 </a:t>
            </a:r>
            <a:r>
              <a:rPr lang="en-US" sz="2800">
                <a:latin typeface="Comic Sans MS" pitchFamily="66" charset="0"/>
              </a:rPr>
              <a:t>…</a:t>
            </a:r>
            <a:r>
              <a:rPr lang="en-US" sz="2800" baseline="-25000"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f</a:t>
            </a:r>
            <a:r>
              <a:rPr lang="en-US" sz="2800" baseline="-25000">
                <a:latin typeface="Comic Sans MS" pitchFamily="66" charset="0"/>
              </a:rPr>
              <a:t>n</a:t>
            </a:r>
            <a:r>
              <a:rPr lang="en-US" sz="2800" b="1">
                <a:latin typeface="Comic Sans MS" pitchFamily="66" charset="0"/>
              </a:rPr>
              <a:t> for each dialog act (d) we can compute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P(F|d)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0" y="2716213"/>
            <a:ext cx="2195513" cy="10668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Annotated</a:t>
            </a:r>
          </a:p>
          <a:p>
            <a:r>
              <a:rPr lang="en-US" sz="3200" b="1">
                <a:latin typeface="Comic Sans MS" pitchFamily="66" charset="0"/>
              </a:rPr>
              <a:t>Corpus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28800" y="2133600"/>
            <a:ext cx="4038600" cy="1905000"/>
            <a:chOff x="1152" y="1344"/>
            <a:chExt cx="2544" cy="1200"/>
          </a:xfrm>
        </p:grpSpPr>
        <p:sp>
          <p:nvSpPr>
            <p:cNvPr id="47120" name="Line 9"/>
            <p:cNvSpPr>
              <a:spLocks noChangeShapeType="1"/>
            </p:cNvSpPr>
            <p:nvPr/>
          </p:nvSpPr>
          <p:spPr bwMode="auto">
            <a:xfrm flipV="1">
              <a:off x="1392" y="1776"/>
              <a:ext cx="336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11"/>
            <p:cNvSpPr>
              <a:spLocks noChangeArrowheads="1"/>
            </p:cNvSpPr>
            <p:nvPr/>
          </p:nvSpPr>
          <p:spPr bwMode="auto">
            <a:xfrm>
              <a:off x="1728" y="1440"/>
              <a:ext cx="1920" cy="384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Corpus for d</a:t>
              </a:r>
              <a:r>
                <a:rPr lang="en-US" sz="2800" baseline="-250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47122" name="Line 15"/>
            <p:cNvSpPr>
              <a:spLocks noChangeShapeType="1"/>
            </p:cNvSpPr>
            <p:nvPr/>
          </p:nvSpPr>
          <p:spPr bwMode="auto">
            <a:xfrm>
              <a:off x="1392" y="2064"/>
              <a:ext cx="336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Text Box 16"/>
            <p:cNvSpPr txBox="1">
              <a:spLocks noChangeArrowheads="1"/>
            </p:cNvSpPr>
            <p:nvPr/>
          </p:nvSpPr>
          <p:spPr bwMode="auto">
            <a:xfrm>
              <a:off x="1728" y="182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……</a:t>
              </a:r>
            </a:p>
          </p:txBody>
        </p:sp>
        <p:sp>
          <p:nvSpPr>
            <p:cNvPr id="47124" name="Rectangle 17"/>
            <p:cNvSpPr>
              <a:spLocks noChangeArrowheads="1"/>
            </p:cNvSpPr>
            <p:nvPr/>
          </p:nvSpPr>
          <p:spPr bwMode="auto">
            <a:xfrm>
              <a:off x="1728" y="2160"/>
              <a:ext cx="1968" cy="384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Corpus for d</a:t>
              </a:r>
              <a:r>
                <a:rPr lang="en-US" sz="2800" baseline="-25000">
                  <a:latin typeface="Comic Sans MS" pitchFamily="66" charset="0"/>
                </a:rPr>
                <a:t>m</a:t>
              </a:r>
            </a:p>
          </p:txBody>
        </p:sp>
        <p:sp>
          <p:nvSpPr>
            <p:cNvPr id="47125" name="Text Box 18"/>
            <p:cNvSpPr txBox="1">
              <a:spLocks noChangeArrowheads="1"/>
            </p:cNvSpPr>
            <p:nvPr/>
          </p:nvSpPr>
          <p:spPr bwMode="auto">
            <a:xfrm>
              <a:off x="2496" y="182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……</a:t>
              </a:r>
            </a:p>
          </p:txBody>
        </p:sp>
        <p:sp>
          <p:nvSpPr>
            <p:cNvPr id="47126" name="Rectangle 19"/>
            <p:cNvSpPr>
              <a:spLocks noChangeArrowheads="1"/>
            </p:cNvSpPr>
            <p:nvPr/>
          </p:nvSpPr>
          <p:spPr bwMode="auto">
            <a:xfrm>
              <a:off x="1152" y="1344"/>
              <a:ext cx="6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Split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286000"/>
            <a:ext cx="3581400" cy="1752600"/>
            <a:chOff x="3648" y="1440"/>
            <a:chExt cx="2256" cy="1104"/>
          </a:xfrm>
        </p:grpSpPr>
        <p:sp>
          <p:nvSpPr>
            <p:cNvPr id="47116" name="Rectangle 20"/>
            <p:cNvSpPr>
              <a:spLocks noChangeArrowheads="1"/>
            </p:cNvSpPr>
            <p:nvPr/>
          </p:nvSpPr>
          <p:spPr bwMode="auto">
            <a:xfrm>
              <a:off x="3936" y="1440"/>
              <a:ext cx="19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N-gram models</a:t>
              </a:r>
              <a:r>
                <a:rPr lang="en-US" sz="2800" baseline="-25000">
                  <a:latin typeface="Comic Sans MS" pitchFamily="66" charset="0"/>
                </a:rPr>
                <a:t>1</a:t>
              </a:r>
              <a:endParaRPr lang="en-US" sz="2800" b="1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2800" b="1">
                <a:latin typeface="Comic Sans MS" pitchFamily="66" charset="0"/>
              </a:endParaRPr>
            </a:p>
          </p:txBody>
        </p:sp>
        <p:sp>
          <p:nvSpPr>
            <p:cNvPr id="47117" name="Line 21"/>
            <p:cNvSpPr>
              <a:spLocks noChangeShapeType="1"/>
            </p:cNvSpPr>
            <p:nvPr/>
          </p:nvSpPr>
          <p:spPr bwMode="auto">
            <a:xfrm flipV="1">
              <a:off x="3648" y="1632"/>
              <a:ext cx="2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Line 22"/>
            <p:cNvSpPr>
              <a:spLocks noChangeShapeType="1"/>
            </p:cNvSpPr>
            <p:nvPr/>
          </p:nvSpPr>
          <p:spPr bwMode="auto">
            <a:xfrm flipV="1">
              <a:off x="3696" y="2352"/>
              <a:ext cx="2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Rectangle 23"/>
            <p:cNvSpPr>
              <a:spLocks noChangeArrowheads="1"/>
            </p:cNvSpPr>
            <p:nvPr/>
          </p:nvSpPr>
          <p:spPr bwMode="auto">
            <a:xfrm>
              <a:off x="3936" y="2208"/>
              <a:ext cx="19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N-gram models</a:t>
              </a:r>
              <a:r>
                <a:rPr lang="en-US" sz="2800" baseline="-25000">
                  <a:latin typeface="Comic Sans MS" pitchFamily="66" charset="0"/>
                </a:rPr>
                <a:t>m</a:t>
              </a:r>
              <a:endParaRPr lang="en-US" sz="2800" b="1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2800" b="1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9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9" grpId="0" autoUpdateAnimBg="0"/>
      <p:bldP spid="61543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237C0E8-6444-45AD-959C-CACF0028888A}" type="datetime1">
              <a:rPr lang="en-US" smtClean="0"/>
              <a:t>2/24/2016</a:t>
            </a:fld>
            <a:endParaRPr lang="en-US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BA8FC-3E75-43C6-9749-A816DB9813C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Cue-Based model (2)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4582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Conversational structure: Markov chain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0490" name="Line 6"/>
          <p:cNvSpPr>
            <a:spLocks noChangeShapeType="1"/>
          </p:cNvSpPr>
          <p:nvPr/>
        </p:nvSpPr>
        <p:spPr bwMode="auto">
          <a:xfrm flipV="1">
            <a:off x="2667000" y="2057400"/>
            <a:ext cx="533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2195513" cy="10668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Annotated</a:t>
            </a:r>
          </a:p>
          <a:p>
            <a:r>
              <a:rPr lang="en-US" sz="3200" b="1">
                <a:latin typeface="Comic Sans MS" pitchFamily="66" charset="0"/>
              </a:rPr>
              <a:t>Corpus</a:t>
            </a:r>
          </a:p>
        </p:txBody>
      </p:sp>
      <p:grpSp>
        <p:nvGrpSpPr>
          <p:cNvPr id="20492" name="Group 29"/>
          <p:cNvGrpSpPr>
            <a:grpSpLocks/>
          </p:cNvGrpSpPr>
          <p:nvPr/>
        </p:nvGrpSpPr>
        <p:grpSpPr bwMode="auto">
          <a:xfrm>
            <a:off x="4343400" y="1524000"/>
            <a:ext cx="990600" cy="609600"/>
            <a:chOff x="2592" y="1296"/>
            <a:chExt cx="624" cy="384"/>
          </a:xfrm>
        </p:grpSpPr>
        <p:sp>
          <p:nvSpPr>
            <p:cNvPr id="20549" name="Oval 18"/>
            <p:cNvSpPr>
              <a:spLocks noChangeArrowheads="1"/>
            </p:cNvSpPr>
            <p:nvPr/>
          </p:nvSpPr>
          <p:spPr bwMode="auto">
            <a:xfrm>
              <a:off x="2592" y="1344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Rectangle 23"/>
            <p:cNvSpPr>
              <a:spLocks noChangeArrowheads="1"/>
            </p:cNvSpPr>
            <p:nvPr/>
          </p:nvSpPr>
          <p:spPr bwMode="auto">
            <a:xfrm>
              <a:off x="2688" y="129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20493" name="Group 30"/>
          <p:cNvGrpSpPr>
            <a:grpSpLocks/>
          </p:cNvGrpSpPr>
          <p:nvPr/>
        </p:nvGrpSpPr>
        <p:grpSpPr bwMode="auto">
          <a:xfrm>
            <a:off x="3657600" y="2438400"/>
            <a:ext cx="990600" cy="609600"/>
            <a:chOff x="2208" y="1776"/>
            <a:chExt cx="624" cy="384"/>
          </a:xfrm>
        </p:grpSpPr>
        <p:sp>
          <p:nvSpPr>
            <p:cNvPr id="20547" name="Oval 19"/>
            <p:cNvSpPr>
              <a:spLocks noChangeArrowheads="1"/>
            </p:cNvSpPr>
            <p:nvPr/>
          </p:nvSpPr>
          <p:spPr bwMode="auto">
            <a:xfrm>
              <a:off x="2208" y="1824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Rectangle 24"/>
            <p:cNvSpPr>
              <a:spLocks noChangeArrowheads="1"/>
            </p:cNvSpPr>
            <p:nvPr/>
          </p:nvSpPr>
          <p:spPr bwMode="auto">
            <a:xfrm>
              <a:off x="2304" y="177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20494" name="Group 33"/>
          <p:cNvGrpSpPr>
            <a:grpSpLocks/>
          </p:cNvGrpSpPr>
          <p:nvPr/>
        </p:nvGrpSpPr>
        <p:grpSpPr bwMode="auto">
          <a:xfrm>
            <a:off x="5791200" y="1524000"/>
            <a:ext cx="990600" cy="609600"/>
            <a:chOff x="3648" y="1152"/>
            <a:chExt cx="624" cy="384"/>
          </a:xfrm>
        </p:grpSpPr>
        <p:sp>
          <p:nvSpPr>
            <p:cNvPr id="20545" name="Oval 20"/>
            <p:cNvSpPr>
              <a:spLocks noChangeArrowheads="1"/>
            </p:cNvSpPr>
            <p:nvPr/>
          </p:nvSpPr>
          <p:spPr bwMode="auto">
            <a:xfrm>
              <a:off x="3648" y="1200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Rectangle 25"/>
            <p:cNvSpPr>
              <a:spLocks noChangeArrowheads="1"/>
            </p:cNvSpPr>
            <p:nvPr/>
          </p:nvSpPr>
          <p:spPr bwMode="auto">
            <a:xfrm>
              <a:off x="3744" y="1152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20495" name="Group 31"/>
          <p:cNvGrpSpPr>
            <a:grpSpLocks/>
          </p:cNvGrpSpPr>
          <p:nvPr/>
        </p:nvGrpSpPr>
        <p:grpSpPr bwMode="auto">
          <a:xfrm>
            <a:off x="5334000" y="2895600"/>
            <a:ext cx="990600" cy="609600"/>
            <a:chOff x="3120" y="2016"/>
            <a:chExt cx="624" cy="384"/>
          </a:xfrm>
        </p:grpSpPr>
        <p:sp>
          <p:nvSpPr>
            <p:cNvPr id="20543" name="Oval 21"/>
            <p:cNvSpPr>
              <a:spLocks noChangeArrowheads="1"/>
            </p:cNvSpPr>
            <p:nvPr/>
          </p:nvSpPr>
          <p:spPr bwMode="auto">
            <a:xfrm>
              <a:off x="3120" y="2064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Rectangle 27"/>
            <p:cNvSpPr>
              <a:spLocks noChangeArrowheads="1"/>
            </p:cNvSpPr>
            <p:nvPr/>
          </p:nvSpPr>
          <p:spPr bwMode="auto">
            <a:xfrm>
              <a:off x="3216" y="201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20496" name="Group 32"/>
          <p:cNvGrpSpPr>
            <a:grpSpLocks/>
          </p:cNvGrpSpPr>
          <p:nvPr/>
        </p:nvGrpSpPr>
        <p:grpSpPr bwMode="auto">
          <a:xfrm>
            <a:off x="7010400" y="2362200"/>
            <a:ext cx="990600" cy="609600"/>
            <a:chOff x="4752" y="1584"/>
            <a:chExt cx="624" cy="384"/>
          </a:xfrm>
        </p:grpSpPr>
        <p:sp>
          <p:nvSpPr>
            <p:cNvPr id="20541" name="Oval 22"/>
            <p:cNvSpPr>
              <a:spLocks noChangeArrowheads="1"/>
            </p:cNvSpPr>
            <p:nvPr/>
          </p:nvSpPr>
          <p:spPr bwMode="auto">
            <a:xfrm>
              <a:off x="4752" y="1632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Rectangle 28"/>
            <p:cNvSpPr>
              <a:spLocks noChangeArrowheads="1"/>
            </p:cNvSpPr>
            <p:nvPr/>
          </p:nvSpPr>
          <p:spPr bwMode="auto">
            <a:xfrm>
              <a:off x="4800" y="1584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20497" name="Line 34"/>
          <p:cNvSpPr>
            <a:spLocks noChangeShapeType="1"/>
          </p:cNvSpPr>
          <p:nvPr/>
        </p:nvSpPr>
        <p:spPr bwMode="auto">
          <a:xfrm flipV="1">
            <a:off x="4343400" y="20574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35"/>
          <p:cNvSpPr>
            <a:spLocks noChangeShapeType="1"/>
          </p:cNvSpPr>
          <p:nvPr/>
        </p:nvSpPr>
        <p:spPr bwMode="auto">
          <a:xfrm flipV="1">
            <a:off x="5791200" y="21336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 flipH="1" flipV="1">
            <a:off x="4572000" y="28956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37"/>
          <p:cNvSpPr>
            <a:spLocks noChangeShapeType="1"/>
          </p:cNvSpPr>
          <p:nvPr/>
        </p:nvSpPr>
        <p:spPr bwMode="auto">
          <a:xfrm flipH="1" flipV="1">
            <a:off x="4343400" y="3048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38"/>
          <p:cNvSpPr>
            <a:spLocks noChangeShapeType="1"/>
          </p:cNvSpPr>
          <p:nvPr/>
        </p:nvSpPr>
        <p:spPr bwMode="auto">
          <a:xfrm flipV="1">
            <a:off x="6324600" y="28194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39"/>
          <p:cNvSpPr>
            <a:spLocks noChangeShapeType="1"/>
          </p:cNvSpPr>
          <p:nvPr/>
        </p:nvSpPr>
        <p:spPr bwMode="auto">
          <a:xfrm flipH="1" flipV="1">
            <a:off x="6553200" y="20574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40"/>
          <p:cNvSpPr>
            <a:spLocks noChangeShapeType="1"/>
          </p:cNvSpPr>
          <p:nvPr/>
        </p:nvSpPr>
        <p:spPr bwMode="auto">
          <a:xfrm flipH="1" flipV="1">
            <a:off x="6781800" y="18288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41"/>
          <p:cNvSpPr>
            <a:spLocks noChangeShapeType="1"/>
          </p:cNvSpPr>
          <p:nvPr/>
        </p:nvSpPr>
        <p:spPr bwMode="auto">
          <a:xfrm flipH="1" flipV="1">
            <a:off x="5181600" y="205740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42"/>
          <p:cNvSpPr>
            <a:spLocks noChangeShapeType="1"/>
          </p:cNvSpPr>
          <p:nvPr/>
        </p:nvSpPr>
        <p:spPr bwMode="auto">
          <a:xfrm flipV="1">
            <a:off x="5334000" y="1828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Rectangle 44"/>
          <p:cNvSpPr>
            <a:spLocks noChangeArrowheads="1"/>
          </p:cNvSpPr>
          <p:nvPr/>
        </p:nvSpPr>
        <p:spPr bwMode="auto">
          <a:xfrm>
            <a:off x="70104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.8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07" name="Rectangle 45"/>
          <p:cNvSpPr>
            <a:spLocks noChangeArrowheads="1"/>
          </p:cNvSpPr>
          <p:nvPr/>
        </p:nvSpPr>
        <p:spPr bwMode="auto">
          <a:xfrm>
            <a:off x="38862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.3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4495800" y="3124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.7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09" name="Rectangle 47"/>
          <p:cNvSpPr>
            <a:spLocks noChangeArrowheads="1"/>
          </p:cNvSpPr>
          <p:nvPr/>
        </p:nvSpPr>
        <p:spPr bwMode="auto">
          <a:xfrm>
            <a:off x="6477000" y="3048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.5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0" name="Rectangle 48"/>
          <p:cNvSpPr>
            <a:spLocks noChangeArrowheads="1"/>
          </p:cNvSpPr>
          <p:nvPr/>
        </p:nvSpPr>
        <p:spPr bwMode="auto">
          <a:xfrm>
            <a:off x="52578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1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1" name="Line 49"/>
          <p:cNvSpPr>
            <a:spLocks noChangeShapeType="1"/>
          </p:cNvSpPr>
          <p:nvPr/>
        </p:nvSpPr>
        <p:spPr bwMode="auto">
          <a:xfrm flipV="1">
            <a:off x="3124200" y="2743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Rectangle 50"/>
          <p:cNvSpPr>
            <a:spLocks noChangeArrowheads="1"/>
          </p:cNvSpPr>
          <p:nvPr/>
        </p:nvSpPr>
        <p:spPr bwMode="auto">
          <a:xfrm>
            <a:off x="3048000" y="228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1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3" name="Rectangle 51"/>
          <p:cNvSpPr>
            <a:spLocks noChangeArrowheads="1"/>
          </p:cNvSpPr>
          <p:nvPr/>
        </p:nvSpPr>
        <p:spPr bwMode="auto">
          <a:xfrm>
            <a:off x="53340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.2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4" name="Rectangle 52"/>
          <p:cNvSpPr>
            <a:spLocks noChangeArrowheads="1"/>
          </p:cNvSpPr>
          <p:nvPr/>
        </p:nvSpPr>
        <p:spPr bwMode="auto">
          <a:xfrm>
            <a:off x="4648200" y="259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.3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5" name="Rectangle 53"/>
          <p:cNvSpPr>
            <a:spLocks noChangeArrowheads="1"/>
          </p:cNvSpPr>
          <p:nvPr/>
        </p:nvSpPr>
        <p:spPr bwMode="auto">
          <a:xfrm>
            <a:off x="7010400" y="167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1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6" name="Rectangle 54"/>
          <p:cNvSpPr>
            <a:spLocks noChangeArrowheads="1"/>
          </p:cNvSpPr>
          <p:nvPr/>
        </p:nvSpPr>
        <p:spPr bwMode="auto">
          <a:xfrm>
            <a:off x="60960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.2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617527" name="Rectangle 55"/>
          <p:cNvSpPr>
            <a:spLocks noChangeArrowheads="1"/>
          </p:cNvSpPr>
          <p:nvPr/>
        </p:nvSpPr>
        <p:spPr bwMode="auto">
          <a:xfrm>
            <a:off x="304800" y="36576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Combine all info sources: </a:t>
            </a:r>
            <a:r>
              <a:rPr lang="en-US" sz="2800" b="1" dirty="0" smtClean="0">
                <a:latin typeface="Comic Sans MS" pitchFamily="66" charset="0"/>
              </a:rPr>
              <a:t>HMM/CRF…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latin typeface="Comic Sans MS" pitchFamily="66" charset="0"/>
            </a:endParaRPr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886200" y="4183063"/>
            <a:ext cx="4953000" cy="2065337"/>
            <a:chOff x="2448" y="2635"/>
            <a:chExt cx="3120" cy="1301"/>
          </a:xfrm>
        </p:grpSpPr>
        <p:grpSp>
          <p:nvGrpSpPr>
            <p:cNvPr id="20527" name="Group 56"/>
            <p:cNvGrpSpPr>
              <a:grpSpLocks/>
            </p:cNvGrpSpPr>
            <p:nvPr/>
          </p:nvGrpSpPr>
          <p:grpSpPr bwMode="auto">
            <a:xfrm>
              <a:off x="2880" y="2736"/>
              <a:ext cx="624" cy="384"/>
              <a:chOff x="2208" y="1776"/>
              <a:chExt cx="624" cy="384"/>
            </a:xfrm>
          </p:grpSpPr>
          <p:sp>
            <p:nvSpPr>
              <p:cNvPr id="20539" name="Oval 57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624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0" name="Rectangle 58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48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3200" b="1">
                    <a:latin typeface="Comic Sans MS" pitchFamily="66" charset="0"/>
                  </a:rPr>
                  <a:t>d</a:t>
                </a:r>
                <a:r>
                  <a:rPr lang="en-US" sz="2800" baseline="-25000">
                    <a:latin typeface="Comic Sans MS" pitchFamily="66" charset="0"/>
                  </a:rPr>
                  <a:t>i-1</a:t>
                </a:r>
              </a:p>
            </p:txBody>
          </p:sp>
        </p:grpSp>
        <p:sp>
          <p:nvSpPr>
            <p:cNvPr id="20528" name="Oval 60"/>
            <p:cNvSpPr>
              <a:spLocks noChangeArrowheads="1"/>
            </p:cNvSpPr>
            <p:nvPr/>
          </p:nvSpPr>
          <p:spPr bwMode="auto">
            <a:xfrm>
              <a:off x="4368" y="2784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Rectangle 61"/>
            <p:cNvSpPr>
              <a:spLocks noChangeArrowheads="1"/>
            </p:cNvSpPr>
            <p:nvPr/>
          </p:nvSpPr>
          <p:spPr bwMode="auto">
            <a:xfrm>
              <a:off x="4464" y="273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i</a:t>
              </a:r>
            </a:p>
          </p:txBody>
        </p:sp>
        <p:sp>
          <p:nvSpPr>
            <p:cNvPr id="20530" name="Line 62"/>
            <p:cNvSpPr>
              <a:spLocks noChangeShapeType="1"/>
            </p:cNvSpPr>
            <p:nvPr/>
          </p:nvSpPr>
          <p:spPr bwMode="auto">
            <a:xfrm>
              <a:off x="3504" y="292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63"/>
            <p:cNvSpPr>
              <a:spLocks noChangeShapeType="1"/>
            </p:cNvSpPr>
            <p:nvPr/>
          </p:nvSpPr>
          <p:spPr bwMode="auto">
            <a:xfrm>
              <a:off x="4800" y="31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Rectangle 64"/>
            <p:cNvSpPr>
              <a:spLocks noChangeArrowheads="1"/>
            </p:cNvSpPr>
            <p:nvPr/>
          </p:nvSpPr>
          <p:spPr bwMode="auto">
            <a:xfrm>
              <a:off x="4512" y="3504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F</a:t>
              </a:r>
              <a:r>
                <a:rPr lang="en-US" sz="2800" baseline="-25000">
                  <a:latin typeface="Comic Sans MS" pitchFamily="66" charset="0"/>
                </a:rPr>
                <a:t>i </a:t>
              </a:r>
              <a:r>
                <a:rPr lang="en-US" sz="2800">
                  <a:latin typeface="Comic Sans MS" pitchFamily="66" charset="0"/>
                </a:rPr>
                <a:t>, </a:t>
              </a:r>
              <a:r>
                <a:rPr lang="en-US" sz="3200" b="1">
                  <a:latin typeface="Comic Sans MS" pitchFamily="66" charset="0"/>
                </a:rPr>
                <a:t>W</a:t>
              </a:r>
              <a:r>
                <a:rPr lang="en-US" sz="2800" baseline="-25000">
                  <a:latin typeface="Comic Sans MS" pitchFamily="66" charset="0"/>
                </a:rPr>
                <a:t>i</a:t>
              </a:r>
            </a:p>
          </p:txBody>
        </p:sp>
        <p:sp>
          <p:nvSpPr>
            <p:cNvPr id="20533" name="Oval 65"/>
            <p:cNvSpPr>
              <a:spLocks noChangeArrowheads="1"/>
            </p:cNvSpPr>
            <p:nvPr/>
          </p:nvSpPr>
          <p:spPr bwMode="auto">
            <a:xfrm>
              <a:off x="4512" y="3456"/>
              <a:ext cx="100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Line 66"/>
            <p:cNvSpPr>
              <a:spLocks noChangeShapeType="1"/>
            </p:cNvSpPr>
            <p:nvPr/>
          </p:nvSpPr>
          <p:spPr bwMode="auto">
            <a:xfrm>
              <a:off x="4992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67"/>
            <p:cNvSpPr>
              <a:spLocks noChangeShapeType="1"/>
            </p:cNvSpPr>
            <p:nvPr/>
          </p:nvSpPr>
          <p:spPr bwMode="auto">
            <a:xfrm>
              <a:off x="2448" y="29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68"/>
            <p:cNvSpPr>
              <a:spLocks noChangeShapeType="1"/>
            </p:cNvSpPr>
            <p:nvPr/>
          </p:nvSpPr>
          <p:spPr bwMode="auto">
            <a:xfrm>
              <a:off x="3216" y="31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Rectangle 69"/>
            <p:cNvSpPr>
              <a:spLocks noChangeArrowheads="1"/>
            </p:cNvSpPr>
            <p:nvPr/>
          </p:nvSpPr>
          <p:spPr bwMode="auto">
            <a:xfrm>
              <a:off x="2736" y="3504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F</a:t>
              </a:r>
              <a:r>
                <a:rPr lang="en-US" sz="2800" baseline="-25000">
                  <a:latin typeface="Comic Sans MS" pitchFamily="66" charset="0"/>
                </a:rPr>
                <a:t>i </a:t>
              </a:r>
              <a:r>
                <a:rPr lang="en-US" sz="2800">
                  <a:latin typeface="Comic Sans MS" pitchFamily="66" charset="0"/>
                </a:rPr>
                <a:t>, </a:t>
              </a:r>
              <a:r>
                <a:rPr lang="en-US" sz="3200" b="1">
                  <a:latin typeface="Comic Sans MS" pitchFamily="66" charset="0"/>
                </a:rPr>
                <a:t>W</a:t>
              </a:r>
              <a:r>
                <a:rPr lang="en-US" sz="2800" baseline="-25000">
                  <a:latin typeface="Comic Sans MS" pitchFamily="66" charset="0"/>
                </a:rPr>
                <a:t>i</a:t>
              </a:r>
            </a:p>
          </p:txBody>
        </p:sp>
        <p:sp>
          <p:nvSpPr>
            <p:cNvPr id="20538" name="Oval 70"/>
            <p:cNvSpPr>
              <a:spLocks noChangeArrowheads="1"/>
            </p:cNvSpPr>
            <p:nvPr/>
          </p:nvSpPr>
          <p:spPr bwMode="auto">
            <a:xfrm>
              <a:off x="2736" y="3504"/>
              <a:ext cx="1008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3" name="Object 71"/>
            <p:cNvGraphicFramePr>
              <a:graphicFrameLocks noChangeAspect="1"/>
            </p:cNvGraphicFramePr>
            <p:nvPr/>
          </p:nvGraphicFramePr>
          <p:xfrm>
            <a:off x="3456" y="2635"/>
            <a:ext cx="1008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5" name="Equation" r:id="rId4" imgW="685800" imgH="203040" progId="Equation.3">
                    <p:embed/>
                  </p:oleObj>
                </mc:Choice>
                <mc:Fallback>
                  <p:oleObj name="Equation" r:id="rId4" imgW="685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635"/>
                          <a:ext cx="1008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73"/>
            <p:cNvGraphicFramePr>
              <a:graphicFrameLocks noChangeAspect="1"/>
            </p:cNvGraphicFramePr>
            <p:nvPr/>
          </p:nvGraphicFramePr>
          <p:xfrm>
            <a:off x="3648" y="3170"/>
            <a:ext cx="1192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6" name="Equation" r:id="rId6" imgW="774360" imgH="203040" progId="Equation.3">
                    <p:embed/>
                  </p:oleObj>
                </mc:Choice>
                <mc:Fallback>
                  <p:oleObj name="Equation" r:id="rId6" imgW="774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3170"/>
                          <a:ext cx="1192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7546" name="Object 74"/>
          <p:cNvGraphicFramePr>
            <a:graphicFrameLocks noChangeAspect="1"/>
          </p:cNvGraphicFramePr>
          <p:nvPr/>
        </p:nvGraphicFramePr>
        <p:xfrm>
          <a:off x="17463" y="4648200"/>
          <a:ext cx="38528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Equation" r:id="rId8" imgW="1358640" imgH="431640" progId="Equation.3">
                  <p:embed/>
                </p:oleObj>
              </mc:Choice>
              <mc:Fallback>
                <p:oleObj name="Equation" r:id="rId8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4648200"/>
                        <a:ext cx="3852862" cy="1223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47" name="Rectangle 75"/>
          <p:cNvSpPr>
            <a:spLocks noChangeArrowheads="1"/>
          </p:cNvSpPr>
          <p:nvPr/>
        </p:nvSpPr>
        <p:spPr bwMode="auto">
          <a:xfrm>
            <a:off x="228600" y="6096000"/>
            <a:ext cx="3124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N-gram models!</a:t>
            </a:r>
          </a:p>
        </p:txBody>
      </p: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7162800" y="2743200"/>
            <a:ext cx="1676400" cy="1371600"/>
            <a:chOff x="4512" y="1728"/>
            <a:chExt cx="1056" cy="864"/>
          </a:xfrm>
        </p:grpSpPr>
        <p:sp>
          <p:nvSpPr>
            <p:cNvPr id="20521" name="Line 76"/>
            <p:cNvSpPr>
              <a:spLocks noChangeShapeType="1"/>
            </p:cNvSpPr>
            <p:nvPr/>
          </p:nvSpPr>
          <p:spPr bwMode="auto">
            <a:xfrm>
              <a:off x="4992" y="1824"/>
              <a:ext cx="336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77"/>
            <p:cNvSpPr>
              <a:spLocks noChangeShapeType="1"/>
            </p:cNvSpPr>
            <p:nvPr/>
          </p:nvSpPr>
          <p:spPr bwMode="auto">
            <a:xfrm>
              <a:off x="5040" y="1728"/>
              <a:ext cx="336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78"/>
            <p:cNvSpPr>
              <a:spLocks noChangeShapeType="1"/>
            </p:cNvSpPr>
            <p:nvPr/>
          </p:nvSpPr>
          <p:spPr bwMode="auto">
            <a:xfrm>
              <a:off x="4752" y="1872"/>
              <a:ext cx="24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79"/>
            <p:cNvSpPr>
              <a:spLocks noChangeShapeType="1"/>
            </p:cNvSpPr>
            <p:nvPr/>
          </p:nvSpPr>
          <p:spPr bwMode="auto">
            <a:xfrm>
              <a:off x="4848" y="1872"/>
              <a:ext cx="336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Rectangle 80"/>
            <p:cNvSpPr>
              <a:spLocks noChangeArrowheads="1"/>
            </p:cNvSpPr>
            <p:nvPr/>
          </p:nvSpPr>
          <p:spPr bwMode="auto">
            <a:xfrm>
              <a:off x="4992" y="177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>
                  <a:latin typeface="Comic Sans MS" pitchFamily="66" charset="0"/>
                </a:rPr>
                <a:t>…</a:t>
              </a:r>
              <a:endParaRPr lang="en-US" sz="2000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400" b="1">
                <a:latin typeface="Comic Sans MS" pitchFamily="66" charset="0"/>
              </a:endParaRPr>
            </a:p>
          </p:txBody>
        </p:sp>
        <p:sp>
          <p:nvSpPr>
            <p:cNvPr id="20526" name="Rectangle 81"/>
            <p:cNvSpPr>
              <a:spLocks noChangeArrowheads="1"/>
            </p:cNvSpPr>
            <p:nvPr/>
          </p:nvSpPr>
          <p:spPr bwMode="auto">
            <a:xfrm>
              <a:off x="4512" y="2208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Comic Sans MS" pitchFamily="66" charset="0"/>
                </a:rPr>
                <a:t>i </a:t>
              </a:r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, </a:t>
              </a:r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r>
                <a:rPr lang="en-US" sz="2000" baseline="-25000">
                  <a:solidFill>
                    <a:schemeClr val="accent2"/>
                  </a:solidFill>
                  <a:latin typeface="Comic Sans MS" pitchFamily="66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27" grpId="0" autoUpdateAnimBg="0"/>
      <p:bldP spid="617547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B0829A-E0A3-4228-8A02-D5C23F71A4CC}" type="datetime1">
              <a:rPr lang="en-US" smtClean="0"/>
              <a:t>2/24/2016</a:t>
            </a:fld>
            <a:endParaRPr lang="en-US"/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47AD46-4DD4-4380-802A-77186F8E769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Cue-Based model Summary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610600" cy="1295400"/>
          </a:xfrm>
        </p:spPr>
        <p:txBody>
          <a:bodyPr/>
          <a:lstStyle/>
          <a:p>
            <a:pPr eaLnBrk="1" hangingPunct="1"/>
            <a:r>
              <a:rPr lang="en-US" smtClean="0"/>
              <a:t>Start form </a:t>
            </a:r>
            <a:r>
              <a:rPr lang="en-US" smtClean="0">
                <a:solidFill>
                  <a:schemeClr val="accent2"/>
                </a:solidFill>
              </a:rPr>
              <a:t>annotated corpus</a:t>
            </a:r>
            <a:r>
              <a:rPr lang="en-US" smtClean="0"/>
              <a:t> (each utterance labeled with appropriate dialog act)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1512" name="Rectangle 61"/>
          <p:cNvSpPr>
            <a:spLocks noChangeArrowheads="1"/>
          </p:cNvSpPr>
          <p:nvPr/>
        </p:nvSpPr>
        <p:spPr bwMode="auto">
          <a:xfrm>
            <a:off x="304800" y="19812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For each dialog act type (e.g., REQUEST), build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lexical</a:t>
            </a:r>
            <a:r>
              <a:rPr lang="en-US" sz="2800" b="1">
                <a:latin typeface="Comic Sans MS" pitchFamily="66" charset="0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phonological</a:t>
            </a:r>
            <a:r>
              <a:rPr lang="en-US" sz="2800" b="1">
                <a:latin typeface="Comic Sans MS" pitchFamily="66" charset="0"/>
              </a:rPr>
              <a:t> N-grams </a:t>
            </a:r>
          </a:p>
          <a:p>
            <a:pPr marL="342900" indent="-342900"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21513" name="Rectangle 62"/>
          <p:cNvSpPr>
            <a:spLocks noChangeArrowheads="1"/>
          </p:cNvSpPr>
          <p:nvPr/>
        </p:nvSpPr>
        <p:spPr bwMode="auto">
          <a:xfrm>
            <a:off x="304800" y="30480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Build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Markov chain for dialog acts</a:t>
            </a:r>
            <a:r>
              <a:rPr lang="en-US" sz="2800" b="1" dirty="0">
                <a:latin typeface="Comic Sans MS" pitchFamily="66" charset="0"/>
              </a:rPr>
              <a:t> (to express conversational structure)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0" y="4191000"/>
            <a:ext cx="9601200" cy="2438400"/>
            <a:chOff x="0" y="2640"/>
            <a:chExt cx="6048" cy="1536"/>
          </a:xfrm>
        </p:grpSpPr>
        <p:sp>
          <p:nvSpPr>
            <p:cNvPr id="21515" name="Rectangle 63"/>
            <p:cNvSpPr>
              <a:spLocks noChangeArrowheads="1"/>
            </p:cNvSpPr>
            <p:nvPr/>
          </p:nvSpPr>
          <p:spPr bwMode="auto">
            <a:xfrm>
              <a:off x="0" y="2640"/>
              <a:ext cx="604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>
                  <a:latin typeface="Comic Sans MS" pitchFamily="66" charset="0"/>
                </a:rPr>
                <a:t>Combine Markov Chain and N-grams into </a:t>
              </a:r>
              <a:r>
                <a:rPr lang="en-US" sz="2800" b="1" dirty="0" smtClean="0">
                  <a:latin typeface="Comic Sans MS" pitchFamily="66" charset="0"/>
                </a:rPr>
                <a:t>single model</a:t>
              </a:r>
              <a:endParaRPr lang="en-US" sz="2800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516" name="Rectangle 64"/>
            <p:cNvSpPr>
              <a:spLocks noChangeArrowheads="1"/>
            </p:cNvSpPr>
            <p:nvPr/>
          </p:nvSpPr>
          <p:spPr bwMode="auto">
            <a:xfrm>
              <a:off x="336" y="3216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latin typeface="Comic Sans MS" pitchFamily="66" charset="0"/>
                </a:rPr>
                <a:t>Now </a:t>
              </a:r>
            </a:p>
          </p:txBody>
        </p:sp>
        <p:graphicFrame>
          <p:nvGraphicFramePr>
            <p:cNvPr id="21506" name="Object 65"/>
            <p:cNvGraphicFramePr>
              <a:graphicFrameLocks noChangeAspect="1"/>
            </p:cNvGraphicFramePr>
            <p:nvPr/>
          </p:nvGraphicFramePr>
          <p:xfrm>
            <a:off x="1392" y="3168"/>
            <a:ext cx="2304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5" name="Equation" r:id="rId4" imgW="1269720" imgH="330120" progId="Equation.3">
                    <p:embed/>
                  </p:oleObj>
                </mc:Choice>
                <mc:Fallback>
                  <p:oleObj name="Equation" r:id="rId4" imgW="1269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168"/>
                          <a:ext cx="2304" cy="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7" name="Rectangle 67"/>
            <p:cNvSpPr>
              <a:spLocks noChangeArrowheads="1"/>
            </p:cNvSpPr>
            <p:nvPr/>
          </p:nvSpPr>
          <p:spPr bwMode="auto">
            <a:xfrm>
              <a:off x="3408" y="2976"/>
              <a:ext cx="23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Sequences of sequences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518" name="Rectangle 68"/>
            <p:cNvSpPr>
              <a:spLocks noChangeArrowheads="1"/>
            </p:cNvSpPr>
            <p:nvPr/>
          </p:nvSpPr>
          <p:spPr bwMode="auto">
            <a:xfrm>
              <a:off x="480" y="3840"/>
              <a:ext cx="39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..can be computed with ……</a:t>
              </a:r>
            </a:p>
          </p:txBody>
        </p:sp>
        <p:sp>
          <p:nvSpPr>
            <p:cNvPr id="21519" name="Rectangle 69"/>
            <p:cNvSpPr>
              <a:spLocks noChangeArrowheads="1"/>
            </p:cNvSpPr>
            <p:nvPr/>
          </p:nvSpPr>
          <p:spPr bwMode="auto">
            <a:xfrm>
              <a:off x="2928" y="3216"/>
              <a:ext cx="624" cy="38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41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45EE20E-7709-4572-AB1E-663C5178A1BF}" type="datetime1">
              <a:rPr lang="en-US" smtClean="0"/>
              <a:t>2/24/2016</a:t>
            </a:fld>
            <a:endParaRPr lang="en-US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D50BFA-7A58-44E3-BCD8-25CB1B99AF3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1143000"/>
          </a:xfrm>
        </p:spPr>
        <p:txBody>
          <a:bodyPr/>
          <a:lstStyle/>
          <a:p>
            <a:pPr eaLnBrk="1" hangingPunct="1"/>
            <a:r>
              <a:rPr lang="en-US" smtClean="0"/>
              <a:t>“Semantic” Analysis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219200"/>
            <a:ext cx="4267200" cy="1295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sz="2400" smtClean="0"/>
              <a:t>Syntax-driven and Lexical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sz="2400" smtClean="0"/>
              <a:t>Semantic Analysis</a:t>
            </a: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5791200" y="4572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Sentence</a:t>
            </a:r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4267200" y="27432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Literal Meaning</a:t>
            </a:r>
          </a:p>
        </p:txBody>
      </p:sp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838200" y="48006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Discourse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Structure</a:t>
            </a:r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1066800" y="26670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Meanings of words</a:t>
            </a:r>
          </a:p>
        </p:txBody>
      </p:sp>
      <p:sp>
        <p:nvSpPr>
          <p:cNvPr id="9229" name="Rectangle 8"/>
          <p:cNvSpPr>
            <a:spLocks noChangeArrowheads="1"/>
          </p:cNvSpPr>
          <p:nvPr/>
        </p:nvSpPr>
        <p:spPr bwMode="auto">
          <a:xfrm>
            <a:off x="457200" y="11430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Meanings of grammatical structures</a:t>
            </a:r>
          </a:p>
        </p:txBody>
      </p:sp>
      <p:sp>
        <p:nvSpPr>
          <p:cNvPr id="9230" name="Rectangle 9"/>
          <p:cNvSpPr>
            <a:spLocks noChangeArrowheads="1"/>
          </p:cNvSpPr>
          <p:nvPr/>
        </p:nvSpPr>
        <p:spPr bwMode="auto">
          <a:xfrm>
            <a:off x="914400" y="5715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Context</a:t>
            </a:r>
          </a:p>
        </p:txBody>
      </p:sp>
      <p:sp>
        <p:nvSpPr>
          <p:cNvPr id="9231" name="Rectangle 10"/>
          <p:cNvSpPr>
            <a:spLocks noChangeArrowheads="1"/>
          </p:cNvSpPr>
          <p:nvPr/>
        </p:nvSpPr>
        <p:spPr bwMode="auto">
          <a:xfrm>
            <a:off x="3048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Common-Sense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Domain knowledge</a:t>
            </a:r>
          </a:p>
        </p:txBody>
      </p:sp>
      <p:sp>
        <p:nvSpPr>
          <p:cNvPr id="9232" name="Rectangle 11"/>
          <p:cNvSpPr>
            <a:spLocks noChangeArrowheads="1"/>
          </p:cNvSpPr>
          <p:nvPr/>
        </p:nvSpPr>
        <p:spPr bwMode="auto">
          <a:xfrm>
            <a:off x="3505200" y="54864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Intended meaning</a:t>
            </a:r>
          </a:p>
        </p:txBody>
      </p:sp>
      <p:sp>
        <p:nvSpPr>
          <p:cNvPr id="9233" name="Line 12"/>
          <p:cNvSpPr>
            <a:spLocks noChangeShapeType="1"/>
          </p:cNvSpPr>
          <p:nvPr/>
        </p:nvSpPr>
        <p:spPr bwMode="auto">
          <a:xfrm>
            <a:off x="5334000" y="5029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13"/>
          <p:cNvSpPr>
            <a:spLocks noChangeShapeType="1"/>
          </p:cNvSpPr>
          <p:nvPr/>
        </p:nvSpPr>
        <p:spPr bwMode="auto">
          <a:xfrm flipH="1">
            <a:off x="5943600" y="762000"/>
            <a:ext cx="4572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14"/>
          <p:cNvSpPr>
            <a:spLocks noChangeShapeType="1"/>
          </p:cNvSpPr>
          <p:nvPr/>
        </p:nvSpPr>
        <p:spPr bwMode="auto">
          <a:xfrm flipH="1">
            <a:off x="5257800" y="25146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Rectangle 15"/>
          <p:cNvSpPr>
            <a:spLocks noChangeArrowheads="1"/>
          </p:cNvSpPr>
          <p:nvPr/>
        </p:nvSpPr>
        <p:spPr bwMode="auto">
          <a:xfrm>
            <a:off x="4038600" y="4114800"/>
            <a:ext cx="2895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Further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Analysis</a:t>
            </a:r>
          </a:p>
        </p:txBody>
      </p:sp>
      <p:sp>
        <p:nvSpPr>
          <p:cNvPr id="9237" name="Line 16"/>
          <p:cNvSpPr>
            <a:spLocks noChangeShapeType="1"/>
          </p:cNvSpPr>
          <p:nvPr/>
        </p:nvSpPr>
        <p:spPr bwMode="auto">
          <a:xfrm flipH="1">
            <a:off x="5334000" y="37338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7239000" y="2819400"/>
            <a:ext cx="8382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I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N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F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E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R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E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N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C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E</a:t>
            </a:r>
          </a:p>
        </p:txBody>
      </p:sp>
      <p:sp>
        <p:nvSpPr>
          <p:cNvPr id="9239" name="Line 18"/>
          <p:cNvSpPr>
            <a:spLocks noChangeShapeType="1"/>
          </p:cNvSpPr>
          <p:nvPr/>
        </p:nvSpPr>
        <p:spPr bwMode="auto">
          <a:xfrm>
            <a:off x="3276600" y="17526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19"/>
          <p:cNvSpPr>
            <a:spLocks noChangeShapeType="1"/>
          </p:cNvSpPr>
          <p:nvPr/>
        </p:nvSpPr>
        <p:spPr bwMode="auto">
          <a:xfrm flipV="1">
            <a:off x="2895600" y="23622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0"/>
          <p:cNvSpPr>
            <a:spLocks noChangeShapeType="1"/>
          </p:cNvSpPr>
          <p:nvPr/>
        </p:nvSpPr>
        <p:spPr bwMode="auto">
          <a:xfrm>
            <a:off x="3276600" y="4419600"/>
            <a:ext cx="762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1"/>
          <p:cNvSpPr>
            <a:spLocks noChangeShapeType="1"/>
          </p:cNvSpPr>
          <p:nvPr/>
        </p:nvSpPr>
        <p:spPr bwMode="auto">
          <a:xfrm flipV="1">
            <a:off x="2590800" y="4724400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2"/>
          <p:cNvSpPr>
            <a:spLocks noChangeShapeType="1"/>
          </p:cNvSpPr>
          <p:nvPr/>
        </p:nvSpPr>
        <p:spPr bwMode="auto">
          <a:xfrm flipV="1">
            <a:off x="2514600" y="4876800"/>
            <a:ext cx="1524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0807" name="Rectangle 23"/>
          <p:cNvSpPr>
            <a:spLocks noChangeArrowheads="1"/>
          </p:cNvSpPr>
          <p:nvPr/>
        </p:nvSpPr>
        <p:spPr bwMode="auto">
          <a:xfrm>
            <a:off x="304800" y="3810000"/>
            <a:ext cx="6705600" cy="2362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Rectangle 24"/>
          <p:cNvSpPr>
            <a:spLocks noChangeArrowheads="1"/>
          </p:cNvSpPr>
          <p:nvPr/>
        </p:nvSpPr>
        <p:spPr bwMode="auto">
          <a:xfrm>
            <a:off x="2590800" y="6096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Pragmatics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0960" y="293040"/>
              <a:ext cx="7900920" cy="5688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000" y="283680"/>
                <a:ext cx="7927200" cy="570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0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431995-1E54-40D9-B83E-A0728EBD5750}" type="datetime1">
              <a:rPr lang="en-US" smtClean="0"/>
              <a:t>2/24/2016</a:t>
            </a:fld>
            <a:endParaRPr lang="en-US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BEBBD-3410-4364-8FD4-3C2D9CB46B1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838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Next class:</a:t>
            </a:r>
            <a:r>
              <a:rPr lang="en-US" dirty="0"/>
              <a:t> </a:t>
            </a:r>
            <a:r>
              <a:rPr lang="en-US" dirty="0" smtClean="0"/>
              <a:t>Tue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March 1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495800"/>
          </a:xfrm>
        </p:spPr>
        <p:txBody>
          <a:bodyPr/>
          <a:lstStyle/>
          <a:p>
            <a:r>
              <a:rPr lang="en-US" b="1" dirty="0" smtClean="0"/>
              <a:t>Project proposal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bring your write-up </a:t>
            </a:r>
            <a:r>
              <a:rPr lang="en-US" sz="2400" dirty="0" smtClean="0">
                <a:solidFill>
                  <a:srgbClr val="00B0F0"/>
                </a:solidFill>
              </a:rPr>
              <a:t>to class</a:t>
            </a:r>
            <a:r>
              <a:rPr lang="en-US" sz="2400" dirty="0" smtClean="0"/>
              <a:t>; 1-2 pages single project, 3-4 pages group project)</a:t>
            </a:r>
          </a:p>
          <a:p>
            <a:r>
              <a:rPr lang="en-US" b="1" dirty="0" smtClean="0"/>
              <a:t>Project proposal Presentation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dirty="0" smtClean="0"/>
              <a:t>4 min </a:t>
            </a:r>
            <a:r>
              <a:rPr lang="en-US" dirty="0" smtClean="0"/>
              <a:t>presentation + </a:t>
            </a:r>
            <a:r>
              <a:rPr lang="en-US" dirty="0" smtClean="0"/>
              <a:t>1 </a:t>
            </a:r>
            <a:r>
              <a:rPr lang="en-US" dirty="0" smtClean="0"/>
              <a:t>min for questions </a:t>
            </a:r>
            <a:r>
              <a:rPr lang="en-US" dirty="0" smtClean="0"/>
              <a:t>(8 mins over all if </a:t>
            </a:r>
            <a:r>
              <a:rPr lang="en-US" dirty="0" smtClean="0"/>
              <a:t>you are in a group)</a:t>
            </a:r>
          </a:p>
          <a:p>
            <a:pPr lvl="1"/>
            <a:r>
              <a:rPr lang="en-US" dirty="0" smtClean="0"/>
              <a:t>For content, follow instructions at course project web page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Bring 1 handout </a:t>
            </a:r>
            <a:r>
              <a:rPr lang="en-US" dirty="0" smtClean="0">
                <a:solidFill>
                  <a:srgbClr val="00B0F0"/>
                </a:solidFill>
              </a:rPr>
              <a:t>to class </a:t>
            </a:r>
            <a:r>
              <a:rPr lang="en-US" dirty="0" smtClean="0">
                <a:solidFill>
                  <a:srgbClr val="00B0F0"/>
                </a:solidFill>
              </a:rPr>
              <a:t>for me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copy </a:t>
            </a:r>
            <a:r>
              <a:rPr lang="en-US" dirty="0" smtClean="0">
                <a:solidFill>
                  <a:srgbClr val="FF0000"/>
                </a:solidFill>
              </a:rPr>
              <a:t>of your slides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Please </a:t>
            </a:r>
            <a:r>
              <a:rPr lang="en-US" dirty="0" smtClean="0">
                <a:solidFill>
                  <a:srgbClr val="00B0F0"/>
                </a:solidFill>
              </a:rPr>
              <a:t>send me your presentation by </a:t>
            </a:r>
            <a:r>
              <a:rPr lang="en-US" dirty="0" smtClean="0">
                <a:solidFill>
                  <a:srgbClr val="00B0F0"/>
                </a:solidFill>
              </a:rPr>
              <a:t>NOON </a:t>
            </a:r>
            <a:r>
              <a:rPr lang="en-US" dirty="0" smtClean="0"/>
              <a:t>(so </a:t>
            </a:r>
            <a:r>
              <a:rPr lang="en-US" dirty="0" smtClean="0"/>
              <a:t>that I can have all the presentations on my laptop)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sz="2800" kern="0" dirty="0" smtClean="0"/>
              <a:t>Assignment 3 </a:t>
            </a:r>
            <a:r>
              <a:rPr lang="en-US" sz="2800" kern="0" dirty="0" smtClean="0"/>
              <a:t>will be posted soon (due March 11)</a:t>
            </a:r>
            <a:endParaRPr lang="en-US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661FE0E-7ED9-402B-B0E5-910D74BA529E}" type="datetime1">
              <a:rPr lang="en-US" smtClean="0"/>
              <a:t>2/24/2016</a:t>
            </a:fld>
            <a:endParaRPr lang="en-US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BEBBD-3410-4364-8FD4-3C2D9CB46B1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495800"/>
          </a:xfrm>
        </p:spPr>
        <p:txBody>
          <a:bodyPr/>
          <a:lstStyle/>
          <a:p>
            <a:r>
              <a:rPr lang="en-US" b="1" dirty="0" smtClean="0"/>
              <a:t>We  have </a:t>
            </a:r>
            <a:r>
              <a:rPr lang="en-US" b="1" dirty="0" smtClean="0"/>
              <a:t>20 readings overall </a:t>
            </a:r>
            <a:endParaRPr lang="en-US" b="1" dirty="0" smtClean="0"/>
          </a:p>
          <a:p>
            <a:r>
              <a:rPr lang="en-US" dirty="0" smtClean="0"/>
              <a:t>So one paper </a:t>
            </a:r>
            <a:r>
              <a:rPr lang="en-US" dirty="0" smtClean="0"/>
              <a:t>each </a:t>
            </a:r>
            <a:endParaRPr lang="en-US" dirty="0" smtClean="0"/>
          </a:p>
          <a:p>
            <a:r>
              <a:rPr lang="en-US" dirty="0" smtClean="0"/>
              <a:t>Fill out Google form asap, readings </a:t>
            </a:r>
            <a:r>
              <a:rPr lang="en-US" dirty="0" smtClean="0"/>
              <a:t>will be assigned </a:t>
            </a:r>
            <a:r>
              <a:rPr lang="en-US" dirty="0" smtClean="0"/>
              <a:t>today</a:t>
            </a:r>
          </a:p>
          <a:p>
            <a:r>
              <a:rPr lang="en-US" i="1" dirty="0" smtClean="0"/>
              <a:t>(if time - Show Course Web Page)</a:t>
            </a:r>
            <a:endParaRPr lang="en-US" i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1"/>
            <a:ext cx="89154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 smtClean="0"/>
              <a:t>Reading Presentation Assignment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72120" y="3159000"/>
              <a:ext cx="3140280" cy="120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2040" y="3146760"/>
                <a:ext cx="316116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8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E6F6137-DED3-4F5C-A8D6-20FA546BEC7E}" type="datetime1">
              <a:rPr lang="en-US" smtClean="0"/>
              <a:t>2/24/2016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9ADBCF-9DE6-4880-AE50-881AE764F6B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2800" smtClean="0"/>
              <a:t>(including probabilistic formalisms)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4114800"/>
            <a:ext cx="3429000" cy="15240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/>
            <a:r>
              <a:rPr lang="en-US" sz="2000" i="1" smtClean="0">
                <a:solidFill>
                  <a:schemeClr val="accent2"/>
                </a:solidFill>
              </a:rPr>
              <a:t>Thesaurus &amp; corpus based methods</a:t>
            </a:r>
            <a:endParaRPr lang="en-US" sz="20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5562600" y="3124200"/>
            <a:ext cx="2749550" cy="9366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5715000" y="1828800"/>
            <a:ext cx="2819400" cy="838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38921" name="Line 6"/>
          <p:cNvSpPr>
            <a:spLocks noChangeShapeType="1"/>
          </p:cNvSpPr>
          <p:nvPr/>
        </p:nvSpPr>
        <p:spPr bwMode="auto">
          <a:xfrm flipH="1" flipV="1">
            <a:off x="4114800" y="2286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Rectangle 7"/>
          <p:cNvSpPr>
            <a:spLocks noChangeArrowheads="1"/>
          </p:cNvSpPr>
          <p:nvPr/>
        </p:nvSpPr>
        <p:spPr bwMode="auto">
          <a:xfrm>
            <a:off x="2133600" y="19812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38923" name="Rectangle 8"/>
          <p:cNvSpPr>
            <a:spLocks noChangeArrowheads="1"/>
          </p:cNvSpPr>
          <p:nvPr/>
        </p:nvSpPr>
        <p:spPr bwMode="auto">
          <a:xfrm>
            <a:off x="2286000" y="28956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38924" name="Rectangle 9"/>
          <p:cNvSpPr>
            <a:spLocks noChangeArrowheads="1"/>
          </p:cNvSpPr>
          <p:nvPr/>
        </p:nvSpPr>
        <p:spPr bwMode="auto">
          <a:xfrm>
            <a:off x="2133600" y="4648200"/>
            <a:ext cx="2209800" cy="1295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38925" name="Rectangle 10"/>
          <p:cNvSpPr>
            <a:spLocks noChangeArrowheads="1"/>
          </p:cNvSpPr>
          <p:nvPr/>
        </p:nvSpPr>
        <p:spPr bwMode="auto">
          <a:xfrm>
            <a:off x="2133600" y="37338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 flipH="1" flipV="1">
            <a:off x="3581400" y="3124200"/>
            <a:ext cx="1981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2"/>
          <p:cNvSpPr>
            <a:spLocks noChangeShapeType="1"/>
          </p:cNvSpPr>
          <p:nvPr/>
        </p:nvSpPr>
        <p:spPr bwMode="auto">
          <a:xfrm flipH="1" flipV="1">
            <a:off x="3810000" y="4114800"/>
            <a:ext cx="1981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3"/>
          <p:cNvSpPr>
            <a:spLocks noChangeShapeType="1"/>
          </p:cNvSpPr>
          <p:nvPr/>
        </p:nvSpPr>
        <p:spPr bwMode="auto">
          <a:xfrm flipH="1">
            <a:off x="4343400" y="4800600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 flipH="1">
            <a:off x="3810000" y="2362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15"/>
          <p:cNvSpPr>
            <a:spLocks noChangeShapeType="1"/>
          </p:cNvSpPr>
          <p:nvPr/>
        </p:nvSpPr>
        <p:spPr bwMode="auto">
          <a:xfrm flipH="1">
            <a:off x="4343400" y="23622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 flipH="1">
            <a:off x="3810000" y="36576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Line 17"/>
          <p:cNvSpPr>
            <a:spLocks noChangeShapeType="1"/>
          </p:cNvSpPr>
          <p:nvPr/>
        </p:nvSpPr>
        <p:spPr bwMode="auto">
          <a:xfrm flipH="1">
            <a:off x="4267200" y="38100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Rectangle 18"/>
          <p:cNvSpPr>
            <a:spLocks noChangeArrowheads="1"/>
          </p:cNvSpPr>
          <p:nvPr/>
        </p:nvSpPr>
        <p:spPr bwMode="auto">
          <a:xfrm>
            <a:off x="5791200" y="5791200"/>
            <a:ext cx="3352800" cy="10668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(MDPs  Markov Decision Processes)</a:t>
            </a:r>
            <a:r>
              <a:rPr lang="en-US" sz="2000" b="1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 </a:t>
            </a:r>
          </a:p>
        </p:txBody>
      </p:sp>
      <p:sp>
        <p:nvSpPr>
          <p:cNvPr id="38934" name="Line 19"/>
          <p:cNvSpPr>
            <a:spLocks noChangeShapeType="1"/>
          </p:cNvSpPr>
          <p:nvPr/>
        </p:nvSpPr>
        <p:spPr bwMode="auto">
          <a:xfrm flipH="1" flipV="1">
            <a:off x="4343400" y="55626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Line 20"/>
          <p:cNvSpPr>
            <a:spLocks noChangeShapeType="1"/>
          </p:cNvSpPr>
          <p:nvPr/>
        </p:nvSpPr>
        <p:spPr bwMode="auto">
          <a:xfrm flipH="1">
            <a:off x="3657600" y="23622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Rectangle 21"/>
          <p:cNvSpPr>
            <a:spLocks noChangeArrowheads="1"/>
          </p:cNvSpPr>
          <p:nvPr/>
        </p:nvSpPr>
        <p:spPr bwMode="auto">
          <a:xfrm>
            <a:off x="1143000" y="1066800"/>
            <a:ext cx="68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 Understanding </a:t>
            </a:r>
          </a:p>
        </p:txBody>
      </p:sp>
      <p:sp>
        <p:nvSpPr>
          <p:cNvPr id="509974" name="Rectangle 22"/>
          <p:cNvSpPr>
            <a:spLocks noChangeArrowheads="1"/>
          </p:cNvSpPr>
          <p:nvPr/>
        </p:nvSpPr>
        <p:spPr bwMode="auto">
          <a:xfrm>
            <a:off x="228600" y="1219200"/>
            <a:ext cx="685800" cy="48768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 Generation</a:t>
            </a:r>
          </a:p>
        </p:txBody>
      </p:sp>
      <p:sp>
        <p:nvSpPr>
          <p:cNvPr id="38938" name="Line 23"/>
          <p:cNvSpPr>
            <a:spLocks noChangeShapeType="1"/>
          </p:cNvSpPr>
          <p:nvPr/>
        </p:nvSpPr>
        <p:spPr bwMode="auto">
          <a:xfrm>
            <a:off x="457200" y="1295400"/>
            <a:ext cx="0" cy="472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24"/>
          <p:cNvSpPr>
            <a:spLocks noChangeShapeType="1"/>
          </p:cNvSpPr>
          <p:nvPr/>
        </p:nvSpPr>
        <p:spPr bwMode="auto">
          <a:xfrm>
            <a:off x="1447800" y="1524000"/>
            <a:ext cx="0" cy="472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74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A0F04C0-0853-41C3-84B5-22A0D7B75A17}" type="datetime1">
              <a:rPr lang="en-US" smtClean="0"/>
              <a:t>2/24/2016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44E936-FC47-48DB-8E1F-7161056E7D2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Next Time: Natural Language Generation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048000"/>
          </a:xfrm>
        </p:spPr>
        <p:txBody>
          <a:bodyPr/>
          <a:lstStyle/>
          <a:p>
            <a:pPr eaLnBrk="1" hangingPunct="1"/>
            <a:r>
              <a:rPr lang="en-US" smtClean="0"/>
              <a:t>Read handout on NLG</a:t>
            </a:r>
          </a:p>
          <a:p>
            <a:pPr eaLnBrk="1" hangingPunct="1"/>
            <a:r>
              <a:rPr lang="en-US" smtClean="0"/>
              <a:t>Lecture will be about an NLG system that I developed and 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E9CD4B-DD85-466E-87E8-F4A0E6E7212A}" type="datetime1">
              <a:rPr lang="en-US" smtClean="0"/>
              <a:t>2/24/2016</a:t>
            </a:fld>
            <a:endParaRPr lang="en-US"/>
          </a:p>
        </p:txBody>
      </p:sp>
      <p:sp>
        <p:nvSpPr>
          <p:cNvPr id="409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09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C6872C-55B1-4560-9592-3E1B0701336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27/10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4648200"/>
          </a:xfrm>
        </p:spPr>
        <p:txBody>
          <a:bodyPr/>
          <a:lstStyle/>
          <a:p>
            <a:pPr eaLnBrk="1" hangingPunct="1"/>
            <a:r>
              <a:rPr lang="en-US" sz="3600" smtClean="0"/>
              <a:t>Brief Intro Pragmatics</a:t>
            </a:r>
          </a:p>
          <a:p>
            <a:pPr eaLnBrk="1" hangingPunct="1"/>
            <a:r>
              <a:rPr lang="en-US" sz="3600" smtClean="0"/>
              <a:t>Discourse</a:t>
            </a:r>
          </a:p>
          <a:p>
            <a:pPr lvl="1" eaLnBrk="1" hangingPunct="1"/>
            <a:r>
              <a:rPr lang="en-US" sz="3200" smtClean="0"/>
              <a:t>Monologue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Dialog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3E2FBC-8024-4202-ACC3-112645D505BD}" type="datetime1">
              <a:rPr lang="en-US" smtClean="0"/>
              <a:t>2/24/2016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A735B7-9BE1-4367-A27C-2694B0D4C9D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Discourse: Dialog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Most fundamental form of language use</a:t>
            </a:r>
          </a:p>
          <a:p>
            <a:pPr eaLnBrk="1" hangingPunct="1"/>
            <a:r>
              <a:rPr lang="en-US" smtClean="0"/>
              <a:t>First kind we learn as children</a:t>
            </a:r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609600" y="24384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Dialog can be seen as a sequence of communicative actions of different kinds (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dialog acts</a:t>
            </a:r>
            <a:r>
              <a:rPr lang="en-US" sz="2800" b="1">
                <a:latin typeface="Comic Sans MS" pitchFamily="66" charset="0"/>
              </a:rPr>
              <a:t>) - (DAMSL 1997; ~20)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3886200"/>
            <a:ext cx="9296400" cy="2438400"/>
            <a:chOff x="0" y="2448"/>
            <a:chExt cx="5856" cy="1536"/>
          </a:xfrm>
        </p:grpSpPr>
        <p:sp>
          <p:nvSpPr>
            <p:cNvPr id="41993" name="Rectangle 5"/>
            <p:cNvSpPr>
              <a:spLocks noChangeArrowheads="1"/>
            </p:cNvSpPr>
            <p:nvPr/>
          </p:nvSpPr>
          <p:spPr bwMode="auto">
            <a:xfrm>
              <a:off x="192" y="2448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Example:</a:t>
              </a:r>
            </a:p>
          </p:txBody>
        </p:sp>
        <p:sp>
          <p:nvSpPr>
            <p:cNvPr id="41994" name="Rectangle 6"/>
            <p:cNvSpPr>
              <a:spLocks noChangeArrowheads="1"/>
            </p:cNvSpPr>
            <p:nvPr/>
          </p:nvSpPr>
          <p:spPr bwMode="auto">
            <a:xfrm>
              <a:off x="0" y="2736"/>
              <a:ext cx="508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(i)  A: So can you please come over here again right now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(ii)  B: Well, I have to go to Edinburgh today sir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(iii) A: Hmm. How about this Thursday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latin typeface="Comic Sans MS" pitchFamily="66" charset="0"/>
                </a:rPr>
                <a:t>(vi) B: OK</a:t>
              </a:r>
            </a:p>
          </p:txBody>
        </p:sp>
        <p:sp>
          <p:nvSpPr>
            <p:cNvPr id="41995" name="Rectangle 7"/>
            <p:cNvSpPr>
              <a:spLocks noChangeArrowheads="1"/>
            </p:cNvSpPr>
            <p:nvPr/>
          </p:nvSpPr>
          <p:spPr bwMode="auto">
            <a:xfrm>
              <a:off x="3120" y="2592"/>
              <a:ext cx="220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ACTION-DIRECTIVE</a:t>
              </a:r>
            </a:p>
          </p:txBody>
        </p:sp>
        <p:sp>
          <p:nvSpPr>
            <p:cNvPr id="41996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15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REJECT-PART</a:t>
              </a:r>
            </a:p>
          </p:txBody>
        </p:sp>
        <p:sp>
          <p:nvSpPr>
            <p:cNvPr id="41997" name="Rectangle 9"/>
            <p:cNvSpPr>
              <a:spLocks noChangeArrowheads="1"/>
            </p:cNvSpPr>
            <p:nvPr/>
          </p:nvSpPr>
          <p:spPr bwMode="auto">
            <a:xfrm>
              <a:off x="1392" y="3648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ACCEPT</a:t>
              </a:r>
            </a:p>
          </p:txBody>
        </p:sp>
        <p:sp>
          <p:nvSpPr>
            <p:cNvPr id="41998" name="Rectangle 10"/>
            <p:cNvSpPr>
              <a:spLocks noChangeArrowheads="1"/>
            </p:cNvSpPr>
            <p:nvPr/>
          </p:nvSpPr>
          <p:spPr bwMode="auto">
            <a:xfrm>
              <a:off x="3600" y="3408"/>
              <a:ext cx="21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ACTION- DIRECTIVE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20E4ACE-2163-4F4E-A3A6-966C926CD76C}" type="datetime1">
              <a:rPr lang="en-US" smtClean="0"/>
              <a:t>2/24/2016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4AE8A-17C9-4D76-8BA5-79ECCCF3AC5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Dialog: two key tasks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(1) Dialog act interpretation: </a:t>
            </a:r>
            <a:r>
              <a:rPr lang="en-US" sz="3200" b="0" smtClean="0"/>
              <a:t>identify the user dialog act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533400" y="38100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(2) Dialog management: (1) &amp; </a:t>
            </a:r>
            <a:r>
              <a:rPr lang="en-US" sz="3200">
                <a:latin typeface="Comic Sans MS" pitchFamily="66" charset="0"/>
              </a:rPr>
              <a:t>decide what to say and when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C10760-DAD9-4DA0-836A-6D7E6ECE6013}" type="datetime1">
              <a:rPr lang="en-US" smtClean="0"/>
              <a:t>2/24/2016</a:t>
            </a:fld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6EC1C-D3CF-4666-8E46-5B741B3BBA0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Dialog Act Interpretation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What dialog act a given utterance is?</a:t>
            </a:r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0" y="3352800"/>
            <a:ext cx="8534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GB" sz="2800" i="1">
                <a:latin typeface="Comic Sans MS" pitchFamily="66" charset="0"/>
              </a:rPr>
              <a:t>E.g., I’m having problems with the homework</a:t>
            </a:r>
            <a:endParaRPr lang="en-GB" sz="2800" b="1" i="1">
              <a:latin typeface="Comic Sans MS" pitchFamily="66" charset="0"/>
            </a:endParaRPr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304800" y="2362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Surface form is not sufficient!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381000" y="3962400"/>
            <a:ext cx="8534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1">
                <a:solidFill>
                  <a:schemeClr val="accent2"/>
                </a:solidFill>
                <a:latin typeface="Comic Sans MS" pitchFamily="66" charset="0"/>
              </a:rPr>
              <a:t>Statement</a:t>
            </a:r>
            <a:r>
              <a:rPr lang="en-GB" sz="2400" b="1">
                <a:latin typeface="Comic Sans MS" pitchFamily="66" charset="0"/>
              </a:rPr>
              <a:t> - prof. should make a note of this, perhaps make homework easier next year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1">
                <a:solidFill>
                  <a:schemeClr val="accent2"/>
                </a:solidFill>
                <a:latin typeface="Comic Sans MS" pitchFamily="66" charset="0"/>
              </a:rPr>
              <a:t>Directive</a:t>
            </a:r>
            <a:r>
              <a:rPr lang="en-GB" sz="2400" b="1">
                <a:latin typeface="Comic Sans MS" pitchFamily="66" charset="0"/>
              </a:rPr>
              <a:t> - prof. should help student with the homework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1">
                <a:solidFill>
                  <a:schemeClr val="accent2"/>
                </a:solidFill>
                <a:latin typeface="Comic Sans MS" pitchFamily="66" charset="0"/>
              </a:rPr>
              <a:t>Information request</a:t>
            </a:r>
            <a:r>
              <a:rPr lang="en-GB" sz="2400" b="1">
                <a:latin typeface="Comic Sans MS" pitchFamily="66" charset="0"/>
              </a:rPr>
              <a:t> - prof should give student the solution</a:t>
            </a:r>
            <a:endParaRPr lang="en-GB" sz="2400" b="1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5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E4DCF4-87DF-410C-9F10-B0F29115C2DD}" type="datetime1">
              <a:rPr lang="en-US" smtClean="0"/>
              <a:t>2/24/2016</a:t>
            </a:fld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F5AA18-FCE0-431A-A0E1-06D5CCA2517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Automatic Interpretation of Dialog Acts</a:t>
            </a:r>
            <a:endParaRPr lang="en-US" sz="280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4572000"/>
            <a:ext cx="30480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 flipH="1" flipV="1">
            <a:off x="2514600" y="22098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53340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6858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53340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45067" name="Rectangle 10"/>
          <p:cNvSpPr>
            <a:spLocks noChangeArrowheads="1"/>
          </p:cNvSpPr>
          <p:nvPr/>
        </p:nvSpPr>
        <p:spPr bwMode="auto">
          <a:xfrm>
            <a:off x="53340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 flipH="1" flipV="1">
            <a:off x="1981200" y="3048000"/>
            <a:ext cx="3048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12"/>
          <p:cNvSpPr>
            <a:spLocks noChangeShapeType="1"/>
          </p:cNvSpPr>
          <p:nvPr/>
        </p:nvSpPr>
        <p:spPr bwMode="auto">
          <a:xfrm flipH="1" flipV="1">
            <a:off x="2209800" y="4038600"/>
            <a:ext cx="3886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13"/>
          <p:cNvSpPr>
            <a:spLocks noChangeShapeType="1"/>
          </p:cNvSpPr>
          <p:nvPr/>
        </p:nvSpPr>
        <p:spPr bwMode="auto">
          <a:xfrm flipH="1">
            <a:off x="2743200" y="5105400"/>
            <a:ext cx="3352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4"/>
          <p:cNvSpPr>
            <a:spLocks noChangeShapeType="1"/>
          </p:cNvSpPr>
          <p:nvPr/>
        </p:nvSpPr>
        <p:spPr bwMode="auto">
          <a:xfrm flipH="1">
            <a:off x="2209800" y="2362200"/>
            <a:ext cx="2971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15"/>
          <p:cNvSpPr>
            <a:spLocks noChangeShapeType="1"/>
          </p:cNvSpPr>
          <p:nvPr/>
        </p:nvSpPr>
        <p:spPr bwMode="auto">
          <a:xfrm flipH="1">
            <a:off x="2743200" y="2438400"/>
            <a:ext cx="243840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 flipH="1">
            <a:off x="2209800" y="3962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 flipH="1">
            <a:off x="2667000" y="4038600"/>
            <a:ext cx="236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Rectangle 18"/>
          <p:cNvSpPr>
            <a:spLocks noChangeArrowheads="1"/>
          </p:cNvSpPr>
          <p:nvPr/>
        </p:nvSpPr>
        <p:spPr bwMode="auto">
          <a:xfrm>
            <a:off x="5853113" y="5694363"/>
            <a:ext cx="1981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 </a:t>
            </a:r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 flipH="1" flipV="1">
            <a:off x="2743200" y="5562600"/>
            <a:ext cx="3124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 flipH="1">
            <a:off x="2057400" y="2286000"/>
            <a:ext cx="3124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Rectangle 21"/>
          <p:cNvSpPr>
            <a:spLocks noChangeArrowheads="1"/>
          </p:cNvSpPr>
          <p:nvPr/>
        </p:nvSpPr>
        <p:spPr bwMode="auto">
          <a:xfrm>
            <a:off x="5022850" y="3406775"/>
            <a:ext cx="2749550" cy="9366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45079" name="Rectangle 22"/>
          <p:cNvSpPr>
            <a:spLocks noChangeArrowheads="1"/>
          </p:cNvSpPr>
          <p:nvPr/>
        </p:nvSpPr>
        <p:spPr bwMode="auto">
          <a:xfrm>
            <a:off x="5181600" y="1752600"/>
            <a:ext cx="2819400" cy="838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45080" name="Rectangle 23"/>
          <p:cNvSpPr>
            <a:spLocks noChangeArrowheads="1"/>
          </p:cNvSpPr>
          <p:nvPr/>
        </p:nvSpPr>
        <p:spPr bwMode="auto">
          <a:xfrm>
            <a:off x="3352800" y="5257800"/>
            <a:ext cx="2667000" cy="5334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Plan-Inferential</a:t>
            </a:r>
          </a:p>
        </p:txBody>
      </p:sp>
      <p:sp>
        <p:nvSpPr>
          <p:cNvPr id="45081" name="Rectangle 24"/>
          <p:cNvSpPr>
            <a:spLocks noChangeArrowheads="1"/>
          </p:cNvSpPr>
          <p:nvPr/>
        </p:nvSpPr>
        <p:spPr bwMode="auto">
          <a:xfrm>
            <a:off x="4572000" y="2743200"/>
            <a:ext cx="1752600" cy="5334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Cue-based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A0B55E-5DA0-43F4-BD04-B9AFA9954182}" type="datetime1">
              <a:rPr lang="en-US" smtClean="0"/>
              <a:t>2/24/2016</a:t>
            </a:fld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0EE618-C53F-41D6-B890-DC799D521AD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Cue-Based: Key Idea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Words and collocations:</a:t>
            </a:r>
            <a:r>
              <a:rPr lang="en-US" smtClean="0"/>
              <a:t> </a:t>
            </a:r>
          </a:p>
          <a:p>
            <a:pPr eaLnBrk="1" hangingPunct="1"/>
            <a:r>
              <a:rPr lang="en-US" b="0" i="1" smtClean="0"/>
              <a:t>Please</a:t>
            </a:r>
            <a:r>
              <a:rPr lang="en-US" smtClean="0"/>
              <a:t> and </a:t>
            </a:r>
            <a:r>
              <a:rPr lang="en-US" b="0" i="1" smtClean="0"/>
              <a:t>would you</a:t>
            </a:r>
            <a:r>
              <a:rPr lang="en-US" smtClean="0"/>
              <a:t>  -&gt; REQUEST</a:t>
            </a:r>
          </a:p>
          <a:p>
            <a:pPr eaLnBrk="1" hangingPunct="1"/>
            <a:r>
              <a:rPr lang="en-US" b="0" i="1" smtClean="0"/>
              <a:t>are you</a:t>
            </a:r>
            <a:r>
              <a:rPr lang="en-US" smtClean="0"/>
              <a:t> and </a:t>
            </a:r>
            <a:r>
              <a:rPr lang="en-US" b="0" i="1" smtClean="0"/>
              <a:t>is it</a:t>
            </a:r>
            <a:r>
              <a:rPr lang="en-US" smtClean="0"/>
              <a:t> -&gt; YES-NO-QUESTIONs</a:t>
            </a:r>
          </a:p>
        </p:txBody>
      </p:sp>
      <p:sp>
        <p:nvSpPr>
          <p:cNvPr id="613385" name="Rectangle 9"/>
          <p:cNvSpPr>
            <a:spLocks noChangeArrowheads="1"/>
          </p:cNvSpPr>
          <p:nvPr/>
        </p:nvSpPr>
        <p:spPr bwMode="auto">
          <a:xfrm>
            <a:off x="304800" y="42672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Conversational structure:</a:t>
            </a:r>
            <a:r>
              <a:rPr lang="en-US" sz="2800" b="1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Yeah</a:t>
            </a:r>
            <a:r>
              <a:rPr lang="en-US" sz="2800" b="1">
                <a:latin typeface="Comic Sans MS" pitchFamily="66" charset="0"/>
              </a:rPr>
              <a:t> following PROPOSAL -&gt; AGREEMENT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Yeah</a:t>
            </a:r>
            <a:r>
              <a:rPr lang="en-US" sz="2800" b="1">
                <a:latin typeface="Comic Sans MS" pitchFamily="66" charset="0"/>
              </a:rPr>
              <a:t> following INFORM -&gt; BACKCHANNEL</a:t>
            </a:r>
          </a:p>
        </p:txBody>
      </p:sp>
      <p:sp>
        <p:nvSpPr>
          <p:cNvPr id="613386" name="Rectangle 10"/>
          <p:cNvSpPr>
            <a:spLocks noChangeArrowheads="1"/>
          </p:cNvSpPr>
          <p:nvPr/>
        </p:nvSpPr>
        <p:spPr bwMode="auto">
          <a:xfrm>
            <a:off x="304800" y="29718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Prosody:</a:t>
            </a:r>
            <a:r>
              <a:rPr lang="en-US" sz="2800" b="1">
                <a:latin typeface="Comic Sans MS" pitchFamily="66" charset="0"/>
              </a:rPr>
              <a:t>  Loudness or stress </a:t>
            </a:r>
            <a:r>
              <a:rPr lang="en-US" sz="2800" i="1">
                <a:latin typeface="Comic Sans MS" pitchFamily="66" charset="0"/>
              </a:rPr>
              <a:t>yeah</a:t>
            </a:r>
            <a:r>
              <a:rPr lang="en-US" sz="2800" b="1">
                <a:latin typeface="Comic Sans MS" pitchFamily="66" charset="0"/>
              </a:rPr>
              <a:t> -&gt; AGREEMENT vs. BACKCHANNEL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5" grpId="0" autoUpdateAnimBg="0"/>
      <p:bldP spid="6133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A5EF2E9-7FE3-4BDE-B1AE-B0EFC618CD80}" type="datetime1">
              <a:rPr lang="en-US" smtClean="0"/>
              <a:t>2/24/2016</a:t>
            </a:fld>
            <a:endParaRPr lang="en-US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3ADE9E-BC4C-486D-B040-31A08723259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Semantic Analysis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76400"/>
            <a:ext cx="2895600" cy="990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sz="2400" smtClean="0"/>
              <a:t>Syntax-driven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sz="2400" smtClean="0"/>
              <a:t>Semantic Analysis</a:t>
            </a:r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4114800" y="10668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Comic Sans MS" pitchFamily="66" charset="0"/>
              </a:rPr>
              <a:t>Sentence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3962400" y="27432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Literal Meaning</a:t>
            </a: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533400" y="48006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Discourse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Structure</a:t>
            </a: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762000" y="26670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Meanings of words</a:t>
            </a: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152400" y="11430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Meanings of grammatical structures</a:t>
            </a: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609600" y="5715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Context</a:t>
            </a: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Common-Sense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 i="1">
                <a:latin typeface="Comic Sans MS" pitchFamily="66" charset="0"/>
              </a:rPr>
              <a:t>Domain knowledge</a:t>
            </a: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3200400" y="54864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Comic Sans MS" pitchFamily="66" charset="0"/>
              </a:rPr>
              <a:t>Intended meaning</a:t>
            </a:r>
          </a:p>
        </p:txBody>
      </p:sp>
      <p:sp>
        <p:nvSpPr>
          <p:cNvPr id="20497" name="Line 12"/>
          <p:cNvSpPr>
            <a:spLocks noChangeShapeType="1"/>
          </p:cNvSpPr>
          <p:nvPr/>
        </p:nvSpPr>
        <p:spPr bwMode="auto">
          <a:xfrm>
            <a:off x="5029200" y="5029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3"/>
          <p:cNvSpPr>
            <a:spLocks noChangeShapeType="1"/>
          </p:cNvSpPr>
          <p:nvPr/>
        </p:nvSpPr>
        <p:spPr bwMode="auto">
          <a:xfrm flipH="1">
            <a:off x="4876800" y="1524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4"/>
          <p:cNvSpPr>
            <a:spLocks noChangeShapeType="1"/>
          </p:cNvSpPr>
          <p:nvPr/>
        </p:nvSpPr>
        <p:spPr bwMode="auto">
          <a:xfrm flipH="1">
            <a:off x="4953000" y="25146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Rectangle 15"/>
          <p:cNvSpPr>
            <a:spLocks noChangeArrowheads="1"/>
          </p:cNvSpPr>
          <p:nvPr/>
        </p:nvSpPr>
        <p:spPr bwMode="auto">
          <a:xfrm>
            <a:off x="3733800" y="4114800"/>
            <a:ext cx="2895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Further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Analysis</a:t>
            </a:r>
          </a:p>
        </p:txBody>
      </p:sp>
      <p:sp>
        <p:nvSpPr>
          <p:cNvPr id="20501" name="Line 16"/>
          <p:cNvSpPr>
            <a:spLocks noChangeShapeType="1"/>
          </p:cNvSpPr>
          <p:nvPr/>
        </p:nvSpPr>
        <p:spPr bwMode="auto">
          <a:xfrm flipH="1">
            <a:off x="5029200" y="37338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Rectangle 17"/>
          <p:cNvSpPr>
            <a:spLocks noChangeArrowheads="1"/>
          </p:cNvSpPr>
          <p:nvPr/>
        </p:nvSpPr>
        <p:spPr bwMode="auto">
          <a:xfrm>
            <a:off x="6934200" y="2819400"/>
            <a:ext cx="8382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I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N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F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E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R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E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N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C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E</a:t>
            </a:r>
          </a:p>
        </p:txBody>
      </p:sp>
      <p:sp>
        <p:nvSpPr>
          <p:cNvPr id="20503" name="Line 18"/>
          <p:cNvSpPr>
            <a:spLocks noChangeShapeType="1"/>
          </p:cNvSpPr>
          <p:nvPr/>
        </p:nvSpPr>
        <p:spPr bwMode="auto">
          <a:xfrm>
            <a:off x="2971800" y="17526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19"/>
          <p:cNvSpPr>
            <a:spLocks noChangeShapeType="1"/>
          </p:cNvSpPr>
          <p:nvPr/>
        </p:nvSpPr>
        <p:spPr bwMode="auto">
          <a:xfrm flipV="1">
            <a:off x="2590800" y="23622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0"/>
          <p:cNvSpPr>
            <a:spLocks noChangeShapeType="1"/>
          </p:cNvSpPr>
          <p:nvPr/>
        </p:nvSpPr>
        <p:spPr bwMode="auto">
          <a:xfrm>
            <a:off x="2971800" y="4419600"/>
            <a:ext cx="762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1"/>
          <p:cNvSpPr>
            <a:spLocks noChangeShapeType="1"/>
          </p:cNvSpPr>
          <p:nvPr/>
        </p:nvSpPr>
        <p:spPr bwMode="auto">
          <a:xfrm flipV="1">
            <a:off x="2286000" y="4724400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2"/>
          <p:cNvSpPr>
            <a:spLocks noChangeShapeType="1"/>
          </p:cNvSpPr>
          <p:nvPr/>
        </p:nvSpPr>
        <p:spPr bwMode="auto">
          <a:xfrm flipV="1">
            <a:off x="2209800" y="4876800"/>
            <a:ext cx="1524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562600" y="8382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000" i="1" dirty="0" smtClean="0">
                <a:solidFill>
                  <a:srgbClr val="FFC000"/>
                </a:solidFill>
                <a:latin typeface="Comic Sans MS" pitchFamily="66" charset="0"/>
              </a:rPr>
              <a:t>I am going to SFU on Tue</a:t>
            </a:r>
            <a:endParaRPr lang="en-US" sz="20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388429" y="12954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000" i="1" dirty="0" smtClean="0">
                <a:solidFill>
                  <a:srgbClr val="008000"/>
                </a:solidFill>
                <a:latin typeface="Comic Sans MS" pitchFamily="66" charset="0"/>
              </a:rPr>
              <a:t>The garbage truck just left</a:t>
            </a:r>
            <a:endParaRPr lang="en-US" sz="2000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-43543" y="6193971"/>
            <a:ext cx="3962400" cy="381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000" i="1" dirty="0" smtClean="0">
                <a:solidFill>
                  <a:srgbClr val="FFC000"/>
                </a:solidFill>
                <a:latin typeface="Comic Sans MS" pitchFamily="66" charset="0"/>
              </a:rPr>
              <a:t>Shall we meet on Tue?</a:t>
            </a:r>
            <a:endParaRPr lang="en-US" sz="2000" i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-10886" y="64643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000" i="1" dirty="0" smtClean="0">
                <a:solidFill>
                  <a:srgbClr val="008000"/>
                </a:solidFill>
                <a:latin typeface="Comic Sans MS" pitchFamily="66" charset="0"/>
              </a:rPr>
              <a:t>What time is it?</a:t>
            </a:r>
            <a:endParaRPr lang="en-US" sz="2000" i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6920" y="1145880"/>
              <a:ext cx="8670600" cy="5394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240" y="1143360"/>
                <a:ext cx="8692920" cy="540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52113D-BBEA-42F1-B5D8-4140C1F404D4}" type="datetime1">
              <a:rPr lang="en-US" smtClean="0"/>
              <a:t>2/24/2016</a:t>
            </a:fld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D0486-998F-4F8A-A007-2C9DD82D253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Cue-Based model (1)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6012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Each dialog act type (d) has its own</a:t>
            </a:r>
            <a:r>
              <a:rPr lang="en-US" smtClean="0">
                <a:solidFill>
                  <a:schemeClr val="accent2"/>
                </a:solidFill>
              </a:rPr>
              <a:t> micro-grammar </a:t>
            </a:r>
            <a:r>
              <a:rPr lang="en-US" smtClean="0"/>
              <a:t>which can be captured by N-gram models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228600" y="4648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Lexical:</a:t>
            </a:r>
            <a:r>
              <a:rPr lang="en-US" sz="2800" b="1">
                <a:latin typeface="Comic Sans MS" pitchFamily="66" charset="0"/>
              </a:rPr>
              <a:t> given an utterance </a:t>
            </a:r>
            <a:r>
              <a:rPr lang="en-US" sz="2800">
                <a:latin typeface="Comic Sans MS" pitchFamily="66" charset="0"/>
              </a:rPr>
              <a:t>W= w</a:t>
            </a:r>
            <a:r>
              <a:rPr lang="en-US" sz="2800" baseline="-25000">
                <a:latin typeface="Comic Sans MS" pitchFamily="66" charset="0"/>
              </a:rPr>
              <a:t>1 </a:t>
            </a:r>
            <a:r>
              <a:rPr lang="en-US" sz="2800">
                <a:latin typeface="Comic Sans MS" pitchFamily="66" charset="0"/>
              </a:rPr>
              <a:t>…</a:t>
            </a:r>
            <a:r>
              <a:rPr lang="en-US" sz="2800" baseline="-25000"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w</a:t>
            </a:r>
            <a:r>
              <a:rPr lang="en-US" sz="2800" baseline="-25000">
                <a:latin typeface="Comic Sans MS" pitchFamily="66" charset="0"/>
              </a:rPr>
              <a:t>n</a:t>
            </a:r>
            <a:r>
              <a:rPr lang="en-US" sz="2800" b="1">
                <a:latin typeface="Comic Sans MS" pitchFamily="66" charset="0"/>
              </a:rPr>
              <a:t> for each dialog act (d) we can compute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P(W|d)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615431" name="Rectangle 7"/>
          <p:cNvSpPr>
            <a:spLocks noChangeArrowheads="1"/>
          </p:cNvSpPr>
          <p:nvPr/>
        </p:nvSpPr>
        <p:spPr bwMode="auto">
          <a:xfrm>
            <a:off x="228600" y="5943600"/>
            <a:ext cx="8534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Prosodic:</a:t>
            </a:r>
            <a:r>
              <a:rPr lang="en-US" sz="2800" b="1">
                <a:latin typeface="Comic Sans MS" pitchFamily="66" charset="0"/>
              </a:rPr>
              <a:t> given an utterance </a:t>
            </a:r>
            <a:r>
              <a:rPr lang="en-US" sz="2800">
                <a:latin typeface="Comic Sans MS" pitchFamily="66" charset="0"/>
              </a:rPr>
              <a:t>F= f</a:t>
            </a:r>
            <a:r>
              <a:rPr lang="en-US" sz="2800" baseline="-25000">
                <a:latin typeface="Comic Sans MS" pitchFamily="66" charset="0"/>
              </a:rPr>
              <a:t>1 </a:t>
            </a:r>
            <a:r>
              <a:rPr lang="en-US" sz="2800">
                <a:latin typeface="Comic Sans MS" pitchFamily="66" charset="0"/>
              </a:rPr>
              <a:t>…</a:t>
            </a:r>
            <a:r>
              <a:rPr lang="en-US" sz="2800" baseline="-25000"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f</a:t>
            </a:r>
            <a:r>
              <a:rPr lang="en-US" sz="2800" baseline="-25000">
                <a:latin typeface="Comic Sans MS" pitchFamily="66" charset="0"/>
              </a:rPr>
              <a:t>n</a:t>
            </a:r>
            <a:r>
              <a:rPr lang="en-US" sz="2800" b="1">
                <a:latin typeface="Comic Sans MS" pitchFamily="66" charset="0"/>
              </a:rPr>
              <a:t> for each dialog act (d) we can compute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P(F|d)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0" y="2716213"/>
            <a:ext cx="2195513" cy="10668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Annotated</a:t>
            </a:r>
          </a:p>
          <a:p>
            <a:r>
              <a:rPr lang="en-US" sz="3200" b="1">
                <a:latin typeface="Comic Sans MS" pitchFamily="66" charset="0"/>
              </a:rPr>
              <a:t>Corpus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28800" y="2133600"/>
            <a:ext cx="4038600" cy="1905000"/>
            <a:chOff x="1152" y="1344"/>
            <a:chExt cx="2544" cy="1200"/>
          </a:xfrm>
        </p:grpSpPr>
        <p:sp>
          <p:nvSpPr>
            <p:cNvPr id="47120" name="Line 9"/>
            <p:cNvSpPr>
              <a:spLocks noChangeShapeType="1"/>
            </p:cNvSpPr>
            <p:nvPr/>
          </p:nvSpPr>
          <p:spPr bwMode="auto">
            <a:xfrm flipV="1">
              <a:off x="1392" y="1776"/>
              <a:ext cx="336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11"/>
            <p:cNvSpPr>
              <a:spLocks noChangeArrowheads="1"/>
            </p:cNvSpPr>
            <p:nvPr/>
          </p:nvSpPr>
          <p:spPr bwMode="auto">
            <a:xfrm>
              <a:off x="1728" y="1440"/>
              <a:ext cx="1920" cy="384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Corpus for d</a:t>
              </a:r>
              <a:r>
                <a:rPr lang="en-US" sz="2800" baseline="-250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47122" name="Line 15"/>
            <p:cNvSpPr>
              <a:spLocks noChangeShapeType="1"/>
            </p:cNvSpPr>
            <p:nvPr/>
          </p:nvSpPr>
          <p:spPr bwMode="auto">
            <a:xfrm>
              <a:off x="1392" y="2064"/>
              <a:ext cx="336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Text Box 16"/>
            <p:cNvSpPr txBox="1">
              <a:spLocks noChangeArrowheads="1"/>
            </p:cNvSpPr>
            <p:nvPr/>
          </p:nvSpPr>
          <p:spPr bwMode="auto">
            <a:xfrm>
              <a:off x="1728" y="182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……</a:t>
              </a:r>
            </a:p>
          </p:txBody>
        </p:sp>
        <p:sp>
          <p:nvSpPr>
            <p:cNvPr id="47124" name="Rectangle 17"/>
            <p:cNvSpPr>
              <a:spLocks noChangeArrowheads="1"/>
            </p:cNvSpPr>
            <p:nvPr/>
          </p:nvSpPr>
          <p:spPr bwMode="auto">
            <a:xfrm>
              <a:off x="1728" y="2160"/>
              <a:ext cx="1968" cy="384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Corpus for d</a:t>
              </a:r>
              <a:r>
                <a:rPr lang="en-US" sz="2800" baseline="-25000">
                  <a:latin typeface="Comic Sans MS" pitchFamily="66" charset="0"/>
                </a:rPr>
                <a:t>m</a:t>
              </a:r>
            </a:p>
          </p:txBody>
        </p:sp>
        <p:sp>
          <p:nvSpPr>
            <p:cNvPr id="47125" name="Text Box 18"/>
            <p:cNvSpPr txBox="1">
              <a:spLocks noChangeArrowheads="1"/>
            </p:cNvSpPr>
            <p:nvPr/>
          </p:nvSpPr>
          <p:spPr bwMode="auto">
            <a:xfrm>
              <a:off x="2496" y="182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……</a:t>
              </a:r>
            </a:p>
          </p:txBody>
        </p:sp>
        <p:sp>
          <p:nvSpPr>
            <p:cNvPr id="47126" name="Rectangle 19"/>
            <p:cNvSpPr>
              <a:spLocks noChangeArrowheads="1"/>
            </p:cNvSpPr>
            <p:nvPr/>
          </p:nvSpPr>
          <p:spPr bwMode="auto">
            <a:xfrm>
              <a:off x="1152" y="1344"/>
              <a:ext cx="6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Split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286000"/>
            <a:ext cx="3581400" cy="1752600"/>
            <a:chOff x="3648" y="1440"/>
            <a:chExt cx="2256" cy="1104"/>
          </a:xfrm>
        </p:grpSpPr>
        <p:sp>
          <p:nvSpPr>
            <p:cNvPr id="47116" name="Rectangle 20"/>
            <p:cNvSpPr>
              <a:spLocks noChangeArrowheads="1"/>
            </p:cNvSpPr>
            <p:nvPr/>
          </p:nvSpPr>
          <p:spPr bwMode="auto">
            <a:xfrm>
              <a:off x="3936" y="1440"/>
              <a:ext cx="19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N-gram models</a:t>
              </a:r>
              <a:r>
                <a:rPr lang="en-US" sz="2800" baseline="-25000">
                  <a:latin typeface="Comic Sans MS" pitchFamily="66" charset="0"/>
                </a:rPr>
                <a:t>1</a:t>
              </a:r>
              <a:endParaRPr lang="en-US" sz="2800" b="1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2800" b="1">
                <a:latin typeface="Comic Sans MS" pitchFamily="66" charset="0"/>
              </a:endParaRPr>
            </a:p>
          </p:txBody>
        </p:sp>
        <p:sp>
          <p:nvSpPr>
            <p:cNvPr id="47117" name="Line 21"/>
            <p:cNvSpPr>
              <a:spLocks noChangeShapeType="1"/>
            </p:cNvSpPr>
            <p:nvPr/>
          </p:nvSpPr>
          <p:spPr bwMode="auto">
            <a:xfrm flipV="1">
              <a:off x="3648" y="1632"/>
              <a:ext cx="2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Line 22"/>
            <p:cNvSpPr>
              <a:spLocks noChangeShapeType="1"/>
            </p:cNvSpPr>
            <p:nvPr/>
          </p:nvSpPr>
          <p:spPr bwMode="auto">
            <a:xfrm flipV="1">
              <a:off x="3696" y="2352"/>
              <a:ext cx="2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Rectangle 23"/>
            <p:cNvSpPr>
              <a:spLocks noChangeArrowheads="1"/>
            </p:cNvSpPr>
            <p:nvPr/>
          </p:nvSpPr>
          <p:spPr bwMode="auto">
            <a:xfrm>
              <a:off x="3936" y="2208"/>
              <a:ext cx="19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N-gram models</a:t>
              </a:r>
              <a:r>
                <a:rPr lang="en-US" sz="2800" baseline="-25000">
                  <a:latin typeface="Comic Sans MS" pitchFamily="66" charset="0"/>
                </a:rPr>
                <a:t>m</a:t>
              </a:r>
              <a:endParaRPr lang="en-US" sz="2800" b="1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2800" b="1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9" grpId="0" autoUpdateAnimBg="0"/>
      <p:bldP spid="615431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237C0E8-6444-45AD-959C-CACF0028888A}" type="datetime1">
              <a:rPr lang="en-US" smtClean="0"/>
              <a:t>2/24/2016</a:t>
            </a:fld>
            <a:endParaRPr lang="en-US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9BA8FC-3E75-43C6-9749-A816DB9813C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Cue-Based model (2)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4582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Conversational structure: Markov chain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0490" name="Line 6"/>
          <p:cNvSpPr>
            <a:spLocks noChangeShapeType="1"/>
          </p:cNvSpPr>
          <p:nvPr/>
        </p:nvSpPr>
        <p:spPr bwMode="auto">
          <a:xfrm flipV="1">
            <a:off x="2667000" y="2057400"/>
            <a:ext cx="533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2195513" cy="10668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Annotated</a:t>
            </a:r>
          </a:p>
          <a:p>
            <a:r>
              <a:rPr lang="en-US" sz="3200" b="1">
                <a:latin typeface="Comic Sans MS" pitchFamily="66" charset="0"/>
              </a:rPr>
              <a:t>Corpus</a:t>
            </a:r>
          </a:p>
        </p:txBody>
      </p:sp>
      <p:grpSp>
        <p:nvGrpSpPr>
          <p:cNvPr id="20492" name="Group 29"/>
          <p:cNvGrpSpPr>
            <a:grpSpLocks/>
          </p:cNvGrpSpPr>
          <p:nvPr/>
        </p:nvGrpSpPr>
        <p:grpSpPr bwMode="auto">
          <a:xfrm>
            <a:off x="4343400" y="1524000"/>
            <a:ext cx="990600" cy="609600"/>
            <a:chOff x="2592" y="1296"/>
            <a:chExt cx="624" cy="384"/>
          </a:xfrm>
        </p:grpSpPr>
        <p:sp>
          <p:nvSpPr>
            <p:cNvPr id="20549" name="Oval 18"/>
            <p:cNvSpPr>
              <a:spLocks noChangeArrowheads="1"/>
            </p:cNvSpPr>
            <p:nvPr/>
          </p:nvSpPr>
          <p:spPr bwMode="auto">
            <a:xfrm>
              <a:off x="2592" y="1344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Rectangle 23"/>
            <p:cNvSpPr>
              <a:spLocks noChangeArrowheads="1"/>
            </p:cNvSpPr>
            <p:nvPr/>
          </p:nvSpPr>
          <p:spPr bwMode="auto">
            <a:xfrm>
              <a:off x="2688" y="129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20493" name="Group 30"/>
          <p:cNvGrpSpPr>
            <a:grpSpLocks/>
          </p:cNvGrpSpPr>
          <p:nvPr/>
        </p:nvGrpSpPr>
        <p:grpSpPr bwMode="auto">
          <a:xfrm>
            <a:off x="3657600" y="2438400"/>
            <a:ext cx="990600" cy="609600"/>
            <a:chOff x="2208" y="1776"/>
            <a:chExt cx="624" cy="384"/>
          </a:xfrm>
        </p:grpSpPr>
        <p:sp>
          <p:nvSpPr>
            <p:cNvPr id="20547" name="Oval 19"/>
            <p:cNvSpPr>
              <a:spLocks noChangeArrowheads="1"/>
            </p:cNvSpPr>
            <p:nvPr/>
          </p:nvSpPr>
          <p:spPr bwMode="auto">
            <a:xfrm>
              <a:off x="2208" y="1824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Rectangle 24"/>
            <p:cNvSpPr>
              <a:spLocks noChangeArrowheads="1"/>
            </p:cNvSpPr>
            <p:nvPr/>
          </p:nvSpPr>
          <p:spPr bwMode="auto">
            <a:xfrm>
              <a:off x="2304" y="177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20494" name="Group 33"/>
          <p:cNvGrpSpPr>
            <a:grpSpLocks/>
          </p:cNvGrpSpPr>
          <p:nvPr/>
        </p:nvGrpSpPr>
        <p:grpSpPr bwMode="auto">
          <a:xfrm>
            <a:off x="5791200" y="1524000"/>
            <a:ext cx="990600" cy="609600"/>
            <a:chOff x="3648" y="1152"/>
            <a:chExt cx="624" cy="384"/>
          </a:xfrm>
        </p:grpSpPr>
        <p:sp>
          <p:nvSpPr>
            <p:cNvPr id="20545" name="Oval 20"/>
            <p:cNvSpPr>
              <a:spLocks noChangeArrowheads="1"/>
            </p:cNvSpPr>
            <p:nvPr/>
          </p:nvSpPr>
          <p:spPr bwMode="auto">
            <a:xfrm>
              <a:off x="3648" y="1200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Rectangle 25"/>
            <p:cNvSpPr>
              <a:spLocks noChangeArrowheads="1"/>
            </p:cNvSpPr>
            <p:nvPr/>
          </p:nvSpPr>
          <p:spPr bwMode="auto">
            <a:xfrm>
              <a:off x="3744" y="1152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20495" name="Group 31"/>
          <p:cNvGrpSpPr>
            <a:grpSpLocks/>
          </p:cNvGrpSpPr>
          <p:nvPr/>
        </p:nvGrpSpPr>
        <p:grpSpPr bwMode="auto">
          <a:xfrm>
            <a:off x="5334000" y="2895600"/>
            <a:ext cx="990600" cy="609600"/>
            <a:chOff x="3120" y="2016"/>
            <a:chExt cx="624" cy="384"/>
          </a:xfrm>
        </p:grpSpPr>
        <p:sp>
          <p:nvSpPr>
            <p:cNvPr id="20543" name="Oval 21"/>
            <p:cNvSpPr>
              <a:spLocks noChangeArrowheads="1"/>
            </p:cNvSpPr>
            <p:nvPr/>
          </p:nvSpPr>
          <p:spPr bwMode="auto">
            <a:xfrm>
              <a:off x="3120" y="2064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Rectangle 27"/>
            <p:cNvSpPr>
              <a:spLocks noChangeArrowheads="1"/>
            </p:cNvSpPr>
            <p:nvPr/>
          </p:nvSpPr>
          <p:spPr bwMode="auto">
            <a:xfrm>
              <a:off x="3216" y="201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20496" name="Group 32"/>
          <p:cNvGrpSpPr>
            <a:grpSpLocks/>
          </p:cNvGrpSpPr>
          <p:nvPr/>
        </p:nvGrpSpPr>
        <p:grpSpPr bwMode="auto">
          <a:xfrm>
            <a:off x="7010400" y="2362200"/>
            <a:ext cx="990600" cy="609600"/>
            <a:chOff x="4752" y="1584"/>
            <a:chExt cx="624" cy="384"/>
          </a:xfrm>
        </p:grpSpPr>
        <p:sp>
          <p:nvSpPr>
            <p:cNvPr id="20541" name="Oval 22"/>
            <p:cNvSpPr>
              <a:spLocks noChangeArrowheads="1"/>
            </p:cNvSpPr>
            <p:nvPr/>
          </p:nvSpPr>
          <p:spPr bwMode="auto">
            <a:xfrm>
              <a:off x="4752" y="1632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Rectangle 28"/>
            <p:cNvSpPr>
              <a:spLocks noChangeArrowheads="1"/>
            </p:cNvSpPr>
            <p:nvPr/>
          </p:nvSpPr>
          <p:spPr bwMode="auto">
            <a:xfrm>
              <a:off x="4800" y="1584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20497" name="Line 34"/>
          <p:cNvSpPr>
            <a:spLocks noChangeShapeType="1"/>
          </p:cNvSpPr>
          <p:nvPr/>
        </p:nvSpPr>
        <p:spPr bwMode="auto">
          <a:xfrm flipV="1">
            <a:off x="4343400" y="20574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35"/>
          <p:cNvSpPr>
            <a:spLocks noChangeShapeType="1"/>
          </p:cNvSpPr>
          <p:nvPr/>
        </p:nvSpPr>
        <p:spPr bwMode="auto">
          <a:xfrm flipV="1">
            <a:off x="5791200" y="21336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 flipH="1" flipV="1">
            <a:off x="4572000" y="28956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37"/>
          <p:cNvSpPr>
            <a:spLocks noChangeShapeType="1"/>
          </p:cNvSpPr>
          <p:nvPr/>
        </p:nvSpPr>
        <p:spPr bwMode="auto">
          <a:xfrm flipH="1" flipV="1">
            <a:off x="4343400" y="3048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38"/>
          <p:cNvSpPr>
            <a:spLocks noChangeShapeType="1"/>
          </p:cNvSpPr>
          <p:nvPr/>
        </p:nvSpPr>
        <p:spPr bwMode="auto">
          <a:xfrm flipV="1">
            <a:off x="6324600" y="28194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39"/>
          <p:cNvSpPr>
            <a:spLocks noChangeShapeType="1"/>
          </p:cNvSpPr>
          <p:nvPr/>
        </p:nvSpPr>
        <p:spPr bwMode="auto">
          <a:xfrm flipH="1" flipV="1">
            <a:off x="6553200" y="20574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40"/>
          <p:cNvSpPr>
            <a:spLocks noChangeShapeType="1"/>
          </p:cNvSpPr>
          <p:nvPr/>
        </p:nvSpPr>
        <p:spPr bwMode="auto">
          <a:xfrm flipH="1" flipV="1">
            <a:off x="6781800" y="18288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41"/>
          <p:cNvSpPr>
            <a:spLocks noChangeShapeType="1"/>
          </p:cNvSpPr>
          <p:nvPr/>
        </p:nvSpPr>
        <p:spPr bwMode="auto">
          <a:xfrm flipH="1" flipV="1">
            <a:off x="5181600" y="2057400"/>
            <a:ext cx="1828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42"/>
          <p:cNvSpPr>
            <a:spLocks noChangeShapeType="1"/>
          </p:cNvSpPr>
          <p:nvPr/>
        </p:nvSpPr>
        <p:spPr bwMode="auto">
          <a:xfrm flipV="1">
            <a:off x="5334000" y="1828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Rectangle 44"/>
          <p:cNvSpPr>
            <a:spLocks noChangeArrowheads="1"/>
          </p:cNvSpPr>
          <p:nvPr/>
        </p:nvSpPr>
        <p:spPr bwMode="auto">
          <a:xfrm>
            <a:off x="70104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.8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07" name="Rectangle 45"/>
          <p:cNvSpPr>
            <a:spLocks noChangeArrowheads="1"/>
          </p:cNvSpPr>
          <p:nvPr/>
        </p:nvSpPr>
        <p:spPr bwMode="auto">
          <a:xfrm>
            <a:off x="38862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.3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4495800" y="3124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.7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09" name="Rectangle 47"/>
          <p:cNvSpPr>
            <a:spLocks noChangeArrowheads="1"/>
          </p:cNvSpPr>
          <p:nvPr/>
        </p:nvSpPr>
        <p:spPr bwMode="auto">
          <a:xfrm>
            <a:off x="6477000" y="3048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.5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0" name="Rectangle 48"/>
          <p:cNvSpPr>
            <a:spLocks noChangeArrowheads="1"/>
          </p:cNvSpPr>
          <p:nvPr/>
        </p:nvSpPr>
        <p:spPr bwMode="auto">
          <a:xfrm>
            <a:off x="52578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1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1" name="Line 49"/>
          <p:cNvSpPr>
            <a:spLocks noChangeShapeType="1"/>
          </p:cNvSpPr>
          <p:nvPr/>
        </p:nvSpPr>
        <p:spPr bwMode="auto">
          <a:xfrm flipV="1">
            <a:off x="3124200" y="2743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Rectangle 50"/>
          <p:cNvSpPr>
            <a:spLocks noChangeArrowheads="1"/>
          </p:cNvSpPr>
          <p:nvPr/>
        </p:nvSpPr>
        <p:spPr bwMode="auto">
          <a:xfrm>
            <a:off x="3048000" y="228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1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3" name="Rectangle 51"/>
          <p:cNvSpPr>
            <a:spLocks noChangeArrowheads="1"/>
          </p:cNvSpPr>
          <p:nvPr/>
        </p:nvSpPr>
        <p:spPr bwMode="auto">
          <a:xfrm>
            <a:off x="53340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.2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4" name="Rectangle 52"/>
          <p:cNvSpPr>
            <a:spLocks noChangeArrowheads="1"/>
          </p:cNvSpPr>
          <p:nvPr/>
        </p:nvSpPr>
        <p:spPr bwMode="auto">
          <a:xfrm>
            <a:off x="4648200" y="259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.3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5" name="Rectangle 53"/>
          <p:cNvSpPr>
            <a:spLocks noChangeArrowheads="1"/>
          </p:cNvSpPr>
          <p:nvPr/>
        </p:nvSpPr>
        <p:spPr bwMode="auto">
          <a:xfrm>
            <a:off x="7010400" y="167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1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0516" name="Rectangle 54"/>
          <p:cNvSpPr>
            <a:spLocks noChangeArrowheads="1"/>
          </p:cNvSpPr>
          <p:nvPr/>
        </p:nvSpPr>
        <p:spPr bwMode="auto">
          <a:xfrm>
            <a:off x="60960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.2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617527" name="Rectangle 55"/>
          <p:cNvSpPr>
            <a:spLocks noChangeArrowheads="1"/>
          </p:cNvSpPr>
          <p:nvPr/>
        </p:nvSpPr>
        <p:spPr bwMode="auto">
          <a:xfrm>
            <a:off x="304800" y="36576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Combine all info sources: HMM</a:t>
            </a:r>
          </a:p>
          <a:p>
            <a:pPr marL="342900" indent="-342900"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886200" y="4183063"/>
            <a:ext cx="4953000" cy="2065337"/>
            <a:chOff x="2448" y="2635"/>
            <a:chExt cx="3120" cy="1301"/>
          </a:xfrm>
        </p:grpSpPr>
        <p:grpSp>
          <p:nvGrpSpPr>
            <p:cNvPr id="20527" name="Group 56"/>
            <p:cNvGrpSpPr>
              <a:grpSpLocks/>
            </p:cNvGrpSpPr>
            <p:nvPr/>
          </p:nvGrpSpPr>
          <p:grpSpPr bwMode="auto">
            <a:xfrm>
              <a:off x="2880" y="2736"/>
              <a:ext cx="624" cy="384"/>
              <a:chOff x="2208" y="1776"/>
              <a:chExt cx="624" cy="384"/>
            </a:xfrm>
          </p:grpSpPr>
          <p:sp>
            <p:nvSpPr>
              <p:cNvPr id="20539" name="Oval 57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624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0" name="Rectangle 58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48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3200" b="1">
                    <a:latin typeface="Comic Sans MS" pitchFamily="66" charset="0"/>
                  </a:rPr>
                  <a:t>d</a:t>
                </a:r>
                <a:r>
                  <a:rPr lang="en-US" sz="2800" baseline="-25000">
                    <a:latin typeface="Comic Sans MS" pitchFamily="66" charset="0"/>
                  </a:rPr>
                  <a:t>i-1</a:t>
                </a:r>
              </a:p>
            </p:txBody>
          </p:sp>
        </p:grpSp>
        <p:sp>
          <p:nvSpPr>
            <p:cNvPr id="20528" name="Oval 60"/>
            <p:cNvSpPr>
              <a:spLocks noChangeArrowheads="1"/>
            </p:cNvSpPr>
            <p:nvPr/>
          </p:nvSpPr>
          <p:spPr bwMode="auto">
            <a:xfrm>
              <a:off x="4368" y="2784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Rectangle 61"/>
            <p:cNvSpPr>
              <a:spLocks noChangeArrowheads="1"/>
            </p:cNvSpPr>
            <p:nvPr/>
          </p:nvSpPr>
          <p:spPr bwMode="auto">
            <a:xfrm>
              <a:off x="4464" y="2736"/>
              <a:ext cx="4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d</a:t>
              </a:r>
              <a:r>
                <a:rPr lang="en-US" sz="2800" baseline="-25000">
                  <a:latin typeface="Comic Sans MS" pitchFamily="66" charset="0"/>
                </a:rPr>
                <a:t>i</a:t>
              </a:r>
            </a:p>
          </p:txBody>
        </p:sp>
        <p:sp>
          <p:nvSpPr>
            <p:cNvPr id="20530" name="Line 62"/>
            <p:cNvSpPr>
              <a:spLocks noChangeShapeType="1"/>
            </p:cNvSpPr>
            <p:nvPr/>
          </p:nvSpPr>
          <p:spPr bwMode="auto">
            <a:xfrm>
              <a:off x="3504" y="292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63"/>
            <p:cNvSpPr>
              <a:spLocks noChangeShapeType="1"/>
            </p:cNvSpPr>
            <p:nvPr/>
          </p:nvSpPr>
          <p:spPr bwMode="auto">
            <a:xfrm>
              <a:off x="4800" y="31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Rectangle 64"/>
            <p:cNvSpPr>
              <a:spLocks noChangeArrowheads="1"/>
            </p:cNvSpPr>
            <p:nvPr/>
          </p:nvSpPr>
          <p:spPr bwMode="auto">
            <a:xfrm>
              <a:off x="4512" y="3504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F</a:t>
              </a:r>
              <a:r>
                <a:rPr lang="en-US" sz="2800" baseline="-25000">
                  <a:latin typeface="Comic Sans MS" pitchFamily="66" charset="0"/>
                </a:rPr>
                <a:t>i </a:t>
              </a:r>
              <a:r>
                <a:rPr lang="en-US" sz="2800">
                  <a:latin typeface="Comic Sans MS" pitchFamily="66" charset="0"/>
                </a:rPr>
                <a:t>, </a:t>
              </a:r>
              <a:r>
                <a:rPr lang="en-US" sz="3200" b="1">
                  <a:latin typeface="Comic Sans MS" pitchFamily="66" charset="0"/>
                </a:rPr>
                <a:t>W</a:t>
              </a:r>
              <a:r>
                <a:rPr lang="en-US" sz="2800" baseline="-25000">
                  <a:latin typeface="Comic Sans MS" pitchFamily="66" charset="0"/>
                </a:rPr>
                <a:t>i</a:t>
              </a:r>
            </a:p>
          </p:txBody>
        </p:sp>
        <p:sp>
          <p:nvSpPr>
            <p:cNvPr id="20533" name="Oval 65"/>
            <p:cNvSpPr>
              <a:spLocks noChangeArrowheads="1"/>
            </p:cNvSpPr>
            <p:nvPr/>
          </p:nvSpPr>
          <p:spPr bwMode="auto">
            <a:xfrm>
              <a:off x="4512" y="3456"/>
              <a:ext cx="100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Line 66"/>
            <p:cNvSpPr>
              <a:spLocks noChangeShapeType="1"/>
            </p:cNvSpPr>
            <p:nvPr/>
          </p:nvSpPr>
          <p:spPr bwMode="auto">
            <a:xfrm>
              <a:off x="4992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67"/>
            <p:cNvSpPr>
              <a:spLocks noChangeShapeType="1"/>
            </p:cNvSpPr>
            <p:nvPr/>
          </p:nvSpPr>
          <p:spPr bwMode="auto">
            <a:xfrm>
              <a:off x="2448" y="29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68"/>
            <p:cNvSpPr>
              <a:spLocks noChangeShapeType="1"/>
            </p:cNvSpPr>
            <p:nvPr/>
          </p:nvSpPr>
          <p:spPr bwMode="auto">
            <a:xfrm>
              <a:off x="3216" y="31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Rectangle 69"/>
            <p:cNvSpPr>
              <a:spLocks noChangeArrowheads="1"/>
            </p:cNvSpPr>
            <p:nvPr/>
          </p:nvSpPr>
          <p:spPr bwMode="auto">
            <a:xfrm>
              <a:off x="2736" y="3504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F</a:t>
              </a:r>
              <a:r>
                <a:rPr lang="en-US" sz="2800" baseline="-25000">
                  <a:latin typeface="Comic Sans MS" pitchFamily="66" charset="0"/>
                </a:rPr>
                <a:t>i </a:t>
              </a:r>
              <a:r>
                <a:rPr lang="en-US" sz="2800">
                  <a:latin typeface="Comic Sans MS" pitchFamily="66" charset="0"/>
                </a:rPr>
                <a:t>, </a:t>
              </a:r>
              <a:r>
                <a:rPr lang="en-US" sz="3200" b="1">
                  <a:latin typeface="Comic Sans MS" pitchFamily="66" charset="0"/>
                </a:rPr>
                <a:t>W</a:t>
              </a:r>
              <a:r>
                <a:rPr lang="en-US" sz="2800" baseline="-25000">
                  <a:latin typeface="Comic Sans MS" pitchFamily="66" charset="0"/>
                </a:rPr>
                <a:t>i</a:t>
              </a:r>
            </a:p>
          </p:txBody>
        </p:sp>
        <p:sp>
          <p:nvSpPr>
            <p:cNvPr id="20538" name="Oval 70"/>
            <p:cNvSpPr>
              <a:spLocks noChangeArrowheads="1"/>
            </p:cNvSpPr>
            <p:nvPr/>
          </p:nvSpPr>
          <p:spPr bwMode="auto">
            <a:xfrm>
              <a:off x="2736" y="3504"/>
              <a:ext cx="1008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3" name="Object 71"/>
            <p:cNvGraphicFramePr>
              <a:graphicFrameLocks noChangeAspect="1"/>
            </p:cNvGraphicFramePr>
            <p:nvPr/>
          </p:nvGraphicFramePr>
          <p:xfrm>
            <a:off x="3456" y="2635"/>
            <a:ext cx="1008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5" name="Equation" r:id="rId4" imgW="685800" imgH="203040" progId="Equation.3">
                    <p:embed/>
                  </p:oleObj>
                </mc:Choice>
                <mc:Fallback>
                  <p:oleObj name="Equation" r:id="rId4" imgW="685800" imgH="203040" progId="Equation.3">
                    <p:embed/>
                    <p:pic>
                      <p:nvPicPr>
                        <p:cNvPr id="0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635"/>
                          <a:ext cx="1008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73"/>
            <p:cNvGraphicFramePr>
              <a:graphicFrameLocks noChangeAspect="1"/>
            </p:cNvGraphicFramePr>
            <p:nvPr/>
          </p:nvGraphicFramePr>
          <p:xfrm>
            <a:off x="3648" y="3170"/>
            <a:ext cx="1192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6" name="Equation" r:id="rId6" imgW="774360" imgH="203040" progId="Equation.3">
                    <p:embed/>
                  </p:oleObj>
                </mc:Choice>
                <mc:Fallback>
                  <p:oleObj name="Equation" r:id="rId6" imgW="774360" imgH="20304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3170"/>
                          <a:ext cx="1192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7546" name="Object 74"/>
          <p:cNvGraphicFramePr>
            <a:graphicFrameLocks noChangeAspect="1"/>
          </p:cNvGraphicFramePr>
          <p:nvPr/>
        </p:nvGraphicFramePr>
        <p:xfrm>
          <a:off x="17463" y="4648200"/>
          <a:ext cx="38528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Equation" r:id="rId8" imgW="1358640" imgH="431640" progId="Equation.3">
                  <p:embed/>
                </p:oleObj>
              </mc:Choice>
              <mc:Fallback>
                <p:oleObj name="Equation" r:id="rId8" imgW="1358640" imgH="43164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4648200"/>
                        <a:ext cx="3852862" cy="1223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47" name="Rectangle 75"/>
          <p:cNvSpPr>
            <a:spLocks noChangeArrowheads="1"/>
          </p:cNvSpPr>
          <p:nvPr/>
        </p:nvSpPr>
        <p:spPr bwMode="auto">
          <a:xfrm>
            <a:off x="228600" y="6096000"/>
            <a:ext cx="3124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N-gram models!</a:t>
            </a:r>
          </a:p>
        </p:txBody>
      </p: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7162800" y="2743200"/>
            <a:ext cx="1676400" cy="1371600"/>
            <a:chOff x="4512" y="1728"/>
            <a:chExt cx="1056" cy="864"/>
          </a:xfrm>
        </p:grpSpPr>
        <p:sp>
          <p:nvSpPr>
            <p:cNvPr id="20521" name="Line 76"/>
            <p:cNvSpPr>
              <a:spLocks noChangeShapeType="1"/>
            </p:cNvSpPr>
            <p:nvPr/>
          </p:nvSpPr>
          <p:spPr bwMode="auto">
            <a:xfrm>
              <a:off x="4992" y="1824"/>
              <a:ext cx="336" cy="1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77"/>
            <p:cNvSpPr>
              <a:spLocks noChangeShapeType="1"/>
            </p:cNvSpPr>
            <p:nvPr/>
          </p:nvSpPr>
          <p:spPr bwMode="auto">
            <a:xfrm>
              <a:off x="5040" y="1728"/>
              <a:ext cx="336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78"/>
            <p:cNvSpPr>
              <a:spLocks noChangeShapeType="1"/>
            </p:cNvSpPr>
            <p:nvPr/>
          </p:nvSpPr>
          <p:spPr bwMode="auto">
            <a:xfrm>
              <a:off x="4752" y="1872"/>
              <a:ext cx="24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79"/>
            <p:cNvSpPr>
              <a:spLocks noChangeShapeType="1"/>
            </p:cNvSpPr>
            <p:nvPr/>
          </p:nvSpPr>
          <p:spPr bwMode="auto">
            <a:xfrm>
              <a:off x="4848" y="1872"/>
              <a:ext cx="336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Rectangle 80"/>
            <p:cNvSpPr>
              <a:spLocks noChangeArrowheads="1"/>
            </p:cNvSpPr>
            <p:nvPr/>
          </p:nvSpPr>
          <p:spPr bwMode="auto">
            <a:xfrm>
              <a:off x="4992" y="177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>
                  <a:latin typeface="Comic Sans MS" pitchFamily="66" charset="0"/>
                </a:rPr>
                <a:t>…</a:t>
              </a:r>
              <a:endParaRPr lang="en-US" sz="2000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400" b="1">
                <a:latin typeface="Comic Sans MS" pitchFamily="66" charset="0"/>
              </a:endParaRPr>
            </a:p>
          </p:txBody>
        </p:sp>
        <p:sp>
          <p:nvSpPr>
            <p:cNvPr id="20526" name="Rectangle 81"/>
            <p:cNvSpPr>
              <a:spLocks noChangeArrowheads="1"/>
            </p:cNvSpPr>
            <p:nvPr/>
          </p:nvSpPr>
          <p:spPr bwMode="auto">
            <a:xfrm>
              <a:off x="4512" y="2208"/>
              <a:ext cx="10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Comic Sans MS" pitchFamily="66" charset="0"/>
                </a:rPr>
                <a:t>i </a:t>
              </a:r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, </a:t>
              </a:r>
              <a:r>
                <a:rPr lang="en-US" sz="2000" b="1">
                  <a:solidFill>
                    <a:schemeClr val="accent2"/>
                  </a:solidFill>
                  <a:latin typeface="Comic Sans MS" pitchFamily="66" charset="0"/>
                </a:rPr>
                <a:t>W</a:t>
              </a:r>
              <a:r>
                <a:rPr lang="en-US" sz="2000" baseline="-25000">
                  <a:solidFill>
                    <a:schemeClr val="accent2"/>
                  </a:solidFill>
                  <a:latin typeface="Comic Sans MS" pitchFamily="66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27" grpId="0" autoUpdateAnimBg="0"/>
      <p:bldP spid="617547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B0829A-E0A3-4228-8A02-D5C23F71A4CC}" type="datetime1">
              <a:rPr lang="en-US" smtClean="0"/>
              <a:t>2/24/2016</a:t>
            </a:fld>
            <a:endParaRPr lang="en-US"/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47AD46-4DD4-4380-802A-77186F8E7696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Cue-Based model Summary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610600" cy="1295400"/>
          </a:xfrm>
        </p:spPr>
        <p:txBody>
          <a:bodyPr/>
          <a:lstStyle/>
          <a:p>
            <a:pPr eaLnBrk="1" hangingPunct="1"/>
            <a:r>
              <a:rPr lang="en-US" smtClean="0"/>
              <a:t>Start form </a:t>
            </a:r>
            <a:r>
              <a:rPr lang="en-US" smtClean="0">
                <a:solidFill>
                  <a:schemeClr val="accent2"/>
                </a:solidFill>
              </a:rPr>
              <a:t>annotated corpus</a:t>
            </a:r>
            <a:r>
              <a:rPr lang="en-US" smtClean="0"/>
              <a:t> (each utterance labeled with appropriate dialog act)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1512" name="Rectangle 61"/>
          <p:cNvSpPr>
            <a:spLocks noChangeArrowheads="1"/>
          </p:cNvSpPr>
          <p:nvPr/>
        </p:nvSpPr>
        <p:spPr bwMode="auto">
          <a:xfrm>
            <a:off x="304800" y="19812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For each dialog act type (e.g., REQUEST), build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lexical</a:t>
            </a:r>
            <a:r>
              <a:rPr lang="en-US" sz="2800" b="1">
                <a:latin typeface="Comic Sans MS" pitchFamily="66" charset="0"/>
              </a:rPr>
              <a:t> and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phonological</a:t>
            </a:r>
            <a:r>
              <a:rPr lang="en-US" sz="2800" b="1">
                <a:latin typeface="Comic Sans MS" pitchFamily="66" charset="0"/>
              </a:rPr>
              <a:t> N-grams </a:t>
            </a:r>
          </a:p>
          <a:p>
            <a:pPr marL="342900" indent="-342900"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21513" name="Rectangle 62"/>
          <p:cNvSpPr>
            <a:spLocks noChangeArrowheads="1"/>
          </p:cNvSpPr>
          <p:nvPr/>
        </p:nvSpPr>
        <p:spPr bwMode="auto">
          <a:xfrm>
            <a:off x="304800" y="30480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Build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Markov chain for dialog acts</a:t>
            </a:r>
            <a:r>
              <a:rPr lang="en-US" sz="2800" b="1">
                <a:latin typeface="Comic Sans MS" pitchFamily="66" charset="0"/>
              </a:rPr>
              <a:t> (to express conversational structure)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0" y="4191000"/>
            <a:ext cx="9601200" cy="2438400"/>
            <a:chOff x="0" y="2640"/>
            <a:chExt cx="6048" cy="1536"/>
          </a:xfrm>
        </p:grpSpPr>
        <p:sp>
          <p:nvSpPr>
            <p:cNvPr id="21515" name="Rectangle 63"/>
            <p:cNvSpPr>
              <a:spLocks noChangeArrowheads="1"/>
            </p:cNvSpPr>
            <p:nvPr/>
          </p:nvSpPr>
          <p:spPr bwMode="auto">
            <a:xfrm>
              <a:off x="0" y="2640"/>
              <a:ext cx="604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latin typeface="Comic Sans MS" pitchFamily="66" charset="0"/>
                </a:rPr>
                <a:t>Combine Markov Chain and N-grams into an </a:t>
              </a: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HMM</a:t>
              </a:r>
            </a:p>
          </p:txBody>
        </p:sp>
        <p:sp>
          <p:nvSpPr>
            <p:cNvPr id="21516" name="Rectangle 64"/>
            <p:cNvSpPr>
              <a:spLocks noChangeArrowheads="1"/>
            </p:cNvSpPr>
            <p:nvPr/>
          </p:nvSpPr>
          <p:spPr bwMode="auto">
            <a:xfrm>
              <a:off x="336" y="3216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latin typeface="Comic Sans MS" pitchFamily="66" charset="0"/>
                </a:rPr>
                <a:t>Now </a:t>
              </a:r>
            </a:p>
          </p:txBody>
        </p:sp>
        <p:graphicFrame>
          <p:nvGraphicFramePr>
            <p:cNvPr id="21506" name="Object 65"/>
            <p:cNvGraphicFramePr>
              <a:graphicFrameLocks noChangeAspect="1"/>
            </p:cNvGraphicFramePr>
            <p:nvPr/>
          </p:nvGraphicFramePr>
          <p:xfrm>
            <a:off x="1392" y="3168"/>
            <a:ext cx="2304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7" name="Equation" r:id="rId4" imgW="1269720" imgH="330120" progId="Equation.3">
                    <p:embed/>
                  </p:oleObj>
                </mc:Choice>
                <mc:Fallback>
                  <p:oleObj name="Equation" r:id="rId4" imgW="1269720" imgH="330120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168"/>
                          <a:ext cx="2304" cy="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7" name="Rectangle 67"/>
            <p:cNvSpPr>
              <a:spLocks noChangeArrowheads="1"/>
            </p:cNvSpPr>
            <p:nvPr/>
          </p:nvSpPr>
          <p:spPr bwMode="auto">
            <a:xfrm>
              <a:off x="3408" y="2976"/>
              <a:ext cx="23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Sequences of sequences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1518" name="Rectangle 68"/>
            <p:cNvSpPr>
              <a:spLocks noChangeArrowheads="1"/>
            </p:cNvSpPr>
            <p:nvPr/>
          </p:nvSpPr>
          <p:spPr bwMode="auto">
            <a:xfrm>
              <a:off x="480" y="3840"/>
              <a:ext cx="39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..can be computed with ……</a:t>
              </a:r>
            </a:p>
          </p:txBody>
        </p:sp>
        <p:sp>
          <p:nvSpPr>
            <p:cNvPr id="21519" name="Rectangle 69"/>
            <p:cNvSpPr>
              <a:spLocks noChangeArrowheads="1"/>
            </p:cNvSpPr>
            <p:nvPr/>
          </p:nvSpPr>
          <p:spPr bwMode="auto">
            <a:xfrm>
              <a:off x="2928" y="3216"/>
              <a:ext cx="624" cy="38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FD7FC7-07C3-488B-9F40-1DBEFE7F9ED1}" type="datetime1">
              <a:rPr lang="en-US" smtClean="0"/>
              <a:t>2/24/2016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DFD7A-871A-4ECA-9A8B-C03D39F85D1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Dialog Managers in Conversational Agents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Examples:</a:t>
            </a:r>
            <a:r>
              <a:rPr lang="en-US" smtClean="0"/>
              <a:t> Airline travel info system, restaurant/movie guide, email access by phone </a:t>
            </a:r>
          </a:p>
        </p:txBody>
      </p: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762000" y="38100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Tasks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latin typeface="Comic Sans MS" pitchFamily="66" charset="0"/>
              </a:rPr>
              <a:t>Control flow of dialogue (turn-taking)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latin typeface="Comic Sans MS" pitchFamily="66" charset="0"/>
              </a:rPr>
              <a:t>What to say/ask and when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EE5927-799F-4F67-A758-E63FED5FE712}" type="datetime1">
              <a:rPr lang="en-US" smtClean="0"/>
              <a:t>2/24/2016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66A25-5FBC-4088-9DC7-1196E5745155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Dialog Managers</a:t>
            </a:r>
            <a:endParaRPr lang="en-US" sz="2800" smtClean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4419600"/>
            <a:ext cx="30480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49159" name="Line 4"/>
          <p:cNvSpPr>
            <a:spLocks noChangeShapeType="1"/>
          </p:cNvSpPr>
          <p:nvPr/>
        </p:nvSpPr>
        <p:spPr bwMode="auto">
          <a:xfrm flipH="1" flipV="1">
            <a:off x="2895600" y="15240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Rectangle 5"/>
          <p:cNvSpPr>
            <a:spLocks noChangeArrowheads="1"/>
          </p:cNvSpPr>
          <p:nvPr/>
        </p:nvSpPr>
        <p:spPr bwMode="auto">
          <a:xfrm>
            <a:off x="914400" y="12192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49161" name="Rectangle 6"/>
          <p:cNvSpPr>
            <a:spLocks noChangeArrowheads="1"/>
          </p:cNvSpPr>
          <p:nvPr/>
        </p:nvSpPr>
        <p:spPr bwMode="auto">
          <a:xfrm>
            <a:off x="1066800" y="21336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49162" name="Rectangle 7"/>
          <p:cNvSpPr>
            <a:spLocks noChangeArrowheads="1"/>
          </p:cNvSpPr>
          <p:nvPr/>
        </p:nvSpPr>
        <p:spPr bwMode="auto">
          <a:xfrm>
            <a:off x="914400" y="38862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49163" name="Rectangle 8"/>
          <p:cNvSpPr>
            <a:spLocks noChangeArrowheads="1"/>
          </p:cNvSpPr>
          <p:nvPr/>
        </p:nvSpPr>
        <p:spPr bwMode="auto">
          <a:xfrm>
            <a:off x="914400" y="29718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49164" name="Line 9"/>
          <p:cNvSpPr>
            <a:spLocks noChangeShapeType="1"/>
          </p:cNvSpPr>
          <p:nvPr/>
        </p:nvSpPr>
        <p:spPr bwMode="auto">
          <a:xfrm flipH="1" flipV="1">
            <a:off x="2362200" y="2362200"/>
            <a:ext cx="3048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0"/>
          <p:cNvSpPr>
            <a:spLocks noChangeShapeType="1"/>
          </p:cNvSpPr>
          <p:nvPr/>
        </p:nvSpPr>
        <p:spPr bwMode="auto">
          <a:xfrm flipH="1" flipV="1">
            <a:off x="2590800" y="3352800"/>
            <a:ext cx="3505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1"/>
          <p:cNvSpPr>
            <a:spLocks noChangeShapeType="1"/>
          </p:cNvSpPr>
          <p:nvPr/>
        </p:nvSpPr>
        <p:spPr bwMode="auto">
          <a:xfrm flipH="1" flipV="1">
            <a:off x="3124200" y="4648200"/>
            <a:ext cx="2971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2"/>
          <p:cNvSpPr>
            <a:spLocks noChangeShapeType="1"/>
          </p:cNvSpPr>
          <p:nvPr/>
        </p:nvSpPr>
        <p:spPr bwMode="auto">
          <a:xfrm flipH="1">
            <a:off x="2590800" y="1676400"/>
            <a:ext cx="2971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3"/>
          <p:cNvSpPr>
            <a:spLocks noChangeShapeType="1"/>
          </p:cNvSpPr>
          <p:nvPr/>
        </p:nvSpPr>
        <p:spPr bwMode="auto">
          <a:xfrm flipH="1">
            <a:off x="3124200" y="1752600"/>
            <a:ext cx="243840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4"/>
          <p:cNvSpPr>
            <a:spLocks noChangeShapeType="1"/>
          </p:cNvSpPr>
          <p:nvPr/>
        </p:nvSpPr>
        <p:spPr bwMode="auto">
          <a:xfrm flipH="1">
            <a:off x="25908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Line 15"/>
          <p:cNvSpPr>
            <a:spLocks noChangeShapeType="1"/>
          </p:cNvSpPr>
          <p:nvPr/>
        </p:nvSpPr>
        <p:spPr bwMode="auto">
          <a:xfrm flipH="1">
            <a:off x="3048000" y="3352800"/>
            <a:ext cx="2362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Rectangle 16"/>
          <p:cNvSpPr>
            <a:spLocks noChangeArrowheads="1"/>
          </p:cNvSpPr>
          <p:nvPr/>
        </p:nvSpPr>
        <p:spPr bwMode="auto">
          <a:xfrm>
            <a:off x="6248400" y="5562600"/>
            <a:ext cx="28956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r>
              <a:rPr lang="en-US" sz="2000" b="1">
                <a:latin typeface="Comic Sans MS" pitchFamily="66" charset="0"/>
              </a:rPr>
              <a:t> </a:t>
            </a:r>
          </a:p>
        </p:txBody>
      </p:sp>
      <p:sp>
        <p:nvSpPr>
          <p:cNvPr id="49172" name="Line 17"/>
          <p:cNvSpPr>
            <a:spLocks noChangeShapeType="1"/>
          </p:cNvSpPr>
          <p:nvPr/>
        </p:nvSpPr>
        <p:spPr bwMode="auto">
          <a:xfrm flipH="1" flipV="1">
            <a:off x="3124200" y="4876800"/>
            <a:ext cx="3124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Line 18"/>
          <p:cNvSpPr>
            <a:spLocks noChangeShapeType="1"/>
          </p:cNvSpPr>
          <p:nvPr/>
        </p:nvSpPr>
        <p:spPr bwMode="auto">
          <a:xfrm flipH="1">
            <a:off x="2438400" y="1600200"/>
            <a:ext cx="31242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Rectangle 19"/>
          <p:cNvSpPr>
            <a:spLocks noChangeArrowheads="1"/>
          </p:cNvSpPr>
          <p:nvPr/>
        </p:nvSpPr>
        <p:spPr bwMode="auto">
          <a:xfrm>
            <a:off x="5403850" y="2720975"/>
            <a:ext cx="2749550" cy="9366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49175" name="Rectangle 20"/>
          <p:cNvSpPr>
            <a:spLocks noChangeArrowheads="1"/>
          </p:cNvSpPr>
          <p:nvPr/>
        </p:nvSpPr>
        <p:spPr bwMode="auto">
          <a:xfrm>
            <a:off x="5562600" y="1066800"/>
            <a:ext cx="2819400" cy="838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49176" name="Rectangle 22"/>
          <p:cNvSpPr>
            <a:spLocks noChangeArrowheads="1"/>
          </p:cNvSpPr>
          <p:nvPr/>
        </p:nvSpPr>
        <p:spPr bwMode="auto">
          <a:xfrm>
            <a:off x="5257800" y="2057400"/>
            <a:ext cx="1143000" cy="5334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FSA</a:t>
            </a:r>
          </a:p>
        </p:txBody>
      </p:sp>
      <p:sp>
        <p:nvSpPr>
          <p:cNvPr id="49177" name="Rectangle 23"/>
          <p:cNvSpPr>
            <a:spLocks noChangeArrowheads="1"/>
          </p:cNvSpPr>
          <p:nvPr/>
        </p:nvSpPr>
        <p:spPr bwMode="auto">
          <a:xfrm>
            <a:off x="4953000" y="3733800"/>
            <a:ext cx="2514600" cy="5334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Template-Based</a:t>
            </a:r>
          </a:p>
        </p:txBody>
      </p:sp>
      <p:sp>
        <p:nvSpPr>
          <p:cNvPr id="49178" name="Line 24"/>
          <p:cNvSpPr>
            <a:spLocks noChangeShapeType="1"/>
          </p:cNvSpPr>
          <p:nvPr/>
        </p:nvSpPr>
        <p:spPr bwMode="auto">
          <a:xfrm flipV="1">
            <a:off x="4876800" y="2286000"/>
            <a:ext cx="381000" cy="2286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Line 25"/>
          <p:cNvSpPr>
            <a:spLocks noChangeShapeType="1"/>
          </p:cNvSpPr>
          <p:nvPr/>
        </p:nvSpPr>
        <p:spPr bwMode="auto">
          <a:xfrm>
            <a:off x="4495800" y="3810000"/>
            <a:ext cx="457200" cy="152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Rectangle 26"/>
          <p:cNvSpPr>
            <a:spLocks noChangeArrowheads="1"/>
          </p:cNvSpPr>
          <p:nvPr/>
        </p:nvSpPr>
        <p:spPr bwMode="auto">
          <a:xfrm>
            <a:off x="4876800" y="5105400"/>
            <a:ext cx="990600" cy="5334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BDI</a:t>
            </a:r>
          </a:p>
        </p:txBody>
      </p:sp>
      <p:sp>
        <p:nvSpPr>
          <p:cNvPr id="49181" name="Rectangle 27"/>
          <p:cNvSpPr>
            <a:spLocks noChangeArrowheads="1"/>
          </p:cNvSpPr>
          <p:nvPr/>
        </p:nvSpPr>
        <p:spPr bwMode="auto">
          <a:xfrm>
            <a:off x="3352800" y="5486400"/>
            <a:ext cx="990600" cy="5334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MDP</a:t>
            </a:r>
          </a:p>
        </p:txBody>
      </p:sp>
      <p:sp>
        <p:nvSpPr>
          <p:cNvPr id="49182" name="Line 28"/>
          <p:cNvSpPr>
            <a:spLocks noChangeShapeType="1"/>
          </p:cNvSpPr>
          <p:nvPr/>
        </p:nvSpPr>
        <p:spPr bwMode="auto">
          <a:xfrm flipH="1" flipV="1">
            <a:off x="3276600" y="5029200"/>
            <a:ext cx="3124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CD9C5C-10FB-4530-9D90-499C7C1E5CA5}" type="datetime1">
              <a:rPr lang="en-US" smtClean="0"/>
              <a:t>2/24/2016</a:t>
            </a:fld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5D7517-48C2-439C-8365-3060A2C73FF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066800"/>
          </a:xfrm>
        </p:spPr>
        <p:txBody>
          <a:bodyPr/>
          <a:lstStyle/>
          <a:p>
            <a:pPr eaLnBrk="1" hangingPunct="1"/>
            <a:r>
              <a:rPr lang="en-US" smtClean="0"/>
              <a:t>Plan Inferential (BDI) Pros/Cons   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772400" cy="1676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Powerful:</a:t>
            </a:r>
            <a:r>
              <a:rPr lang="en-US" smtClean="0"/>
              <a:t> uses rich and sound knowledge structures -&gt; should enable modeling of subtle indirect uses of dialog acts</a:t>
            </a:r>
          </a:p>
        </p:txBody>
      </p:sp>
      <p:grpSp>
        <p:nvGrpSpPr>
          <p:cNvPr id="51207" name="Group 5"/>
          <p:cNvGrpSpPr>
            <a:grpSpLocks/>
          </p:cNvGrpSpPr>
          <p:nvPr/>
        </p:nvGrpSpPr>
        <p:grpSpPr bwMode="auto">
          <a:xfrm>
            <a:off x="8077200" y="2514600"/>
            <a:ext cx="609600" cy="533400"/>
            <a:chOff x="5280" y="1632"/>
            <a:chExt cx="192" cy="192"/>
          </a:xfrm>
        </p:grpSpPr>
        <p:sp>
          <p:nvSpPr>
            <p:cNvPr id="51212" name="Line 6"/>
            <p:cNvSpPr>
              <a:spLocks noChangeShapeType="1"/>
            </p:cNvSpPr>
            <p:nvPr/>
          </p:nvSpPr>
          <p:spPr bwMode="auto">
            <a:xfrm>
              <a:off x="5376" y="1632"/>
              <a:ext cx="0" cy="19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7"/>
            <p:cNvSpPr>
              <a:spLocks noChangeShapeType="1"/>
            </p:cNvSpPr>
            <p:nvPr/>
          </p:nvSpPr>
          <p:spPr bwMode="auto">
            <a:xfrm>
              <a:off x="5280" y="1728"/>
              <a:ext cx="192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9600" y="3886200"/>
            <a:ext cx="7772400" cy="2590800"/>
            <a:chOff x="480" y="2256"/>
            <a:chExt cx="4896" cy="1632"/>
          </a:xfrm>
        </p:grpSpPr>
        <p:sp>
          <p:nvSpPr>
            <p:cNvPr id="51210" name="Rectangle 4"/>
            <p:cNvSpPr>
              <a:spLocks noChangeArrowheads="1"/>
            </p:cNvSpPr>
            <p:nvPr/>
          </p:nvSpPr>
          <p:spPr bwMode="auto">
            <a:xfrm>
              <a:off x="480" y="2256"/>
              <a:ext cx="489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Time-consuming</a:t>
              </a:r>
              <a:r>
                <a:rPr lang="en-US" sz="2800" b="1">
                  <a:latin typeface="Comic Sans MS" pitchFamily="66" charset="0"/>
                </a:rPr>
                <a:t>: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b="1">
                  <a:latin typeface="Comic Sans MS" pitchFamily="66" charset="0"/>
                </a:rPr>
                <a:t>To develop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b="1">
                  <a:latin typeface="Comic Sans MS" pitchFamily="66" charset="0"/>
                </a:rPr>
                <a:t>To execute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latin typeface="Comic Sans MS" pitchFamily="66" charset="0"/>
                </a:rPr>
                <a:t>Ties discourse processing with non-linguistic reasoning -&gt; </a:t>
              </a: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AI complete</a:t>
              </a:r>
            </a:p>
          </p:txBody>
        </p:sp>
        <p:sp>
          <p:nvSpPr>
            <p:cNvPr id="51211" name="Line 8"/>
            <p:cNvSpPr>
              <a:spLocks noChangeShapeType="1"/>
            </p:cNvSpPr>
            <p:nvPr/>
          </p:nvSpPr>
          <p:spPr bwMode="auto">
            <a:xfrm>
              <a:off x="4224" y="2736"/>
              <a:ext cx="3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9" name="Rectangle 11"/>
          <p:cNvSpPr>
            <a:spLocks noChangeArrowheads="1"/>
          </p:cNvSpPr>
          <p:nvPr/>
        </p:nvSpPr>
        <p:spPr bwMode="auto">
          <a:xfrm>
            <a:off x="609600" y="12192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Dialog acts are expressed as plan operators involving belief, desire, intentions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6773D5-C3DB-4D78-A8DF-2AE8350097B8}" type="datetime1">
              <a:rPr lang="en-US" smtClean="0"/>
              <a:t>2/24/2016</a:t>
            </a:fld>
            <a:endParaRPr lang="en-US"/>
          </a:p>
        </p:txBody>
      </p:sp>
      <p:sp>
        <p:nvSpPr>
          <p:cNvPr id="522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0E5398-5B6F-4EC2-89ED-2B25A7292D2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371600"/>
          </a:xfrm>
        </p:spPr>
        <p:txBody>
          <a:bodyPr/>
          <a:lstStyle/>
          <a:p>
            <a:pPr eaLnBrk="1" hangingPunct="1"/>
            <a:r>
              <a:rPr lang="en-US" smtClean="0"/>
              <a:t>FSA Dialog Manager: system initiative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xxx</a:t>
            </a:r>
          </a:p>
        </p:txBody>
      </p:sp>
      <p:pic>
        <p:nvPicPr>
          <p:cNvPr id="52231" name="Picture 4" descr="fsa-dialog-man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676400"/>
            <a:ext cx="7924800" cy="4562475"/>
          </a:xfr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19200" y="1600200"/>
            <a:ext cx="3048000" cy="914400"/>
            <a:chOff x="768" y="1008"/>
            <a:chExt cx="1920" cy="576"/>
          </a:xfrm>
        </p:grpSpPr>
        <p:sp>
          <p:nvSpPr>
            <p:cNvPr id="52233" name="Line 6"/>
            <p:cNvSpPr>
              <a:spLocks noChangeShapeType="1"/>
            </p:cNvSpPr>
            <p:nvPr/>
          </p:nvSpPr>
          <p:spPr bwMode="auto">
            <a:xfrm>
              <a:off x="864" y="1008"/>
              <a:ext cx="288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Oval 7"/>
            <p:cNvSpPr>
              <a:spLocks noChangeArrowheads="1"/>
            </p:cNvSpPr>
            <p:nvPr/>
          </p:nvSpPr>
          <p:spPr bwMode="auto">
            <a:xfrm>
              <a:off x="768" y="1296"/>
              <a:ext cx="1920" cy="28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0283A0-E73B-4534-BE2C-DD94415D6EBD}" type="datetime1">
              <a:rPr lang="en-US" smtClean="0"/>
              <a:t>2/24/2016</a:t>
            </a:fld>
            <a:endParaRPr lang="en-US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D90F7F-3875-4454-B1C3-743D16FA7CC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Template-based Dialog Manager (1)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GOAL: to allow more complex sentences that provide more than one info item at a time</a:t>
            </a:r>
          </a:p>
        </p:txBody>
      </p:sp>
      <p:sp>
        <p:nvSpPr>
          <p:cNvPr id="53255" name="Rectangle 4"/>
          <p:cNvSpPr>
            <a:spLocks noChangeArrowheads="1"/>
          </p:cNvSpPr>
          <p:nvPr/>
        </p:nvSpPr>
        <p:spPr bwMode="auto">
          <a:xfrm>
            <a:off x="-304800" y="1905000"/>
            <a:ext cx="967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S</a:t>
            </a:r>
            <a:r>
              <a:rPr lang="en-US" sz="2800">
                <a:latin typeface="Comic Sans MS" pitchFamily="66" charset="0"/>
              </a:rPr>
              <a:t>: How may I help you?</a:t>
            </a:r>
          </a:p>
          <a:p>
            <a:pPr lvl="1"/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U</a:t>
            </a:r>
            <a:r>
              <a:rPr lang="en-US" sz="2800">
                <a:latin typeface="Comic Sans MS" pitchFamily="66" charset="0"/>
              </a:rPr>
              <a:t>: I want to go from Boston to Baltimore on the 8th.</a:t>
            </a:r>
          </a:p>
        </p:txBody>
      </p:sp>
      <p:sp>
        <p:nvSpPr>
          <p:cNvPr id="607237" name="Rectangle 5"/>
          <p:cNvSpPr>
            <a:spLocks noChangeArrowheads="1"/>
          </p:cNvSpPr>
          <p:nvPr/>
        </p:nvSpPr>
        <p:spPr bwMode="auto">
          <a:xfrm>
            <a:off x="457200" y="2895600"/>
            <a:ext cx="8229600" cy="22923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 b="1">
                <a:latin typeface="Comic Sans MS" pitchFamily="66" charset="0"/>
              </a:rPr>
              <a:t>Slot			Optional questions</a:t>
            </a:r>
          </a:p>
          <a:p>
            <a:pPr lvl="1"/>
            <a:r>
              <a:rPr lang="en-US" sz="2400">
                <a:latin typeface="Comic Sans MS" pitchFamily="66" charset="0"/>
              </a:rPr>
              <a:t>From_Airport	      “From what city are you leaving?”</a:t>
            </a:r>
          </a:p>
          <a:p>
            <a:pPr lvl="1"/>
            <a:r>
              <a:rPr lang="en-US" sz="2400">
                <a:latin typeface="Comic Sans MS" pitchFamily="66" charset="0"/>
              </a:rPr>
              <a:t>To_Airport	      “Where are you going?”</a:t>
            </a:r>
          </a:p>
          <a:p>
            <a:pPr lvl="1"/>
            <a:r>
              <a:rPr lang="en-US" sz="2400">
                <a:latin typeface="Comic Sans MS" pitchFamily="66" charset="0"/>
              </a:rPr>
              <a:t>Dept-Time	      “When do you want to leave?”</a:t>
            </a:r>
          </a:p>
          <a:p>
            <a:pPr lvl="1"/>
            <a:r>
              <a:rPr lang="en-US" sz="2400">
                <a:latin typeface="Comic Sans MS" pitchFamily="66" charset="0"/>
              </a:rPr>
              <a:t>Dept-Day		               …………… </a:t>
            </a:r>
          </a:p>
          <a:p>
            <a:pPr lvl="1"/>
            <a:r>
              <a:rPr lang="en-US" sz="2400">
                <a:latin typeface="Comic Sans MS" pitchFamily="66" charset="0"/>
              </a:rPr>
              <a:t>………… </a:t>
            </a:r>
          </a:p>
        </p:txBody>
      </p:sp>
      <p:sp>
        <p:nvSpPr>
          <p:cNvPr id="607239" name="Rectangle 7"/>
          <p:cNvSpPr>
            <a:spLocks noChangeArrowheads="1"/>
          </p:cNvSpPr>
          <p:nvPr/>
        </p:nvSpPr>
        <p:spPr bwMode="auto">
          <a:xfrm>
            <a:off x="304800" y="5257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Interpretation: Semantic Grammars, semi-HMM, Hidden-Understanding-Models (HUM)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7" grpId="0" animBg="1" autoUpdateAnimBg="0"/>
      <p:bldP spid="60723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3EF98F-1E23-47A6-958D-D62949FCFFE6}" type="datetime1">
              <a:rPr lang="en-US" smtClean="0"/>
              <a:t>2/24/2016</a:t>
            </a:fld>
            <a:endParaRPr lang="en-US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ABF0AF-AF83-44F3-A9C6-BCF25130113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Template-based Dialog Manager (2)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More than one template: e.g., car or hotel reservation</a:t>
            </a: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381000" y="1905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User may provide information to fill slots in different templates</a:t>
            </a: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381000" y="2971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A set of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production rules</a:t>
            </a:r>
            <a:r>
              <a:rPr lang="en-US" sz="2800" b="1">
                <a:latin typeface="Comic Sans MS" pitchFamily="66" charset="0"/>
              </a:rPr>
              <a:t> fill slots depending on input and determines what questions should be asked next</a:t>
            </a:r>
          </a:p>
        </p:txBody>
      </p:sp>
      <p:sp>
        <p:nvSpPr>
          <p:cNvPr id="623624" name="Rectangle 8"/>
          <p:cNvSpPr>
            <a:spLocks noChangeArrowheads="1"/>
          </p:cNvSpPr>
          <p:nvPr/>
        </p:nvSpPr>
        <p:spPr bwMode="auto">
          <a:xfrm>
            <a:off x="533400" y="4572000"/>
            <a:ext cx="8001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E.g.,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IF user mention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car slot</a:t>
            </a:r>
            <a:r>
              <a:rPr lang="en-US" sz="2800" b="1">
                <a:latin typeface="Comic Sans MS" pitchFamily="66" charset="0"/>
              </a:rPr>
              <a:t> and “most” of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air slot</a:t>
            </a:r>
            <a:r>
              <a:rPr lang="en-US" sz="2800" b="1">
                <a:latin typeface="Comic Sans MS" pitchFamily="66" charset="0"/>
              </a:rPr>
              <a:t> are filled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THEN ask about remaining car slots.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4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7F52245-1894-4FAA-9FA0-CAE849CF555D}" type="datetime1">
              <a:rPr lang="en-US" smtClean="0"/>
              <a:t>2/24/2016</a:t>
            </a:fld>
            <a:endParaRPr lang="en-US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FEE575-CDE7-4476-AEBC-0A47E5BF8D7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Markov Decision Processes [’02]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1981200"/>
          </a:xfrm>
        </p:spPr>
        <p:txBody>
          <a:bodyPr/>
          <a:lstStyle/>
          <a:p>
            <a:pPr eaLnBrk="1" hangingPunct="1"/>
            <a:r>
              <a:rPr lang="en-US" sz="3200" smtClean="0"/>
              <a:t>Common formalism in AI  to model an agent interacting with its environment. </a:t>
            </a:r>
          </a:p>
          <a:p>
            <a:pPr eaLnBrk="1" hangingPunct="1"/>
            <a:r>
              <a:rPr lang="en-US" sz="3200" smtClean="0"/>
              <a:t>States / Actions / Rewards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228600" y="2743200"/>
            <a:ext cx="891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Application to dialog: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States</a:t>
            </a:r>
            <a:r>
              <a:rPr lang="en-US" sz="2800" b="1">
                <a:latin typeface="Comic Sans MS" pitchFamily="66" charset="0"/>
              </a:rPr>
              <a:t>:  slot in frame currently worked on, ASR confidence value, number of questions about slot,..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Actions</a:t>
            </a:r>
            <a:r>
              <a:rPr lang="en-US" sz="2800" b="1">
                <a:latin typeface="Comic Sans MS" pitchFamily="66" charset="0"/>
              </a:rPr>
              <a:t>: questions types, confirmation types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Rewards</a:t>
            </a:r>
            <a:r>
              <a:rPr lang="en-US" sz="2800" b="1">
                <a:latin typeface="Comic Sans MS" pitchFamily="66" charset="0"/>
              </a:rPr>
              <a:t>: user feedback, task completion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73B47F-0640-4223-A383-F7ACA9FED97A}" type="datetime1">
              <a:rPr lang="en-US" smtClean="0"/>
              <a:t>2/24/2016</a:t>
            </a:fld>
            <a:endParaRPr lang="en-US"/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3D41F1-BA3F-4828-949C-9AD9DB7EE23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Pragmatics: Example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smtClean="0"/>
              <a:t>(i)  A: So can you please come over here again right now</a:t>
            </a:r>
          </a:p>
          <a:p>
            <a:pPr eaLnBrk="1" hangingPunct="1">
              <a:buFontTx/>
              <a:buNone/>
            </a:pPr>
            <a:r>
              <a:rPr lang="en-US" b="0" smtClean="0"/>
              <a:t>(ii)  B: Well, I have to go to Edinburgh today sir</a:t>
            </a:r>
          </a:p>
          <a:p>
            <a:pPr eaLnBrk="1" hangingPunct="1">
              <a:buFontTx/>
              <a:buNone/>
            </a:pPr>
            <a:r>
              <a:rPr lang="en-US" b="0" smtClean="0"/>
              <a:t>(iii) A: Hmm. How about this Thursday?</a:t>
            </a:r>
          </a:p>
          <a:p>
            <a:pPr eaLnBrk="1" hangingPunct="1">
              <a:buFontTx/>
              <a:buNone/>
            </a:pPr>
            <a:endParaRPr lang="en-US" b="0" smtClean="0"/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685800" y="42672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What information can we infer about the context in which this (short and insignificant) exchange occurred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6D8CD3B-7A57-4333-BD98-5DB065F38669}" type="datetime1">
              <a:rPr lang="en-US" smtClean="0"/>
              <a:t>2/24/2016</a:t>
            </a:fld>
            <a:endParaRPr lang="en-US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603162-E32B-4DC6-8CE9-EBF4659344C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BDI Dialog Manager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86200"/>
            <a:ext cx="8915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Sys to understand U2 needs model of preconditions, effects, decomposition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meeting event (precon: be “there”)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fly-to plan  (decomp: book-flight, take-flight)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Take-flight plan (effect: be “there”)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endParaRPr lang="en-US" smtClean="0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304800" y="762000"/>
            <a:ext cx="883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S1</a:t>
            </a:r>
            <a:r>
              <a:rPr lang="en-US" sz="2400">
                <a:latin typeface="Comic Sans MS" pitchFamily="66" charset="0"/>
              </a:rPr>
              <a:t>: How may I help you?</a:t>
            </a:r>
          </a:p>
          <a:p>
            <a:pPr lvl="1">
              <a:lnSpc>
                <a:spcPct val="200000"/>
              </a:lnSpc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U1</a:t>
            </a:r>
            <a:r>
              <a:rPr lang="en-US" sz="2400">
                <a:latin typeface="Comic Sans MS" pitchFamily="66" charset="0"/>
              </a:rPr>
              <a:t>: I want to go to Pittsburgh in April.</a:t>
            </a:r>
          </a:p>
          <a:p>
            <a:pPr lvl="1">
              <a:lnSpc>
                <a:spcPct val="200000"/>
              </a:lnSpc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S2</a:t>
            </a:r>
            <a:r>
              <a:rPr lang="en-US" sz="2400">
                <a:latin typeface="Comic Sans MS" pitchFamily="66" charset="0"/>
              </a:rPr>
              <a:t>: And, what date in April do you want to travel?</a:t>
            </a:r>
          </a:p>
          <a:p>
            <a:pPr lvl="1">
              <a:lnSpc>
                <a:spcPct val="200000"/>
              </a:lnSpc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U2</a:t>
            </a:r>
            <a:r>
              <a:rPr lang="en-US" sz="2400">
                <a:latin typeface="Comic Sans MS" pitchFamily="66" charset="0"/>
              </a:rPr>
              <a:t>: Uh hmm I have a mtg. there on the 12</a:t>
            </a:r>
            <a:r>
              <a:rPr lang="en-US" sz="2400" baseline="30000">
                <a:latin typeface="Comic Sans MS" pitchFamily="66" charset="0"/>
              </a:rPr>
              <a:t>th</a:t>
            </a:r>
            <a:r>
              <a:rPr lang="en-US" sz="2400">
                <a:latin typeface="Comic Sans MS" pitchFamily="66" charset="0"/>
              </a:rPr>
              <a:t>.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990600" y="22098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REQUEST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743200" y="22098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ACKNOWLEDGE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410200" y="2971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INFORM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6331" name="Rectangle 12"/>
          <p:cNvSpPr>
            <a:spLocks noChangeArrowheads="1"/>
          </p:cNvSpPr>
          <p:nvPr/>
        </p:nvSpPr>
        <p:spPr bwMode="auto">
          <a:xfrm>
            <a:off x="1676400" y="28956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2F6802-1B7D-47D1-9398-3DF6D2C5DD9B}" type="datetime1">
              <a:rPr lang="en-US" smtClean="0"/>
              <a:t>2/24/2016</a:t>
            </a:fld>
            <a:endParaRPr lang="en-US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A30FD9-29EC-4E46-97B0-DBBFD9E914B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BDI Dialog Manager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915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Sys to generate S2 needs model preconditions of: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Book-flight action  (agent knows departure date and time)</a:t>
            </a:r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304800" y="762000"/>
            <a:ext cx="8839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S1</a:t>
            </a:r>
            <a:r>
              <a:rPr lang="en-US" sz="2400">
                <a:latin typeface="Comic Sans MS" pitchFamily="66" charset="0"/>
              </a:rPr>
              <a:t>: How may I help you?</a:t>
            </a:r>
          </a:p>
          <a:p>
            <a:pPr lvl="1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U1</a:t>
            </a:r>
            <a:r>
              <a:rPr lang="en-US" sz="2400">
                <a:latin typeface="Comic Sans MS" pitchFamily="66" charset="0"/>
              </a:rPr>
              <a:t>: I want to go to Pittsburgh in April.</a:t>
            </a:r>
          </a:p>
          <a:p>
            <a:pPr lvl="1">
              <a:lnSpc>
                <a:spcPct val="200000"/>
              </a:lnSpc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S2</a:t>
            </a:r>
            <a:r>
              <a:rPr lang="en-US" sz="2400">
                <a:latin typeface="Comic Sans MS" pitchFamily="66" charset="0"/>
              </a:rPr>
              <a:t>: And, what date in April do you want to travel?</a:t>
            </a:r>
          </a:p>
          <a:p>
            <a:pPr lvl="1">
              <a:lnSpc>
                <a:spcPct val="200000"/>
              </a:lnSpc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U2</a:t>
            </a:r>
            <a:r>
              <a:rPr lang="en-US" sz="2400">
                <a:latin typeface="Comic Sans MS" pitchFamily="66" charset="0"/>
              </a:rPr>
              <a:t>: Uh hmm I have a mtg. there on the 12</a:t>
            </a:r>
            <a:r>
              <a:rPr lang="en-US" sz="2400" baseline="30000">
                <a:latin typeface="Comic Sans MS" pitchFamily="66" charset="0"/>
              </a:rPr>
              <a:t>th</a:t>
            </a:r>
            <a:r>
              <a:rPr lang="en-US" sz="2400">
                <a:latin typeface="Comic Sans MS" pitchFamily="66" charset="0"/>
              </a:rPr>
              <a:t>.</a:t>
            </a:r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990600" y="1524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REQUEST</a:t>
            </a:r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2743200" y="1524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ACKNOWLEDGE</a:t>
            </a:r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5410200" y="22860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INFORM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1676400" y="22098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REQUEST</a:t>
            </a:r>
          </a:p>
        </p:txBody>
      </p:sp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304800" y="4343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Integrated with logic-based planning system</a:t>
            </a:r>
          </a:p>
        </p:txBody>
      </p:sp>
      <p:sp>
        <p:nvSpPr>
          <p:cNvPr id="57357" name="Rectangle 10"/>
          <p:cNvSpPr>
            <a:spLocks noChangeArrowheads="1"/>
          </p:cNvSpPr>
          <p:nvPr/>
        </p:nvSpPr>
        <p:spPr bwMode="auto">
          <a:xfrm>
            <a:off x="533400" y="5791200"/>
            <a:ext cx="8382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Understanding an utterance</a:t>
            </a:r>
            <a:r>
              <a:rPr lang="en-US" sz="2800" b="1">
                <a:latin typeface="Comic Sans MS" pitchFamily="66" charset="0"/>
              </a:rPr>
              <a:t>: plan recognition (recognize multiple goals)</a:t>
            </a:r>
          </a:p>
        </p:txBody>
      </p:sp>
      <p:sp>
        <p:nvSpPr>
          <p:cNvPr id="57358" name="Rectangle 11"/>
          <p:cNvSpPr>
            <a:spLocks noChangeArrowheads="1"/>
          </p:cNvSpPr>
          <p:nvPr/>
        </p:nvSpPr>
        <p:spPr bwMode="auto">
          <a:xfrm>
            <a:off x="533400" y="4800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Generating an utterance</a:t>
            </a:r>
            <a:r>
              <a:rPr lang="en-US" sz="2800" b="1">
                <a:latin typeface="Comic Sans MS" pitchFamily="66" charset="0"/>
              </a:rPr>
              <a:t>: plan generation (possibly) satisfying multiple goals</a:t>
            </a:r>
          </a:p>
        </p:txBody>
      </p:sp>
      <p:sp>
        <p:nvSpPr>
          <p:cNvPr id="57359" name="Rectangle 12"/>
          <p:cNvSpPr>
            <a:spLocks noChangeArrowheads="1"/>
          </p:cNvSpPr>
          <p:nvPr/>
        </p:nvSpPr>
        <p:spPr bwMode="auto">
          <a:xfrm>
            <a:off x="228600" y="4343400"/>
            <a:ext cx="8686800" cy="251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6157DC2-BE8D-4CD6-A6D2-B2E8FD50BF26}" type="datetime1">
              <a:rPr lang="en-US" smtClean="0"/>
              <a:t>2/24/2016</a:t>
            </a:fld>
            <a:endParaRPr lang="en-US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719372-2033-46AA-BA6F-C4F3D7111E2C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Dialog Systems: User-Centered Design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096000" cy="762000"/>
          </a:xfrm>
        </p:spPr>
        <p:txBody>
          <a:bodyPr/>
          <a:lstStyle/>
          <a:p>
            <a:pPr eaLnBrk="1" hangingPunct="1"/>
            <a:r>
              <a:rPr lang="en-US" smtClean="0"/>
              <a:t>Early Focus on User and Task: e.g., interview the users </a:t>
            </a:r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1981200" y="32004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Build Prototypes: Wizard-of-Oz (WOZ) studies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228600" y="5105400"/>
            <a:ext cx="3886200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Iterative Design</a:t>
            </a:r>
          </a:p>
        </p:txBody>
      </p:sp>
      <p:sp>
        <p:nvSpPr>
          <p:cNvPr id="58377" name="Rectangle 6"/>
          <p:cNvSpPr>
            <a:spLocks noChangeArrowheads="1"/>
          </p:cNvSpPr>
          <p:nvPr/>
        </p:nvSpPr>
        <p:spPr bwMode="auto">
          <a:xfrm>
            <a:off x="2133600" y="44196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Evaluation</a:t>
            </a:r>
          </a:p>
        </p:txBody>
      </p:sp>
      <p:sp>
        <p:nvSpPr>
          <p:cNvPr id="58378" name="Oval 7"/>
          <p:cNvSpPr>
            <a:spLocks noChangeArrowheads="1"/>
          </p:cNvSpPr>
          <p:nvPr/>
        </p:nvSpPr>
        <p:spPr bwMode="auto">
          <a:xfrm>
            <a:off x="685800" y="2209800"/>
            <a:ext cx="914400" cy="25908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8"/>
          <p:cNvSpPr>
            <a:spLocks noChangeShapeType="1"/>
          </p:cNvSpPr>
          <p:nvPr/>
        </p:nvSpPr>
        <p:spPr bwMode="auto">
          <a:xfrm>
            <a:off x="1600200" y="3352800"/>
            <a:ext cx="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685800" y="3352800"/>
            <a:ext cx="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020300-D2BD-4E2C-B658-A685611C98F8}" type="datetime1">
              <a:rPr lang="en-US" smtClean="0"/>
              <a:t>2/24/2016</a:t>
            </a:fld>
            <a:endParaRPr lang="en-US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B65C3-A8EF-41BF-82A2-08DF1514993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Next Time: Natural Language Generation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048000"/>
          </a:xfrm>
        </p:spPr>
        <p:txBody>
          <a:bodyPr/>
          <a:lstStyle/>
          <a:p>
            <a:pPr eaLnBrk="1" hangingPunct="1"/>
            <a:r>
              <a:rPr lang="en-US" smtClean="0"/>
              <a:t>Read handout on NLG</a:t>
            </a:r>
          </a:p>
          <a:p>
            <a:pPr eaLnBrk="1" hangingPunct="1"/>
            <a:r>
              <a:rPr lang="en-US" smtClean="0"/>
              <a:t>Lecture will be about an NLG system that I developed and 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B343C9-7A2F-437F-9053-A9143EB94A51}" type="datetime1">
              <a:rPr lang="en-US" smtClean="0"/>
              <a:t>2/24/2016</a:t>
            </a:fld>
            <a:endParaRPr lang="en-US"/>
          </a:p>
        </p:txBody>
      </p:sp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03565C-A563-4F46-AA5F-AB7BA73E7A1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Finish from (Oct 14)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8915400" cy="3048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Semantic Role Labeling</a:t>
            </a:r>
          </a:p>
        </p:txBody>
      </p:sp>
    </p:spTree>
    <p:extLst>
      <p:ext uri="{BB962C8B-B14F-4D97-AF65-F5344CB8AC3E}">
        <p14:creationId xmlns:p14="http://schemas.microsoft.com/office/powerpoint/2010/main" val="20436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3DB900-B342-4A53-9CCE-FAFB6C842113}" type="datetime1">
              <a:rPr lang="en-US" smtClean="0"/>
              <a:t>2/24/2016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CCC9E7-6C63-4CA6-9C9B-2B132028E01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-39914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Semantic Role Labeling: Example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810000" y="16764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2800">
              <a:latin typeface="Comic Sans MS" pitchFamily="66" charset="0"/>
            </a:endParaRPr>
          </a:p>
        </p:txBody>
      </p:sp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481013" y="4114800"/>
            <a:ext cx="784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In 1979 , </a:t>
            </a:r>
            <a:r>
              <a:rPr lang="en-US" sz="2400" dirty="0">
                <a:solidFill>
                  <a:srgbClr val="A50021"/>
                </a:solidFill>
                <a:latin typeface="Comic Sans MS" pitchFamily="66" charset="0"/>
              </a:rPr>
              <a:t>singer Nancy Wilson</a:t>
            </a:r>
            <a:r>
              <a:rPr lang="en-US" sz="2400" dirty="0">
                <a:latin typeface="Comic Sans MS" pitchFamily="66" charset="0"/>
              </a:rPr>
              <a:t> HIRED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him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</a:rPr>
              <a:t>to open her nightclub act</a:t>
            </a:r>
            <a:r>
              <a:rPr lang="en-US" sz="2400" dirty="0">
                <a:latin typeface="Comic Sans MS" pitchFamily="66" charset="0"/>
              </a:rPr>
              <a:t> 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A50021"/>
                </a:solidFill>
                <a:latin typeface="Comic Sans MS" pitchFamily="66" charset="0"/>
              </a:rPr>
              <a:t>Castro</a:t>
            </a:r>
            <a:r>
              <a:rPr lang="en-US" sz="2400" dirty="0">
                <a:latin typeface="Comic Sans MS" pitchFamily="66" charset="0"/>
              </a:rPr>
              <a:t> has swallowed his doubts and HIRED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Valenzuela</a:t>
            </a:r>
            <a:r>
              <a:rPr lang="en-US" sz="2400" dirty="0">
                <a:latin typeface="Comic Sans MS" pitchFamily="66" charset="0"/>
              </a:rPr>
              <a:t> as </a:t>
            </a:r>
            <a:r>
              <a:rPr lang="en-US" sz="2400" dirty="0">
                <a:solidFill>
                  <a:srgbClr val="FF9933"/>
                </a:solidFill>
                <a:latin typeface="Comic Sans MS" pitchFamily="66" charset="0"/>
              </a:rPr>
              <a:t>a cook</a:t>
            </a:r>
            <a:r>
              <a:rPr lang="en-US" sz="2400" dirty="0">
                <a:latin typeface="Comic Sans MS" pitchFamily="66" charset="0"/>
              </a:rPr>
              <a:t> in his small restaurant 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25608" name="Rectangle 69"/>
          <p:cNvSpPr>
            <a:spLocks noChangeArrowheads="1"/>
          </p:cNvSpPr>
          <p:nvPr/>
        </p:nvSpPr>
        <p:spPr bwMode="auto">
          <a:xfrm>
            <a:off x="1327830" y="312420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Comic Sans MS" pitchFamily="66" charset="0"/>
              </a:rPr>
              <a:t>Employer</a:t>
            </a:r>
          </a:p>
        </p:txBody>
      </p:sp>
      <p:sp>
        <p:nvSpPr>
          <p:cNvPr id="25609" name="Rectangle 70"/>
          <p:cNvSpPr>
            <a:spLocks noChangeArrowheads="1"/>
          </p:cNvSpPr>
          <p:nvPr/>
        </p:nvSpPr>
        <p:spPr bwMode="auto">
          <a:xfrm>
            <a:off x="3232830" y="3124200"/>
            <a:ext cx="173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Employee</a:t>
            </a:r>
          </a:p>
        </p:txBody>
      </p:sp>
      <p:sp>
        <p:nvSpPr>
          <p:cNvPr id="25610" name="Rectangle 71"/>
          <p:cNvSpPr>
            <a:spLocks noChangeArrowheads="1"/>
          </p:cNvSpPr>
          <p:nvPr/>
        </p:nvSpPr>
        <p:spPr bwMode="auto">
          <a:xfrm>
            <a:off x="5061630" y="3124200"/>
            <a:ext cx="97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0"/>
                </a:solidFill>
                <a:latin typeface="Comic Sans MS" pitchFamily="66" charset="0"/>
              </a:rPr>
              <a:t>Task</a:t>
            </a:r>
          </a:p>
        </p:txBody>
      </p:sp>
      <p:sp>
        <p:nvSpPr>
          <p:cNvPr id="25611" name="Rectangle 72"/>
          <p:cNvSpPr>
            <a:spLocks noChangeArrowheads="1"/>
          </p:cNvSpPr>
          <p:nvPr/>
        </p:nvSpPr>
        <p:spPr bwMode="auto">
          <a:xfrm>
            <a:off x="6661830" y="31242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Comic Sans MS" pitchFamily="66" charset="0"/>
              </a:rPr>
              <a:t>Position</a:t>
            </a:r>
          </a:p>
        </p:txBody>
      </p:sp>
      <p:sp>
        <p:nvSpPr>
          <p:cNvPr id="25612" name="Rectangle 73"/>
          <p:cNvSpPr>
            <a:spLocks noChangeArrowheads="1"/>
          </p:cNvSpPr>
          <p:nvPr/>
        </p:nvSpPr>
        <p:spPr bwMode="auto">
          <a:xfrm>
            <a:off x="1023030" y="2743200"/>
            <a:ext cx="81209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Some roles.. (</a:t>
            </a:r>
            <a:r>
              <a:rPr lang="en-US" sz="2800" dirty="0" err="1">
                <a:latin typeface="Comic Sans MS" pitchFamily="66" charset="0"/>
              </a:rPr>
              <a:t>FrameNet</a:t>
            </a:r>
            <a:r>
              <a:rPr lang="en-US" sz="2800" dirty="0">
                <a:latin typeface="Comic Sans MS" pitchFamily="66" charset="0"/>
              </a:rPr>
              <a:t> for </a:t>
            </a:r>
            <a:r>
              <a:rPr lang="en-US" sz="28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hiring</a:t>
            </a:r>
            <a:r>
              <a:rPr lang="en-US" sz="2800" dirty="0">
                <a:latin typeface="Comic Sans MS" pitchFamily="66" charset="0"/>
              </a:rPr>
              <a:t> frame)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25613" name="Rectangle 74"/>
          <p:cNvSpPr>
            <a:spLocks noChangeArrowheads="1"/>
          </p:cNvSpPr>
          <p:nvPr/>
        </p:nvSpPr>
        <p:spPr bwMode="auto">
          <a:xfrm>
            <a:off x="671513" y="2743200"/>
            <a:ext cx="7467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9323" y="1066800"/>
            <a:ext cx="891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200" kern="0" dirty="0" smtClean="0"/>
              <a:t>DEF. Labeling phrases in a sentence with semantic roles with respect to a target word</a:t>
            </a:r>
          </a:p>
        </p:txBody>
      </p:sp>
    </p:spTree>
    <p:extLst>
      <p:ext uri="{BB962C8B-B14F-4D97-AF65-F5344CB8AC3E}">
        <p14:creationId xmlns:p14="http://schemas.microsoft.com/office/powerpoint/2010/main" val="35399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435EC7-5555-4853-95C8-3DE11CA9C29B}" type="datetime1">
              <a:rPr lang="en-US" smtClean="0"/>
              <a:t>2/24/2016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34A65-F6A8-4567-9833-F9A04BE2FBEE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77400" cy="1143000"/>
          </a:xfrm>
        </p:spPr>
        <p:txBody>
          <a:bodyPr/>
          <a:lstStyle/>
          <a:p>
            <a:pPr eaLnBrk="1" hangingPunct="1"/>
            <a:r>
              <a:rPr lang="en-US" smtClean="0"/>
              <a:t>Supervised Semantic Role Labeling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2819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Typically framed as a </a:t>
            </a:r>
            <a:r>
              <a:rPr lang="en-US" dirty="0" smtClean="0">
                <a:solidFill>
                  <a:schemeClr val="accent2"/>
                </a:solidFill>
              </a:rPr>
              <a:t>classification problem </a:t>
            </a:r>
            <a:r>
              <a:rPr lang="en-US" dirty="0" smtClean="0"/>
              <a:t>since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[</a:t>
            </a:r>
            <a:r>
              <a:rPr lang="en-US" dirty="0" err="1" smtClean="0"/>
              <a:t>Gildea</a:t>
            </a:r>
            <a:r>
              <a:rPr lang="en-US" dirty="0" smtClean="0"/>
              <a:t>, </a:t>
            </a:r>
            <a:r>
              <a:rPr lang="en-US" dirty="0" err="1" smtClean="0"/>
              <a:t>Jurfsky</a:t>
            </a:r>
            <a:r>
              <a:rPr lang="en-US" dirty="0" smtClean="0"/>
              <a:t> 2002]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Train a classifier that for each predicate: 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dirty="0" smtClean="0"/>
              <a:t>determine for each </a:t>
            </a:r>
            <a:r>
              <a:rPr lang="en-US" dirty="0" err="1" smtClean="0"/>
              <a:t>synt</a:t>
            </a:r>
            <a:r>
              <a:rPr lang="en-US" dirty="0" smtClean="0"/>
              <a:t>. constituent which </a:t>
            </a:r>
            <a:r>
              <a:rPr lang="en-US" dirty="0" smtClean="0">
                <a:solidFill>
                  <a:schemeClr val="accent2"/>
                </a:solidFill>
              </a:rPr>
              <a:t>semantic role </a:t>
            </a:r>
            <a:r>
              <a:rPr lang="en-US" dirty="0" smtClean="0"/>
              <a:t>(if any) it plays with respect to the predicate</a:t>
            </a:r>
          </a:p>
          <a:p>
            <a:pPr marL="514350" indent="-457200" eaLnBrk="1" hangingPunct="1">
              <a:lnSpc>
                <a:spcPct val="90000"/>
              </a:lnSpc>
              <a:defRPr/>
            </a:pPr>
            <a:r>
              <a:rPr lang="en-US" dirty="0" smtClean="0"/>
              <a:t>Train on a corpus annotated with relevant constituent features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685800" y="46482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These include: </a:t>
            </a:r>
            <a:r>
              <a:rPr lang="en-US" sz="2800">
                <a:latin typeface="Comic Sans MS" pitchFamily="66" charset="0"/>
              </a:rPr>
              <a:t>predicate, phrase type, head word and its POS, path, voice, linear position…… </a:t>
            </a:r>
            <a:r>
              <a:rPr lang="en-US" sz="2800" i="1">
                <a:latin typeface="Comic Sans MS" pitchFamily="66" charset="0"/>
              </a:rPr>
              <a:t>and many others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6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9813" y="5500688"/>
              <a:ext cx="742950" cy="22225"/>
            </p14:xfrm>
          </p:contentPart>
        </mc:Choice>
        <mc:Fallback xmlns="">
          <p:pic>
            <p:nvPicPr>
              <p:cNvPr id="266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774" y="5497409"/>
                <a:ext cx="752309" cy="34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6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7063" y="5060950"/>
              <a:ext cx="4775200" cy="552450"/>
            </p14:xfrm>
          </p:contentPart>
        </mc:Choice>
        <mc:Fallback xmlns="">
          <p:pic>
            <p:nvPicPr>
              <p:cNvPr id="266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9143" y="5052312"/>
                <a:ext cx="4795361" cy="5661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2F5568-BFEB-431D-AC92-0D1E16D356F3}" type="datetime1">
              <a:rPr lang="en-US" smtClean="0"/>
              <a:t>2/24/2016</a:t>
            </a:fld>
            <a:endParaRPr lang="en-US"/>
          </a:p>
        </p:txBody>
      </p:sp>
      <p:sp>
        <p:nvSpPr>
          <p:cNvPr id="61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61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D4EBF0-63FE-410F-B2F8-4FC9769AA68D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61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Semantic Role Labeling: Example</a:t>
            </a:r>
          </a:p>
        </p:txBody>
      </p:sp>
      <p:pic>
        <p:nvPicPr>
          <p:cNvPr id="61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8001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[issued, NP, Examiner, NNP, NP</a:t>
            </a:r>
            <a:r>
              <a:rPr lang="en-US" sz="2400">
                <a:sym typeface="Symbol" pitchFamily="18" charset="2"/>
              </a:rPr>
              <a:t>SVPVBD, active, before, …..]</a:t>
            </a:r>
            <a:endParaRPr lang="en-US">
              <a:sym typeface="Symbol" pitchFamily="18" charset="2"/>
            </a:endParaRPr>
          </a:p>
        </p:txBody>
      </p:sp>
      <p:sp>
        <p:nvSpPr>
          <p:cNvPr id="6172" name="Rectangle 13"/>
          <p:cNvSpPr>
            <a:spLocks noChangeArrowheads="1"/>
          </p:cNvSpPr>
          <p:nvPr/>
        </p:nvSpPr>
        <p:spPr bwMode="auto">
          <a:xfrm>
            <a:off x="0" y="4495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ARG0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sz="2400" b="1" i="1">
              <a:latin typeface="Comic Sans MS" pitchFamily="66" charset="0"/>
            </a:endParaRPr>
          </a:p>
        </p:txBody>
      </p:sp>
      <p:sp>
        <p:nvSpPr>
          <p:cNvPr id="6173" name="Rectangle 4"/>
          <p:cNvSpPr>
            <a:spLocks noChangeArrowheads="1"/>
          </p:cNvSpPr>
          <p:nvPr/>
        </p:nvSpPr>
        <p:spPr bwMode="auto">
          <a:xfrm>
            <a:off x="0" y="5486400"/>
            <a:ext cx="944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predicate, phrase type, head word and its POS, path, voice, linear position……</a:t>
            </a:r>
            <a:endParaRPr lang="en-US" sz="2000" i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5118100"/>
              <a:ext cx="1960562" cy="76200"/>
            </p14:xfrm>
          </p:contentPart>
        </mc:Choice>
        <mc:Fallback xmlns="">
          <p:pic>
            <p:nvPicPr>
              <p:cNvPr id="61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9471" y="5111630"/>
                <a:ext cx="1980049" cy="94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788" y="2705100"/>
              <a:ext cx="315912" cy="1484313"/>
            </p14:xfrm>
          </p:contentPart>
        </mc:Choice>
        <mc:Fallback xmlns="">
          <p:pic>
            <p:nvPicPr>
              <p:cNvPr id="61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914" y="2702580"/>
                <a:ext cx="330304" cy="1498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5084763"/>
              <a:ext cx="250825" cy="454025"/>
            </p14:xfrm>
          </p:contentPart>
        </mc:Choice>
        <mc:Fallback xmlns="">
          <p:pic>
            <p:nvPicPr>
              <p:cNvPr id="61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2753" y="5075402"/>
                <a:ext cx="269178" cy="469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5162550"/>
              <a:ext cx="328613" cy="423863"/>
            </p14:xfrm>
          </p:contentPart>
        </mc:Choice>
        <mc:Fallback xmlns="">
          <p:pic>
            <p:nvPicPr>
              <p:cNvPr id="61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29867" y="5152106"/>
                <a:ext cx="347329" cy="441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" y="5141913"/>
              <a:ext cx="1384300" cy="455612"/>
            </p14:xfrm>
          </p:contentPart>
        </mc:Choice>
        <mc:Fallback xmlns="">
          <p:pic>
            <p:nvPicPr>
              <p:cNvPr id="61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6349" y="5133276"/>
                <a:ext cx="1395461" cy="46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5713" y="5118100"/>
              <a:ext cx="1603375" cy="763588"/>
            </p14:xfrm>
          </p:contentPart>
        </mc:Choice>
        <mc:Fallback xmlns="">
          <p:pic>
            <p:nvPicPr>
              <p:cNvPr id="61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5993" y="5108740"/>
                <a:ext cx="1624974" cy="78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5073650"/>
              <a:ext cx="2678112" cy="811213"/>
            </p14:xfrm>
          </p:contentPart>
        </mc:Choice>
        <mc:Fallback xmlns="">
          <p:pic>
            <p:nvPicPr>
              <p:cNvPr id="61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00963" y="5067889"/>
                <a:ext cx="2698993" cy="82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3350" y="727075"/>
              <a:ext cx="2589213" cy="2266950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9750" y="721675"/>
                <a:ext cx="2601812" cy="2277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9188" y="3295650"/>
              <a:ext cx="754062" cy="365125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269" y="3285208"/>
                <a:ext cx="772779" cy="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1817688"/>
              <a:ext cx="652462" cy="282575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6050" y="1809038"/>
                <a:ext cx="666137" cy="297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888" y="1377950"/>
              <a:ext cx="390525" cy="338138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8649" y="1375429"/>
                <a:ext cx="401323" cy="34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2975" y="2214563"/>
              <a:ext cx="849313" cy="906462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06854" y="2208104"/>
                <a:ext cx="863354" cy="923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" y="4813300"/>
              <a:ext cx="1019175" cy="601663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1190" y="4806819"/>
                <a:ext cx="1037175" cy="618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3763" y="5014913"/>
              <a:ext cx="419100" cy="312737"/>
            </p14:xfrm>
          </p:contentPart>
        </mc:Choice>
        <mc:Fallback xmlns=""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2961" y="5003757"/>
                <a:ext cx="440343" cy="334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4938" y="5160963"/>
              <a:ext cx="584200" cy="490537"/>
            </p14:xfrm>
          </p:contentPart>
        </mc:Choice>
        <mc:Fallback xmlns=""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06299" y="5154845"/>
                <a:ext cx="600038" cy="5016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1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67EFCF-F252-41E0-80ED-F29F6EE87608}" type="datetime1">
              <a:rPr lang="en-US" smtClean="0"/>
              <a:t>2/24/2016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878E0-AB54-46D5-BCF5-FE6F4840C72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77400" cy="1143000"/>
          </a:xfrm>
        </p:spPr>
        <p:txBody>
          <a:bodyPr/>
          <a:lstStyle/>
          <a:p>
            <a:pPr eaLnBrk="1" hangingPunct="1"/>
            <a:r>
              <a:rPr lang="en-US" smtClean="0"/>
              <a:t>Supervised Semantic Role Labeling (basic) Algorithm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429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Assign </a:t>
            </a:r>
            <a:r>
              <a:rPr lang="en-US" i="1" dirty="0" smtClean="0"/>
              <a:t>parse tree </a:t>
            </a:r>
            <a:r>
              <a:rPr lang="en-US" dirty="0" smtClean="0"/>
              <a:t>to input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all predicate-bearing words (</a:t>
            </a:r>
            <a:r>
              <a:rPr lang="en-US" dirty="0" err="1" smtClean="0"/>
              <a:t>PropBank</a:t>
            </a:r>
            <a:r>
              <a:rPr lang="en-US" dirty="0" smtClean="0"/>
              <a:t>, </a:t>
            </a:r>
            <a:r>
              <a:rPr lang="en-US" dirty="0" err="1" smtClean="0"/>
              <a:t>FrameNet</a:t>
            </a:r>
            <a:r>
              <a:rPr lang="en-US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For each predicate.: apply classifier to each </a:t>
            </a:r>
            <a:r>
              <a:rPr lang="en-US" dirty="0" err="1" smtClean="0"/>
              <a:t>synt</a:t>
            </a:r>
            <a:r>
              <a:rPr lang="en-US" dirty="0" smtClean="0"/>
              <a:t>. constituent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4953000"/>
            <a:ext cx="85344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Unsupervised Semantic Role Labeling: </a:t>
            </a:r>
            <a:r>
              <a:rPr lang="en-US" sz="28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bootstrapping [</a:t>
            </a:r>
            <a:r>
              <a:rPr lang="en-US" sz="280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Swier</a:t>
            </a:r>
            <a:r>
              <a:rPr lang="en-US" sz="28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, Stevenson ‘04]</a:t>
            </a:r>
            <a:endParaRPr lang="en-US" sz="36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7900" y="2644775"/>
              <a:ext cx="4438650" cy="36513"/>
            </p14:xfrm>
          </p:contentPart>
        </mc:Choice>
        <mc:Fallback xmlns="">
          <p:pic>
            <p:nvPicPr>
              <p:cNvPr id="717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4660" y="2640075"/>
                <a:ext cx="4454129" cy="491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3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EFC7D4-B23D-4E56-BEEE-3C924268F2DA}" type="datetime1">
              <a:rPr lang="en-US" smtClean="0"/>
              <a:t>2/24/2016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878E0-AB54-46D5-BCF5-FE6F4840C72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77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Semantic Role Labeling </a:t>
            </a:r>
            <a:br>
              <a:rPr lang="en-US" dirty="0" smtClean="0"/>
            </a:br>
            <a:r>
              <a:rPr lang="en-US" dirty="0" smtClean="0"/>
              <a:t>(state of the art systems)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371600"/>
            <a:ext cx="9144000" cy="251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ASSERT</a:t>
            </a:r>
          </a:p>
          <a:p>
            <a:r>
              <a:rPr lang="en-US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Automatic Statistical </a:t>
            </a:r>
            <a:r>
              <a:rPr lang="en-US" sz="28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SEmantic</a:t>
            </a:r>
            <a:r>
              <a:rPr lang="en-US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Role Tagger</a:t>
            </a:r>
            <a:r>
              <a:rPr lang="en-US" sz="2800" b="1" dirty="0" smtClean="0"/>
              <a:t> Towards reference: Robust Semantic Role Labeling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err="1" smtClean="0"/>
              <a:t>Sameer</a:t>
            </a:r>
            <a:r>
              <a:rPr lang="en-US" sz="2800" dirty="0" smtClean="0"/>
              <a:t> </a:t>
            </a:r>
            <a:r>
              <a:rPr lang="en-US" sz="2800" dirty="0" err="1" smtClean="0"/>
              <a:t>Pradhan</a:t>
            </a:r>
            <a:r>
              <a:rPr lang="en-US" sz="2800" dirty="0" smtClean="0"/>
              <a:t>, Wayne Ward and James H. Martin</a:t>
            </a:r>
            <a:br>
              <a:rPr lang="en-US" sz="2800" dirty="0" smtClean="0"/>
            </a:br>
            <a:r>
              <a:rPr lang="en-US" sz="2800" i="1" dirty="0" smtClean="0"/>
              <a:t>Computational Linguistics</a:t>
            </a:r>
            <a:r>
              <a:rPr lang="en-US" sz="2800" dirty="0" smtClean="0"/>
              <a:t> Special Issue on Semantic Role Labeling, Vol. 34, No. 2, pp. 289-310, </a:t>
            </a:r>
            <a:r>
              <a:rPr lang="en-US" sz="2800" b="1" dirty="0" smtClean="0"/>
              <a:t>2008.</a:t>
            </a:r>
            <a:endParaRPr lang="en-US" sz="28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4343400"/>
            <a:ext cx="8534400" cy="152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Illinois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Semantic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Role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Labeler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(SRL)</a:t>
            </a:r>
          </a:p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(Machine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L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earning and </a:t>
            </a:r>
            <a:r>
              <a:rPr lang="fr-FR" sz="2800" b="1" smtClean="0">
                <a:latin typeface="Arial" pitchFamily="34" charset="0"/>
                <a:cs typeface="Arial" pitchFamily="34" charset="0"/>
              </a:rPr>
              <a:t>Integer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Prorgamming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C49FAE-0351-426F-B419-28635FFD9798}" type="datetime1">
              <a:rPr lang="en-US" smtClean="0"/>
              <a:t>2/24/2016</a:t>
            </a:fld>
            <a:endParaRPr lang="en-US"/>
          </a:p>
        </p:txBody>
      </p:sp>
      <p:sp>
        <p:nvSpPr>
          <p:cNvPr id="296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1397E-91F9-4A1E-BDA6-E0EE8D36AF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en-US" smtClean="0"/>
              <a:t>Pragmatics: Conversational Structure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86106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smtClean="0"/>
              <a:t>(i)   A: So can you please come over here again right now</a:t>
            </a:r>
          </a:p>
          <a:p>
            <a:pPr eaLnBrk="1" hangingPunct="1">
              <a:buFontTx/>
              <a:buNone/>
            </a:pPr>
            <a:r>
              <a:rPr lang="en-US" b="0" smtClean="0"/>
              <a:t>(ii)  B: Well, I have to go to Edinburgh today sir</a:t>
            </a:r>
          </a:p>
          <a:p>
            <a:pPr eaLnBrk="1" hangingPunct="1">
              <a:buFontTx/>
              <a:buNone/>
            </a:pPr>
            <a:r>
              <a:rPr lang="en-US" b="0" smtClean="0"/>
              <a:t>(iii) A: Hmm. How about this Thursday?</a:t>
            </a:r>
          </a:p>
          <a:p>
            <a:pPr eaLnBrk="1" hangingPunct="1">
              <a:buFontTx/>
              <a:buNone/>
            </a:pPr>
            <a:endParaRPr lang="en-US" b="0" smtClean="0"/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304800" y="3733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Not the end of a conversation (nor the beginning)</a:t>
            </a:r>
          </a:p>
        </p:txBody>
      </p:sp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0" y="4648200"/>
            <a:ext cx="9144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Pragmatic knowledge: Strong expectations about the structure of conversations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Pairs e.g., request &lt;-&gt; response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Closing/Opening forms</a:t>
            </a:r>
          </a:p>
          <a:p>
            <a:pPr marL="342900" indent="-342900"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6" grpId="0" autoUpdateAnimBg="0"/>
      <p:bldP spid="63283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B29BA6-67D8-4E32-B312-8936E0191AA9}" type="datetime1">
              <a:rPr lang="en-US" smtClean="0"/>
              <a:t>2/24/2016</a:t>
            </a:fld>
            <a:endParaRPr lang="en-US"/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06F014-1998-4015-B731-AE9BCFDC0C1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Pragmatics: Dialog Acts</a:t>
            </a:r>
          </a:p>
        </p:txBody>
      </p:sp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228600" y="31242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 is </a:t>
            </a:r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requesting</a:t>
            </a: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 B to come at time of speaking,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B </a:t>
            </a:r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implies he can’t</a:t>
            </a: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 (or would rather not)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 </a:t>
            </a:r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repeats the request</a:t>
            </a: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 for some other time.</a:t>
            </a: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Pragmatic assumptions relying on: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mutual knowledge </a:t>
            </a:r>
            <a:r>
              <a:rPr lang="en-US" sz="2400" b="1">
                <a:latin typeface="Comic Sans MS" pitchFamily="66" charset="0"/>
              </a:rPr>
              <a:t>(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en-US" sz="2400" b="1">
                <a:latin typeface="Comic Sans MS" pitchFamily="66" charset="0"/>
              </a:rPr>
              <a:t> knows that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US" sz="2400" b="1">
                <a:latin typeface="Comic Sans MS" pitchFamily="66" charset="0"/>
              </a:rPr>
              <a:t> knows that…)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co-operation </a:t>
            </a:r>
            <a:r>
              <a:rPr lang="en-US" sz="2400" b="1">
                <a:latin typeface="Comic Sans MS" pitchFamily="66" charset="0"/>
              </a:rPr>
              <a:t>(must be a response… triggers inference)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topical coherence </a:t>
            </a:r>
            <a:r>
              <a:rPr lang="en-US" sz="2400" b="1">
                <a:latin typeface="Comic Sans MS" pitchFamily="66" charset="0"/>
              </a:rPr>
              <a:t>(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who</a:t>
            </a:r>
            <a:r>
              <a:rPr lang="en-US" sz="2400" b="1">
                <a:latin typeface="Comic Sans MS" pitchFamily="66" charset="0"/>
              </a:rPr>
              <a:t> should do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what</a:t>
            </a:r>
            <a:r>
              <a:rPr lang="en-US" sz="2400" b="1">
                <a:latin typeface="Comic Sans MS" pitchFamily="66" charset="0"/>
              </a:rPr>
              <a:t> on Thur?)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228600" y="990600"/>
            <a:ext cx="861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(</a:t>
            </a:r>
            <a:r>
              <a:rPr lang="en-US" sz="2800" dirty="0" err="1">
                <a:latin typeface="Comic Sans MS" pitchFamily="66" charset="0"/>
              </a:rPr>
              <a:t>i</a:t>
            </a:r>
            <a:r>
              <a:rPr lang="en-US" sz="2800" dirty="0">
                <a:latin typeface="Comic Sans MS" pitchFamily="66" charset="0"/>
              </a:rPr>
              <a:t>)   A: So can you please come over here again right </a:t>
            </a:r>
            <a:r>
              <a:rPr lang="en-US" sz="2800" dirty="0" smtClean="0">
                <a:latin typeface="Comic Sans MS" pitchFamily="66" charset="0"/>
              </a:rPr>
              <a:t>now?</a:t>
            </a:r>
            <a:endParaRPr lang="en-US" sz="28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(ii)  B: Well, I have to go to Edinburgh today sir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(iii) A: Hmm. How about this Thursday?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84320" y="968760"/>
              <a:ext cx="6634440" cy="4822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1720" y="958320"/>
                <a:ext cx="6661800" cy="484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autoUpdateAnimBg="0"/>
      <p:bldP spid="63488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4B5F9FF-27C5-4879-B892-F5AE7FAC4017}" type="datetime1">
              <a:rPr lang="en-US" smtClean="0"/>
              <a:t>2/24/2016</a:t>
            </a:fld>
            <a:endParaRPr lang="en-US"/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2016</a:t>
            </a:r>
            <a:endParaRPr lang="en-US"/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02D17-2688-45B5-85BF-CAFF48953BD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447800"/>
          </a:xfrm>
        </p:spPr>
        <p:txBody>
          <a:bodyPr/>
          <a:lstStyle/>
          <a:p>
            <a:pPr eaLnBrk="1" hangingPunct="1"/>
            <a:r>
              <a:rPr lang="en-US" smtClean="0"/>
              <a:t>Pragmatics: Specific Act (Request)</a:t>
            </a:r>
          </a:p>
        </p:txBody>
      </p:sp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228600" y="31242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 wants B to come over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 believes it is possible for B to come over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 believes B is not already there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 believes he is not in a position to order B to…</a:t>
            </a:r>
          </a:p>
        </p:txBody>
      </p:sp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Assumption: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latin typeface="Comic Sans MS" pitchFamily="66" charset="0"/>
              </a:rPr>
              <a:t> behaving rationally and sincerely</a:t>
            </a: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228600" y="1143000"/>
            <a:ext cx="861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(i)   A: So can you please come over here again right now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(ii)  B: Well, I have to go to Edinburgh today sir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(iii) A: Hmm. How about this Thursday?</a:t>
            </a:r>
          </a:p>
        </p:txBody>
      </p:sp>
      <p:sp>
        <p:nvSpPr>
          <p:cNvPr id="636934" name="Rectangle 6"/>
          <p:cNvSpPr>
            <a:spLocks noChangeArrowheads="1"/>
          </p:cNvSpPr>
          <p:nvPr/>
        </p:nvSpPr>
        <p:spPr bwMode="auto">
          <a:xfrm>
            <a:off x="0" y="51054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Pragmatic knowledge: speaker beliefs and intentions underlying the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act of requesting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autoUpdateAnimBg="0"/>
      <p:bldP spid="636932" grpId="0" animBg="1" autoUpdateAnimBg="0"/>
      <p:bldP spid="636934" grpId="0" animBg="1" autoUpdateAnimBg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30385</TotalTime>
  <Words>7350</Words>
  <Application>Microsoft Office PowerPoint</Application>
  <PresentationFormat>On-screen Show (4:3)</PresentationFormat>
  <Paragraphs>1276</Paragraphs>
  <Slides>69</Slides>
  <Notes>67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5832 Template</vt:lpstr>
      <vt:lpstr>Equation</vt:lpstr>
      <vt:lpstr>CPSC 503 Computational Linguistics</vt:lpstr>
      <vt:lpstr>Knowledge-Formalisms Map (including probabilistic formalisms)</vt:lpstr>
      <vt:lpstr>Today Feb 25</vt:lpstr>
      <vt:lpstr>“Semantic” Analysis</vt:lpstr>
      <vt:lpstr>Semantic Analysis</vt:lpstr>
      <vt:lpstr>Pragmatics: Example</vt:lpstr>
      <vt:lpstr>Pragmatics: Conversational Structure</vt:lpstr>
      <vt:lpstr>Pragmatics: Dialog Acts</vt:lpstr>
      <vt:lpstr>Pragmatics: Specific Act (Request)</vt:lpstr>
      <vt:lpstr>Pragmatics: Deixis</vt:lpstr>
      <vt:lpstr>Today Feb 25</vt:lpstr>
      <vt:lpstr>Discourse: Monologue</vt:lpstr>
      <vt:lpstr>Discourse/Text Segmentation(1)</vt:lpstr>
      <vt:lpstr>Discourse/Text Segmentation(2)</vt:lpstr>
      <vt:lpstr>Sample Monologues: Coherence</vt:lpstr>
      <vt:lpstr>Corresponding Text Structure</vt:lpstr>
      <vt:lpstr>RST</vt:lpstr>
      <vt:lpstr>Parsing</vt:lpstr>
      <vt:lpstr>Generation</vt:lpstr>
      <vt:lpstr>Text Relations, Parsing and Generation</vt:lpstr>
      <vt:lpstr>Reference</vt:lpstr>
      <vt:lpstr>Reference Resolution</vt:lpstr>
      <vt:lpstr>Cont’ Referring Expressions</vt:lpstr>
      <vt:lpstr>Pronominal Resolution: “Simplest” Algorithm</vt:lpstr>
      <vt:lpstr>PowerPoint Presentation</vt:lpstr>
      <vt:lpstr>Focus</vt:lpstr>
      <vt:lpstr>PowerPoint Presentation</vt:lpstr>
      <vt:lpstr>Need World Knowledge…</vt:lpstr>
      <vt:lpstr>Coreference resolution</vt:lpstr>
      <vt:lpstr>Coreference Resolution: State  the art</vt:lpstr>
      <vt:lpstr>Today Feb 25</vt:lpstr>
      <vt:lpstr>Discourse: Dialog</vt:lpstr>
      <vt:lpstr>Dialog: two key tasks</vt:lpstr>
      <vt:lpstr>Dialog Act Interpretation</vt:lpstr>
      <vt:lpstr>Automatic Interpretation of Dialog Acts</vt:lpstr>
      <vt:lpstr>Cue-Based: Key Idea</vt:lpstr>
      <vt:lpstr>Cue-Based model (1)</vt:lpstr>
      <vt:lpstr>Cue-Based model (2)</vt:lpstr>
      <vt:lpstr>Cue-Based model Summary</vt:lpstr>
      <vt:lpstr>Next class: Tue March 1</vt:lpstr>
      <vt:lpstr>PowerPoint Presentation</vt:lpstr>
      <vt:lpstr>Knowledge-Formalisms Map (including probabilistic formalisms)</vt:lpstr>
      <vt:lpstr>Next Time: Natural Language Generation</vt:lpstr>
      <vt:lpstr>Today 27/10</vt:lpstr>
      <vt:lpstr>Discourse: Dialog</vt:lpstr>
      <vt:lpstr>Dialog: two key tasks</vt:lpstr>
      <vt:lpstr>Dialog Act Interpretation</vt:lpstr>
      <vt:lpstr>Automatic Interpretation of Dialog Acts</vt:lpstr>
      <vt:lpstr>Cue-Based: Key Idea</vt:lpstr>
      <vt:lpstr>Cue-Based model (1)</vt:lpstr>
      <vt:lpstr>Cue-Based model (2)</vt:lpstr>
      <vt:lpstr>Cue-Based model Summary</vt:lpstr>
      <vt:lpstr>Dialog Managers in Conversational Agents</vt:lpstr>
      <vt:lpstr>Dialog Managers</vt:lpstr>
      <vt:lpstr>Plan Inferential (BDI) Pros/Cons    </vt:lpstr>
      <vt:lpstr>FSA Dialog Manager: system initiative</vt:lpstr>
      <vt:lpstr>Template-based Dialog Manager (1)</vt:lpstr>
      <vt:lpstr>Template-based Dialog Manager (2)</vt:lpstr>
      <vt:lpstr>Markov Decision Processes [’02]</vt:lpstr>
      <vt:lpstr>BDI Dialog Manager</vt:lpstr>
      <vt:lpstr>BDI Dialog Manager</vt:lpstr>
      <vt:lpstr>Designing Dialog Systems: User-Centered Design</vt:lpstr>
      <vt:lpstr>Next Time: Natural Language Generation</vt:lpstr>
      <vt:lpstr>Finish from (Oct 14)</vt:lpstr>
      <vt:lpstr>Semantic Role Labeling: Example</vt:lpstr>
      <vt:lpstr>Supervised Semantic Role Labeling</vt:lpstr>
      <vt:lpstr>Semantic Role Labeling: Example</vt:lpstr>
      <vt:lpstr>Supervised Semantic Role Labeling (basic) Algorithm</vt:lpstr>
      <vt:lpstr>Semantic Role Labeling  (state of the art systems)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727</cp:revision>
  <cp:lastPrinted>2016-02-25T20:14:21Z</cp:lastPrinted>
  <dcterms:created xsi:type="dcterms:W3CDTF">2003-01-21T20:11:16Z</dcterms:created>
  <dcterms:modified xsi:type="dcterms:W3CDTF">2016-02-26T01:02:12Z</dcterms:modified>
</cp:coreProperties>
</file>