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4.xml" ContentType="application/inkml+xml"/>
  <Override PartName="/ppt/ink/ink5.xml" ContentType="application/inkml+xml"/>
  <Override PartName="/ppt/notesSlides/notesSlide12.xml" ContentType="application/vnd.openxmlformats-officedocument.presentationml.notesSlide+xml"/>
  <Override PartName="/ppt/ink/ink6.xml" ContentType="application/inkml+xml"/>
  <Override PartName="/ppt/notesSlides/notesSlide13.xml" ContentType="application/vnd.openxmlformats-officedocument.presentationml.notesSlide+xml"/>
  <Override PartName="/ppt/ink/ink7.xml" ContentType="application/inkml+xml"/>
  <Override PartName="/ppt/notesSlides/notesSlide14.xml" ContentType="application/vnd.openxmlformats-officedocument.presentationml.notesSlide+xml"/>
  <Override PartName="/ppt/ink/ink8.xml" ContentType="application/inkml+xml"/>
  <Override PartName="/ppt/notesSlides/notesSlide1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notesSlides/notesSlide23.xml" ContentType="application/vnd.openxmlformats-officedocument.presentationml.notesSlide+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26.xml" ContentType="application/inkml+xml"/>
  <Override PartName="/ppt/ink/ink127.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ink/ink128.xml" ContentType="application/inkml+xml"/>
  <Override PartName="/ppt/notesSlides/notesSlide32.xml" ContentType="application/vnd.openxmlformats-officedocument.presentationml.notesSlide+xml"/>
  <Override PartName="/ppt/charts/chart2.xml" ContentType="application/vnd.openxmlformats-officedocument.drawingml.chart+xml"/>
  <Override PartName="/ppt/ink/ink129.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1"/>
    <p:sldMasterId id="2147483728" r:id="rId2"/>
    <p:sldMasterId id="2147483742" r:id="rId3"/>
    <p:sldMasterId id="2147483757" r:id="rId4"/>
    <p:sldMasterId id="2147483782" r:id="rId5"/>
  </p:sldMasterIdLst>
  <p:notesMasterIdLst>
    <p:notesMasterId r:id="rId154"/>
  </p:notesMasterIdLst>
  <p:handoutMasterIdLst>
    <p:handoutMasterId r:id="rId155"/>
  </p:handoutMasterIdLst>
  <p:sldIdLst>
    <p:sldId id="749" r:id="rId6"/>
    <p:sldId id="748" r:id="rId7"/>
    <p:sldId id="858" r:id="rId8"/>
    <p:sldId id="595" r:id="rId9"/>
    <p:sldId id="739" r:id="rId10"/>
    <p:sldId id="654" r:id="rId11"/>
    <p:sldId id="716" r:id="rId12"/>
    <p:sldId id="620" r:id="rId13"/>
    <p:sldId id="741" r:id="rId14"/>
    <p:sldId id="597" r:id="rId15"/>
    <p:sldId id="860" r:id="rId16"/>
    <p:sldId id="661" r:id="rId17"/>
    <p:sldId id="662" r:id="rId18"/>
    <p:sldId id="622" r:id="rId19"/>
    <p:sldId id="628" r:id="rId20"/>
    <p:sldId id="822" r:id="rId21"/>
    <p:sldId id="627" r:id="rId22"/>
    <p:sldId id="629" r:id="rId23"/>
    <p:sldId id="861" r:id="rId24"/>
    <p:sldId id="835" r:id="rId25"/>
    <p:sldId id="824" r:id="rId26"/>
    <p:sldId id="836" r:id="rId27"/>
    <p:sldId id="624" r:id="rId28"/>
    <p:sldId id="859" r:id="rId29"/>
    <p:sldId id="630" r:id="rId30"/>
    <p:sldId id="823" r:id="rId31"/>
    <p:sldId id="663" r:id="rId32"/>
    <p:sldId id="667" r:id="rId33"/>
    <p:sldId id="625" r:id="rId34"/>
    <p:sldId id="632" r:id="rId35"/>
    <p:sldId id="664" r:id="rId36"/>
    <p:sldId id="633" r:id="rId37"/>
    <p:sldId id="644" r:id="rId38"/>
    <p:sldId id="645" r:id="rId39"/>
    <p:sldId id="668" r:id="rId40"/>
    <p:sldId id="674" r:id="rId41"/>
    <p:sldId id="675" r:id="rId42"/>
    <p:sldId id="826" r:id="rId43"/>
    <p:sldId id="828" r:id="rId44"/>
    <p:sldId id="825" r:id="rId45"/>
    <p:sldId id="827" r:id="rId46"/>
    <p:sldId id="829" r:id="rId47"/>
    <p:sldId id="833" r:id="rId48"/>
    <p:sldId id="676" r:id="rId49"/>
    <p:sldId id="669" r:id="rId50"/>
    <p:sldId id="742" r:id="rId51"/>
    <p:sldId id="678" r:id="rId52"/>
    <p:sldId id="684" r:id="rId53"/>
    <p:sldId id="683" r:id="rId54"/>
    <p:sldId id="816" r:id="rId55"/>
    <p:sldId id="685" r:id="rId56"/>
    <p:sldId id="700" r:id="rId57"/>
    <p:sldId id="757" r:id="rId58"/>
    <p:sldId id="759" r:id="rId59"/>
    <p:sldId id="761" r:id="rId60"/>
    <p:sldId id="762" r:id="rId61"/>
    <p:sldId id="763" r:id="rId62"/>
    <p:sldId id="764" r:id="rId63"/>
    <p:sldId id="765" r:id="rId64"/>
    <p:sldId id="845" r:id="rId65"/>
    <p:sldId id="701" r:id="rId66"/>
    <p:sldId id="702" r:id="rId67"/>
    <p:sldId id="846" r:id="rId68"/>
    <p:sldId id="863" r:id="rId69"/>
    <p:sldId id="864" r:id="rId70"/>
    <p:sldId id="865" r:id="rId71"/>
    <p:sldId id="866" r:id="rId72"/>
    <p:sldId id="714" r:id="rId73"/>
    <p:sldId id="715" r:id="rId74"/>
    <p:sldId id="821" r:id="rId75"/>
    <p:sldId id="766" r:id="rId76"/>
    <p:sldId id="862" r:id="rId77"/>
    <p:sldId id="770" r:id="rId78"/>
    <p:sldId id="771" r:id="rId79"/>
    <p:sldId id="772" r:id="rId80"/>
    <p:sldId id="773" r:id="rId81"/>
    <p:sldId id="774" r:id="rId82"/>
    <p:sldId id="775" r:id="rId83"/>
    <p:sldId id="776" r:id="rId84"/>
    <p:sldId id="777" r:id="rId85"/>
    <p:sldId id="778" r:id="rId86"/>
    <p:sldId id="779" r:id="rId87"/>
    <p:sldId id="780" r:id="rId88"/>
    <p:sldId id="781" r:id="rId89"/>
    <p:sldId id="782" r:id="rId90"/>
    <p:sldId id="787" r:id="rId91"/>
    <p:sldId id="788" r:id="rId92"/>
    <p:sldId id="789" r:id="rId93"/>
    <p:sldId id="790" r:id="rId94"/>
    <p:sldId id="791" r:id="rId95"/>
    <p:sldId id="792" r:id="rId96"/>
    <p:sldId id="793" r:id="rId97"/>
    <p:sldId id="794" r:id="rId98"/>
    <p:sldId id="795" r:id="rId99"/>
    <p:sldId id="796" r:id="rId100"/>
    <p:sldId id="797" r:id="rId101"/>
    <p:sldId id="798" r:id="rId102"/>
    <p:sldId id="799" r:id="rId103"/>
    <p:sldId id="800" r:id="rId104"/>
    <p:sldId id="801" r:id="rId105"/>
    <p:sldId id="802" r:id="rId106"/>
    <p:sldId id="803" r:id="rId107"/>
    <p:sldId id="804" r:id="rId108"/>
    <p:sldId id="805" r:id="rId109"/>
    <p:sldId id="806" r:id="rId110"/>
    <p:sldId id="807" r:id="rId111"/>
    <p:sldId id="808" r:id="rId112"/>
    <p:sldId id="809" r:id="rId113"/>
    <p:sldId id="810" r:id="rId114"/>
    <p:sldId id="811" r:id="rId115"/>
    <p:sldId id="812" r:id="rId116"/>
    <p:sldId id="746" r:id="rId117"/>
    <p:sldId id="719" r:id="rId118"/>
    <p:sldId id="720" r:id="rId119"/>
    <p:sldId id="722" r:id="rId120"/>
    <p:sldId id="725" r:id="rId121"/>
    <p:sldId id="726" r:id="rId122"/>
    <p:sldId id="721" r:id="rId123"/>
    <p:sldId id="728" r:id="rId124"/>
    <p:sldId id="727" r:id="rId125"/>
    <p:sldId id="729" r:id="rId126"/>
    <p:sldId id="718" r:id="rId127"/>
    <p:sldId id="740" r:id="rId128"/>
    <p:sldId id="699" r:id="rId129"/>
    <p:sldId id="635" r:id="rId130"/>
    <p:sldId id="665" r:id="rId131"/>
    <p:sldId id="666" r:id="rId132"/>
    <p:sldId id="646" r:id="rId133"/>
    <p:sldId id="647" r:id="rId134"/>
    <p:sldId id="670" r:id="rId135"/>
    <p:sldId id="671" r:id="rId136"/>
    <p:sldId id="677" r:id="rId137"/>
    <p:sldId id="672" r:id="rId138"/>
    <p:sldId id="679" r:id="rId139"/>
    <p:sldId id="673" r:id="rId140"/>
    <p:sldId id="602" r:id="rId141"/>
    <p:sldId id="603" r:id="rId142"/>
    <p:sldId id="680" r:id="rId143"/>
    <p:sldId id="605" r:id="rId144"/>
    <p:sldId id="681" r:id="rId145"/>
    <p:sldId id="682" r:id="rId146"/>
    <p:sldId id="750" r:id="rId147"/>
    <p:sldId id="751" r:id="rId148"/>
    <p:sldId id="752" r:id="rId149"/>
    <p:sldId id="753" r:id="rId150"/>
    <p:sldId id="754" r:id="rId151"/>
    <p:sldId id="755" r:id="rId152"/>
    <p:sldId id="756" r:id="rId153"/>
  </p:sldIdLst>
  <p:sldSz cx="9144000" cy="5143500" type="screen16x9"/>
  <p:notesSz cx="9283700" cy="6985000"/>
  <p:defaultTextStyle>
    <a:defPPr>
      <a:defRPr lang="en-US"/>
    </a:defPPr>
    <a:lvl1pPr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24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24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24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2400" kern="1200">
        <a:solidFill>
          <a:schemeClr val="tx1"/>
        </a:solidFill>
        <a:latin typeface="Lucida San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59">
          <p15:clr>
            <a:srgbClr val="A4A3A4"/>
          </p15:clr>
        </p15:guide>
        <p15:guide id="2" pos="2156">
          <p15:clr>
            <a:srgbClr val="A4A3A4"/>
          </p15:clr>
        </p15:guide>
        <p15:guide id="3" orient="horz" pos="2200">
          <p15:clr>
            <a:srgbClr val="A4A3A4"/>
          </p15:clr>
        </p15:guide>
        <p15:guide id="4" pos="29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A4001D"/>
    <a:srgbClr val="A40508"/>
    <a:srgbClr val="A5002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258" autoAdjust="0"/>
    <p:restoredTop sz="78507" autoAdjust="0"/>
  </p:normalViewPr>
  <p:slideViewPr>
    <p:cSldViewPr>
      <p:cViewPr varScale="1">
        <p:scale>
          <a:sx n="83" d="100"/>
          <a:sy n="83" d="100"/>
        </p:scale>
        <p:origin x="276" y="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2" d="100"/>
          <a:sy n="62" d="100"/>
        </p:scale>
        <p:origin x="-2224" y="-112"/>
      </p:cViewPr>
      <p:guideLst>
        <p:guide orient="horz" pos="2959"/>
        <p:guide pos="2156"/>
        <p:guide orient="horz" pos="2200"/>
        <p:guide pos="292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notesMaster" Target="notesMasters/notesMaster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urafsky:Downloads:sagihistoric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urafsky:Downloads:sagihistoric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7892366579177602"/>
          <c:y val="5.5555555555555497E-2"/>
          <c:w val="0.59611942257217798"/>
          <c:h val="0.82246937882764704"/>
        </c:manualLayout>
      </c:layout>
      <c:barChart>
        <c:barDir val="col"/>
        <c:grouping val="clustered"/>
        <c:varyColors val="0"/>
        <c:ser>
          <c:idx val="0"/>
          <c:order val="0"/>
          <c:tx>
            <c:strRef>
              <c:f>Sheet1!$A$13</c:f>
              <c:strCache>
                <c:ptCount val="1"/>
                <c:pt idx="0">
                  <c:v>&lt;1250</c:v>
                </c:pt>
              </c:strCache>
            </c:strRef>
          </c:tx>
          <c:spPr>
            <a:solidFill>
              <a:schemeClr val="accent2">
                <a:lumMod val="20000"/>
                <a:lumOff val="80000"/>
              </a:schemeClr>
            </a:solidFill>
          </c:spPr>
          <c:invertIfNegative val="0"/>
          <c:cat>
            <c:strRef>
              <c:f>Sheet1!$B$12:$D$12</c:f>
              <c:strCache>
                <c:ptCount val="3"/>
                <c:pt idx="0">
                  <c:v>dog</c:v>
                </c:pt>
                <c:pt idx="1">
                  <c:v>deer</c:v>
                </c:pt>
                <c:pt idx="2">
                  <c:v>hound</c:v>
                </c:pt>
              </c:strCache>
            </c:strRef>
          </c:cat>
          <c:val>
            <c:numRef>
              <c:f>Sheet1!$B$13:$D$13</c:f>
              <c:numCache>
                <c:formatCode>General</c:formatCode>
                <c:ptCount val="3"/>
                <c:pt idx="1">
                  <c:v>38.700000000000003</c:v>
                </c:pt>
              </c:numCache>
            </c:numRef>
          </c:val>
          <c:extLst>
            <c:ext xmlns:c16="http://schemas.microsoft.com/office/drawing/2014/chart" uri="{C3380CC4-5D6E-409C-BE32-E72D297353CC}">
              <c16:uniqueId val="{00000000-AF82-4C70-9641-8A890B2FA5DE}"/>
            </c:ext>
          </c:extLst>
        </c:ser>
        <c:ser>
          <c:idx val="1"/>
          <c:order val="1"/>
          <c:tx>
            <c:strRef>
              <c:f>Sheet1!$A$14</c:f>
              <c:strCache>
                <c:ptCount val="1"/>
                <c:pt idx="0">
                  <c:v>Middle 1350-1500</c:v>
                </c:pt>
              </c:strCache>
            </c:strRef>
          </c:tx>
          <c:spPr>
            <a:solidFill>
              <a:schemeClr val="accent2">
                <a:lumMod val="40000"/>
                <a:lumOff val="60000"/>
              </a:schemeClr>
            </a:solidFill>
          </c:spPr>
          <c:invertIfNegative val="0"/>
          <c:cat>
            <c:strRef>
              <c:f>Sheet1!$B$12:$D$12</c:f>
              <c:strCache>
                <c:ptCount val="3"/>
                <c:pt idx="0">
                  <c:v>dog</c:v>
                </c:pt>
                <c:pt idx="1">
                  <c:v>deer</c:v>
                </c:pt>
                <c:pt idx="2">
                  <c:v>hound</c:v>
                </c:pt>
              </c:strCache>
            </c:strRef>
          </c:cat>
          <c:val>
            <c:numRef>
              <c:f>Sheet1!$B$14:$D$14</c:f>
              <c:numCache>
                <c:formatCode>General</c:formatCode>
                <c:ptCount val="3"/>
                <c:pt idx="0">
                  <c:v>12.8</c:v>
                </c:pt>
                <c:pt idx="1">
                  <c:v>20.6</c:v>
                </c:pt>
                <c:pt idx="2">
                  <c:v>22.8</c:v>
                </c:pt>
              </c:numCache>
            </c:numRef>
          </c:val>
          <c:extLst>
            <c:ext xmlns:c16="http://schemas.microsoft.com/office/drawing/2014/chart" uri="{C3380CC4-5D6E-409C-BE32-E72D297353CC}">
              <c16:uniqueId val="{00000001-AF82-4C70-9641-8A890B2FA5DE}"/>
            </c:ext>
          </c:extLst>
        </c:ser>
        <c:ser>
          <c:idx val="2"/>
          <c:order val="2"/>
          <c:tx>
            <c:strRef>
              <c:f>Sheet1!$A$15</c:f>
              <c:strCache>
                <c:ptCount val="1"/>
                <c:pt idx="0">
                  <c:v>Modern 1500-1710</c:v>
                </c:pt>
              </c:strCache>
            </c:strRef>
          </c:tx>
          <c:spPr>
            <a:solidFill>
              <a:schemeClr val="accent2">
                <a:lumMod val="60000"/>
                <a:lumOff val="40000"/>
              </a:schemeClr>
            </a:solidFill>
          </c:spPr>
          <c:invertIfNegative val="0"/>
          <c:cat>
            <c:strRef>
              <c:f>Sheet1!$B$12:$D$12</c:f>
              <c:strCache>
                <c:ptCount val="3"/>
                <c:pt idx="0">
                  <c:v>dog</c:v>
                </c:pt>
                <c:pt idx="1">
                  <c:v>deer</c:v>
                </c:pt>
                <c:pt idx="2">
                  <c:v>hound</c:v>
                </c:pt>
              </c:strCache>
            </c:strRef>
          </c:cat>
          <c:val>
            <c:numRef>
              <c:f>Sheet1!$B$15:$D$15</c:f>
              <c:numCache>
                <c:formatCode>General</c:formatCode>
                <c:ptCount val="3"/>
                <c:pt idx="0">
                  <c:v>24.7</c:v>
                </c:pt>
                <c:pt idx="1">
                  <c:v>20.5</c:v>
                </c:pt>
                <c:pt idx="2">
                  <c:v>16.5</c:v>
                </c:pt>
              </c:numCache>
            </c:numRef>
          </c:val>
          <c:extLst>
            <c:ext xmlns:c16="http://schemas.microsoft.com/office/drawing/2014/chart" uri="{C3380CC4-5D6E-409C-BE32-E72D297353CC}">
              <c16:uniqueId val="{00000002-AF82-4C70-9641-8A890B2FA5DE}"/>
            </c:ext>
          </c:extLst>
        </c:ser>
        <c:dLbls>
          <c:showLegendKey val="0"/>
          <c:showVal val="0"/>
          <c:showCatName val="0"/>
          <c:showSerName val="0"/>
          <c:showPercent val="0"/>
          <c:showBubbleSize val="0"/>
        </c:dLbls>
        <c:gapWidth val="50"/>
        <c:axId val="136809472"/>
        <c:axId val="103555648"/>
      </c:barChart>
      <c:catAx>
        <c:axId val="136809472"/>
        <c:scaling>
          <c:orientation val="minMax"/>
        </c:scaling>
        <c:delete val="0"/>
        <c:axPos val="b"/>
        <c:numFmt formatCode="General" sourceLinked="0"/>
        <c:majorTickMark val="out"/>
        <c:minorTickMark val="none"/>
        <c:tickLblPos val="nextTo"/>
        <c:txPr>
          <a:bodyPr/>
          <a:lstStyle/>
          <a:p>
            <a:pPr>
              <a:defRPr sz="1400"/>
            </a:pPr>
            <a:endParaRPr lang="en-US"/>
          </a:p>
        </c:txPr>
        <c:crossAx val="103555648"/>
        <c:crosses val="autoZero"/>
        <c:auto val="1"/>
        <c:lblAlgn val="ctr"/>
        <c:lblOffset val="100"/>
        <c:noMultiLvlLbl val="0"/>
      </c:catAx>
      <c:valAx>
        <c:axId val="103555648"/>
        <c:scaling>
          <c:orientation val="minMax"/>
        </c:scaling>
        <c:delete val="0"/>
        <c:axPos val="l"/>
        <c:majorGridlines/>
        <c:title>
          <c:tx>
            <c:rich>
              <a:bodyPr rot="-5400000" vert="horz"/>
              <a:lstStyle/>
              <a:p>
                <a:pPr>
                  <a:defRPr/>
                </a:pPr>
                <a:r>
                  <a:rPr lang="en-US" sz="1600"/>
                  <a:t>Semantic</a:t>
                </a:r>
                <a:r>
                  <a:rPr lang="en-US" sz="1600" baseline="0"/>
                  <a:t> Broadening</a:t>
                </a:r>
                <a:endParaRPr lang="en-US" sz="1600"/>
              </a:p>
            </c:rich>
          </c:tx>
          <c:overlay val="0"/>
        </c:title>
        <c:numFmt formatCode="General" sourceLinked="1"/>
        <c:majorTickMark val="out"/>
        <c:minorTickMark val="none"/>
        <c:tickLblPos val="nextTo"/>
        <c:crossAx val="136809472"/>
        <c:crosses val="autoZero"/>
        <c:crossBetween val="between"/>
      </c:valAx>
    </c:plotArea>
    <c:legend>
      <c:legendPos val="r"/>
      <c:layout>
        <c:manualLayout>
          <c:xMode val="edge"/>
          <c:yMode val="edge"/>
          <c:x val="0.41670975503062102"/>
          <c:y val="0.110535141440653"/>
          <c:w val="0.27217913385826797"/>
          <c:h val="0.27892935258092699"/>
        </c:manualLayout>
      </c:layout>
      <c:overlay val="0"/>
      <c:spPr>
        <a:solidFill>
          <a:schemeClr val="bg1"/>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7892366579177602"/>
          <c:y val="5.5555555555555497E-2"/>
          <c:w val="0.59611942257217798"/>
          <c:h val="0.82246937882764704"/>
        </c:manualLayout>
      </c:layout>
      <c:barChart>
        <c:barDir val="col"/>
        <c:grouping val="clustered"/>
        <c:varyColors val="0"/>
        <c:ser>
          <c:idx val="0"/>
          <c:order val="0"/>
          <c:tx>
            <c:strRef>
              <c:f>Sheet1!$A$13</c:f>
              <c:strCache>
                <c:ptCount val="1"/>
                <c:pt idx="0">
                  <c:v>&lt;1250</c:v>
                </c:pt>
              </c:strCache>
            </c:strRef>
          </c:tx>
          <c:spPr>
            <a:solidFill>
              <a:schemeClr val="accent2">
                <a:lumMod val="20000"/>
                <a:lumOff val="80000"/>
              </a:schemeClr>
            </a:solidFill>
          </c:spPr>
          <c:invertIfNegative val="0"/>
          <c:cat>
            <c:strRef>
              <c:f>Sheet1!$B$12:$D$12</c:f>
              <c:strCache>
                <c:ptCount val="3"/>
                <c:pt idx="0">
                  <c:v>dog</c:v>
                </c:pt>
                <c:pt idx="1">
                  <c:v>deer</c:v>
                </c:pt>
                <c:pt idx="2">
                  <c:v>hound</c:v>
                </c:pt>
              </c:strCache>
            </c:strRef>
          </c:cat>
          <c:val>
            <c:numRef>
              <c:f>Sheet1!$B$13:$D$13</c:f>
              <c:numCache>
                <c:formatCode>General</c:formatCode>
                <c:ptCount val="3"/>
                <c:pt idx="1">
                  <c:v>38.700000000000003</c:v>
                </c:pt>
              </c:numCache>
            </c:numRef>
          </c:val>
          <c:extLst>
            <c:ext xmlns:c16="http://schemas.microsoft.com/office/drawing/2014/chart" uri="{C3380CC4-5D6E-409C-BE32-E72D297353CC}">
              <c16:uniqueId val="{00000000-D193-427E-B261-B51C18EDC717}"/>
            </c:ext>
          </c:extLst>
        </c:ser>
        <c:ser>
          <c:idx val="1"/>
          <c:order val="1"/>
          <c:tx>
            <c:strRef>
              <c:f>Sheet1!$A$14</c:f>
              <c:strCache>
                <c:ptCount val="1"/>
                <c:pt idx="0">
                  <c:v>Middle 1350-1500</c:v>
                </c:pt>
              </c:strCache>
            </c:strRef>
          </c:tx>
          <c:spPr>
            <a:solidFill>
              <a:schemeClr val="accent2">
                <a:lumMod val="40000"/>
                <a:lumOff val="60000"/>
              </a:schemeClr>
            </a:solidFill>
          </c:spPr>
          <c:invertIfNegative val="0"/>
          <c:cat>
            <c:strRef>
              <c:f>Sheet1!$B$12:$D$12</c:f>
              <c:strCache>
                <c:ptCount val="3"/>
                <c:pt idx="0">
                  <c:v>dog</c:v>
                </c:pt>
                <c:pt idx="1">
                  <c:v>deer</c:v>
                </c:pt>
                <c:pt idx="2">
                  <c:v>hound</c:v>
                </c:pt>
              </c:strCache>
            </c:strRef>
          </c:cat>
          <c:val>
            <c:numRef>
              <c:f>Sheet1!$B$14:$D$14</c:f>
              <c:numCache>
                <c:formatCode>General</c:formatCode>
                <c:ptCount val="3"/>
                <c:pt idx="0">
                  <c:v>12.8</c:v>
                </c:pt>
                <c:pt idx="1">
                  <c:v>20.6</c:v>
                </c:pt>
                <c:pt idx="2">
                  <c:v>22.8</c:v>
                </c:pt>
              </c:numCache>
            </c:numRef>
          </c:val>
          <c:extLst>
            <c:ext xmlns:c16="http://schemas.microsoft.com/office/drawing/2014/chart" uri="{C3380CC4-5D6E-409C-BE32-E72D297353CC}">
              <c16:uniqueId val="{00000001-D193-427E-B261-B51C18EDC717}"/>
            </c:ext>
          </c:extLst>
        </c:ser>
        <c:ser>
          <c:idx val="2"/>
          <c:order val="2"/>
          <c:tx>
            <c:strRef>
              <c:f>Sheet1!$A$15</c:f>
              <c:strCache>
                <c:ptCount val="1"/>
                <c:pt idx="0">
                  <c:v>Modern 1500-1710</c:v>
                </c:pt>
              </c:strCache>
            </c:strRef>
          </c:tx>
          <c:spPr>
            <a:solidFill>
              <a:schemeClr val="accent2">
                <a:lumMod val="60000"/>
                <a:lumOff val="40000"/>
              </a:schemeClr>
            </a:solidFill>
          </c:spPr>
          <c:invertIfNegative val="0"/>
          <c:cat>
            <c:strRef>
              <c:f>Sheet1!$B$12:$D$12</c:f>
              <c:strCache>
                <c:ptCount val="3"/>
                <c:pt idx="0">
                  <c:v>dog</c:v>
                </c:pt>
                <c:pt idx="1">
                  <c:v>deer</c:v>
                </c:pt>
                <c:pt idx="2">
                  <c:v>hound</c:v>
                </c:pt>
              </c:strCache>
            </c:strRef>
          </c:cat>
          <c:val>
            <c:numRef>
              <c:f>Sheet1!$B$15:$D$15</c:f>
              <c:numCache>
                <c:formatCode>General</c:formatCode>
                <c:ptCount val="3"/>
                <c:pt idx="0">
                  <c:v>24.7</c:v>
                </c:pt>
                <c:pt idx="1">
                  <c:v>20.5</c:v>
                </c:pt>
                <c:pt idx="2">
                  <c:v>16.5</c:v>
                </c:pt>
              </c:numCache>
            </c:numRef>
          </c:val>
          <c:extLst>
            <c:ext xmlns:c16="http://schemas.microsoft.com/office/drawing/2014/chart" uri="{C3380CC4-5D6E-409C-BE32-E72D297353CC}">
              <c16:uniqueId val="{00000002-D193-427E-B261-B51C18EDC717}"/>
            </c:ext>
          </c:extLst>
        </c:ser>
        <c:dLbls>
          <c:showLegendKey val="0"/>
          <c:showVal val="0"/>
          <c:showCatName val="0"/>
          <c:showSerName val="0"/>
          <c:showPercent val="0"/>
          <c:showBubbleSize val="0"/>
        </c:dLbls>
        <c:gapWidth val="50"/>
        <c:axId val="140312064"/>
        <c:axId val="78711616"/>
      </c:barChart>
      <c:catAx>
        <c:axId val="140312064"/>
        <c:scaling>
          <c:orientation val="minMax"/>
        </c:scaling>
        <c:delete val="0"/>
        <c:axPos val="b"/>
        <c:numFmt formatCode="General" sourceLinked="0"/>
        <c:majorTickMark val="out"/>
        <c:minorTickMark val="none"/>
        <c:tickLblPos val="nextTo"/>
        <c:txPr>
          <a:bodyPr/>
          <a:lstStyle/>
          <a:p>
            <a:pPr>
              <a:defRPr sz="1400"/>
            </a:pPr>
            <a:endParaRPr lang="en-US"/>
          </a:p>
        </c:txPr>
        <c:crossAx val="78711616"/>
        <c:crosses val="autoZero"/>
        <c:auto val="1"/>
        <c:lblAlgn val="ctr"/>
        <c:lblOffset val="100"/>
        <c:noMultiLvlLbl val="0"/>
      </c:catAx>
      <c:valAx>
        <c:axId val="78711616"/>
        <c:scaling>
          <c:orientation val="minMax"/>
        </c:scaling>
        <c:delete val="0"/>
        <c:axPos val="l"/>
        <c:majorGridlines/>
        <c:title>
          <c:tx>
            <c:rich>
              <a:bodyPr rot="-5400000" vert="horz"/>
              <a:lstStyle/>
              <a:p>
                <a:pPr>
                  <a:defRPr/>
                </a:pPr>
                <a:r>
                  <a:rPr lang="en-US" sz="1600"/>
                  <a:t>Semantic</a:t>
                </a:r>
                <a:r>
                  <a:rPr lang="en-US" sz="1600" baseline="0"/>
                  <a:t> Broadening</a:t>
                </a:r>
                <a:endParaRPr lang="en-US" sz="1600"/>
              </a:p>
            </c:rich>
          </c:tx>
          <c:overlay val="0"/>
        </c:title>
        <c:numFmt formatCode="General" sourceLinked="1"/>
        <c:majorTickMark val="out"/>
        <c:minorTickMark val="none"/>
        <c:tickLblPos val="nextTo"/>
        <c:crossAx val="140312064"/>
        <c:crosses val="autoZero"/>
        <c:crossBetween val="between"/>
      </c:valAx>
    </c:plotArea>
    <c:legend>
      <c:legendPos val="r"/>
      <c:layout>
        <c:manualLayout>
          <c:xMode val="edge"/>
          <c:yMode val="edge"/>
          <c:x val="0.41670975503062102"/>
          <c:y val="0.110535141440653"/>
          <c:w val="0.27217913385826797"/>
          <c:h val="0.27892935258092699"/>
        </c:manualLayout>
      </c:layout>
      <c:overlay val="0"/>
      <c:spPr>
        <a:solidFill>
          <a:schemeClr val="bg1"/>
        </a:solidFill>
      </c:sp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7.emf"/><Relationship Id="rId1" Type="http://schemas.openxmlformats.org/officeDocument/2006/relationships/image" Target="../media/image26.png"/><Relationship Id="rId5" Type="http://schemas.openxmlformats.org/officeDocument/2006/relationships/image" Target="../media/image29.emf"/><Relationship Id="rId4"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0.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image" Target="../media/image217.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image" Target="../media/image219.e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39.emf"/><Relationship Id="rId7" Type="http://schemas.openxmlformats.org/officeDocument/2006/relationships/image" Target="../media/image45.emf"/><Relationship Id="rId2" Type="http://schemas.openxmlformats.org/officeDocument/2006/relationships/image" Target="../media/image38.emf"/><Relationship Id="rId1" Type="http://schemas.openxmlformats.org/officeDocument/2006/relationships/image" Target="../media/image221.emf"/><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5" Type="http://schemas.openxmlformats.org/officeDocument/2006/relationships/image" Target="../media/image24.emf"/><Relationship Id="rId4"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4023943"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3" name="Rectangle 3"/>
          <p:cNvSpPr>
            <a:spLocks noGrp="1" noChangeArrowheads="1"/>
          </p:cNvSpPr>
          <p:nvPr>
            <p:ph type="dt" sz="quarter" idx="1"/>
          </p:nvPr>
        </p:nvSpPr>
        <p:spPr bwMode="auto">
          <a:xfrm>
            <a:off x="5259761" y="1"/>
            <a:ext cx="4023941"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latin typeface="Tahoma" charset="0"/>
                <a:ea typeface="+mn-ea"/>
                <a:cs typeface="+mn-cs"/>
              </a:defRPr>
            </a:lvl1pPr>
          </a:lstStyle>
          <a:p>
            <a:pPr>
              <a:defRPr/>
            </a:pPr>
            <a:endParaRPr lang="en-US"/>
          </a:p>
        </p:txBody>
      </p:sp>
      <p:sp>
        <p:nvSpPr>
          <p:cNvPr id="97284" name="Rectangle 4"/>
          <p:cNvSpPr>
            <a:spLocks noGrp="1" noChangeArrowheads="1"/>
          </p:cNvSpPr>
          <p:nvPr>
            <p:ph type="ftr" sz="quarter" idx="2"/>
          </p:nvPr>
        </p:nvSpPr>
        <p:spPr bwMode="auto">
          <a:xfrm>
            <a:off x="0" y="6635692"/>
            <a:ext cx="4023943"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5" name="Rectangle 5"/>
          <p:cNvSpPr>
            <a:spLocks noGrp="1" noChangeArrowheads="1"/>
          </p:cNvSpPr>
          <p:nvPr>
            <p:ph type="sldNum" sz="quarter" idx="3"/>
          </p:nvPr>
        </p:nvSpPr>
        <p:spPr bwMode="auto">
          <a:xfrm>
            <a:off x="5259761" y="6635692"/>
            <a:ext cx="4023941"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atin typeface="Tahoma" charset="0"/>
              </a:defRPr>
            </a:lvl1pPr>
          </a:lstStyle>
          <a:p>
            <a:fld id="{8A029216-D615-3945-A1F3-D96FC886DA62}" type="slidenum">
              <a:rPr lang="en-US"/>
              <a:pPr/>
              <a:t>‹#›</a:t>
            </a:fld>
            <a:endParaRPr lang="en-US"/>
          </a:p>
        </p:txBody>
      </p:sp>
    </p:spTree>
    <p:extLst>
      <p:ext uri="{BB962C8B-B14F-4D97-AF65-F5344CB8AC3E}">
        <p14:creationId xmlns:p14="http://schemas.microsoft.com/office/powerpoint/2010/main" val="325172630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10-21T18:00:13.47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64 482 2,'0'0'6,"-11"8"0,11-8 3,-15 8 0,6-3 2,0 0 0,-1 0 1,10-5 0,-13 5-2,13-5-3,0 0-2,0 0 0,0 0-1,0 0 0,0 0 0,0 0 0,-1-6 0,1 6 0,9-12-1,-3 4 0,1-4 0,3 1 0,1-5-1,5 0 0,0-2 0,5-3-1,1-1 0,8 0 0,3-2-1,1-1 1,6-2-1,0 0 0,5-2 0,-1 1 0,6 0 0,-3-1 0,0 2 0,-1 2-1,-4 2 1,-4 4 0,-7 4 0,-2 3 0,-10 3 0,-5 3 0,-4 1 0,-10 5 0,9-3 0,-9 3 0,0 0 0,0 0 0,0 0 0,0 0 0,8 8 0,-8-8 0,6 7 0,-6-7 1,8 12-1,-5-2 1,0 1-1,0 2 1,-2 3 0,-1 5 0,-3 4 0,0 4 0,-4 1 0,-3 3 0,0 3 0,-3 2 0,1-2 0,-1-1 0,1-2 1,1-2-2,0 0 2,4-2-1,0-3 1,2-2-2,0-3 1,3-2 0,-1-2-1,3-5 0,0-2 1,0-10-1,2 9 0,-2-9 1,20-6 0,-1-4 0,7-3 0,7-3-1,5-5 1,8-2 0,5-4 0,1-2-1,1-3 0,0 2 0,-1 1 0,-4 2 0,-4 2-1,-3 3 1,-7 4-1,-6 3 1,-4 7 0,-8 3-1,-3 1 1,-3 4 0,-10 0 0,11 4 0,-11-4 0,0 0 0,0 0 0,11 8 0,-11-8 1,0 0-1,0 0 0,0 0 1,0 0-1,0 0 0,0 0 0,0 0 0,0 0 0,0 0 0,12-4 0,-12 4 0,19-5 0,-9 0 0,0 2 0,0 0 1,-10 3-1,15-5 0,-15 5 1,0 0-1,0 0 0,0 0 1,0 0-1,0 0 0,0 0 0,0 0 0,0 0 0,0 0 0,0 0 0,0 0 0,0 0 0,0 0 0,0 0-1,0 0-3,0 0-6,0 12-17,-4 2-6,-5-1-1,-1-4 1</inkml:trace>
</inkml:ink>
</file>

<file path=ppt/ink/ink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3:15.627"/>
    </inkml:context>
    <inkml:brush xml:id="br0">
      <inkml:brushProperty name="width" value="0.05292" units="cm"/>
      <inkml:brushProperty name="height" value="0.05292" units="cm"/>
      <inkml:brushProperty name="color" value="#7030A0"/>
    </inkml:brush>
  </inkml:definitions>
  <inkml:trace contextRef="#ctx0" brushRef="#br0">12416 2726 645,'-2'175'3483,"2"-76"516,-7 6-1935,-2-3-1032,7 12 0,-7-3-129,2 12 0,-4-1 129,2 11-129,-6-8 0,8 11 0,-7-2 0,10 11-387,-6-3 0,7 5 0,-2-11-129,3 1-129,-1-6-129,0-8-129,-1-10-774,-7-17-2451,1-16-1419,-3-11-258,-11-24-258</inkml:trace>
  <inkml:trace contextRef="#ctx0" brushRef="#br0" timeOffset="563.0318">11924 5717 2193,'19'62'3870,"-3"-28"129,-6-2-1935,7-2-1935,7 8 516,-3-6 516,7 11-129,-8-7 387,9 12-129,-13-11 129,8 9-129,-9-10-258,6 3-129,-6-12-387,5-3-129,-1-17-258,5-13 0,4-30-258,6-22 129,5-26 0,6-25 0,5-13-129,4-20 0,6-6-258,2-16-774,13 12-2322,-2-6-1419,3 9-129,0 5-516</inkml:trace>
  <inkml:trace contextRef="#ctx0" brushRef="#br0" timeOffset="1555.0889">22304 1880 7224,'15'30'4644,"7"-14"-516,-1-12-387,12 10-4515,6-4-129,17 5 129,2-5 258,13-1 258,4-1 0,10-5 516,7 3 258,2-6 387,11 0 129,5-8-387,10 3-129,1-4 0,9-4-258,-4 5-129,6-3 0,-11 5-258,-5-2-129,-13 5 258,-2-7-516,-16 10-645,-1 0-903,-21-2-645,-5-5-387,-14 0 258,4-7-516,-48 14-258</inkml:trace>
  <inkml:trace contextRef="#ctx0" brushRef="#br0" timeOffset="1940.111">24230 1180 516,'36'7'3741,"10"3"516,13 4-1548,-5-2-903,14 12-387,-8 0-516,10 10-129,-11 0 0,4 10-516,-17-4-258,-46-40 0,63 94 129,-46-42-129,-9 0 258,-8 6 129,-12-6 387,-12 6 258,-10-5 0,-3 10 258,-6-10-129,-2 9 0,1-8-516,4-1-1032,40-53-3999,-64 90-129,33-57-903,4-5-129</inkml:trace>
</inkml:ink>
</file>

<file path=ppt/ink/ink10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09:12.559"/>
    </inkml:context>
    <inkml:brush xml:id="br0">
      <inkml:brushProperty name="width" value="0.07" units="cm"/>
      <inkml:brushProperty name="height" value="0.07" units="cm"/>
      <inkml:brushProperty name="color" value="#ED1C24"/>
      <inkml:brushProperty name="fitToCurve" value="1"/>
    </inkml:brush>
  </inkml:definitions>
  <inkml:trace contextRef="#ctx0" brushRef="#br0">491 1074 116 0,'-8'0'44'0,"1"0"-24"0,-4 0-15 15,8 0 11-15,-9-3-3 16,-3 0 0-16,-7-3-1 15,-1 3 0-15,1 0-6 16,0-3-2-16,-1 0 0 0,-3 0 6 16,0-1 6-16,0-2 1 15,-4-4 1-15,4 4 6 16,-4-7 2-16,4-5-7 16,-1-1-4-16,6-9-6 15,-2 3-1-15,8-7-3 16,0-4 0-16,4 4-1 0,0-8 2 15,3-4-3-15,4 3 0 16,4 1 1-16,4 2 2 16,4 1-5-16,3 3-3 15,11-13 1-15,1 1 2 16,2 2 0-16,5 0 2 16,4-2-2-16,4 8 2 15,7 1 2-15,3 9 2 16,-3 3-6-16,-1 0-2 15,-6 3 2-15,-1 10 1 16,-4-1 0-16,5 7-2 16,3 5 1-16,-3 4-1 15,-1 7 0-15,0 2 2 0,8 7-1 16,0 2 2-16,0 7-4 16,-4 0 0-16,3 3 1 15,-6-3 2-15,-1 21-1 16,-3-8-1-16,-8-7 1 15,0 9-1-15,-4-6 0 16,-3 1 2-16,-4-4-3 16,-4 6-2-16,-7 3 2 15,3 1 2-15,-7-41 0 32,-11 71-1-17,0-6 1-15,-8 1-1 16,0-17 2-16,-11-2 1 15,-3-7 1-15,-4-5-2 0,-4-5-2 16,-1-4 3-16,-2-5-2 0,-1-2 2 16,-7-1-2-16,7-2 2 15,4-3-2-15,0 2 2 16,4 0 0-16,3-5 1 16,4-4-2-16,0-3-2 15,4-9-4-15,-4 0 0 16,4-1-20-16,7-2-9 15,19-3-71 1,12 0-65-16,3-7 57 16</inkml:trace>
</inkml:ink>
</file>

<file path=ppt/ink/ink10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09:19.615"/>
    </inkml:context>
    <inkml:brush xml:id="br0">
      <inkml:brushProperty name="width" value="0.07" units="cm"/>
      <inkml:brushProperty name="height" value="0.07" units="cm"/>
      <inkml:brushProperty name="color" value="#ED1C24"/>
      <inkml:brushProperty name="fitToCurve" value="1"/>
    </inkml:brush>
  </inkml:definitions>
  <inkml:trace contextRef="#ctx0" brushRef="#br0">126 414 84 0,'-4'0'33'0,"4"0"-18"0,0-3-13 0,0 3 6 16,-4-3-2-16,4 6 1 15,-3-6 7-15,-1 3 5 16,0 3 6-16,0-3 4 16,1 0 0-16,0 0 0 15,-1 0-16-15,0 0-1 0,0-3 1 0,-7-3-1 16,0 0 1-16,3-1-3 16,1 1-1-1,-4-3 6-15,-1-7 2 0,5 3 0 16,-1-2 0-16,5-3-1 15,-1 2 0-15,0-3-2 16,4-3-1-16,4-2-5 16,3-5-3-16,1 7 0 15,3-3-1-15,0 4 0 16,4-1 2-16,0 3-3 16,0 0-2-16,0 1 0 15,0 6-1-15,0-1 2 16,0 4 1-16,0-4-6 15,0 7 0-15,-4 3 1 16,8 3 3-16,3 0 0 16,-3 3-1-16,-1 3 1 0,1 0-1 15,-1 7 0-15,1-4 0 16,-4 7 0-16,0 2 0 16,0 1-3-16,0 3 2 15,-4 6-1-15,0-3 0 16,-3 3-3-16,-1 3 1 15,-3-3 0-15,-4 0 2 16,-4-6 3-16,-3 0 2 16,-1-4 1-16,-3 1 0 15,-4 0 2-15,-4-6 3 0,-7-4-4 16,-4-3-1 0,8 0-2-16,0 0 1 0,-1-6 0 15,1 0 3-15,0-6-8 16,3 3 0-16,0 0 2 15,0 0 2-15,1-3-3 16,3 0-1-16,0 2-8 16,4-2-2-16,-4 0-6 15,8-1-4-15,7-5-35 16,7-1-15-16,4-8-50 16</inkml:trace>
</inkml:ink>
</file>

<file path=ppt/ink/ink10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09:24.570"/>
    </inkml:context>
    <inkml:brush xml:id="br0">
      <inkml:brushProperty name="width" value="0.07" units="cm"/>
      <inkml:brushProperty name="height" value="0.07" units="cm"/>
      <inkml:brushProperty name="color" value="#ED1C24"/>
      <inkml:brushProperty name="fitToCurve" value="1"/>
    </inkml:brush>
  </inkml:definitions>
  <inkml:trace contextRef="#ctx0" brushRef="#br0">-2 293 80 0,'4'0'33'0,"-4"0"-18"0,0 4-5 0,0-4 12 0,0 0 1 16,0 0 1-16,0 0-2 15,4-4-2-15,7 4-4 16,1-9 0-16,3 0-9 15,0-4 0-15,0-6 3 0,3-3 0 16,4-2 2-16,-3-1 0 16,4-1 0-16,-1 5 2 15,1-1 2-15,-4 3-3 16,-1 0 2-16,-2 4-6 16,-1 3-1-16,-5 3-2 15,1-4-1-15,-3 10-3 0,-1-7-2 16,-3 7-2-1,0 3 1-15,-4 0 1 16,0 0 2-16,4 7-1 0,-1-1 2 16,1 0-2-16,-4 4 2 15,0-1-2-15,0 0-1 16,4 0 1-16,-4 0 1 16,4 10-1-16,-4 7 2 15,0 1-4-15,0-2 0 16,0 10 1-16,-4-4 0 15,0 3 0-15,0 10 2 16,1-1-1-16,-1 1 2 16,-4 3 0-16,1-10 1 0,-1 0-2 15,5-5 1-15,-1-1-2 16,-4-10 2-16,5-2-4 16,-4 0-2-16,3-6 2 15,0-7 2-15,-3 0 4 16,-1 6 2-1,1-9 1-15,-5-3-4 16,1 0-3-16,0 0 2 16,0-3 2-16,-1-3-4 15,-3 3-1-15,4 0-2 16,-8 3-2-16,-3-6 0 16,-1 3 3-16,9 3-2 15,-1 0 1-15,3 0-3 16,1 0 1-16,4 0 2 15,-1 0 1-15,4 0 3 16,4 0 1-16,8 0 3 0,7-3 3 16,0 3 2-16,4-7 3 15,6 4-1-15,2 0 2 16,3 3-6-16,0-6-1 16,0 3 2-16,-4-1 1 15,1-2-5-15,-2 6-2 16,1 0 0-16,-3 0 0 15,-4 0 0-15,-4 0 0 16,-4 0-2-16,0 0-2 16,-3 0 1-16,-4 0 1 15,-4 0-1-15,0 0 2 16,0 0-4-16,0 0 0 0,0 0 1 16,0 0 0-16,0 0-3 15,0 0 2-15,0 0-1 16,0 0-2-16,0 0-11 15,0 0-5-15,0 0-25 16,4 0-11-16,-1-6-89 16</inkml:trace>
</inkml:ink>
</file>

<file path=ppt/ink/ink10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09:28.548"/>
    </inkml:context>
    <inkml:brush xml:id="br0">
      <inkml:brushProperty name="width" value="0.07" units="cm"/>
      <inkml:brushProperty name="height" value="0.07" units="cm"/>
      <inkml:brushProperty name="color" value="#ED1C24"/>
      <inkml:brushProperty name="fitToCurve" value="1"/>
    </inkml:brush>
  </inkml:definitions>
  <inkml:trace contextRef="#ctx0" brushRef="#br0">191 30 36 0,'-3'-3'16'0,"3"6"-8"0,0-3 6 0,0 0 12 16,0 0 6-16,0 0 3 0,0 0-2 15,0 0 2 1,0 0-8-16,0 3-4 0,0-3-5 16,0 0-1-16,0 0-9 15,0 0 4-15,0 0 1 0,0 0 0 16,0 0 0-16,0-3-3 16,3 0-1-16,5 0-1 15,-1-1 0-15,5 4-2 16,2-6 1-16,1 0 0 15,0 3 1-15,3 0 0 16,-2-1 0-16,-2 8-4 16,2-4-1-16,-5 3 1 15,0 3 0-15,0 3 2 16,-3 1 1-16,-1 9-3 16,-3-3-3-16,0 8 0 0,-8-2 1 15,0 0-1-15,-7 3-1 16,0-4 1-16,-4 14-1 15,0-4-5-15,-4-3 1 16,19-28 2 15,-41 37 1-31,4-2 3 16,7-11-1-16,-4 5-1 16,8-7-2-16,-4-1 1 15,4-5 1-15,7 2 0 0,1 1 2 16,3 0-1-16,4-4-1 0,3 4 5 15,1-6 1 1,3-1 4-16,11 4 4 0,5-4-4 16,3-3 0-16,4 0 0 15,2-2 4-15,9-4-6 16,4 0-2-16,3 3-1 16,5-6-1-16,-6 0 0 15,2 0 2-15,-4 0 1 16,0 0 1-16,-4 0 0 15,-4 0 0-15,-4-6-2 16,-4 6 1-16,1-3-4 16,-4 3-2-16,-4 0 2 15,-3 0 2-15,-1 0-4 16,-7 0-1-16,8 0 0 16,-8 0 2-16,0 0-6 15,0 0 1-15,0 0-12 0,0 9-3 16,-4-6-42-16,-7-3-15 15,-4-12-79 1</inkml:trace>
</inkml:ink>
</file>

<file path=ppt/ink/ink10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0:57.024"/>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C7F39EB2-C7F3-444D-823F-DADDD3C597ED}" emma:medium="tactile" emma:mode="ink">
          <msink:context xmlns:msink="http://schemas.microsoft.com/ink/2010/main" type="writingRegion" rotatedBoundingBox="6603,2436 3752,4282 3359,3676 6211,1830"/>
        </emma:interpretation>
      </emma:emma>
    </inkml:annotationXML>
    <inkml:traceGroup>
      <inkml:annotationXML>
        <emma:emma xmlns:emma="http://www.w3.org/2003/04/emma" version="1.0">
          <emma:interpretation id="{5336DDA0-FA08-4FF6-A031-D1A20F070EB0}" emma:medium="tactile" emma:mode="ink">
            <msink:context xmlns:msink="http://schemas.microsoft.com/ink/2010/main" type="paragraph" rotatedBoundingBox="6603,2436 3752,4282 3359,3676 6211,1830" alignmentLevel="1"/>
          </emma:interpretation>
        </emma:emma>
      </inkml:annotationXML>
      <inkml:traceGroup>
        <inkml:annotationXML>
          <emma:emma xmlns:emma="http://www.w3.org/2003/04/emma" version="1.0">
            <emma:interpretation id="{23C6AFC3-474A-4D23-94AD-E8660BAD1EE0}" emma:medium="tactile" emma:mode="ink">
              <msink:context xmlns:msink="http://schemas.microsoft.com/ink/2010/main" type="line" rotatedBoundingBox="6603,2436 3752,4282 3359,3676 6211,1830"/>
            </emma:interpretation>
          </emma:emma>
        </inkml:annotationXML>
        <inkml:traceGroup>
          <inkml:annotationXML>
            <emma:emma xmlns:emma="http://www.w3.org/2003/04/emma" version="1.0">
              <emma:interpretation id="{E41E6D42-ABB9-4A01-9312-7A52ED674357}" emma:medium="tactile" emma:mode="ink">
                <msink:context xmlns:msink="http://schemas.microsoft.com/ink/2010/main" type="inkWord" rotatedBoundingBox="6603,2436 5879,2905 5505,2329 6230,1860"/>
              </emma:interpretation>
              <emma:one-of disjunction-type="recognition" id="oneOf0">
                <emma:interpretation id="interp0" emma:lang="" emma:confidence="1">
                  <emma:literal/>
                </emma:interpretation>
              </emma:one-of>
            </emma:emma>
          </inkml:annotationXML>
          <inkml:trace contextRef="#ctx0" brushRef="#br0">3039-625 196 0,'5'21'16'0,"-1"-4"-2"15,0-3-1-15,0 4-7 16,4-5 5-16,1 5 2 0,-1-1-2 16,5 7 1-16,3 1-5 15,1 9-2-15,0 1-2 16,3-7 0-16,-3 3-2 16,8-3-1-16,-8 0 1 15,-1-1 1-15,1-2-1 16,-5-4 2-16,-3-4-2 15,-1 0 2-15,-4-3 0 16,5-3 1-16,-9-5-2 0,4 1-2 16,-4-7 1-16,0 0-1 15</inkml:trace>
          <inkml:trace contextRef="#ctx0" brushRef="#br0" timeOffset="-224.5205">3027-642 72 0,'0'-4'27'0,"0"-13"-14"0,0 27-4 0,0-10 11 16,4-3-2 0,0 10-3-16</inkml:trace>
          <inkml:trace contextRef="#ctx0" brushRef="#br0" timeOffset="1065.3567">2944-583 166 0,'-9'0'34'16,"1"0"-13"-16,0 0-8 16,-13 0-9-1,4 0-3-15,-4 0 2 0,5 0 0 0,3 0 3 16,1 0 1-16,-1-4-3 15,1 1-1-15,3 3-1 16,5-7 1 0,0 0-2-16,4 4-3 15,0 3 1 1,4 3 1-16,0 4-5 16,-4-7 1-16,9 3-14 15,-1 1-5-15,-4-1-43 16</inkml:trace>
          <inkml:trace contextRef="#ctx0" brushRef="#br0" timeOffset="841.8097">2952-580 44 0,'0'-3'16'0,"0"3"-8"0,0 0 8 0,0 0 13 16</inkml:trace>
          <inkml:trace contextRef="#ctx0" brushRef="#br0" timeOffset="449.6158">3323-195 208 0,'4'-24'79'0,"0"10"-42"0,0 0-43 0,-4 7 14 16,4-10-12-16,5-7 1 15,-1 0-1-15,-4-1-1 16,4 4 4-16,1-10-2 0,-1 7 1 16,0 0 2-16,1-4 0 15,-5 7 0-15,0 0 2 16,0-3-1-16,0 0-3 16,1 10-1-16,-1 0 4 15,0 3 1-15,0 5-3 16,0-5-1-16,0 8 1 15,1-1 0-15,-5 1 3 16,0 3 3-16,0 0 0 16,0 0 6-1,0 0-1-15,4 7-1 16,0 3-5 0,-4-10-1-16,4 4-1 15,13-8 1 1,8 11-2-16,0 0 2 15,0 0 0-15,4-11 3 16,0 8 1-16,0-8 5 16,0 1 5-16,-4-1-14 0,0 1-3 15,-4 0 3-15,-4-1 3 16,-5-3-6-16,1 4 1 16,-5-1-3-16,-8 1-19 15,-4 3-9 1,-5-11-20-16,-7 4-8 15</inkml:trace>
        </inkml:traceGroup>
        <inkml:traceGroup>
          <inkml:annotationXML>
            <emma:emma xmlns:emma="http://www.w3.org/2003/04/emma" version="1.0">
              <emma:interpretation id="{92646657-DADB-481D-9036-2BCA8153BDD4}" emma:medium="tactile" emma:mode="ink">
                <msink:context xmlns:msink="http://schemas.microsoft.com/ink/2010/main" type="inkWord" rotatedBoundingBox="4343,3824 3844,4147 3486,3594 3985,3271"/>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J</emma:literal>
                </emma:interpretation>
                <emma:interpretation id="interp5" emma:lang="" emma:confidence="0">
                  <emma:literal>I</emma:literal>
                </emma:interpretation>
              </emma:one-of>
            </emma:emma>
          </inkml:annotationXML>
          <inkml:trace contextRef="#ctx0" brushRef="#br0" timeOffset="23330.365">1249 340 52 0,'0'0'19'0,"4"0"-10"0,0 3-6 15,-4-3 4-15,0 0-1 16,0 0 1-16,0 0-2 16,0 0 2-16,4 4-4 15,-4-4 0-15,0 7-1 16,0 0-2-16,0 0 7 16,-4 3 3-16,0 4 1 15,0-7 1-15,0 3-6 16,0 1-2-16,-1 3-2 15,1 3-2-15,0-3 1 16,0 0 1-16,0 0-1 0,0 3-1 16,4 4 1-16,-4 10-1 15,4-3-3-15,-5-1 2 16,1-6-1-16,0 0 0 16,0 3 4-16,4-6 1 15,0 3-1-15,0-4-2 16,0 4 3-16,0 0 0 15,0 3 1-15,0 4 2 16,0-4-1-16,0-3 2 16,0 3 5-16,0-3 2 0,0 7-5 15,-4-11-3 1,0 7-3-16,-1-3 6 0,1 3 4 0,-4 1 2 16,4-1 4-16,-5-10-7 15,5 7 1-15,0-8-6 16,0-2-2-16,0-1 0 15,0 4-8 1,4-10 0-16,0 6 1 16,-5-10 1-16,5 14-4 15,-4-14 3 1,0 7 1 0,0-11 1-16,0 15-5 15,0-11 1-15,4 0-47 16,0-7-35-1</inkml:trace>
        </inkml:traceGroup>
        <inkml:traceGroup>
          <inkml:annotationXML>
            <emma:emma xmlns:emma="http://www.w3.org/2003/04/emma" version="1.0">
              <emma:interpretation id="{FC37405D-7A79-406D-9ED2-037D5FBE772E}" emma:medium="tactile" emma:mode="ink">
                <msink:context xmlns:msink="http://schemas.microsoft.com/ink/2010/main" type="inkWord" rotatedBoundingBox="3986,3943 3666,4150 3516,3919 3836,3712"/>
              </emma:interpretation>
              <emma:one-of disjunction-type="recognition" id="oneOf2">
                <emma:interpretation id="interp6" emma:lang="" emma:confidence="1">
                  <emma:literal/>
                </emma:interpretation>
              </emma:one-of>
            </emma:emma>
          </inkml:annotationXML>
          <inkml:trace contextRef="#ctx0" brushRef="#br0" timeOffset="22143.2964">1091 843 24 0,'4'-7'11'0,"-4"7"-6"0,0 0-8 16,0 0 2-16,0 0 12 16,0 0 7-16,0 0 2 15,0 0 3-15,0 0-4 16,0 0-2-16,0 0-3 16,0 0 1-16,0 0-2 15,0 0 2-15,-4 0-4 0,4 0-1 16,-4 7-9-16,-1-7 0 15,1 0-1-15,0-7 2 0,0 7 1 16,0 0 1-16,0 7 0 16,-9-7-2-16,1 0-2 15,-1 0 1-15,-4 7-1 16,5 0 4-16,-1-4 2 16,1 8 0-16,0-8 1 15,-1 4-2-15,5 0 2 16,-1 0-4-16,1-4-2 15,0 8 4-15,-1 3 1 16,1-11-2-16,0 8-1 0,-1-4 1 16,1 3 0-16,0 0 0 15,4-3 0-15,4 0 2 16,-5 7 3-16,1 0 0 16,4-10 0-16,-4 6-5 15,4-3-3-15,0 0 2 16,0 0 0-16,0 0 1 15,0 7 0-15,0-11-2 16,4 7 1-16,-4-6-2 16,4 3-1-16,1 0 1 15,-1 0-1-15,4 7 0 16,-4-11 0-16,5 8-3 16,-1-8 2-16,-4 7 3 15,4-6 1-15,1 6-4 16,-1-6-1-16,5 6 5 15,-1-10-4-15,1 0 1 16,3 0 0-16,1 0 2 16,-1-10-3-16,-3 6 0 15,4-3 1-15,-5 0 2 16,5-3-3-16,-5 0 0 16,5-8 1-16,-5 4 0 15,1 0 0-15,-1-6 0 16,1 2-3-16,-5 4 2 15,1-3 1-15,-5 3 0 16,0-7 0-16,-4 4 2 16,0-7-1-16,0 6 2 0,0 1-2 15,-4 0-1-15,0 10 1 16,-1-7 1-16,-3 3-3 16,0 8 0-16,-1-7 1 15,1-1 0-15,0 4-3 16,-1 7 2-16,1 0 1 15,0 0 2-15,-1 0-3 16,1 0 0-16,0 0-1 16,4 4 0-16,-9-1-18 15,1 8-13 1,-9-1-8-16,0 4-22 16</inkml:trace>
        </inkml:traceGroup>
      </inkml:traceGroup>
      <inkml:traceGroup>
        <inkml:annotationXML>
          <emma:emma xmlns:emma="http://www.w3.org/2003/04/emma" version="1.0">
            <emma:interpretation id="{06DB7E8C-F8BC-453D-9A72-2E6543D18DC8}" emma:medium="tactile" emma:mode="ink">
              <msink:context xmlns:msink="http://schemas.microsoft.com/ink/2010/main" type="line" rotatedBoundingBox="2462,3124 3423,2220 3870,2696 2909,3600"/>
            </emma:interpretation>
          </emma:emma>
        </inkml:annotationXML>
        <inkml:traceGroup>
          <inkml:annotationXML>
            <emma:emma xmlns:emma="http://www.w3.org/2003/04/emma" version="1.0">
              <emma:interpretation id="{F899EE74-4121-4BD0-BDDB-1FC61BB8D408}" emma:medium="tactile" emma:mode="ink">
                <msink:context xmlns:msink="http://schemas.microsoft.com/ink/2010/main" type="inkWord" rotatedBoundingBox="2462,3124 3423,2220 3870,2696 2909,3600"/>
              </emma:interpretation>
              <emma:one-of disjunction-type="recognition" id="oneOf3">
                <emma:interpretation id="interp7" emma:lang="" emma:confidence="1">
                  <emma:literal/>
                </emma:interpretation>
              </emma:one-of>
            </emma:emma>
          </inkml:annotationXML>
          <inkml:trace contextRef="#ctx0" brushRef="#br0">3039-625 196 0,'5'21'16'0,"-1"-4"-2"15,0-3-1-15,0 4-7 16,4-5 5-16,1 5 2 0,-1-1-2 16,5 7 1-16,3 1-5 15,1 9-2-15,0 1-2 16,3-7 0-16,-3 3-2 16,8-3-1-16,-8 0 1 15,-1-1 1-15,1-2-1 16,-5-4 2-16,-3-4-2 15,-1 0 2-15,-4-3 0 16,5-3 1-16,-9-5-2 0,4 1-2 16,-4-7 1-16,0 0-1 15</inkml:trace>
          <inkml:trace contextRef="#ctx0" brushRef="#br0" timeOffset="-224.5205">3027-642 72 0,'0'-4'27'0,"0"-13"-14"0,0 27-4 0,0-10 11 16,4-3-2 0,0 10-3-16</inkml:trace>
          <inkml:trace contextRef="#ctx0" brushRef="#br0" timeOffset="1065.3567">2944-583 166 0,'-9'0'34'16,"1"0"-13"-16,0 0-8 16,-13 0-9-1,4 0-3-15,-4 0 2 0,5 0 0 0,3 0 3 16,1 0 1-16,-1-4-3 15,1 1-1-15,3 3-1 16,5-7 1 0,0 0-2-16,4 4-3 15,0 3 1 1,4 3 1-16,0 4-5 16,-4-7 1-16,9 3-14 15,-1 1-5-15,-4-1-43 16</inkml:trace>
          <inkml:trace contextRef="#ctx0" brushRef="#br0" timeOffset="841.8097">2952-580 44 0,'0'-3'16'0,"0"3"-8"0,0 0 8 0,0 0 13 16</inkml:trace>
          <inkml:trace contextRef="#ctx0" brushRef="#br0" timeOffset="449.6158">3323-195 208 0,'4'-24'79'0,"0"10"-42"0,0 0-43 0,-4 7 14 16,4-10-12-16,5-7 1 15,-1 0-1-15,-4-1-1 16,4 4 4-16,1-10-2 0,-1 7 1 16,0 0 2-16,1-4 0 15,-5 7 0-15,0 0 2 16,0-3-1-16,0 0-3 16,1 10-1-16,-1 0 4 15,0 3 1-15,0 5-3 16,0-5-1-16,0 8 1 15,1-1 0-15,-5 1 3 16,0 3 3-16,0 0 0 16,0 0 6-1,0 0-1-15,4 7-1 16,0 3-5 0,-4-10-1-16,4 4-1 15,13-8 1 1,8 11-2-16,0 0 2 15,0 0 0-15,4-11 3 16,0 8 1-16,0-8 5 16,0 1 5-16,-4-1-14 0,0 1-3 15,-4 0 3-15,-4-1 3 16,-5-3-6-16,1 4 1 16,-5-1-3-16,-8 1-19 15,-4 3-9 1,-5-11-20-16,-7 4-8 15</inkml:trace>
          <inkml:trace contextRef="#ctx0" brushRef="#br0" timeOffset="22143.2964">1091 843 24 0,'4'-7'11'0,"-4"7"-6"0,0 0-8 16,0 0 2-16,0 0 12 16,0 0 7-16,0 0 2 15,0 0 3-15,0 0-4 16,0 0-2-16,0 0-3 16,0 0 1-16,0 0-2 15,0 0 2-15,-4 0-4 0,4 0-1 16,-4 7-9-16,-1-7 0 15,1 0-1-15,0-7 2 0,0 7 1 16,0 0 1-16,0 7 0 16,-9-7-2-16,1 0-2 15,-1 0 1-15,-4 7-1 16,5 0 4-16,-1-4 2 16,1 8 0-16,0-8 1 15,-1 4-2-15,5 0 2 16,-1 0-4-16,1-4-2 15,0 8 4-15,-1 3 1 16,1-11-2-16,0 8-1 0,-1-4 1 16,1 3 0-16,0 0 0 15,4-3 0-15,4 0 2 16,-5 7 3-16,1 0 0 16,4-10 0-16,-4 6-5 15,4-3-3-15,0 0 2 16,0 0 0-16,0 0 1 15,0 7 0-15,0-11-2 16,4 7 1-16,-4-6-2 16,4 3-1-16,1 0 1 15,-1 0-1-15,4 7 0 16,-4-11 0-16,5 8-3 16,-1-8 2-16,-4 7 3 15,4-6 1-15,1 6-4 16,-1-6-1-16,5 6 5 15,-1-10-4-15,1 0 1 16,3 0 0-16,1 0 2 16,-1-10-3-16,-3 6 0 15,4-3 1-15,-5 0 2 16,5-3-3-16,-5 0 0 16,5-8 1-16,-5 4 0 15,1 0 0-15,-1-6 0 16,1 2-3-16,-5 4 2 15,1-3 1-15,-5 3 0 16,0-7 0-16,-4 4 2 16,0-7-1-16,0 6 2 0,0 1-2 15,-4 0-1-15,0 10 1 16,-1-7 1-16,-3 3-3 16,0 8 0-16,-1-7 1 15,1-1 0-15,0 4-3 16,-1 7 2-16,1 0 1 15,0 0 2-15,-1 0-3 16,1 0 0-16,0 0-1 16,4 4 0-16,-9-1-18 15,1 8-13 1,-9-1-8-16,0 4-22 16</inkml:trace>
        </inkml:traceGroup>
      </inkml:traceGroup>
    </inkml:traceGroup>
    <inkml:traceGroup>
      <inkml:annotationXML>
        <emma:emma xmlns:emma="http://www.w3.org/2003/04/emma" version="1.0">
          <emma:interpretation id="{88F07479-D145-4832-AD03-BB1187CC25DC}" emma:medium="tactile" emma:mode="ink">
            <msink:context xmlns:msink="http://schemas.microsoft.com/ink/2010/main" type="paragraph" rotatedBoundingBox="4251,2858 5196,2858 5196,4743 4251,4743" alignmentLevel="1"/>
          </emma:interpretation>
        </emma:emma>
      </inkml:annotationXML>
      <inkml:traceGroup>
        <inkml:annotationXML>
          <emma:emma xmlns:emma="http://www.w3.org/2003/04/emma" version="1.0">
            <emma:interpretation id="{5EE6F326-C408-4268-BA60-2159BF58D066}" emma:medium="tactile" emma:mode="ink">
              <msink:context xmlns:msink="http://schemas.microsoft.com/ink/2010/main" type="line" rotatedBoundingBox="4251,2858 5196,2858 5196,4743 4251,4743"/>
            </emma:interpretation>
          </emma:emma>
        </inkml:annotationXML>
        <inkml:traceGroup>
          <inkml:annotationXML>
            <emma:emma xmlns:emma="http://www.w3.org/2003/04/emma" version="1.0">
              <emma:interpretation id="{A6D08B99-C8E2-43D0-AEAB-6BFAA733E68C}" emma:medium="tactile" emma:mode="ink">
                <msink:context xmlns:msink="http://schemas.microsoft.com/ink/2010/main" type="inkWord" rotatedBoundingBox="4251,2858 5196,2858 5196,4743 4251,4743"/>
              </emma:interpretation>
              <emma:one-of disjunction-type="recognition" id="oneOf4">
                <emma:interpretation id="interp8" emma:lang="" emma:confidence="1">
                  <emma:literal/>
                </emma:interpretation>
              </emma:one-of>
            </emma:emma>
          </inkml:annotationXML>
          <inkml:trace contextRef="#ctx0" brushRef="#br0">3039-625 196 0,'5'21'16'0,"-1"-4"-2"15,0-3-1-15,0 4-7 16,4-5 5-16,1 5 2 0,-1-1-2 16,5 7 1-16,3 1-5 15,1 9-2-15,0 1-2 16,3-7 0-16,-3 3-2 16,8-3-1-16,-8 0 1 15,-1-1 1-15,1-2-1 16,-5-4 2-16,-3-4-2 15,-1 0 2-15,-4-3 0 16,5-3 1-16,-9-5-2 0,4 1-2 16,-4-7 1-16,0 0-1 15</inkml:trace>
          <inkml:trace contextRef="#ctx0" brushRef="#br0" timeOffset="-224.5205">3027-642 72 0,'0'-4'27'0,"0"-13"-14"0,0 27-4 0,0-10 11 16,4-3-2 0,0 10-3-16</inkml:trace>
        </inkml:traceGroup>
      </inkml:traceGroup>
    </inkml:traceGroup>
  </inkml:traceGroup>
</inkml:ink>
</file>

<file path=ppt/ink/ink10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1:28.222"/>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BFD76CAC-C782-4D11-9741-D1752BEB7332}" emma:medium="tactile" emma:mode="ink">
          <msink:context xmlns:msink="http://schemas.microsoft.com/ink/2010/main" type="writingRegion" rotatedBoundingBox="15914,3493 13175,5843 11795,4235 14534,1885"/>
        </emma:interpretation>
      </emma:emma>
    </inkml:annotationXML>
    <inkml:traceGroup>
      <inkml:annotationXML>
        <emma:emma xmlns:emma="http://www.w3.org/2003/04/emma" version="1.0">
          <emma:interpretation id="{ABC30A2B-D359-42C2-8D48-67E334CCBA1D}" emma:medium="tactile" emma:mode="ink">
            <msink:context xmlns:msink="http://schemas.microsoft.com/ink/2010/main" type="paragraph" rotatedBoundingBox="14097,2787 13990,5218 13292,5187 13400,2756" alignmentLevel="2"/>
          </emma:interpretation>
        </emma:emma>
      </inkml:annotationXML>
      <inkml:traceGroup>
        <inkml:annotationXML>
          <emma:emma xmlns:emma="http://www.w3.org/2003/04/emma" version="1.0">
            <emma:interpretation id="{3CFB6796-D79A-47D3-85B2-4BFF61206C6D}" emma:medium="tactile" emma:mode="ink">
              <msink:context xmlns:msink="http://schemas.microsoft.com/ink/2010/main" type="line" rotatedBoundingBox="14097,2787 13990,5218 13292,5187 13400,2756">
                <msink:destinationLink direction="with" ref="{1AA580C0-73C0-468F-8D8B-24B09885FF40}"/>
              </msink:context>
            </emma:interpretation>
          </emma:emma>
        </inkml:annotationXML>
        <inkml:traceGroup>
          <inkml:annotationXML>
            <emma:emma xmlns:emma="http://www.w3.org/2003/04/emma" version="1.0">
              <emma:interpretation id="{F33992EF-22DD-4B6B-89FC-6B459CF3B964}" emma:medium="tactile" emma:mode="ink">
                <msink:context xmlns:msink="http://schemas.microsoft.com/ink/2010/main" type="inkWord" rotatedBoundingBox="14097,2787 13990,5218 13292,5187 13400,2756"/>
              </emma:interpretation>
            </emma:emma>
          </inkml:annotationXML>
          <inkml:trace contextRef="#ctx0" brushRef="#br0">868 1311 80 0,'8'-10'33'0,"-3"6"-18"0,-1-3-22 16,0 4 5-16,0-1 0 0,0 4 3 15,0-10 13-15,-4 7 8 16,0 3 11-16,0-7 4 16,0 3-6-16,0 4-2 15,-4 0-5-15,-4 0-3 16,0 4-11-16,-5 3 0 0,1-7 1 15,-5 3-4-15,0 0 1 16,1 4-1-16,-1-3 1 16,0 6-4-16,1-10-1 15,3 4-3-15,5 6-1 16,-1-10-1-16,5 0 0 16,4 0-9-16,0 0-5 15,9 4-21-15,3-4-9 0,5 0-44 16</inkml:trace>
        </inkml:traceGroup>
      </inkml:traceGroup>
    </inkml:traceGroup>
    <inkml:traceGroup>
      <inkml:annotationXML>
        <emma:emma xmlns:emma="http://www.w3.org/2003/04/emma" version="1.0">
          <emma:interpretation id="{6C7DBB79-2A95-404D-A752-03074E0EB2A5}" emma:medium="tactile" emma:mode="ink">
            <msink:context xmlns:msink="http://schemas.microsoft.com/ink/2010/main" type="paragraph" rotatedBoundingBox="15184,2641 12445,4992 11856,4305 14595,1955" alignmentLevel="1"/>
          </emma:interpretation>
        </emma:emma>
      </inkml:annotationXML>
      <inkml:traceGroup>
        <inkml:annotationXML>
          <emma:emma xmlns:emma="http://www.w3.org/2003/04/emma" version="1.0">
            <emma:interpretation id="{A8A1312B-8E17-4877-9DA6-9761713A07F1}" emma:medium="tactile" emma:mode="ink">
              <msink:context xmlns:msink="http://schemas.microsoft.com/ink/2010/main" type="inkBullet" rotatedBoundingBox="14855,2259 14844,2268 14821,2242 14832,2232"/>
            </emma:interpretation>
            <emma:one-of disjunction-type="recognition" id="oneOf0">
              <emma:interpretation id="interp0" emma:lang="" emma:confidence="0">
                <emma:literal>•</emma:literal>
              </emma:interpretation>
            </emma:one-of>
          </emma:emma>
        </inkml:annotationXML>
        <inkml:trace contextRef="#ctx0" brushRef="#br0" timeOffset="-19577.0021">3471-552 84 0,'-17'0'33'0,"34"3"-18"0,-9 15-11 0,-4-18 10 16,-8-4-2-16,0 4 1 15,0 0-3-15,-1 0-1 16</inkml:trace>
      </inkml:traceGroup>
      <inkml:traceGroup>
        <inkml:annotationXML>
          <emma:emma xmlns:emma="http://www.w3.org/2003/04/emma" version="1.0">
            <emma:interpretation id="{EEE2A07A-7450-4593-B53A-C84F98232357}" emma:medium="tactile" emma:mode="ink">
              <msink:context xmlns:msink="http://schemas.microsoft.com/ink/2010/main" type="line" rotatedBoundingBox="15042,2763 12444,4992 11856,4305 14453,2077"/>
            </emma:interpretation>
          </emma:emma>
        </inkml:annotationXML>
        <inkml:traceGroup>
          <inkml:annotationXML>
            <emma:emma xmlns:emma="http://www.w3.org/2003/04/emma" version="1.0">
              <emma:interpretation id="{14D6940A-48F8-4E2B-8CF4-C0EA2F38F126}" emma:medium="tactile" emma:mode="ink">
                <msink:context xmlns:msink="http://schemas.microsoft.com/ink/2010/main" type="inkWord" rotatedBoundingBox="14995,2708 14544,3095 14091,2566 14541,2180"/>
              </emma:interpretation>
              <emma:one-of disjunction-type="recognition" id="oneOf1">
                <emma:interpretation id="interp1" emma:lang="" emma:confidence="1">
                  <emma:literal/>
                </emma:interpretation>
              </emma:one-of>
            </emma:emma>
          </inkml:annotationXML>
          <inkml:trace contextRef="#ctx0" brushRef="#br0" timeOffset="-4279.2151">3158-594 109 0,'13'0'2'16,"-13"0"0"-16,12 0 2 16,-12 0 0-16,9 4 0 15,-9 6 4-15,-5-3 7 16,1 10-6-16,4 4-2 15,0-7-2-15,0 7 1 16,4 0 3-16,-4-1 2 16,9-2 1-16,-9-4 0 15,0 3 5 1,8 0-3-16,0 1-8 16,1 3 4-16,-1-8 0 0,0 1-1 15,1 11 0-15,3-1-3 16,-4 0-1-16,5 4-1 15,-1-4 2-15,-12-24 3 32,17 45-6-17,-4 0-2-15,-5-6 1 16,0-12 1-16,-4 1 3 16,-4-7 3-1,0 10-4-15,0-10-1 0,0-4-2 0,0 1-2 16,0-8-2-16,5 1 1 15,-1-5 3-15,-4-6 3 16,4 4-7-16,4-1-3 16,1 1-6-16,-1-4-30 15,-4-7-2 1,0 0-73 0,-4 0 35-1</inkml:trace>
          <inkml:trace contextRef="#ctx0" brushRef="#br0" timeOffset="-4730.0732">3158-594 56 0,'-4'-3'24'0,"4"6"-12"0,4-3-10 0,-4 0 9 16,0 0-7-16,0 0-2 16</inkml:trace>
          <inkml:trace contextRef="#ctx0" brushRef="#br0" timeOffset="-5344.516">3108-230 52 0,'-4'14'22'0,"4"-14"-12"0,-4 0-10 16,4 0 5-16,0 0-3 16,0-3-2-16,0-1 7 0,0 1 5 15,0-1 7-15,-4 1 3 16,0 10 4-16,-1-4 1 15,1 1-8-15,0-1-1 16,0 1-5-16,0-4 0 16,0 3-7-16,-1 1 0 0,1 3 1 15,0 3-1-15,0-3-1 16,-4 0 3-16,-1 0 3 16,5 0-4-16,0 3-2 15,-4 4 2-15,-1-3 0 0,5 6-1 16,0-3 1-16,-4 3 0 15,4-3 3-15,-1 3-3 16,5 4 1-16,0-3 1 16,0 6 2-16,0 0-3 15,5-7-3-15,-1-3-2 16,8 14 0 0,1-11 0-16,-1-3-1 15,1 0 1-15,3-7-2 16,5-7 2-16,0 7-2 15,4-14-1-15,0 4 1 16,-4-15-1-16,-5 4 0 16,1 1 0-16,-4-1 0 15,-1-4 0-15,-4 4 2 0,1-3 1 16,-5-4-4-16,0 4 1 16,-4 0 2-16,0-8 1 15,0 8-4-15,-4 0 1 16,0-4 0-16,0 0 2 15,-1 0-1-15,-7-3-5 16,-1 7-2 0,-7 3-4-16,3 0 1 15,0 3 5-15,1 8 2 16,-9 6 2-16,8-3 0 16,-4 4-5-16,4 6 1 15,1 4-5-15,-1-3 1 0,0-1-14 16,5 0-5-16,0 1-30 15,3 3-58 1,1 3 20-16</inkml:trace>
        </inkml:traceGroup>
        <inkml:traceGroup>
          <inkml:annotationXML>
            <emma:emma xmlns:emma="http://www.w3.org/2003/04/emma" version="1.0">
              <emma:interpretation id="{6B32B049-A717-47D2-8AF5-247256F1935B}" emma:medium="tactile" emma:mode="ink">
                <msink:context xmlns:msink="http://schemas.microsoft.com/ink/2010/main" type="inkWord" rotatedBoundingBox="13146,4390 12445,4992 11940,4403 12641,3801"/>
              </emma:interpretation>
              <emma:one-of disjunction-type="recognition" id="oneOf2">
                <emma:interpretation id="interp2" emma:lang="" emma:confidence="1">
                  <emma:literal/>
                </emma:interpretation>
              </emma:one-of>
            </emma:emma>
          </inkml:annotationXML>
          <inkml:trace contextRef="#ctx0" brushRef="#br0" timeOffset="-510.8712">972 1273 84 0,'-4'-3'33'0,"4"3"-18"0,0 0-9 15,0 0 11-15,0 0 4 16,0 0 2-16,0 0-6 16,0 0 0-16,0 3 1 15,0 0 1-15,0 4-10 16,-4 0 3-16,4 0 4 0,-4 11 1 15,4-5 1-15,-4-2-7 16,4 6-2-16,-5 8-3 16,1-8-1-16,8 7-3 0,1-10-2 15,-5 3-2-15,4 4 1 16,0 7 1-16,4-7 2 16,-8 14-3-16,4-4 0 15,5 7 1-15,-1 0 0 16,-4 11 0-16,4-1 0 15,1 18 0-15,-5-10 2 16,0-4-3-16,4-7 0 16,1-7 1-16,-5-3 2 15,4-1-1-15,-4-9-1 16,1-8 1-16,-1 7 1 16,0-10-3-16,0-10 0 0,0 6 1 15,-4-6 2-15,0 9-1 16,0-13 2-16,0 0 0 15,0 0 1-15,0 0 0 16,0 0 0-16,0-10-2 16,0 10-2-16,4-3-2 15,-4-1 1-15,0-3 1 16,0 4 2-16,0-8-1 16,5 8 2-16,-1-8 0 15,0-2 1-15,0 6 2 16,0-4 1-16,5-30 1 15,-1 6-7 1,0-7-2-16,1-3 2 16,-1 3 1-16,4 1-3 0,1-11 1 15,-5 10 0-15,1 0 0 16,-1 8 0-16,9-1 2 16,-5 0-1-16,0 8-1 15,5-1 1-15,0 11 1 16,-5-4 1-16,1 0 1 15,-5 7-2-15,0-7-2 16,-3 0 3 0,-1 7 0-16,0 4 3 15,-4 0-3-15,0 6-2 16,0-10 0-16,0 14-1 16,0-3-3-16,0-4 2 0,0 3-1 15,4 4 0-15,0 0 2 16,0 0 0-16,-4 0 0 15,5 0 2-15,-1 0-1 16,0 0 2-16,0-7-2 16,4 7-1-16,1-6 1 15,-1 6 1-15,0 0-3 16,5 0 0-16,-1-11-1 16,5 8 0-16,0-11 2 15,-1 7 0-15,1 0 0 16,0 0 0-16,-5 3 0 15,1 1 0-15,-5 3 0 16,-4-7 0-16,0 7 0 0,0 0 2 16,-4 0-3-16,0 0 0 15,-4 0-4-15,0 0-1 16,-4 0-11-16,-5 0-1 16,1 7-20-16,-5-7-8 15,-4 0-57 1</inkml:trace>
        </inkml:traceGroup>
        <inkml:traceGroup>
          <inkml:annotationXML>
            <emma:emma xmlns:emma="http://www.w3.org/2003/04/emma" version="1.0">
              <emma:interpretation id="{AEBD74F2-E6CA-4F24-99DA-2589A4F5C0C7}" emma:medium="tactile" emma:mode="ink">
                <msink:context xmlns:msink="http://schemas.microsoft.com/ink/2010/main" type="inkWord" rotatedBoundingBox="12281,4065 12152,4176 12091,4104 12219,3993"/>
              </emma:interpretation>
              <emma:one-of disjunction-type="recognition" id="oneOf3">
                <emma:interpretation id="interp3" emma:lang="" emma:confidence="0">
                  <emma:literal>\</emma:literal>
                </emma:interpretation>
                <emma:interpretation id="interp4" emma:lang="" emma:confidence="0">
                  <emma:literal>-</emma:literal>
                </emma:interpretation>
                <emma:interpretation id="interp5" emma:lang="" emma:confidence="0">
                  <emma:literal>s</emma:literal>
                </emma:interpretation>
                <emma:interpretation id="interp6" emma:lang="" emma:confidence="0">
                  <emma:literal>a</emma:literal>
                </emma:interpretation>
                <emma:interpretation id="interp7" emma:lang="" emma:confidence="0">
                  <emma:literal>c</emma:literal>
                </emma:interpretation>
              </emma:one-of>
            </emma:emma>
          </inkml:annotationXML>
          <inkml:trace contextRef="#ctx0" brushRef="#br0">868 1311 80 0,'8'-10'33'0,"-3"6"-18"0,-1-3-22 16,0 4 5-16,0-1 0 0,0 4 3 15,0-10 13-15,-4 7 8 16,0 3 11-16,0-7 4 16,0 3-6-16,0 4-2 15,-4 0-5-15,-4 0-3 16,0 4-11-16,-5 3 0 0,1-7 1 15,-5 3-4-15,0 0 1 16,1 4-1-16,-1-3 1 16,0 6-4-16,1-10-1 15,3 4-3-15,5 6-1 16,-1-10-1-16,5 0 0 16,4 0-9-16,0 0-5 15,9 4-21-15,3-4-9 0,5 0-44 16</inkml:trace>
        </inkml:traceGroup>
      </inkml:traceGroup>
    </inkml:traceGroup>
    <inkml:traceGroup>
      <inkml:annotationXML>
        <emma:emma xmlns:emma="http://www.w3.org/2003/04/emma" version="1.0">
          <emma:interpretation id="{DB189E53-EA7B-4075-AD5A-BE388883DC4F}" emma:medium="tactile" emma:mode="ink">
            <msink:context xmlns:msink="http://schemas.microsoft.com/ink/2010/main" type="paragraph" rotatedBoundingBox="11350,2716 12004,2716 12004,3504 11350,3504" alignmentLevel="1"/>
          </emma:interpretation>
        </emma:emma>
      </inkml:annotationXML>
      <inkml:traceGroup>
        <inkml:annotationXML>
          <emma:emma xmlns:emma="http://www.w3.org/2003/04/emma" version="1.0">
            <emma:interpretation id="{F8742CF8-DCB9-429F-AD77-72C696A67C30}" emma:medium="tactile" emma:mode="ink">
              <msink:context xmlns:msink="http://schemas.microsoft.com/ink/2010/main" type="line" rotatedBoundingBox="11350,2716 12004,2716 12004,3504 11350,3504"/>
            </emma:interpretation>
          </emma:emma>
        </inkml:annotationXML>
        <inkml:traceGroup>
          <inkml:annotationXML>
            <emma:emma xmlns:emma="http://www.w3.org/2003/04/emma" version="1.0">
              <emma:interpretation id="{2D092DD4-FF10-42C1-884D-DB8FBB8FE888}" emma:medium="tactile" emma:mode="ink">
                <msink:context xmlns:msink="http://schemas.microsoft.com/ink/2010/main" type="inkWord" rotatedBoundingBox="11350,2716 12004,2716 12004,3504 11350,3504"/>
              </emma:interpretation>
            </emma:emma>
          </inkml:annotationXML>
          <inkml:trace contextRef="#ctx0" brushRef="#br0" timeOffset="-19577.0021">3471-552 84 0,'-17'0'33'0,"34"3"-18"0,-9 15-11 0,-4-18 10 16,-8-4-2-16,0 4 1 15,0 0-3-15,-1 0-1 16</inkml:trace>
          <inkml:trace contextRef="#ctx0" brushRef="#br0" timeOffset="-5344.516">3108-230 52 0,'-4'14'22'0,"4"-14"-12"0,-4 0-10 16,4 0 5-16,0 0-3 16,0-3-2-16,0-1 7 0,0 1 5 15,0-1 7-15,-4 1 3 16,0 10 4-16,-1-4 1 15,1 1-8-15,0-1-1 16,0 1-5-16,0-4 0 16,0 3-7-16,-1 1 0 0,1 3 1 15,0 3-1-15,0-3-1 16,-4 0 3-16,-1 0 3 16,5 0-4-16,0 3-2 15,-4 4 2-15,-1-3 0 0,5 6-1 16,0-3 1-16,-4 3 0 15,4-3 3-15,-1 3-3 16,5 4 1-16,0-3 1 16,0 6 2-16,0 0-3 15,5-7-3-15,-1-3-2 16,8 14 0 0,1-11 0-16,-1-3-1 15,1 0 1-15,3-7-2 16,5-7 2-16,0 7-2 15,4-14-1-15,0 4 1 16,-4-15-1-16,-5 4 0 16,1 1 0-16,-4-1 0 15,-1-4 0-15,-4 4 2 0,1-3 1 16,-5-4-4-16,0 4 1 16,-4 0 2-16,0-8 1 15,0 8-4-15,-4 0 1 16,0-4 0-16,0 0 2 15,-1 0-1-15,-7-3-5 16,-1 7-2 0,-7 3-4-16,3 0 1 15,0 3 5-15,1 8 2 16,-9 6 2-16,8-3 0 16,-4 4-5-16,4 6 1 15,1 4-5-15,-1-3 1 0,0-1-14 16,5 0-5-16,0 1-30 15,3 3-58 1,1 3 20-16</inkml:trace>
          <inkml:trace contextRef="#ctx0" brushRef="#br0" timeOffset="-4279.2151">3158-594 109 0,'13'0'2'16,"-13"0"0"-16,12 0 2 16,-12 0 0-16,9 4 0 15,-9 6 4-15,-5-3 7 16,1 10-6-16,4 4-2 15,0-7-2-15,0 7 1 16,4 0 3-16,-4-1 2 16,9-2 1-16,-9-4 0 15,0 3 5 1,8 0-3-16,0 1-8 16,1 3 4-16,-1-8 0 0,0 1-1 15,1 11 0-15,3-1-3 16,-4 0-1-16,5 4-1 15,-1-4 2-15,-12-24 3 32,17 45-6-17,-4 0-2-15,-5-6 1 16,0-12 1-16,-4 1 3 16,-4-7 3-1,0 10-4-15,0-10-1 0,0-4-2 0,0 1-2 16,0-8-2-16,5 1 1 15,-1-5 3-15,-4-6 3 16,4 4-7-16,4-1-3 16,1 1-6-16,-1-4-30 15,-4-7-2 1,0 0-73 0,-4 0 35-1</inkml:trace>
        </inkml:traceGroup>
      </inkml:traceGroup>
    </inkml:traceGroup>
  </inkml:traceGroup>
</inkml:ink>
</file>

<file path=ppt/ink/ink10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0:53.886"/>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47E50F59-5B74-473F-8DDD-8FB1EF9A1DE8}" emma:medium="tactile" emma:mode="ink">
          <msink:context xmlns:msink="http://schemas.microsoft.com/ink/2010/main" type="writingRegion" rotatedBoundingBox="7653,2869 8706,2869 8706,4569 7653,4569"/>
        </emma:interpretation>
      </emma:emma>
    </inkml:annotationXML>
    <inkml:traceGroup>
      <inkml:annotationXML>
        <emma:emma xmlns:emma="http://www.w3.org/2003/04/emma" version="1.0">
          <emma:interpretation id="{BA7BC16C-FBCF-46C3-8BFC-5076DDAA245F}" emma:medium="tactile" emma:mode="ink">
            <msink:context xmlns:msink="http://schemas.microsoft.com/ink/2010/main" type="paragraph" rotatedBoundingBox="7653,2869 8706,2869 8706,4569 7653,4569" alignmentLevel="1"/>
          </emma:interpretation>
        </emma:emma>
      </inkml:annotationXML>
      <inkml:traceGroup>
        <inkml:annotationXML>
          <emma:emma xmlns:emma="http://www.w3.org/2003/04/emma" version="1.0">
            <emma:interpretation id="{B01FEA63-45B4-448E-9BF9-3BE56D74D2B6}" emma:medium="tactile" emma:mode="ink">
              <msink:context xmlns:msink="http://schemas.microsoft.com/ink/2010/main" type="line" rotatedBoundingBox="7653,2869 8706,2869 8706,4569 7653,4569"/>
            </emma:interpretation>
          </emma:emma>
        </inkml:annotationXML>
        <inkml:traceGroup>
          <inkml:annotationXML>
            <emma:emma xmlns:emma="http://www.w3.org/2003/04/emma" version="1.0">
              <emma:interpretation id="{9FBF5FBD-F40B-417C-A150-D9E011B9217B}" emma:medium="tactile" emma:mode="ink">
                <msink:context xmlns:msink="http://schemas.microsoft.com/ink/2010/main" type="inkWord" rotatedBoundingBox="7653,2869 8706,2869 8706,4569 7653,4569"/>
              </emma:interpretation>
            </emma:emma>
          </inkml:annotationXML>
          <inkml:trace contextRef="#ctx0" brushRef="#br0">-3712 104 28 0,'-4'-25'11'0,"4"25"-6"0,4-3 5 15,-4 3 9-15,4 0 3 16,0 0 2-16,4 0-2 16,1 0-2-16,-1 0-4 15,5 0 0-15,-1 0-3 16,5 3 2-16,-1-3-6 15,9 14-1-15,4-7-4 16,1 0 2-16,-1 7 0 0,-4-4 0 16,8 4-1-16,-4-3-1 15,0-1 0-15,-4 4 0 16,29-4 4-16,1 4-2 16,-1-7 2-16,0 0-1 15,0 0-1-15,8 0 1 16,-7-4-4-16,-5 1-2 15,-5-4 2-15,-7 3 0 16,-5 1-4-16,-4 3 1 16,0 0-2-16,-8-4 0 15,0-3 2-15,-8 4 2 16,-1-4-1-16,-4 0 2 16,1 3-2-16,-9-3 2 15,4 4-2-15,0-1-1 16,-4-3-2-16,0 0-1 0,-4 7 2 15,0 0 0-15,4-4-2 16,0 4 2-16,-4 4-1 16,4-4-2-16,-5 0 3 15,1 0 2-15,0 24 0 16,0-3-1 0,0 10 1-16,0 7-6 15,-1 14 1-15,1 0 0 16,0 0-1-16,0 0 4 15,0-4 0-15,0 4 1 16,-1 7 0-16,1 4 0 16,0 3 0-16,4-8 0 15,0 12 0-15,0-11-3 16,4-7 2-16,-4-4 1 0,4-3 0 16,-4-10 2-16,5-4 1 15,-5-3 1-15,4 0 2 16,-4-11-1-16,4-7 2 15,0-3-6-15,-4 0-1 16,0-4 0-16,0-3 2 16,0 0-3-16,0-7 0 15,0 0-1-15,0 0-2 16,-4 0 3 0,0-7 0-16,0 4 1 15,-1-1-3 1,-3-3 2-16,0 4 3 15,-1 3-6-15,1 0 1 0,-9 0-6 16,1 0 1-16,-9 10 4 16,0-3 2-16,-4 4 2 15,-9-8 2-15,-3 8 3 16,-1-1 4-16,-12 4 0 16,0 0 0-16,0-7-3 15,4 3-1-15,0 0-6 16,0 1 1-16,-4 3-5 15,-1-11-1-15,1 1-26 16,8 3-11-16,1-4-36 16</inkml:trace>
        </inkml:traceGroup>
      </inkml:traceGroup>
    </inkml:traceGroup>
  </inkml:traceGroup>
</inkml:ink>
</file>

<file path=ppt/ink/ink107.xml><?xml version="1.0" encoding="utf-8"?>
<inkml:ink xmlns:inkml="http://www.w3.org/2003/InkML">
  <inkml:definitions/>
  <inkml:traceGroup>
    <inkml:annotationXML>
      <emma:emma xmlns:emma="http://www.w3.org/2003/04/emma" version="1.0">
        <emma:interpretation id="{124CC334-6E71-4EA3-A6CA-7E5388E05AA4}" emma:medium="tactile" emma:mode="ink">
          <msink:context xmlns:msink="http://schemas.microsoft.com/ink/2010/main" type="writingRegion" rotatedBoundingBox="4251,2858 5196,2858 5196,4743 4251,4743"/>
        </emma:interpretation>
      </emma:emma>
    </inkml:annotationXML>
  </inkml:traceGroup>
</inkml:ink>
</file>

<file path=ppt/ink/ink108.xml><?xml version="1.0" encoding="utf-8"?>
<inkml:ink xmlns:inkml="http://www.w3.org/2003/InkML">
  <inkml:definitions/>
  <inkml:traceGroup>
    <inkml:annotationXML>
      <emma:emma xmlns:emma="http://www.w3.org/2003/04/emma" version="1.0">
        <emma:interpretation id="{3072FDBD-9E94-4A9A-826F-349F2DC3B905}" emma:medium="tactile" emma:mode="ink">
          <msink:context xmlns:msink="http://schemas.microsoft.com/ink/2010/main" type="writingRegion" rotatedBoundingBox="2462,3124 3423,2220 3870,2696 2909,3600"/>
        </emma:interpretation>
      </emma:emma>
    </inkml:annotationXML>
    <inkml:traceGroup>
      <inkml:annotationXML>
        <emma:emma xmlns:emma="http://www.w3.org/2003/04/emma" version="1.0">
          <emma:interpretation id="{A2E10714-B7A7-4E1E-A3D2-653F91D05D6A}" emma:medium="tactile" emma:mode="ink">
            <msink:context xmlns:msink="http://schemas.microsoft.com/ink/2010/main" type="paragraph" rotatedBoundingBox="2462,3124 3423,2220 3870,2696 2909,3600" alignmentLevel="1"/>
          </emma:interpretation>
        </emma:emma>
      </inkml:annotationXML>
    </inkml:traceGroup>
  </inkml:traceGroup>
</inkml:ink>
</file>

<file path=ppt/ink/ink10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1:05.506"/>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D29FB7BD-625D-4C7A-ACDC-656042BC9752}" emma:medium="tactile" emma:mode="ink">
          <msink:context xmlns:msink="http://schemas.microsoft.com/ink/2010/main" type="inkDrawing" rotatedBoundingBox="15802,2765 15807,2769 15806,2771 15800,2768" shapeName="Other"/>
        </emma:interpretation>
      </emma:emma>
    </inkml:annotationXML>
    <inkml:trace contextRef="#ctx0" brushRef="#br0">4432-25 52 0,'0'0'22'0,"5"0"-12"0,-5 4-5 0,0-4 6 15,0 0-2-15,0 0 2 16,0 0-4-16,0 0-2 16,0 0 4-16,0 0 4 15</inkml:trace>
  </inkml:traceGroup>
</inkml:ink>
</file>

<file path=ppt/ink/ink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4:58.190"/>
    </inkml:context>
    <inkml:brush xml:id="br0">
      <inkml:brushProperty name="width" value="0.05292" units="cm"/>
      <inkml:brushProperty name="height" value="0.05292" units="cm"/>
      <inkml:brushProperty name="color" value="#7030A0"/>
    </inkml:brush>
  </inkml:definitions>
  <inkml:trace contextRef="#ctx0" brushRef="#br0">1109 10568 1806,'-9'-12'1290,"9"12"-774,9-10-516,3 8-129,3-1 0,1 1 258,5 2 645,3 0 258,8 0 645,3 5 387,6-5-129,5 7 129,6-7-258,4 2 0,6-2-645,2 0-129,4 0-516,-1 3-387,2-1 0,-4 8 0,1-3-129,-6 4-129,0 2-129,-8-2-387,-1 3-903,-6-7-1806,-13-7-1032,5 0-258,-13-16 0</inkml:trace>
  <inkml:trace contextRef="#ctx0" brushRef="#br0" timeOffset="512.0291">2134 9901 4902,'-46'-2'5031,"29"2"-387,-2 0-129,3-4-3096,16 4-516,-10 3-258,10-3-516,2 23 0,2-5-129,5 8-129,0 2 0,2 6 0,2 2-129,5 3 0,2-4 0,4 3 0,1-3 0,2-5 129,0 0-129,2-1 0,-3 0 129,0 3-129,-3-3-129,-3 3 129,-7-4 0,-1 6 0,-8-3-129,-4 1 258,-1-1 129,-11-6 0,-1 1 516,-7-4 0,5 2 129,-8-15 129,5 6 129,-8-14 129,9 6-258,-6-7-129,7-2-387,0 1-903,-8-10-2838,5 5-903,3 0-774,-2-2-129</inkml:trace>
  <inkml:trace contextRef="#ctx0" brushRef="#br0" timeOffset="3284.1877">6387 11149 1,'-64'-4'3353,"29"-7"259,10 11-258,-3-3-3354,4-1 0,3 4 129,-2 4 129,5 0-129,4 7-258,-1-3-645,6 5-258,4-2-258,4 0-387,1-11 129,9 13 258,1-11 129,5-2 903,6 0 774,2-2 516,6-4 516,1-5 129,9 7 129,3-2-129,8 6-516,5 0-258,11 0-645,3 6-387,9-2-516,9 8 0,6-2-258,11-1 129,3-4 129,10 2 258,6-2 387,8-1 258,5 2 387,5-6 258,7 0 129,-1 0 129,6 2 129,-4 0-129,7 8-129,-6-7-129,6 4-129,-5 0-129,3 5 0,-4-5-387,5 3 129,-1-7 0,2-3 0,3 0-129,5-3 129,4-7-129,6-2 129,5-7 0,5 1-129,6-1-129,-3 1-129,4 2 0,1-2 0,-1-2-129,-1 2 129,-5 3-258,-2-4 258,-4 1 258,2 3-129,-3-8 129,1 9 0,-2-6 129,5 10-129,1-6-129,4 5 129,-2-2-258,2 3 0,1 2 0,-1 1-129,-4 2 129,0-2-129,0-2 0,0 4 129,1-3-129,1-2 129,1 3 0,1-3 129,2 0-129,-2 1 258,2-1-258,-2-3 258,0 1-258,-3 1 129,-2 0-129,-2-1 0,2 1 0,0-1 0,0 4 0,-1 2 0,3 2 129,1-3-129,-1 0 129,-1 2 0,-2-1-129,-7 0 129,-5 0-129,-2-2 258,-6-2-258,-6-2 129,-5 3-129,-2-1 129,-3 1-129,-2-2 0,-3-1 0,-2 3 129,-4 1-258,-6 2 129,3 0 129,-8 0-129,-4 0 0,-4 4 129,-3 2-129,-3 0-129,-5 0 258,-4 0 0,-3 0-129,-2 1 0,0 8-129,-2-2 129,-3 5 0,2 0 129,-2 2-129,3 3 0,2 0 0,1 1 0,-3-2 129,2 1 0,-4 1 0,-2-3-258,3 5-129,-11-5 0,-5 2 129,-7-3-387,-6 2 0,-13-6-258,0 2 0,-13-10-129,-3 7 387,-7-9-258,0 4 258,-9-4-129,0 1 258,-2-1 258,-5 0-129,-1 0-129,-2 0-387,-8 0-129,10 0-387,-10 0 258,0 0 0,6-16 387,-6 16 387,0-13 645,0 2 516,0 11 258,-6-24 129,2 10 0,-1-7-516,3 3-387,-3-8-258,3 1 129,2-4-129,0 0 0,0-9 258,0 6 129,0-11 129,0 4 0,0-4 0,0 1-516,-3-4 387,1 4-516,-1 1 0,0 3-516,0 6 516,2 4 258,0 1 0,1 11 0,-1-2 0,1 18 129,0-21-129,0 21-129,0 0-129,0-15-129,0 15-129,0 0-129,-7-2 0,7 2 0,-12 0-258,2 3 516,10-3-129,-20 11 129,12-4 129,-5 1 129,-3-2 0,-5 2 0,-7-1 129,-4-1-129,-12 1-129,-8-1-129,-9 4-258,-15-9-516,-2 8 0,-20-9-129,0 8 129,-14-7-258,-2 5 258,-11-6 0,-4 0 516,-3-5 0,-4-2 387,2 1 387,-6-5-129,1 5 0,-3-5 129,0 10 129,-7-4-258,0 5 129,-7 0-129,-2 3 129,-2 0-258,-3 6 129,-7-4 0,6 2 0,-7-1 0,4 1 129,-7-7 0,3 2-258,-3-2 129,-3 2-258,-4-2 0,-5 1-129,-4-1 0,-3-1 0,1-1-258,-1-3 258,1 2-129,1-2 0,0 3-129,-1-2 129,5 4-129,-3 1 0,-3 7 129,-4 1 0,-7 4 129,-5 2 129,-1 3-129,-1 1-129,-1 4-516,-6-1-387,0 3-129,0-7-129,5 4 129,-2-11 258,6 1 258,-3-7 645,2-2 516,5-3 516,-2-3 129,4-2-129,-1-3 0,-3 4 0,-3-2-258,1 2-129,-4-6 258,1 5-129,-2-7 387,4 4 0,-2-7 129,8 9 0,-4-11-129,11 9-258,-3-1-258,8 6 0,1-1-516,2 0-387,3 3-129,0-6 129,5 1-258,-4-5 129,8 0 129,-5-7 0,1-2 129,0 3 258,2-2 129,0 5 258,0 1-258,5 6 129,1 0-129,6 4 129,7 3-129,6 0-129,9 7-387,4-4-258,12 11-516,-2-8-129,16 14-516,-2-8 129,11 13-129,-7-11 129,11 10 258,1-3-645,0-5-1290,16 16 646</inkml:trace>
</inkml:ink>
</file>

<file path=ppt/ink/ink1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1:06.661"/>
    </inkml:context>
    <inkml:brush xml:id="br0">
      <inkml:brushProperty name="width" value="0.07" units="cm"/>
      <inkml:brushProperty name="height" value="0.07" units="cm"/>
      <inkml:brushProperty name="color" value="#3165BB"/>
      <inkml:brushProperty name="fitToCurve" value="1"/>
    </inkml:brush>
  </inkml:definitions>
  <inkml:traceGroup>
    <inkml:annotationXML>
      <emma:emma xmlns:emma="http://www.w3.org/2003/04/emma" version="1.0">
        <emma:interpretation id="{1AA580C0-73C0-468F-8D8B-24B09885FF40}" emma:medium="tactile" emma:mode="ink">
          <msink:context xmlns:msink="http://schemas.microsoft.com/ink/2010/main" type="inkDrawing" rotatedBoundingBox="16237,2745 16333,5235 15822,5255 15726,2765" semanticType="verticalRange" shapeName="Other">
            <msink:sourceLink direction="with" ref="{3CFB6796-D79A-47D3-85B2-4BFF61206C6D}"/>
          </msink:context>
        </emma:interpretation>
      </emma:emma>
    </inkml:annotationXML>
    <inkml:trace contextRef="#ctx0" brushRef="#br0">4449-21 182 0,'13'0'22'16,"-1"0"-5"-16,5-4-3 15,-1-3-2-15,1 7 2 16,4-3-7-16,0 3 0 0,-1 0 0 0,1 0-6 15,0 0 0-15,0 0-3 16,4 0-2-16,0 0 5 16,-4 0 1-16,0 3 0 15,-1 4-2 1,-3-7 1-16,-5 4-4 16,1-1 0-16,-5 1 2 15,1-1 0-15,-1 1 1 16,0-1 0-16,-4 1 0 15,-4-4 0-15,5 3-3 16,-1 0 2-16,0 1 1 16,-4-4 0-16,0 0 4 15,0 7 2-15,0-7-2 16,0 0-3-16,0 7 2 0,0-7 2 16,0 7-2-16,0-7-2 15,0 0-3-15,0 7-1 16,0-7 4-16,0 3 3 15,0 4-1-15,0-3 0 16,0 2-1-16,4 8 1 16,-4 0-2-16,0 7 2 15,0 0-2 1,0 3-3-16,4 4 1 16,0-4 3-16,-4 4 1 15,0 3-1-15,0 14 1 16,0-3 0-16,0 10 1 15,0 7-5-15,0 21-1 16,5-7 1-16,-5-7 0 0,0 0 1 16,4 13 0-16,-4-79-5 31,12 146 3-15,-3-24 1-16,-1-11 1 15,0-18 0-15,1-9 2 16,-5-5 1-16,0-6-1 15,0 4-4-15,-4-8-1 0,0 0 2 16,0 4 2-16,4-10-2 16,-4-4 0-16,0-7 1 15,0 0 2-15,0 0 1 16,0-17 1-16,4 6 0 16,-4-3 2-16,0-10-1 15,0 0 2-15,-4-4-2 16,4-7 0-16,-4 4-6 0,4-7 1 15,0-7 0-15,0 4 2 16,0-1-1-16,0-7-1 16,0-3 1-16,0 0 1 15,-4 4-3-15,4-4 0 16,0 0 3-16,0 0 1 16,0 0-1-16,0 0 1 15,0 0-2-15,0 0-1 16,0 0 1-16,0 0-1 15,0 0 0-15,0 0 2 16,0 0-1-16,0 0 2 0,0 0-2 16,0 0-1-16,0 0 1 15,0 0-1-15,0 0 0 16,0 0 2-16,0 0-3 16,0 0 0-16,0 0 3 15,0 0 1-15,0 0-1 16,0 0 1-16,0 0-2 15,0 0 2-15,-4 0 0 16,0 0 1-16,-1 0-2 16,1 0-2-16,0 0 3 15,0 0 0-15,-4 0 1 16,-1 0 2-16,1 0-1 16,-13 7 2-16,-4-4-4 15,0 8-4-15,-4-8 0 16,-4 8-1-16,-5-4-2 15,-3 3-2-15,3-7 1 16,1 8-6-16,-5-1-1 16,5-6-33-16,7-4-13 15,1-4-36 1</inkml:trace>
  </inkml:traceGroup>
</inkml:ink>
</file>

<file path=ppt/ink/ink111.xml><?xml version="1.0" encoding="utf-8"?>
<inkml:ink xmlns:inkml="http://www.w3.org/2003/InkML">
  <inkml:definitions/>
  <inkml:traceGroup>
    <inkml:annotationXML>
      <emma:emma xmlns:emma="http://www.w3.org/2003/04/emma" version="1.0">
        <emma:interpretation id="{CB4CD959-9726-4769-A909-5305917ED775}" emma:medium="tactile" emma:mode="ink">
          <msink:context xmlns:msink="http://schemas.microsoft.com/ink/2010/main" type="writingRegion" rotatedBoundingBox="11350,2716 12004,2716 12004,3504 11350,3504"/>
        </emma:interpretation>
      </emma:emma>
    </inkml:annotationXML>
  </inkml:traceGroup>
</inkml:ink>
</file>

<file path=ppt/ink/ink1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0.886"/>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0 36 0,'0'0'13'0,"0"0"-6"0,0 0-4 16,0 0 7-16,0 0 0 15,0 0 2-15,0 0 2 16,-4 0 4-16,4 0-6 16,0 0 1-16,0 0-4 15,0 0 6 1,4 17-1-16,-4-17-1 0,9 11-1 16,-1-4 0-16,0 0 0 15,1-4-2-15,-1 4 1 16,0-4-6-16,1 1 1 0,-1-1 1 15,0 4-3-15,5-3-1 16,-1-4 1-16,1 3 0 16,3-3 0-16,1 4 0 15,8-4-2-15,4-4 1 16,-4 4-2-16,4 0-1 16,-4 4 3-16,4-1 2 15,1-3-2-15,-1 4 0 0,0-1 3 16,-4-3 1-16,8 0 1 15,0 4 0-15,1-1-7 16,3-3 0-16,1 0-3 16,-1 0-2-16,1 0 5 15,-1 0 1-15,5-3 0 16,-1 3-2-16,-3-4 1 16,-5 4-1-16,-4 0 0 15,-4 0 0-15,-4 0-3 16,-4 0 0-16,-5 0-18 15,-3 0-9-15,-1 4-35 16,-4-4-38 0,-4 0 33-16</inkml:trace>
</inkml:ink>
</file>

<file path=ppt/ink/ink1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1.36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4 7 56 0,'-4'-4'24'0,"8"4"-12"0,0 0-12 16,-4 0 7-16,0 0-9 15,0 0 0-15,5 0 0 16,-1-3 3-16,-4 3 11 0,0 0 4 15,0 0 8-15,0 0 5 16</inkml:trace>
</inkml:ink>
</file>

<file path=ppt/ink/ink1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1.650"/>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 0 214 0,'9'14'23'15,"3"11"-12"-15,5-8-8 16,-1-3-2-16,5 0 1 0,4-4 3 16,9 4 0-16,3-7 0 15,0 0 1-15,1 0 3 16,-1 0-2-16,-3-4-2 0,3 4-2 15,-3-3 0-15,3-1-4 16,-4-3 0-16,5 0 1 16,-5 0 0-16,0 0 2 15,1 0 1-15,-5 0 1 16,-4 0 0-16,-4 0-2 16,-1 0-2-16,-7 0-2 15,-1 0-1-15,-3 0 2 16,-9 0 2-16,0 0-2 15,0 4 0-15,-4 6-17 16,-1-3-5-16,-3-7-33 16,0 3-36-1,4 1 24-15</inkml:trace>
</inkml:ink>
</file>

<file path=ppt/ink/ink1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2.65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12 27 56 0,'-8'-17'24'0,"8"17"-12"0,-4 10 8 16,4-10 14-16,0-7 1 16,0 7 2-16,4-3-14 15,0 3-4-15,0 0-9 16,0-4-2-16,0 1-4 16,0 3 2-16,5 0 3 0,-1 0-5 0,0 0 0 15,5 3 0-15,-1 1 0 16,9-1 2-16,0-3 1 15,8 7-3-15,0-7-1 16,5 0 3-16,3 4 3 16,5-4-4-16,-1-4-1 15,5-3-2-15,0 7-2 16,-4-7 1-16,-5 4-1 16,-4-1 0-16,-3 4 0 15,-5 0 0-15,0 0 2 16,-5 0-6-16,-3 0 1 15,0 0-4-15,-5 4 0 16,1-4-10-16,-5-4-1 0,0 8-26 16,-8 3-10-16,0-7-17 15</inkml:trace>
</inkml:ink>
</file>

<file path=ppt/ink/ink1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3.06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20 28 0,'17'0'13'0,"-9"0"-6"0,5-4-6 0,4 4 5 16,8 0 6-16,0-7 4 16,4 11 18-16,0-4 8 15,4 3-4-15,0-3-3 16,1 4-11-16,-5-1-2 15,4-6-9-15,5 3-3 16,-5 0-5-16,0-4-6 0,-4 4-2 16,1 0-7-16,-5 0-4 15,0-3-12-15,0-1-6 0,-5-6-21 16,-3 13-24 0,0-3 26-16</inkml:trace>
</inkml:ink>
</file>

<file path=ppt/ink/ink1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3.40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39 12 0,'12'3'5'0,"1"-3"-2"0,-1-3-8 0,-3 3-1 16,3-3 69 15,26-4-15-31,-1 3 0 15,-4 1-20-15,1-1-10 16,-1 1-14-16,-4-1-4 16,0 1-19-16,0-1-7 15,-4 1-29-15,9-1-10 0</inkml:trace>
</inkml:ink>
</file>

<file path=ppt/ink/ink1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7.131"/>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-4 58 28 0,'0'-4'11'0,"4"8"-6"0,1-4-2 16,-5 0 4-16,0-4 12 15,0 4 5-15,0 0 3 16,0-3 1-16,0 3-4 0,4-4-3 16,-4 4-9-16,0 0-3 15,0 0-7-15,0 0-2 16,0 0 0-16,4 0 0 0,0 0 0 15,4 0 4-15,-8 0 5 16,5 0-1-16,7 0 3 16,-4 0-2-16,-3-3 2 15,7-1-2 1,9 1-2 0,0-4-5-16,-1 3 2 15,1 1-3-15,4-1 2 16,4 1-2-16,5-1-1 0,-1 4 3 15,0 0 0-15,1-3 1 16,3 0 2-16,1 3 1 16,-5 0 1-16,0 0-2 15,-4 0-1-15,1 0-3 16,-1 0 1-16,-4 0-4 16,8-4 0-16,-4 1 1 15,4 3 2-15,-3 0-3 16,-1 0-2-16,-4 0 4 15,-4 0 1-15,-5 0 0 16,1 0-2-16,-5 0-2 16,1 0-1-16,-5 0 2 15,0 0 0-15,1 0-4 16,-5 0 1-16,-4 0-3 16,0 0 0-16,0 0 1 0,0 0 2 15,-4 7-9 1,0-1-4-16,-5 1-2 15,1-3-26 1,0-1-41-16,-9 8 15 16</inkml:trace>
</inkml:ink>
</file>

<file path=ppt/ink/ink1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8.062"/>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4 81 24 0,'-4'0'11'0,"8"0"-6"0,-4 0-8 0,0 0 2 16,0 0-4-16,0 0-1 16,0 0 9-16,4-4 7 15,0 1 22-15,1-1 12 16,-1 1-10-16,0-1-2 0,0 4-13 15,4 0-4-15,1 0-4 16,-1-3 0-16,5 3-6 16,-1-4-1-16,1 1-2 15,7-4 1-15,5 4 0 0,0 3 1 16,0-4 0-16,0 1-2 16,4-1-2-16,5 1 5 15,-1 3 1-15,0 0 0 16,1 0-1-16,-5 0-3 15,4 0-2-15,0-4 3 16,1 4 2-16,-5 0 0 16,-4 0 0-16,0 0-3 15,0 0 1-15,-4-3-2 16,0 3 2-16,-5-4-2 16,1 1 2-16,4-1-4 15,-5 1-2-15,-3-1 2 0,8 4 2 16,-1 0 0-16,1 0-1 15,0 0-2-15,-4 0 1 16,-1-3 1-16,-3 3 2 16,-5 0-1-16,1 0-1 15,-1 0 1-15,-8 0-1 16,0 0 2-16,0 0 3 16,0 0 0-16,-8 0-5 15,-1 3-4 1,1 1-3-16,4-4 1 15,4 3-16-15,0-3 5 16,8 4 4-16,-8-4 3 16,4 3 2-16,0 1-6 15,-4-4-4-15,5 3-39 16,-1 4-22 0,-8-3 37-16</inkml:trace>
</inkml:ink>
</file>

<file path=ppt/ink/ink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2:52.624"/>
    </inkml:context>
    <inkml:brush xml:id="br0">
      <inkml:brushProperty name="width" value="0.05292" units="cm"/>
      <inkml:brushProperty name="height" value="0.05292" units="cm"/>
      <inkml:brushProperty name="color" value="#00B0F0"/>
    </inkml:brush>
  </inkml:definitions>
  <inkml:trace contextRef="#ctx0" brushRef="#br0">11471 15230 903,'0'0'1677,"0"0"0,0 0 0,-2-8-129,2 8-129,0 0-258,0 0-129,0 0-258,0 0-129,0 0 0,0 0 0,0 0-129,0 0-258,0 0-129,0 0 0,0 0-258,0 0 0,0 0-129,0 0 129,0 0-129,0 0-129,0 0 258,-4 7 0,4 3 129,0 0 0,0 5 0,3 1 129,1 4-129,0 1 0,-2 3 129,4-1-129,-2 1 0,2-2-129,2-1 129,-1-4 0,1-2 0,2-6 0,1-1 0,-1-5 0,3-3 0,2-5 0,2-9 0,2-2 0,1-8-129,1 0 129,2-6-129,-1 1 129,1-3-129,-3 5 387,-3 2 0,-3 6 387,-4 3-258,-4 6 129,1 1-258,-7 9 0,0 0-129,5 4-129,-3 9-129,-1 0-129,0 7 129,3 1 129,0 3 129,1 2-129,-3 2 387,3-2-129,-3-1 387,2 0-258,-2-2 0,2-2 0,-2 0-129,3-6 129,-1 0-258,1-6 0,-5-9 0,16 6 0,-5-8 0,6-9 0,1-12 0,4 1 258,1-10-258,3-3 258,-1-4-258,1 1 258,-2-2-258,-2 3 258,-2 1-258,-1 4 0,-3 3 258,-1 5-258,-1 4 0,-5 6-129,1 2 0,-4 4-129,-6 8 129,8 0-516,-2 8-1161,-5 4-2580,-2 0-129,-4 6-387,-7-7-129</inkml:trace>
  <inkml:trace contextRef="#ctx0" brushRef="#br0" timeOffset="1413.0809">12238 15476 2451,'2'10'3483,"-2"-10"-129,0 0-1161,0 0-1677,0 0-387,0 0 0,-2 10-129,2-10 0,-5 13 129,4-4 0,-2 2 129,2 0-258,1 3 129,0 4 0,0 0-258,0 4 258,1-4-129,2 6 0,-2-7 129,2 2 0,-1-5-129,0 2 258,-2-8 129,3 2-129,-3-10 129,1 10 258,-1-10-129,0 0 0,0 0 129,10-9-129,-5-7-129,5-4 0,-1-4 129,4-5-387,0-3 0,1-2 0,-2 2 0,1 5 0,-2 3-129,0 7 0,-3 1 0,1 6 0,0 5-129,-9 5 129,16-3-129,-8 3 0,0 6 0,1 2 129,-2 4-129,1 0 129,-1 5 0,0 1-129,-3 2 129,-1 1 129,0-1-129,-2 1 129,-1 0-129,0 0 129,0-5-129,0 1 0,0-5 0,-3-1-129,2-4-129,1-7-387,0 12-516,0-12-1290,0 0-1677,0 0-258,0 0 129</inkml:trace>
  <inkml:trace contextRef="#ctx0" brushRef="#br0" timeOffset="1878.1075">12624 15663 2193,'0'0'3354,"0"0"129,10-3-1806,-10 3-1548,12-8 129,-4 4 129,-8 4 129,16-6 258,-16 6-258,17-4 258,-17 4-129,16 0 0,-16 0-258,17 0-129,-17 0 0,16 0 0,-16 0-258,13 4 129,-13-4 0,8 0-129,-8 0-516,0 0-1161,0 0-2064,17 0-387,-13-12-258</inkml:trace>
  <inkml:trace contextRef="#ctx0" brushRef="#br0" timeOffset="2425.1387">13006 15482 3612,'0'0'4386,"0"0"-645,9 0 0,-9 0-3612,0 0-387,0 8 129,-2 2 0,0-2-129,-1 6 129,1 1 258,-2 4 258,3 3-258,0 2 129,1 3 0,0-4-129,1 5 0,1-4 0,3 0 129,-1-5-258,-1-1 0,2-5-258,-3-3 0,2 1-1290,1-1-2580,-5-10-129,0 0 0</inkml:trace>
  <inkml:trace contextRef="#ctx0" brushRef="#br0" timeOffset="3081.1763">13608 15315 1419,'-8'-1'2838,"8"1"-1806,6-1-645,-6 1 258,15-2 258,-6-2 0,7 4 258,-1-2 258,6 2-129,-1 0-129,9 1-129,-2-1 0,8 8-387,1-7 129,8 8-258,0-6-129,4 4-129,0-3-129,1 3 0,0-4-129,-2 0 0,-5 1-129,-3-3-129,-1 4-645,-10-5-1548,-4 0-1935,-1 0-387,-9-3 516</inkml:trace>
  <inkml:trace contextRef="#ctx0" brushRef="#br0" timeOffset="3561.2037">14238 15165 2193,'48'15'3741,"-13"-3"-129,-4-6-2193,3 3-1032,7 0 0,0 1-258,-1-1-129,0 1 0,-4-1-129,-4 1 129,-2-1 0,-2 2 129,-5-3-258,-4 0 258,-6-1-129,-3 0 129,-10-7 129,3 12-129,-3-12 387,-18 13-129,2-2 129,-10-1 0,-2 7 258,-12-3-129,0 8 129,-7-2-129,2 5-129,-6-1 0,6 0 0,-2 0-516,4-2-129,10-1-774,0-11-903,15 3-2193,8-3-645,10-10-129</inkml:trace>
  <inkml:trace contextRef="#ctx0" brushRef="#br0" timeOffset="4139.2368">15218 14940 3870,'4'37'3870,"-3"-12"-129,-2 3-2064,1 1-1548,0 8 0,-2 5 0,2 6 129,-2 2 0,-1 6-129,2 0 129,0 0-129,1-3 129,0-6 0,1-7-258,4-10-387,4-2-1032,2-10-2580,-3-18-258,7-5 258</inkml:trace>
  <inkml:trace contextRef="#ctx0" brushRef="#br0" timeOffset="4588.2625">15153 14885 1419,'19'-17'3741,"3"11"387,-2-6-387,6 2-2967,8 5-387,6-2 0,2 6-258,2 1 0,-3 0 129,-1 7 0,-3 2-129,-6 5 0,-5 3 0,-7 3 129,-3 4 258,-13 3-129,0 1 258,-9 1 0,-5 3 258,-12-5-258,-2 4 129,-10-7-129,0 2 129,-10-7-387,3-1 0,-3-5-258,1-3-129,5-2-258,0-7-903,14 4-2064,-2-5-1419,9-3-258,5-4-387</inkml:trace>
  <inkml:trace contextRef="#ctx0" brushRef="#br0" timeOffset="6522.3731">15958 14754 903,'2'-8'3225,"-2"8"0,0 0-1935,0 0-774,0 0-129,0 0 129,-8-6-129,8 6 129,-14 3-129,4 4 0,-2-1-129,-2 4-129,-1 2-129,0 3-129,-2 3-129,0 1-129,1 6 258,-2 0-129,0 6 258,-2 4 0,1 1 0,-2 6 0,2 1 129,1 4 0,-1 3 0,1 1 0,6-2 258,5 2-129,2 1 129,5-5 0,6 0-129,6-2 0,6-5 129,5-2 0,2-4-129,3-4 129,0-6 0,2 0 129,0-10-258,0 2 258,-4-8-387,0 2 129,-3-6-129,-4 0 0,-3-2 0,-2 0 0,-14-2-129,13 2 258,-13-2-129,0 0-129,0 0 0,0 0-903,0 0-3096,0 0-258,0-10-258</inkml:trace>
  <inkml:trace contextRef="#ctx0" brushRef="#br0" timeOffset="15428.8825">15995 15077 129,'-12'-13'2451,"12"13"-774,0 0-645,0 0 0,-8-9-129,8 9-387,0 0 129,-4-11 258,4 11 0,0 0 0,0 0 129,-1-11-129,1 11 0,0 0-258,0 0 0,0 0-516,0 0-129,0 0 0,0 0-258,0 0-129,0 0 258,0 10-129,2 0 0,0 3 258,1 1 0,-1 2 129,1 2 0,-2 1 0,2 3 129,-2-4-129,1 1 258,1-4-258,1 0 0,5-2 0,-2-3 0,2-5-129,2-1 258,2-4-129,0 0 258,1-6 0,0-3-129,-1-3 129,3-2 0,-4-2 129,0-1-258,0-1 0,-2 2-129,-1 2-129,-3 0 0,-1 5 0,-1 1-258,-4 8 129,9-6 0,-9 6-258,12 3 258,-6 7-129,1 0 258,1 7-129,-5 0 258,5 4-129,-3 0 129,0 1-129,-1-2 129,3-2 0,-2-2 258,3-4-258,4-2 258,-1-7-129,6-3 129,0-2-129,4-8 129,-1-6-129,3-2 0,-3-4 0,2-3-129,-5-1 0,-1 1 129,-6-2 0,0 2 0,-6 3 0,0 5-129,-3-1 0,0 7-129,-1 1-129,0 10 0,2-9-258,-2 9-387,9 3-774,-9-3-2709,7 15-387,0-8-387,-1 1 129</inkml:trace>
  <inkml:trace contextRef="#ctx0" brushRef="#br0" timeOffset="16547.9465">16650 15281 258,'0'0'3225,"0"0"129,0 0-1290,0 0-1419,0 0 129,0 0 0,0-8 0,0 8-129,0 0-129,0 0 0,0 0 129,0 0-387,0 0-129,1 12-129,1-1 0,0 2 0,-1 2 129,3 3 258,-4-2-129,6 0 258,-6 0-129,2-2 258,-2-4-258,0 2 0,0-12 0,1 12 129,-1-12-258,0 0-129,16-4 0,-3-4 0,3-10 0,2 1 129,2-6-129,0 2 129,0-2-129,-1 5 129,-6 1 0,-1 4 0,-4 4-129,-8 9 129,10-8-129,-10 8-129,8 0 0,-8 0-129,11 9 129,-6-1-129,1 2 129,3 3 0,-5-1 129,1 1-129,-1 0 129,-2 1-129,0-1 129,2 0-129,-3-1 0,2-2 0,-1 4 129,2-4-129,-1 2 0,0-3 0,-3-9 0,4 12 0,-4-12 0,0 0-129,4 9-258,-4-9-1419,0 0-2709,0-7 0,0-4-516,3-2 258</inkml:trace>
  <inkml:trace contextRef="#ctx0" brushRef="#br0" timeOffset="17968.0277">17167 14832 645,'0'0'3354,"0"-8"0,0 8-1548,0 0-645,0 0-387,0 0-129,0 0-258,0 0 0,0 0 129,0 0-258,0 0 0,0 0 0,0 0-129,0 0-129,0 0 0,0 0 0,0 0-129,0 0 129,0 12 0,0 0 0,0 6 0,0 4 258,0 7-129,0 5 129,-1 5 0,-4 8 129,2 4-129,-3 8 0,1 0-129,0 5 129,1-1 0,0-1 129,3-4-258,1-3 129,-2-7 0,2-5 0,0-10 0,0-2 0,0-11 258,0 0-129,0-12-129,0 1 129,0-9 0,0 0-129,0 0-129,0 0-258,0 0-1032,0 0-3225,0 0 0,5-12-645,-5-4 258</inkml:trace>
  <inkml:trace contextRef="#ctx0" brushRef="#br0" timeOffset="22324.2769">17380 15135 129,'0'0'1290,"0"0"-774,0 0 258,0 0-258,0 0 129,0 0-258,0 0 129,0 0-129,0 0 0,0 0-129,-6 5-258,4 7 129,-1 1 0,-1 6 129,0 2 129,0 3-129,-1 5 387,3 2 0,-3 0 129,4 1 129,-1-2 0,2-2-258,0-2 129,5-5-129,0-5-129,5-4-129,2-5-258,2-7 0,2 0 0,1-8-129,2-7 129,-1-3 0,1-6-129,0-1 129,-1-5 129,0 1 129,-5-1-129,2 2 0,-2 2-129,-1 4 0,-4 4 0,0 5 0,-3 4-258,-5 9 0,8-5 0,-8 5 0,4 15 129,-4 2-129,1 5 0,0 2 0,0 4 387,2 0-258,-1-1 258,1 0-129,0-5 387,3-1-258,0-4 0,2-2 0,1-5 0,4-5 0,-1-5-129,6-1-129,-1-13 129,3-3 258,-1-12-129,2-2 129,-6-8 0,1 2 0,-6-7 129,1 4 0,-5 1-129,-1 0 0,-2 7 0,0 6-387,-3 5 129,2 3-129,0 8-258,-2 1-258,0 9-774,0 0-2322,8 9-903,-3 3-129,-5-1-258</inkml:trace>
  <inkml:trace contextRef="#ctx0" brushRef="#br0" timeOffset="23292.3321">17976 15306 516,'0'0'2580,"0"0"-1032,0 0-387,0 0 0,0 0-516,0 0 0,0 0 0,0 0 0,0 0 0,0 5 0,0-5-258,0 13-129,0-2 129,0 3-129,0 3-129,0 3 129,-1 2 129,-1 0 129,-4 0 258,3 2-129,-3-6 258,4 1 0,-4-9-129,6-1 0,0-9 0,10-2-387,4-12-258,6-5 0,2-5 0,3-3-129,1-3 0,0 0 129,-3 3 0,-3 7 258,-7 1-129,-3 7 258,-5 4-258,-5 8 0,0 0-258,10-2 0,-10 2-129,6 9-258,0 2 129,0 1 0,1 3 129,2 2-129,0 1 129,-1-2 129,-1 2 0,-1 1 129,-4 0 0,2 2 0,-4-2-129,0 1 129,-5-2 0,0-2-129,0-1-129,5-15-516,-4 20-1935,4-20-1677,0 0-516,7-7-129</inkml:trace>
  <inkml:trace contextRef="#ctx0" brushRef="#br0" timeOffset="23665.3536">18369 15492 3870,'0'18'4257,"0"-10"-258,0-8-258,0 0-3096,3-5-903,-3 5 258,10-2-129,-2 0 0,4-1 258,0 1-129,4 0 129,-1 2 129,3-2-258,1 0 0,0 1 129,-1 0-129,-3 0 0,-2 0 0,-2 1-129,-11 0-387,10-2-903,-10 2-2322,10 0-387,-10 0-129</inkml:trace>
  <inkml:trace contextRef="#ctx0" brushRef="#br0" timeOffset="24213.385">18732 15300 3483,'10'7'3741,"-10"-7"-516,0 0-516,8 8-2709,-8-8 0,0 0 0,7 15 258,-7-15 129,5 18-129,-5-8 258,0 5 0,0-2 0,0 6-129,-3-1 129,0 3-258,0-4 0,1 1 0,1-3 0,-1-1-258,2 0-129,0-14-1032,0 9-2580,0-9-387,0 0-258,13 0 388</inkml:trace>
  <inkml:trace contextRef="#ctx0" brushRef="#br0" timeOffset="25533.4605">18603 14608 774,'0'0'2838,"0"0"0,0 0-1548,0 0-645,0 0 0,0 0-387,0 0 0,0 0 129,10 2 0,-2 2 0,2 1 0,5 3 0,0 3 129,5 3-129,0 3 0,5 4-258,-1 3 0,2 6 0,-1 3-129,2 4-129,-2 6 129,2 2 0,-3 5-129,2 0 129,-4 3 0,-2 0 129,-2-3-129,-4 3 0,0 0 0,-6-2 0,1 3 129,-5-3-129,-1 4 0,-3 0-129,0-1 258,0-1 0,-6 0-129,0-2 258,-4-10 129,4 2 129,-5-12 129,4 0 0,-2-10-129,1-1 258,8-20-129,-9 16-258,9-16 129,0 0-516,-10 11-387,10-11-258,0 0-1290,0 0-2451,5 2 129,-5-2-387</inkml:trace>
</inkml:ink>
</file>

<file path=ppt/ink/ink1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19.73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0 127 12 0,'0'-14'8'0,"0"11"-4"0,0-11 10 16,0 10 12-16,0 1 3 16,0-1 5-16,0 1-1 15,0-1 0-15,0 1-12 16,0 0-3-16,0-4-8 0,0 7-4 15,4 0-3 1,1 0-3-16,-1-4 1 0,4 4 1 0,0-3 1 16,5 3-1-16,4 0 1 15,3 0 0-15,1 0 3 16,4 0 1-16,17-4 3 16,-1 4 1-16,-3 0 1 15,4 0-2-15,-5 0-1 16,1 0-1-16,7 0 2 15,1 0-7-15,0 0-2 16,4-7-1-16,8 7 0 16,9 0 0-16,4 0 0 0,-5 0 0 15,-7 0 0-15,-1-3 0 16,-4-1 2-16,4 4-1 16,-4-3 2-16,-4-1 0 15,0 1 1-15,0-1-2 16,0 4-2-16,0-3 1 15,0-4 1-15,-4 4-3 16,-9-1-2-16,-3 4 2 16,-5-7 0-16,-8 4 3 15,0 6 3-15,-5-3-2 16,-7 0-2-16,-5 7-3 16,-4 0 1-16,-4 0-8 15,-9 3-2-15,-8 4-23 16,0 4-10-16,-4-1-43 15</inkml:trace>
</inkml:ink>
</file>

<file path=ppt/ink/ink1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20.21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14 44 0,'0'0'16'0,"8"3"-8"0,-4-20-10 0,0 21 4 16,1 6-5-16,-1-7 2 15</inkml:trace>
</inkml:ink>
</file>

<file path=ppt/ink/ink1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20.689"/>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1 94 77 0,'13'0'21'16,"-1"3"7"-16,1 8 6 15,4-11-10-15,-1 3-5 16,1 1-6-16,0-4-3 16,-1 0-4-16,1 0 1 0,4 7-4 15,0-4 0-15,-1-6 3 0,1 3 6 16,8-4 2-16,5 1-5 15,-1-1-1-15,0 8 0 16,1-8 0-16,3-10-2 16,1 4 1-16,3 3-2 15,13 0 2-15,-4 4-2 16,-4-8 0-16,-4 8 1 16,-1 3 1-16,-3-14-6 15,3 7 0-15,-7 3-1 16,-1 1 2-16,0 0-1 15,1-1 2-15,-5 1-2 16,-4-1 2-16,-4 4-2 0,-1 0-1 16,-3-3 1-16,0-1-1 15,-5 1 0-15,1 3 0 16,-5-4 0-16,0 4 0 16,1 4-3-16,-9-4 2 15,0 0 3-15,0 0 3 16,0 0-4-16,0 0-3 15,0 0-2-15,0 0 0 16,0 0 0-16,0 0 0 16,0 0-4-16,0 0 0 15,0 0-16-15,0 0-4 0,0 0-26 16,0 3-43 0,4 4 19-16</inkml:trace>
</inkml:ink>
</file>

<file path=ppt/ink/ink1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29.487"/>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6A159DE9-3E42-4EC8-AF16-AA5D1987CD01}" emma:medium="tactile" emma:mode="ink">
          <msink:context xmlns:msink="http://schemas.microsoft.com/ink/2010/main" type="writingRegion" rotatedBoundingBox="19882,943 20752,943 20752,3292 19882,3292"/>
        </emma:interpretation>
      </emma:emma>
    </inkml:annotationXML>
    <inkml:traceGroup>
      <inkml:annotationXML>
        <emma:emma xmlns:emma="http://www.w3.org/2003/04/emma" version="1.0">
          <emma:interpretation id="{FB5BFA06-95CD-4505-835D-494A3F0F68ED}" emma:medium="tactile" emma:mode="ink">
            <msink:context xmlns:msink="http://schemas.microsoft.com/ink/2010/main" type="paragraph" rotatedBoundingBox="19882,943 20752,943 20752,3292 19882,3292" alignmentLevel="1"/>
          </emma:interpretation>
        </emma:emma>
      </inkml:annotationXML>
      <inkml:traceGroup>
        <inkml:annotationXML>
          <emma:emma xmlns:emma="http://www.w3.org/2003/04/emma" version="1.0">
            <emma:interpretation id="{58D5E3BA-D027-41C8-848A-2FBB7C99989D}" emma:medium="tactile" emma:mode="ink">
              <msink:context xmlns:msink="http://schemas.microsoft.com/ink/2010/main" type="line" rotatedBoundingBox="19882,943 20752,943 20752,3292 19882,3292"/>
            </emma:interpretation>
          </emma:emma>
        </inkml:annotationXML>
        <inkml:traceGroup>
          <inkml:annotationXML>
            <emma:emma xmlns:emma="http://www.w3.org/2003/04/emma" version="1.0">
              <emma:interpretation id="{36E76725-39DA-4A1A-8A24-63684929FD98}" emma:medium="tactile" emma:mode="ink">
                <msink:context xmlns:msink="http://schemas.microsoft.com/ink/2010/main" type="inkWord" rotatedBoundingBox="19882,943 20752,943 20752,3292 19882,3292"/>
              </emma:interpretation>
              <emma:one-of disjunction-type="recognition" id="oneOf0">
                <emma:interpretation id="interp0" emma:lang="" emma:confidence="0">
                  <emma:literal>6</emma:literal>
                </emma:interpretation>
                <emma:interpretation id="interp1" emma:lang="" emma:confidence="0">
                  <emma:literal>q</emma:literal>
                </emma:interpretation>
                <emma:interpretation id="interp2" emma:lang="" emma:confidence="0">
                  <emma:literal>¥</emma:literal>
                </emma:interpretation>
                <emma:interpretation id="interp3" emma:lang="" emma:confidence="0">
                  <emma:literal>t</emma:literal>
                </emma:interpretation>
                <emma:interpretation id="interp4" emma:lang="" emma:confidence="0">
                  <emma:literal>?</emma:literal>
                </emma:interpretation>
              </emma:one-of>
            </emma:emma>
          </inkml:annotationXML>
          <inkml:trace contextRef="#ctx0" brushRef="#br0">371 0 52 0,'-5'0'22'0,"5"3"-12"0,-16-3-3 15,12 0 7-15,-1 0-1 16,1 0 2-16,0 0-8 16,-4 0-4-16,0 0-2 15,-1 0-1-15,1 0 0 16,4 0 0-16,-5 4 0 15,1-1 0-15,0 1 0 16,-1-1 0-16,1 11 0 16,0 4 2-16,-1-5-1 15,1-2 2-15,-4 6-2 16,-1 4 2-16,1-7-2 16,3 0-1-16,1 7 1 0,0-7-1 15,-1-1-3-15,-3 5 0 16,-1 3 2-16,1-8 2 15,3 1 0-15,1 4-1 16,-9-4-2-16,1-1 1 16,-1 5 1-16,1 6 2 15,3-3 3-15,1 3 4 16,3-3-4-16,5 0-3 16,4 7-1-16,0-8 1 15,0 5-1-15,4-4-1 16,0-1 3-16,9 5 2 15,-1-8 0-15,1 4 2 0,-5-7 0 16,1 0 3-16</inkml:trace>
          <inkml:trace contextRef="#ctx0" brushRef="#br0" timeOffset="479.0468">79 666 232 0,'8'18'14'16,"5"6"-3"-16,-1 0-2 0,5-10-3 16,-4 0-1-16,-1 3-6 15,1-3-1-15,-1-3 7 16,1-1 4-16,-1-3-2 15,5 3-2-15,-1-3-2 16,1-3 0-16,0-4-2 16,4 0 2-16,4 0-2 15,-1 3 2-15,1-6 0 16,5-1 1-16,-1-3-2 16,0-10 1-16,4-4-4 0,1 0 0 15,7-3-1-15,5 3 0 16,-9-7 4-16,1 4 1 15,-5-11 3-15,-4 4 3 16,-4 0-2-16,0-7 1 16,-4 7-3-16,-4-4 0 15,-1-7-3-15,-3 8 1 16,-5-1-2-16,-8 11 2 16,0-8 0-16,0 5 3 15,-8-8-3-15,0 7 0 16,-5-7 1-16,-12 4 2 15,-4 7-1-15,-4 3 0 16,-1 0-3-16,-3 11 1 0,-1 3-7 16,1 3-1-16,0 15-1 15,-5 10 2-15,0 0-7 16,5-8-3-16,3 8-17 16,1 4-7-16,4-8-55 15</inkml:trace>
          <inkml:trace contextRef="#ctx0" brushRef="#br0" timeOffset="1965.1287">312 906 36 0,'0'-4'16'0,"0"8"-8"0,0-8-5 0,0 4 4 15,0 0-1-15,0 0 1 16,5-3-2-16,-5 3 0 16,0 0 5-16,0 0 4 15,0 0 1-15,0 0 1 16,0 7-6-16,0-4-2 15,0 1-2-15,0 3 1 16,0-1-4-16,0 8 0 16,0-3 1-16,0 3 0 0,0 6 2 15,0 5 1-15,0-4-1 16,0 10-1 0,0 4-3-16,0 3-2 0,0 10 1 15,0 8-1-15,-5-4 0 0,1 3 0 16,0-3 0-16,-4 7 0 15,4-3 0-15,-1-1 2 16,-3 1 1-16,0-1-4 16,4 11-1-16,-1-3-2 15,1-8 3-15,0-3 0 16,0-6 1-16,0-1 0 16,0-11 2-16,-5 5-3 15,1-8 0-15,0 0 5 16,-1-3 2-16,1-4 9 0,4 4 2 15,0-11 3-15,-1 0 0 16,1 1-9-16,0-4-2 16,-4-4-1-16,4 1 0 15,4-1-2-15,0 0 1 16,4-6 2-16,0 3 2 16,4-4-5-16,5 1-2 15,-1-1 0-15,5-3 2 16,4 0-1-16,-5-3 0 15,14 3-3-15,-1 0-2 16,0 0 3-16,0 0 0 16,-4-4-1-16,4 4-2 0,-4 0 1 15,0-3 1 1,-4 3-10-16,-4 0-4 0,-9 0-49 16,0 0-23-16,-8 0-5 15</inkml:trace>
        </inkml:traceGroup>
      </inkml:traceGroup>
    </inkml:traceGroup>
  </inkml:traceGroup>
</inkml:ink>
</file>

<file path=ppt/ink/ink1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2:32.880"/>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E8D72F13-3008-45E5-8A6B-94711BEAB33E}" emma:medium="tactile" emma:mode="ink">
          <msink:context xmlns:msink="http://schemas.microsoft.com/ink/2010/main" type="writingRegion" rotatedBoundingBox="20748,2800 24781,2752 24812,5289 20778,5337"/>
        </emma:interpretation>
      </emma:emma>
    </inkml:annotationXML>
    <inkml:traceGroup>
      <inkml:annotationXML>
        <emma:emma xmlns:emma="http://www.w3.org/2003/04/emma" version="1.0">
          <emma:interpretation id="{48EC59B1-1824-41D5-814A-8988554319ED}" emma:medium="tactile" emma:mode="ink">
            <msink:context xmlns:msink="http://schemas.microsoft.com/ink/2010/main" type="paragraph" rotatedBoundingBox="20748,2800 24781,2752 24793,3754 20760,3802" alignmentLevel="1"/>
          </emma:interpretation>
        </emma:emma>
      </inkml:annotationXML>
      <inkml:traceGroup>
        <inkml:annotationXML>
          <emma:emma xmlns:emma="http://www.w3.org/2003/04/emma" version="1.0">
            <emma:interpretation id="{9F2A22BE-44E6-4030-97DD-6CA8A9FD2312}" emma:medium="tactile" emma:mode="ink">
              <msink:context xmlns:msink="http://schemas.microsoft.com/ink/2010/main" type="line" rotatedBoundingBox="20748,2800 24781,2752 24793,3754 20760,3802"/>
            </emma:interpretation>
          </emma:emma>
        </inkml:annotationXML>
        <inkml:traceGroup>
          <inkml:annotationXML>
            <emma:emma xmlns:emma="http://www.w3.org/2003/04/emma" version="1.0">
              <emma:interpretation id="{36168B1C-DD99-49D1-A0BC-39C3BE0DC26C}" emma:medium="tactile" emma:mode="ink">
                <msink:context xmlns:msink="http://schemas.microsoft.com/ink/2010/main" type="inkWord" rotatedBoundingBox="20748,2800 21715,2789 21724,3588 20757,3600"/>
              </emma:interpretation>
              <emma:one-of disjunction-type="recognition" id="oneOf0">
                <emma:interpretation id="interp0" emma:lang="" emma:confidence="1">
                  <emma:literal/>
                </emma:interpretation>
              </emma:one-of>
            </emma:emma>
          </inkml:annotationXML>
          <inkml:trace contextRef="#ctx0" brushRef="#br0">0 0 80 0,'0'0'30'0,"12"0"-16"0,-20 0-1 0,16 0 14 16,-8 0 2-16,0 0 5 15</inkml:trace>
          <inkml:trace contextRef="#ctx0" brushRef="#br0" timeOffset="313.832">12 0 285 0,'0'0'39'16,"0"0"-20"-16,0 0-7 0,0 7-5 0,0 0-3 15,0 4-1-15,-8-4-3 16,8 10-1-16,0 7 1 15,0 1 0-15,0-5 0 16,0 5 2-16,0-4-1 16,0-1-1-16,0 5 3 15,0-1 2-15,0 4-2 16,0 3 0-16,0 7-1 16,-4 4-2-16,-5-1 1 15,1-2 1-15,4 2-3 16,0 1-2-16,8-4 2 15,0 0 0-15,0-7 1 16,0 1 0-16,1-1 0 16,-1-14-3-1,-4-6-13 1,-9-25-64 0,9 0-17-1</inkml:trace>
          <inkml:trace contextRef="#ctx0" brushRef="#br0" timeOffset="765.0318">-138 292 112 0,'0'10'44'0,"0"-17"-24"0,13 4-4 16,-13 3 18-16,0 0-1 15,8 0 1-15,-4-4-4 16,5 1 1-16,-1 0-17 15,4-1 5-15,-3-6 2 0,7 3 0 16,1 0-1-16,0 0-8 16,4-7-5-16,4 4-4 15,4 3 0-15,-4 0-2 0,12 3-1 16,-4 1-2-16,-3-1 1 16,-5-3 1-16,4-3 2 15,-13 3-1-15,9 7-1 16,-8 0 1-16,-4 3-1 15,-5 1-11-15,0-4-5 16,-12 10-36-16,-4-3-16 16,-1 0-40-1</inkml:trace>
          <inkml:trace contextRef="#ctx0" brushRef="#br0" timeOffset="1635.3499">254 445 76 0,'0'0'30'0,"4"0"-16"0,0 0 1 0,-4 0 13 16,0 0-2-16,0 0 2 15,0 0-1-15,0 0 3 16,4 3-7-16,0 1-2 15,1-1-12-15,-1 0-1 0,-4 8 2 0,4-4-2 16,-4 3 1-16,0 1-5 16,0 6-3-16,4 0 0 15,-4 1-1-15,0 3 0 16,0-4 0-16,0 0 0 16,0 1 2-16,0-1-1 15,0-3 2-15,0 7 0 16,0-1-4-1,0-6 1-15,0-3 2 16,0 6 3-16,0-7-4 16,0-10-1-16,0 0 2 0,0 0 3 15,0-13 2 1,0 2 1-16,0 1 2 16,0-4-3-16,0-3-2 15,0-1 0-15,0 1-1 16,0-4-5-16,0 4 1 15,8-1 0-15,1-2 2 16,-1 6-3-16,9 0-2 16,-1 0-1-16,-3-10 3 15,3 13 0-15,-3 1 3 16,8 3-1-16,0 0-1 16,-1 0 1-16,-3 0-1 15,0 4 0-15,-1-4 0 0,1 7-3 16,-4 0 2-16,-1 0-1 15,5 0 0-15,-5 0-22 16,-12-4-10-16,0 4-75 16</inkml:trace>
          <inkml:trace contextRef="#ctx0" brushRef="#br0" timeOffset="2490.6812">703 379 116 0,'0'14'44'0,"0"-14"-24"0,0-14-6 16,0 21 17-16,0 0-8 16,0-7-1-16,0 0-7 15,0 0-1-15,9 3-8 16,-1 0 7-16,0 1 4 0,1 6-3 16,-5-3 0-16,4 0-6 15,-4 0-3-15,1 0-5 16,3 4 0-16,0-1-2 15,1 7 0-15,-1-3 2 16,-4 7 2-16,4 0-6 16,1 0 1-16,-9-4-4 15,8 4 0-15,-4-4-1 16,0-3 2-16,1 3 2 16,-5-3 2-16,0 4-1 0,-5-1-1 15,1-3 3-15,0 0 0 16,-4-7 1-16,-1 0 2 15,-3 0-1-15,-1-1-1 16,-3 8 3 0,-5-14-2-16,4 14-1 15,1-10-2-15,-9-1 1 16,4 4 1-16,0-7 0 16,17 4 2-16,-9-15 1 15,1 4 1 1,-1-17 4-16,13 7-2 15,-4-4-1-15,8 3-2 16,5-2 0-16,3 2-2 16,1 1 2-16,-5 0-2 15,9 3 2-15,-5 0-2 16,9 3-1-16,-4-2-2 16,-1 6 1-16,-3 3-8 15,-1 4-2-15,1 0-5 16,-1 4-3-16,-3 3-29 15,7-7-55 1,-3 3 12-16</inkml:trace>
        </inkml:traceGroup>
        <inkml:traceGroup>
          <inkml:annotationXML>
            <emma:emma xmlns:emma="http://www.w3.org/2003/04/emma" version="1.0">
              <emma:interpretation id="{6451AC67-F7E1-4B5A-A792-C5C9C459FBE0}" emma:medium="tactile" emma:mode="ink">
                <msink:context xmlns:msink="http://schemas.microsoft.com/ink/2010/main" type="inkWord" rotatedBoundingBox="21957,2785 24781,2752 24793,3754 21969,3787"/>
              </emma:interpretation>
              <emma:one-of disjunction-type="recognition" id="oneOf1">
                <emma:interpretation id="interp1" emma:lang="" emma:confidence="1">
                  <emma:literal/>
                </emma:interpretation>
              </emma:one-of>
            </emma:emma>
          </inkml:annotationXML>
          <inkml:trace contextRef="#ctx0" brushRef="#br0" timeOffset="4682.9492">1861 427 156 0,'0'11'57'0,"0"-8"-30"0,0-13-14 16,0 10 19-16,0 0-12 15,12 7-3-15,-12-4-4 0,0 4-1 16,0 0-6-16,0 0 3 0,0 3 1 15,0 1-3-15,0 3 1 16,9 6-3-16,-5 5 2 16,0-4-6-16,0 6-1 15,0 5 0-15,1 13 0 16,-5-4 0-16,0-3 0 16,0-3-3-16,0 0 2 15,0-7 3-15,0-4 1 16,0-3-4-16,0 0 1 15,0-8-2-15,0 1 0 16,0-7 4-16,8 4 3 0,-8-1-7 16,0-6-3-16,0-1 3 15,0-3 2-15,0 0 1 16,-8 7-1 0,3-7 3-16,1-7-4 15,0 4 0-15,0-8 1 16,0 4 0-16,-5-7-3 15,9 0 2-15,0-10-1 16,0 7 0-16,-4-28 2 16,4 0 0-16,0 3-3 15,0-3 2-15,4 0 1 16,9 3 0-16,-1 11 0 16,1-7 0-16,-1-4 0 15,-3 14 0-15,3 1 0 16,5 9 0-16,-5 11 0 15,1-7 0-15,4 7 0 0,-5 7 0 16,9 0 0-16,-4 0 0 16,-1 11 2-16,1-4 1 15,0 0-1-15,-5 3 1 16,0 1-4-16,1-1 0 16,-9 7 5-16,4-3 2 15,-8 0 0-15,-8 10-1 16,0-6 3-16,-13-4 3 15,4 6 0-15,-8-13 3 16,5 0-5-16,-1 0-3 0,-8-7-6 16,-1 0 0-16,14-3-13 15,-9-1-7-15,12-3-27 16,-3 0-12-16,16-6-49 16</inkml:trace>
          <inkml:trace contextRef="#ctx0" brushRef="#br0" timeOffset="5254.4696">2369 570 292 0,'-12'-14'110'0,"7"7"-60"0,1-7-98 0,4 10 1 16,0 1-67-16,0-11-22 16</inkml:trace>
          <inkml:trace contextRef="#ctx0" brushRef="#br0" timeOffset="5178.2829">2398 608 124 0,'-12'-4'46'0,"7"1"-24"0,-7-1-8 0,12 1 15 16,0-1-5-16,-4-3-2 15,-4-6-8-15,8-1-1 16,0 3-8-16,-5-3 1 0,5-3 1 16,0 3-1-16,5-3 1 15,7 3-2-15,0 0-3 16,1 0 2-16,-1 7-3 16,5-3-1-16,-4 6 1 15,-1 1-1-15,-4 3 0 16,13 7 2-16,-8 0 1 15,-5 3 3-15,5 4-3 16,-13 3 0-16,8-3-1 16,-16 4 1-16,8 6 2 15,-5-10 4-15,-3 0 2 16,4 0 3-16,-4-11 2 16,-1 7 2-16</inkml:trace>
          <inkml:trace contextRef="#ctx0" brushRef="#br0" timeOffset="5808.9434">2881 327 148 0,'0'0'57'0,"8"0"-30"0,-8-4-10 16,0 4 22-16,0 0-9 15,0 0-2-15,-8 0-5 16,0 0-3-16,0 0-10 15,-5 0 7-15,1 4 5 0,12-4 11 32,-38 7-18-17,5 10-5-15,4-3-5 16,-1-7-1-16,14 0-5 16,-1 0 1-16,5 6 0 15,-1 1-3-15,1-3 2 0,12-4-1 16,0 0-2-16,0 0 3 15,12 0 0-15,1-1 1 16,-1 8 0-16,1-3-3 0,3-1 0 16,1 4-7-16,0 7-2 15,-5-4 0-15,1 1 2 16,-5 2 4-16,0-2 3 16,1-4 2-16,-5 0 3 15,-4 3 1-15,0-7 1 16,-4 1 2-16,-5-4 3 15,9-7 7 17,-21 0-13-32,1-4-6 15,-1-3-26-15,4 0-11 0,5-3-56 16,3-7-26-16,9-1 39 16,9 1 20-16</inkml:trace>
          <inkml:trace contextRef="#ctx0" brushRef="#br0" timeOffset="3226.6374">1074 403 84 0,'4'0'33'0,"-4"0"-18"0,0-4-13 15,0 4 6-15,0 0 11 16,0 0 5-16,0 0 5 16,0 0 5-16,0 4-10 15,0 6-5-15,0-3-10 16,0 0 0-16,0 0 2 0,0 4-4 15,0-1 1-15,-4 4-5 16,4 0-2-16,0 0-3 16,4 6 1-16,0 5 1 15,1-11 2-15,-5 13-3 16,4-13 0-16,0 11 3 16,-4-8 3-16,8 0-4 15,-4-3-3-15,0-7 5 0,-4-7 5 16,9-7 0-1,3-3-4-15,-8-4 0 16,13-10 0-16,-4 3 0 16,-1-7 0-16,1 11 0 15,-9-8 2-15,8 8 3 16,5 0 0-16,-5 3 2 16,-3 3-8-16,-1 1-2 15,5 10-1-15,-13 0 2 16,0 0-3-16,0 0 0 15,8 10-1-15,-4 1 0 16,9-1 2-16,-9 4 0 0,0 10-3 16,0-6 2-16,-8 3 3 15,0 3 1-15,8-7-1 16,0 1-2-16,0 9-4 16,-4-9 0-16,13-1-18 15,-5-17-61 1,0-10-48-1,1-4 28-15</inkml:trace>
          <inkml:trace contextRef="#ctx0" brushRef="#br0" timeOffset="3827.2353">1711 399 172 0,'4'-27'66'0,"0"41"-36"0,-4-11-22 0,0-3 18 16,0-3 5-16,0 3 3 15,0-4-1-15,0 8 2 16,0-4-19-16,-8 0 0 0,0-4 0 15,-9 4-6-15,-8 4-1 16,8-1-7-16,-8 1-2 0,-4 6-2 16,13 4 0-16,-9-7 2 15,8 0 2-15,0 0-3 16,5 0-2-16,12-7-7 31,-4 7 5-15,4-1 5-16,4 5-2 15,0-4-1-15,0 0-1 16,5 0 3-16,-1 0 0 16,4 0-4-16,5 3-1 0,0 4-4 15,-1-7-1-15,5 3-5 16,-4 4-3-16,-5 0 0 16,-3 3-1-16,3-6 11 15,-4 3 7-15,1-4 2 0,-5 4 3 16,-4-4-2-16,-8-3 2 15,-5 0-2-15,9 0 2 16,-13-3 0-16,-4-1 3 16,1 1-1-16,-1-1 2 15,0 4-6-15,0-4-3 16,5 1-13-16,-1-4-5 16,4 0-27-16,1 0-10 15</inkml:trace>
          <inkml:trace contextRef="#ctx0" brushRef="#br0" timeOffset="6454.8436">3002 417 116 0,'0'3'46'0,"4"11"-24"0,-4-7-21 15,0-7 11-15,8-3-6 16,1 3-1-16,-1-4 9 15,-4 1 5-15,9-1-10 16,-1 4 4-16,1 0 3 0,-1-3 5 0,-3-1 4 16,11 1-4-16,-3-1-3 15,0 4-6-15,-1-10 0 16,-3 3-7-16,3-3-1 16,-3 3-2-16,-5 0-2 15,-4 0 1-15,-4 7-1 16,9-14 4-16,-18 7 2 15,5 0 4-15,-17 4-1 16,5-1-5 0,3 4-4-16,5 0-1 15,-5 0 1-15,1 4 0 0,0-1-3 16,-1 4 2-16,1 7 1 16,-5-7 0-16,4 0-3 15,1 7 2-15,8-1 1 16,-9 8 0-16,9-3 0 15,-4 2 2-15,4 5 1 16,4-4 3-16,0 6-1 16,4-9 0-16,8 3-3 15,1-8-2-15,3-9 5 16,9-4 1-16,5-4-5 16,-1-9 0-16,0-1-3 15,0 0 0-15,0 0 2 16,0 0 0-16,-4 0 0 15,-8 7 0-15,8 0-3 16,-13 7 0-16,1 4-1 16,-9 3 3-16,9 3-2 0,-9 14-1 15,4-10 0-15,-4 4 3 16,9 2 2-16,-9-9 4 16,8-1 0-16,9 1 2 15,0-4 0-15,8-7 3 16</inkml:trace>
          <inkml:trace contextRef="#ctx0" brushRef="#br0" timeOffset="6650.3722">3660 545 320 0,'12'-28'121'0,"-3"15"-66"0,-9-1-60 0,0 7 23 15,-9 0-10-15,9 0 1 16,-12 0-10-16,-1 3-4 16,-3 4 3-16,-13 0-4 0,-5 4-1 0,-3 6-12 15,-9-3-5-15,8 7-16 16,5 0-7-16,4 7-4 15,4-7-1-15,8 0 9 16,5-7 6-16,-1 0-8 16,13-7-21-1,13-7 21-15</inkml:trace>
          <inkml:trace contextRef="#ctx0" brushRef="#br0" timeOffset="6995.3009">3672 268 168 0,'38'-45'66'0,"-30"27"-36"0,5-30-11 15,-1 27 23-15,-4-4-3 16,-3 1-1-16,-1-4-13 16,-4 8-2-16,0-5-14 15,0 8 1-15,0 3 3 0,0 4-5 0,0-1 0 16,0 8-2-16,0-1-1 16,0 4-3-16,-4 4 1 15,4 10 2-15,0-4 2 16,0 4 3-16,0 7 4 15,0 13-4-15,0 1 0 16,0 0-4-16,0 10-1 16,0 4-1-16,-5-1 2 15,-3 4-5-15,8 0-1 16,-4 4 0-16,4-1 2 16,4 8-6-16,4-11 1 0,1-7-1 15,3-10 2-15,13-4-12 16,-8-10-4-16,12-14-36 15,0-4-18-15,0-17-64 16</inkml:trace>
        </inkml:traceGroup>
      </inkml:traceGroup>
    </inkml:traceGroup>
    <inkml:traceGroup>
      <inkml:annotationXML>
        <emma:emma xmlns:emma="http://www.w3.org/2003/04/emma" version="1.0">
          <emma:interpretation id="{7533A19A-5220-416E-AC16-930D82666BDD}" emma:medium="tactile" emma:mode="ink">
            <msink:context xmlns:msink="http://schemas.microsoft.com/ink/2010/main" type="paragraph" rotatedBoundingBox="20927,4098 24517,4505 24418,5377 20828,4970" alignmentLevel="1"/>
          </emma:interpretation>
        </emma:emma>
      </inkml:annotationXML>
      <inkml:traceGroup>
        <inkml:annotationXML>
          <emma:emma xmlns:emma="http://www.w3.org/2003/04/emma" version="1.0">
            <emma:interpretation id="{B9C65620-3379-4329-BF4E-09FE5C574717}" emma:medium="tactile" emma:mode="ink">
              <msink:context xmlns:msink="http://schemas.microsoft.com/ink/2010/main" type="line" rotatedBoundingBox="20927,4098 24517,4505 24418,5377 20828,4970"/>
            </emma:interpretation>
          </emma:emma>
        </inkml:annotationXML>
        <inkml:traceGroup>
          <inkml:annotationXML>
            <emma:emma xmlns:emma="http://www.w3.org/2003/04/emma" version="1.0">
              <emma:interpretation id="{50991C97-E57A-45A2-ACA0-955525AAA17C}" emma:medium="tactile" emma:mode="ink">
                <msink:context xmlns:msink="http://schemas.microsoft.com/ink/2010/main" type="inkWord" rotatedBoundingBox="20912,4237 22141,4376 22058,5109 20828,4970"/>
              </emma:interpretation>
              <emma:one-of disjunction-type="recognition" id="oneOf2">
                <emma:interpretation id="interp2" emma:lang="" emma:confidence="1">
                  <emma:literal/>
                </emma:interpretation>
              </emma:one-of>
            </emma:emma>
          </inkml:annotationXML>
          <inkml:trace contextRef="#ctx0" brushRef="#br0" timeOffset="9925.3784">691 1569 180 0,'-4'7'68'0,"4"-4"-36"0,0 1-18 15,0-4 22-15,0 0 0 16,0 0 0-16,0 0-6 15,0 0-2-15,0 0-15 0,0 0-6 0,0 0-2 16,0 10-10-16,0-10-4 16,0 0-24-16,4 0-9 15,4 4-51 1,5-4-49-16,8 0 49 16</inkml:trace>
          <inkml:trace contextRef="#ctx0" brushRef="#br0" timeOffset="10782.9952">878 1812 132 0,'4'3'49'0,"5"-3"-26"0,-1 7-5 0,0-3 20 16,5-4-4-16,4 0 3 16,-1 0-10-16,9-4-2 15,0-3-14-15,-4 4-4 0,8 3-1 16,-4-4-3-16,0-3-2 15,-4 0-5-15,0 0-2 16,0 4-15-16,4 3-6 16,-9 0-26-16,5 3-9 0</inkml:trace>
          <inkml:trace contextRef="#ctx0" brushRef="#br0" timeOffset="9667.331">520 2124 92 0,'-4'-3'35'0,"8"3"-18"0,-4-7-5 15,0 7 16-15,0 0 1 16,0 0 3-16,0 0-2 16,4-4 1-16,1 4-17 15,3-10 1-15,0 3-1 0,1-17-3 16,-1 10 1-16,0-11-5 16,9-2 1-16,-5 2 4 15,-3 4 2-15,3 1-3 16,1 6 1-16,-5-4-7 0,0 8-1 15,1 0 0-15,-1 3 0 16,-4 0-2-16,-4 0 1 16,8 7 0-16,-3-7 3 15,-5 7 1-15,0 0 1 16,4 7-4-16,0 7-1 16,0 0-1-16,0 10 1 15,0 4-2-15,1 3-1 16,-1-7 3-16,4 4 0 15,0-11-4-15,1 1 1 0,3 2-16 16,1-9-6-16,-13-11-216 31,29-24 121-15,-8-15 43-16</inkml:trace>
          <inkml:trace contextRef="#ctx0" brushRef="#br0" timeOffset="10178.532">978 1871 96 0,'0'-4'35'0,"4"1"-18"0,-4-4-16 16,0 0 8-16,13 7-5 15,-5-10-3-15</inkml:trace>
          <inkml:trace contextRef="#ctx0" brushRef="#br0" timeOffset="10432.9922">1016 1836 199 0,'4'-7'33'0,"0"7"-6"0,-4 0-4 16,0 7-5-16,0-3-2 16,-4 6-8-16,0 7-3 0,0-3 1 15,-1 0-5-15,10 21-1 16,3-8-2-16,-4 5 0 16,4-5-3-16,1 5 1 15,-1 2-5-15,5-6 1 16,-1 3-5-16,-8-3-2 15,5 7 9-15,-5-14 2 16,0 3 6-16,-4-3 3 16,0-7-2-16,-4-7-2 15,0 3 0-15,-1-10-1 0,-3-3-31 16,-13-8-12-16,9-3-24 16</inkml:trace>
        </inkml:traceGroup>
        <inkml:traceGroup>
          <inkml:annotationXML>
            <emma:emma xmlns:emma="http://www.w3.org/2003/04/emma" version="1.0">
              <emma:interpretation id="{8A9E2583-C5AF-4030-9DD8-5B33BCDB95FE}" emma:medium="tactile" emma:mode="ink">
                <msink:context xmlns:msink="http://schemas.microsoft.com/ink/2010/main" type="inkWord" rotatedBoundingBox="22486,4275 24084,4456 23986,5320 22388,5139"/>
              </emma:interpretation>
              <emma:one-of disjunction-type="recognition" id="oneOf3">
                <emma:interpretation id="interp3" emma:lang="" emma:confidence="1">
                  <emma:literal/>
                </emma:interpretation>
              </emma:one-of>
            </emma:emma>
          </inkml:annotationXML>
          <inkml:trace contextRef="#ctx0" brushRef="#br0" timeOffset="32561.1435">1861 1701 328 0,'12'0'17'0,"5"3"-3"15,-4 8 1 1,3-11-7-16,-3 3-2 16,-1 1-3-16,1 2-3 15,-1 5 1-15,1-4 1 16,-1 3-1-16,-3 4-1 0,11-10 1 15,-3 6-1-15,4-7-3 16,0 11 2-16,0-3 1 16,-9-8 0-16,9 8-3 15,-13-11 0-15,5 3-3 16,-1 4 1-16,-4-3 3 16,-3-4 1-16,-1 10 1 15,-4-3 0-15,0 0 0 16,-4 0 2-16,-5 0-1 15,1 0-1-15,-5 0-2 16,1 0-1-16,-1-1-1 16,1 8 3-16,0-10-5 15,-5 10 2-15,4 0 2 16,5-4 1-16,-4 14 1 16,-1-6 2-16,1-5-1 0,-5 5 2 15,0-4-2-15,-4 0 2 16,5 6-2-16,-1-6 2 15,0-3-2-15,-3-4-1 16,11 3-2-16,1 4 1 16,-5-11 1-16,9 4 0 15,-4-3-9-15,4-4-2 16,0-4-18-16,-5-3-7 16,9 4-49-1</inkml:trace>
          <inkml:trace contextRef="#ctx0" brushRef="#br0" timeOffset="33551.831">2477 1784 104 0,'0'0'41'0,"0"0"-22"0,0 3 0 0,0-3 18 15,0 0 48 17,13 21-37-17,8-17-21-15,8-1-17 16,0-3-9-16,0 0 0 16,8-3-1-16,-3 3 0 0,-1-11 0 15,-4-3 2-15,-8 11-3 16,4-11-2-16,0 4 2 15,-4 3 2-15,-4-7 0 16,-5 3-1-16,-4-2 1 16,-3 2-1-16,-5 1-5 15,0-4-1-15,-13 0 0 16,9 7 4-16,-9-7-1 16,1 7-1-16,-5-7-2 15,1 11 1-15,-1-8-2 0,-4 8 2 16,9 3-2-16,-5-3 2 15,4 3 1-15,5 0-1 16,-4 0 4-16,-1 0 2 16,1 6 0-16,-1 5 2 15,1 3 0-15,-9-4 1 16,-4-3 0-16,0 4 0 16,4-1-2-16,0 7 1 15,5-3-2-15,-1 4 2 16,0 2 0-16,-4 5 3 15,5-8 1-15,3 14 1 16,1-6-2-16,-5 13 1 0,13 0-2 16,-4-7 2-16,3 0-6 15,1-6-1-15,4 2 6 16,0-2 6-16,4-8-2 16,1 7 2-16,-5-10-7 15,12-3-1 1,5-4 0-16,-5 3-5 15,17-10-1-15,-8 0-6 16,8 0-2-16,-8 0-9 16,8-14 0-16,-4 11-14 15,0-8-5-15,0 8-30 16,-4-8-44 0,8 8 30-16</inkml:trace>
          <inkml:trace contextRef="#ctx0" brushRef="#br0" timeOffset="31720.1197">1561 1892 20 0,'0'0'8'0,"0"0"-4"0,-4 0-5 0,4 0 2 16,0 0 10 0,-8 3 7-16,8-3 2 0,0 0 3 15,0 0-4-15,0 4-2 16,0-4-3-16,0 0-1 15,0 0-1-15,0 0 2 16,0 0-5-16,0 0-3 16,0 0-1-16,0 0 1 15,0 0-3-15,0 0 0 0,0 0 3 16,0 0-1-16,0 0 2 16,0 0 0-16,0 0 3 15,0 0-1-15,0 0 2 0,0 0-2 16,12 0 2-16,-3 0-2 15,-1 0 0-15,4 0 1 16,13 0 4-16,-8-4-4 16,0 1 2-16,-5 3-7 15,13-7-1-15,-8 3-2 16,-1 1 1-16,-3 3-2 16,8-7-1-16,-5 3-2 15,-3 4 1-15,-5 0 3 16,5 0 1-16,3 0-1 15,-7 0-2-15,-5 0 1 16,8 0 1-16,5 0 1 16,-5 0-4-1,1 0-1-15,-1 0 3 16,1 0 1-16,-5 0 0 16,1 0-2-16,-5 0-2 0,-4 0 1 15,0 0-4-15,0 0-1 16,0 0-22-16,-4 0-6 15,-1-3-56 1</inkml:trace>
          <inkml:trace contextRef="#ctx0" brushRef="#br0" timeOffset="32097.001">1844 1694 128 0,'9'-4'49'0,"-18"8"-26"0,18-4-9 0,-9 0 17 15,0 0-4-15,0 0 1 16</inkml:trace>
          <inkml:trace contextRef="#ctx0" brushRef="#br0" timeOffset="35505.3729">2835 2114 180 0,'13'-4'68'0,"-9"4"-36"0,17 0-15 16,-13 0 20-16,5 0-8 15,3 0 0-15,-3 0-10 16,8 0-4-16,-1-3-8 16,-3 3-1-16,8-7 1 0,-8 3-6 15,8 1-2-15,-9-8-5 16,5 11 1-16,0-10-13 15,-13 7-3-15,1 3-31 16,3 0-14-16,1 0-27 16</inkml:trace>
          <inkml:trace contextRef="#ctx0" brushRef="#br0" timeOffset="35189.3215">3035 2069 60 0,'0'-7'24'0,"9"7"-12"0,-18-4-5 16,9 4 9-16,0 0 7 15,0 0 3-15,0 0-5 16,0 0-2-16,0 0-9 0,0 0-2 15,0-3-6 1,0 3-2-16,0 0 0 0,0 0 0 0,0 0 2 16,0 0-1-16,0 0-1 15,0 0 1-15,0 0 1 16,0 0-1-16,0 0 2 16,0 0 2-16,0 0 2 15,0 0 3-15,0 0 4 16,0 0-4-16,0 0 2 15,0 0-5-15,0 0-2 16,0 0 4-16,0 0 2 16,0-7 0-16,0 7 1 0,0 0-2 15,0 0 1-15,0 0-2 16,0 7 2-16,0-7-6 16,0 7-1-16,0 0 0 15,0 6 2-15,0-2-3 16,0 3-2-16,0 0-5 15,0 3 0-15,9 0 0 16,-5 4 2-16,0 0 3 16,-4 3 2-16,0 7-23 15,0-6-9-15,0 2 16 16,0-2 11-16,0-25 12 31,-8 41 4-15,-1-13 4-16,-3 0-6 15,8-4 1-15,-9-6-6 16,1-5 1-16,-5-2-5 0,0-1-8 16,1-10-2-16,-5 0-6 0,8-10-2 15,-3-1-13-15,-1-2-5 16,0-5-45 0,5-6-39-16,4 7 42 15</inkml:trace>
        </inkml:traceGroup>
        <inkml:traceGroup>
          <inkml:annotationXML>
            <emma:emma xmlns:emma="http://www.w3.org/2003/04/emma" version="1.0">
              <emma:interpretation id="{6956AE2D-00EE-4B9B-94C4-C6006962867C}" emma:medium="tactile" emma:mode="ink">
                <msink:context xmlns:msink="http://schemas.microsoft.com/ink/2010/main" type="inkWord" rotatedBoundingBox="24217,4557 24508,4590 24445,5146 24153,5114"/>
              </emma:interpretation>
              <emma:one-of disjunction-type="recognition" id="oneOf4">
                <emma:interpretation id="interp4" emma:lang="" emma:confidence="0">
                  <emma:literal>i</emma:literal>
                </emma:interpretation>
                <emma:interpretation id="interp5" emma:lang="" emma:confidence="0">
                  <emma:literal>=</emma:literal>
                </emma:interpretation>
                <emma:interpretation id="interp6" emma:lang="" emma:confidence="0">
                  <emma:literal>[</emma:literal>
                </emma:interpretation>
                <emma:interpretation id="interp7" emma:lang="" emma:confidence="0">
                  <emma:literal>1</emma:literal>
                </emma:interpretation>
                <emma:interpretation id="interp8" emma:lang="" emma:confidence="0">
                  <emma:literal>:</emma:literal>
                </emma:interpretation>
              </emma:one-of>
            </emma:emma>
          </inkml:annotationXML>
          <inkml:trace contextRef="#ctx0" brushRef="#br0" timeOffset="36646.3713">3273 2311 124 0,'0'0'49'0,"0"4"-26"0,-9-4-3 0,9 0 21 16,0 0-9-16,0 0-1 15,0 0-14-15,0 0-5 16,0 0-7-16,9-4-2 0,-5-6 3 16,4-4-3-16,5 0-2 15,-5 0-5-15,13-10 0 16,-5 10-3-16,1 0 0 16,0 0 4-16,-5-3 3 0,5 3 1 15,-5 4-1-15,1-4 3 16,-5 4 0-16,-4 6 3 15,0 4 3-15,-4 0-2 16,0 0-2-16,0 0-2 16,0 0 0-16,0 4 4 15,0 16 1 1,0-6 1 0,9 0 1-16,-5 3-5 15,-4 8-3-15,8-8-1 16,1 7-1-16,-1-6 0 15,4-4 0-15,1-1-14 16,8-2-38 0,-5-11-8-16,-3-11-38 15</inkml:trace>
          <inkml:trace contextRef="#ctx0" brushRef="#br0" timeOffset="36917.9655">3389 1770 228 0,'13'0'85'16,"-9"0"-46"-16,8 0-6 0,-12 0 31 0,9 0-18 15,-9 0-6-15,0 0-15 16,0 0-5-16,0 0-12 16,0 4-5-16,-9 6 0 0,5-7-9 15,-4 11-1-15,-1-3-40 16,-3-11-17-16</inkml:trace>
        </inkml:traceGroup>
      </inkml:traceGroup>
    </inkml:traceGroup>
  </inkml:traceGroup>
</inkml:ink>
</file>

<file path=ppt/ink/ink1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0T21:33:17.287"/>
    </inkml:context>
    <inkml:brush xml:id="br0">
      <inkml:brushProperty name="width" value="0.07" units="cm"/>
      <inkml:brushProperty name="height" value="0.07" units="cm"/>
      <inkml:brushProperty name="color" value="#ED1C24"/>
      <inkml:brushProperty name="fitToCurve" value="1"/>
    </inkml:brush>
  </inkml:definitions>
  <inkml:trace contextRef="#ctx0" brushRef="#br0">98 157 20 0,'-5'0'8'15,"5"0"-4"-15,-4 0-1 0,4 0 7 0,0 0 0 16,0 0 2-16,0 0 0 16,0 3 0-16,0 1 0 15,0 2 0-15,0-6 0 16,0 4 0-16,-4 3-6 16,0-4-2-16,4-3 2 15,0 0 3-15,0 4 5 16,0 3 3-16,0-7-3 15,0 0 0-15,0 0-8 16,0 0-4-16,0 0-1 16,0 0-1-16,0 0 0 0,0 0-3 15,0 0 2-15,0 0 1 0,4 3 2 16,0-3-1 0,0 0-1-16,1 0 5 0,-5 0 4 15,8 0 1-15,-4 0 2 16,17 0 2-1,-9-3-5-15,1-4-3 16,-5 3-1-16,9 1-1 16,-5-4-2-1,1 3 1-15,-1 4 0 16,-3-6-4-16,-1 2 1 16,0 1 0-16,1 3 0 15,-1 0 0-15,0-7 2 16,1 3-3-16,-1 1 0 15,0 3-1-15,1-14 0 0,3 3 2 16,-4-2 0-16,5 9 0 16,-5-6 0-16,1 6 2 15,-1-6 1-15,0-1 1 16,1 8 0-16,-1-8 0 16,-4 8 0-16,0 3 2 15,-4-3 3-15,0-4-6 16,0 3-2-16,0 4-1 15,0 0 2-15,-4-3-3 16,0 3 0-16,0 0 1 16,0-7 0-16,-1 3 2 15,1 1 3-15,0 3-2 16,0 0 0-16,0 0 1 0,0-7 2 16,-1 7-1-16,1 0 0 15,-4 0-3-15,-5-4-2 16,9 4 1-16,-4 0 1 15,0 0-1-15,-1 0 2 16,1 0-4-16,0 0 0 16,-9 0 1-16,5 0 0 15,-1 0 0-15,5 0 0 16,-1-7 0-16,-7 7 0 16,3 7 0-16,1-7 2 15,-1 0 1-15,5 0 1 16,0 4-2-16,-1-4-2 0,1 7 1 15,0-4-1-15,3 1-3 16,-3 3 2-16,8-4 3 16,-8-3 1-16,-1 11-1 15,5-8 1-15,-4 7 2 16,4-6 0 0,-5-4 0-16,1 14-3 15,0-4-2-15,4-3-2 16,-5 4 1-16,9-1 1 15,-4-3 2-15,0 7-1 16,0-7 2-16,0 0 0 16,-1 0 3-16,1 6-5 15,0-2-1-15,4 3 0 16,0-11 0-16,0 11-3 16,0-10 2-16,-4 6 1 0,0 7 2 15,4-6-1-15,0 3 2 16,0-11-2-16,0 8-1 15,0-1 1-15,0 4 1 16,0 0 1-16,0-7 1 16,0 0 0-16,0 17 4 15,0-10 0 1,0 0 1-16,4 13 1 16,-4-9-1-1,0-4-5-15,4-4-2 16,-4 4 3-16,4 0 1 15,0-7-2-15,1 3-3 16,-1 1 0-16,0-8 1 0,0 7-1 16,0 1-1-16,9-8 1 15,-5 1-1-15,0 3 0 16,1-4 2-16,-1-3-1 16,0 4-1-16,1-4-2 15,-1 7-1-15,0-7 2 16,9 0 2-16,-4 0 2 15,7-7 3-15,1 3-3 16,-4 4-2-16,0-10-3 16,-5 6 1-16,1-6 1 15,-1 6 0-15,-4 4 0 16,1-10 0-16,-5 10 0 16,-4 0 2-16,4-3-3 0,-4 3 0 15,0 0-6-15,0 0 0 16,0 0-2-16,0 0 1 15,0 0 2-15,8 3 4 16,-4 7-4-16,-4-10 0 16,0 0-17-16,0 0-5 15,0 0-98 1</inkml:trace>
</inkml:ink>
</file>

<file path=ppt/ink/ink1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2-23T00:25:20.452"/>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FF0000"/>
    </inkml:brush>
  </inkml:definitions>
  <inkml:trace contextRef="#ctx0" brushRef="#br0">14486 4236 116 0,'0'-11'46'0,"0"11"-24"0,0-2-8 0,0 2 17 16,0 0-4-16,0 0-1 15,0 0-6-15,0-3 0 16,0 3-11-16,0 0 1 0,0 0 1 15,0 0-6-15,0 0-1 16,0 0-2-16,0 0 1 16,0 0-4-16,0 0 0 15,0 0-1-15,3 3-2 16,-1-3-48 0,4 6-40-1,-1-4-23-15,0-2 55 0</inkml:trace>
  <inkml:trace contextRef="#ctx0" brushRef="#br0" timeOffset="975.6123">15219 3718 48 0,'-3'-5'19'0,"3"5"-10"0,0 0-11 16,0 0 17-16,0 0-5 16,0 0 7-16,0 0 3 15,0 0-1-15,0 2 0 16,3 5 1-16,-3-3 2 15,0 3-3-15,0 0-2 0,0 4 2 16,-3 0 0-16,3 2-10 16,-2 11 1-16,-1 0 3 0,0 10-3 15,3 3 2-15,0 16-7 16,0-5-1-16,0-3-4 16,3-6-1-16,-3 5 1 15,3-4 2-15,-1-2 3 16,1-3 4-16,-1-4 0 15,1-3 2-15,0 1-8 16,-1-11-2-16,-2-7-1 16,0 2 2-16,0-7-10 15,0-1-2-15,-5-5-30 16,0-5-12-16,0-1-39 16</inkml:trace>
  <inkml:trace contextRef="#ctx0" brushRef="#br0" timeOffset="1321.2954">15063 4117 84 0,'0'2'33'0,"2"-4"-18"0,4 4 0 0,-1-2 15 0,0 0 6 16,6 0 3-16,-1 0-6 16,6 0-3-16,0 0-8 15,11-4-1-15,-1-8-12 16,1 10-1-16,2-4 2 0,-3-1-2 16,3 0 1-16,6-6-8 15,-9 4 0-15,-2 9-1 16,-3-6 0-16,-5 1 2 15,-3 3 1-15,-5 0-50 16,-3 6-31 0,-2 1-49-1</inkml:trace>
  <inkml:trace contextRef="#ctx0" brushRef="#br0" timeOffset="1895.2193">15632 4119 116 0,'-6'0'44'0,"-4"0"-24"0,2 7 1 0,8-7 19 16,-3-3-12-16,0-5-6 16,1-4-16-16,-1-1-3 0,3 0-3 15,0-2-3-15,0 1 2 0,3-1-1 16,5 2 0-16,0 2 4 16,5-3 1-16,-13 14 45 31,21-8-22-16,0 1-7-15,-2 3-11 16,-1 1-7-16,-2 1-3 16,-3 2 1-16,6 2 1 15,-3 3-3-15,0-1 0 0,-8 3 2 16,0 2 0-16,-3 6 1 16,-8 1 2-16,1 1 3 15,-4-1 4-15,-2-1 7 16,-2-2 4-16,-1-4-4 0,-2 2 1 15,-3-2-10-15,0-5-2 16,-2 1-3-16,2-1 1 16,0-2-4-16,3 1 0 15,-1-3-8-15,7 0-2 16,1-3-14-16,6-3-4 16,3 1-7-16,5-6-3 15,2-6-16-15,1 1-7 16,2 1-16-1</inkml:trace>
  <inkml:trace contextRef="#ctx0" brushRef="#br0" timeOffset="2299.0813">15941 3940 200 0,'-2'11'77'0,"4"-4"-42"0,1 4-23 16,-1-4 19-16,1-1-16 15,0 1-3-15,-1-1-8 16,1 3-1-16,0 5-1 16,-1-3-2-16,4 8-2 15,-1-1 1-15,0 0-1 16,0-3 0-16,1 1 4 0,-1-5 3 15,0 0 11-15,-2 0 7 16,0-3-8-16,-1-1-1 16,-2-3-4-16,0-1 1 15,0-3-6-15,0 0-3 16,-2-3 1-16,-1-1 0 16,0 0-4-16,1-5 1 15,2-13 0-15,0 0 2 16,2 4-1-16,4-2-1 15,2 5 3-15,7-3 0 16,-4 7-1-16,2 0-2 16</inkml:trace>
  <inkml:trace contextRef="#ctx0" brushRef="#br0" timeOffset="2387.3619">16163 3947 276 0,'14'-4'104'0,"-6"4"-56"0,10 2-98 15,-5-2-3-15,1 0-52 16,1 0-19-16</inkml:trace>
  <inkml:trace contextRef="#ctx0" brushRef="#br0" timeOffset="2972.3138">17010 3779 168 0,'0'0'63'0,"0"3"-34"0,0 1-14 0,0-4 20 15,-3 2-15-15,-2-2-6 16,-3 5-13-16,0-1-3 16,-5-4 0-16,0 4-1 0,0 3 1 0,-6 2 2 15,-5 4 0-15,0-2 8 16,-2 0 7-16,0 5 6 16,-1-3 4-16,3 4-2 15,3 3-2-15,-3 2-3 16,0 3-1-16,6 5-9 15,5-3-3-15,2-1-1 16,6-6 0-16,5 0 2 16,5-5 1-16,6 1-3 15,5-3-1-15,5 0 3 16,5-4 1-16,6-2-6 16,0-1 0-16,-1-1 3 15,-1-3 5-15,-1 0-7 0,-3-2-3 16,1 0 4-1,-4 0 5-15,1 0-9 0,-3 0-3 16,-2-2-7-16,-6 2-1 16,-2 0-21-16,-3-2-8 15,-3 2-36-15,-8 0-15 16,1 0-14 0</inkml:trace>
  <inkml:trace contextRef="#ctx0" brushRef="#br0" timeOffset="3603.3039">17341 4181 140 0,'-3'0'55'0,"6"11"-30"0,-3-9-14 0,0-2 15 16,0 0-6-16,0 0-1 0,0 0-11 16,0 0-3-16,2 0-3 15,4 0 1-15,-1-2 0 0,3 2 12 16,0 0 7-16,0 0 2 15,5 2 3-15,-2-2-9 16,5 0 0-16,-1 2-13 16,-1-2-3-16,-4 0-13 15,1 0-5-15,-1 0-36 16,-2 0-16-16,0 0-34 16</inkml:trace>
  <inkml:trace contextRef="#ctx0" brushRef="#br0" timeOffset="3888.0611">17304 4101 152 0,'5'0'57'0,"0"-2"-30"0,6 4-16 0,-8-2 18 16,2 0-11-16,3 0 0 15,0-2-10-15,0-5-5 0,8 3-2 16,-3 0-4-16,11-5-17 16,2 0-10-16,-2 2-42 15,0 1-27 1,-1-1 41-16</inkml:trace>
  <inkml:trace contextRef="#ctx0" brushRef="#br0" timeOffset="4758.4073">17785 4022 220 0,'0'4'82'0,"3"-4"-44"0,2 0-33 0,-5 0 21 15,11-2-14 1,-3-2-8-16,8-3-5 16,0-2 0-16,2-4 0 0,1 0 1 15,2-3 0-15,0 3 0 16,0 2 4-16,-2-7 5 16,2 7-1-16,0-4 3 0,-3 6-4 15,-2 3-2-15,-2-3-2 16,-4-4 0-16,1 4-2 15,-3 2-1-15,-3 3-4 16,0 2 2 0,-2 2 1-1,0 0 1-15,-1 0 0 16,-2 0 2-16,3 4 1 16,-3 5 1-16,2 0-2 15,1 4 1-15,0 0-2 16,-1 5 2-16,1 1-4 15,2 1-2-15,-2 2 4 16,0 7 1-16,-1-2-3 16,1-3 1-16,0-2 0 0,-1 0 2 15,3-5 1-15,-2 1 3 16,-3-5-3-16,0-2 0 16,0-2-1-16,0-4-2 15,-3-1 1-15,1 0 1 16,-3 1-3-16,-1-3 0 15,-2 0-1-15,-5-2 0 16,0 0 2-16,-3 0 2 16,0 0 1-16,0 0 1 15,3 5 2-15,0-3 3 16,0 0-2-16,2-2 1 16,3 0-5-16,3 2-2 0,2 0 0 15,3-2 1-15,5 0-3 16,3 0-2-16,3 0 4 15,7-2 1-15,1 2 0 16,2-2 1-16,3 0 0 16,0 0 3-16,2 2-5 15,6 0-1-15,0-5 0 16,-3 3 2-16,0 2-19 16,-5 0-8-16,-3 0-27 15,-5-2-12-15,-6 0-52 16</inkml:trace>
  <inkml:trace contextRef="#ctx0" brushRef="#br0" timeOffset="5944.4872">16097 3991 60 0,'0'0'24'0,"0"0"-12"0,3 0-10 0,-3 0 6 15,0 0 2-15,0 0 1 16,0 0 1-16,0 0 0 16,0 0-2-16,0 0 1 15,0 0 5-15,0 0 2 16,0 0-3-16,0 0-1 16,0 0-2-16,0 0 0 15,3 0-6-15,2-2 3 0,0 0 3 0,3-3-4 16,3 1 0-16,-1-3-4 15,1-4-1-15,2 5 3 16,0-3 1-16,-2 2 1 16,5 3 0-1,-3-3-2-15,-2 3-6 16,-4 1 0-16,-1 3 0 16,-9 0 0-16,0 3 0 15,1 1 2-15,-6 3-3 16,0-3 0-16,0 3 1 15,-3-1 2-15,1 1-10 16,-3 4-2-16,-1-2-28 16,-1 0-11-16,-1 13-29 15</inkml:trace>
  <inkml:trace contextRef="#ctx0" brushRef="#br0" timeOffset="9504.2119">3993 5294 52 0,'2'0'19'0,"-2"0"-10"0,0 2-6 0,0-2 7 15,0 0-2-15,0 0 1 16,0 0-3-16,0 0 1 16,0 0 2-16,0 0 5 0,0 0-6 15,0 0-2-15,0 0-6 16,0 0 0-16,3 3 0 16,-3-3 0-16,0 0 0 15,3 4 0-15,-1-4 2 16,3 2 3-16,-5 5 4 15,6-5 2-15,-6 5-3 16,2 1-3-16,1-1 4 16,0-3 2-16,-1 10-2 15,-2-3 2-15,3-3-6 16,0 10-1-16,-1 0 2 0,1-1-3 16,-3 5 0-16,3-2 1 15,-1 0 0-15,1-4-2 16,-1 1-2-16,1-1 1 15,2-5 1-15,1-5 1 0,2-6 1 16,5-2-5-16,0-7 1 16,3-4 0-16,0-7 2 15,5-4-3-15,-5 0 0 16,0 4 1-16,-3-2 2 16,0 2-1-16,-2 2 2 15,-1 1-2-15,-2 6-1 16,0-3-2-16,-2 1-1 15,4 7 2 1,-2 3-2-16,0 3 1 16,0 3 0-16,-3 3 0 0,-2 3 2 15,2 2 2 1,-2 0-1-16,7 4 2 0,1 3-2 16,-3 0-1-16,0-1 3 15,2 5 0-15,-2 1 3 16,0 1 1-16,3-4 1 15,-3 2 0-15,0 2-2 16,0-11 1-16,0-6-4 16,0-1 0-16,2-6 1 15,1-6 0-15,2-1 0 16,-2-4 0-16,2-4-2 16,0-3-2-16,0-8 1 15,-2-1 1-15,-1 1 3 16,1-1 2-16,0 3 1 15,-1-9 0-15,1 2-4 16,-1-2-1-16,-2 9-1 16,0 4 1-16,0 4-4 0,-3 1 0 15,1 11 1-15,2-3 0 16,-6 7-11-16,1 9-3 16,0-3-160-1,-3 14 68 1</inkml:trace>
  <inkml:trace contextRef="#ctx0" brushRef="#br0" timeOffset="10298.6755">4794 5440 56 0,'0'0'24'0,"0"-5"-12"0,3 5-10 15,-3 0 9-15,0 0-3 16,0 0 7-1,-3 5-1-15,3-1 1 16,-2 5 1-16,-1-3-1 16,0 1 1-16,3-2-2 15,-2 3 1-15,-1 6-2 16,0-3 0-16,1 4-7 16,-1 5 3-16,-2 11 1 0,2-3-1 15,-2 1 2-15,0 4 0 16,-3-6 1-16,0-1 2 15,2 5 2-15,1-11-7 16,2 6-1-16,9-4-2 16,-4-4 1-16,4 0-2 0,2-7 0 15,0 2-3-15,2-2-2 16,3-9-2-16,3 2 1 16,0-4 1-16,3-4 0 15,4 4-16-15,-4-4-4 16,-3-10-21-16,0 8-9 15,-3 1-88 1,0-10 64 0</inkml:trace>
  <inkml:trace contextRef="#ctx0" brushRef="#br0" timeOffset="10869.1931">4760 5572 40 0,'0'0'16'0,"-3"0"-8"0,6 0 8 0,-3 0 11 16,0 0 1-16,0 0 3 16,0 0-4-16,0 0-2 15,0 0-5-15,0 0-2 16,5 0-2-16,-2 0 0 15,2 0-8-15,0 0-3 0,3 2 1 16,0 3-1-16,0-5 2 16,3 0 2-16,-1 0 5 15,4-5-4-15,4 3 2 16,-2 2-7-16,0-7-1 16,2 5-2-16,-2-5 1 0,0 5-2 15,0 0 2-15,-3-2-4 16,0 4 0-16,-2-3 3 15,0 1 1-15,-3-2 3 16,0 2 1-16,-3-3-3 16,0 5-3-16,-2 0-3 15,-3 0 1-15,0 0-6 16,0 0-3-16,0 0-47 16,-3 7-22-16,0-3-11 15</inkml:trace>
  <inkml:trace contextRef="#ctx0" brushRef="#br1" timeOffset="17144.3224">2635 5175 44 0,'0'-2'19'0,"0"2"-10"0,0 0-6 15,0 0 4-15,0 0-1 16,0 0 1-16,0 0-6 15,0 0-1-15,0 0 0 16,0 0 2-16,0 0 3 0,6 2 4 16,-6 0-2-1,2 3 1-15,-2-5-7 0,0 2-1 16,0-2 0-16,5 6 2 16,1-3-1-16,-1 3 4 15,3 3 1 1,-5 0 4-16,-1 9 4 15,1-1-2-15,-3-6 1 16,11 5-5-16,-9-1 0 16,3 3-5-16,1-1 0 15,-1 8 1-15,-2-6 2 16,2-1-3-16,-2 0 0 0,2-3 1 16,0-4 0-16,1 2 0 15,1-2-2-15,-4-4 1 0,5-2-2 16,0-1 2-16,0-4-2 15,2-7-1-15,1-2 1 16,5-6 1-16,-3 2-3 16,0-7 0-16,6 7 1 15,-6-9 2-15,0 8-1 16,-2-10-1-16,-3-2 1 16,0 2-1-16,2 4 0 15,-7 4 0-15,2-1 0 16,1 8 0-16,-1 0-3 15,3 0 2-15,-5 7 1 16,2 2 0-16,-3 0 0 16,1 2 2-16,2 7 1 0,-5 9 1 15,3-1-2-15,2-6 1 16,-5 7 0-16,3-3 1 16,0 1 0-16,-3-1 2 15,5-2-1-15,-5 9 0 16,0-8 1-16,3 8 3 15</inkml:trace>
  <inkml:trace contextRef="#ctx0" brushRef="#br1" timeOffset="17207.2869">2992 5471 220 0,'3'4'82'0,"2"-4"-44"0,-2-4-42 0,0 4 15 16,2-3-6-16,3-3 2 16</inkml:trace>
  <inkml:trace contextRef="#ctx0" brushRef="#br1" timeOffset="17430.9742">3035 5444 364 0,'21'-11'2'0,"-3"-4"-1"0,-2-3 0 16,-2 0-1-16,-1-2 0 15,-5-4 0-15,2-2 0 16,1-1 0-16,-3 3 0 16,0 4 2-16,-3-2-3 15,0 9 0-15,3-3-1 16,-8 3 0-16,6 4 4 16,-4-2 1-16,1 5-4 15,0 4-1-15,2 2-2 16,-5 0 3-16,0 2-18 15,2 4-4-15,-2 1-62 16,6 4-35 0,-6 0 53-16</inkml:trace>
  <inkml:trace contextRef="#ctx0" brushRef="#br1" timeOffset="17880.1941">3262 5440 28 0,'11'0'13'0,"-11"-5"-6"0,3 5-8 0,-3 0 2 16,0 0 1-16,0 0 1 15</inkml:trace>
  <inkml:trace contextRef="#ctx0" brushRef="#br1" timeOffset="18284.7514">3276 5435 94 0,'0'-2'30'16,"0"2"-3"-16,0 0-4 15,0 0-3-15,0 0 4 16,0 0-6 0,0 9-10-16,0-3-5 15,0-1-2-15,0 1-1 0,0-3 0 0,0 3 0 16,0 1 2-16,0-3-1 15,0 5-1-15,-6 0 3 16,6 4 0-16,-5 0 3 16,2 7 1-16,1 9 1 15,-1-3 0-15,0-6 0 16,1 4 0-16,2 1-7 16,-6-5-2-16,6 4 2 15,0-7 1-15,-2 1 4 16,2 0 3-16,0-3 0 15,8-4 0 1,2-2-5-16,-2 0-3 16,0-5 2-16,3 1 0 15,-3-5 1-15,-3 0-5 16,3-3 1-16,3-3 0 0,2 4 0 16,-5-5-3-16,0 3 2 15,2-3-15-15,1 0-6 16,-1-1-40-1,1-3-46-15,2 2 28 16</inkml:trace>
  <inkml:trace contextRef="#ctx0" brushRef="#br1" timeOffset="18602.2459">3225 5656 132 0,'0'13'52'0,"6"-26"-28"0,-4 22-26 16,1-14 9-16,5 12-5 15,0-14 1-15,-3 3 0 16,8-7 1-16,-5 2-2 15,3 0 5-15,-1-2 3 0,1 4-1 16,0 3 2-16,2-3-13 16,0 5-3-16,0 2 2 15,0 0 1-15,1 2-51 16,-4-2-39 0,3 9 31-16</inkml:trace>
  <inkml:trace contextRef="#ctx0" brushRef="#br1" timeOffset="19051.4394">3527 5691 48 0,'-5'9'19'0,"-9"-7"-10"0,4 0-6 15,10 3 7-15,0-3-6 16,0 0 0-16,0-2-2 16,0 0-2-16,0 0 7 15,0 0 3-15,0 0 12 16,0-2 8-16,0 2 0 15,8-2 2-15,0-3-5 16,0 3 1-16,0 2-10 16,2-9 0-16,-5 9-11 15,3 0-2-15,0 0-1 16,3 0 0-16,2 0-2 16,-8 0-2-16,3 0-2 0,0 0 1 15,0 0-1-15,-2 7 0 16,-1-7-18-16,0 2-7 15,0-2-30 1,-2-2-42-16,2 2 23 16</inkml:trace>
  <inkml:trace contextRef="#ctx0" brushRef="#br1" timeOffset="27382.7892">3784 5486 24 0,'0'-2'11'0,"0"4"-6"0,0-2 3 0,0 0 7 16,0 0-1-16,0 2 0 16,0 3-2-16,0-3 0 15,0 4-4-15,-6-3 0 16,4 3-5-16,-1-1 0 15,0 3 1-15,3 1 2 16,-2 4 1-16,-1-2 1 16,3 3-2-16,0-3 1 15,-5 13-2-15,5-4 0 0,0 0-3 16,0 0 1-16,0-7-2 16,-3 2 2-16,3 1 7 15,0-5 5-15,0-3-7 16,0 1-2-16,3-2-2 15,2-5 0-15,-2 0-2 16,2 3-2-16,0-5 1 0,1 0-4 16,-4-5 2-16,1 3 1 15,-1 2 2-15,-2-2-3 16,0-2 0-16,3 1-6 16,0 3 0-16,-1-2-28 15,1-5-40 1,0 7 10-16</inkml:trace>
  <inkml:trace contextRef="#ctx0" brushRef="#br1" timeOffset="29079.3649">5363 5089 64 0,'0'-2'24'0,"0"2"-12"0,0 2-12 16,0-2 5-16,0 0 3 15,0 0 5-15,0 7-5 16,0-1 0-16,0-3 0 16,-3 5 2-16,3-1 1 15,-2-3 3-15,-1 12-3 16,1-7 1-16,-1 2-3 16,0 2 2-16,3 4-6 15,-2 10-1-15,2-3-2 16,-3-4 3-16,3 7 1 0,0-3 0 15,0 2-1-15,0 3-1 16,0 2 0-16,0-5 4 16,0-6 5-16,0 4-5 0,3-8-2 15,-1-3-6-15,1 0 0 16,2-8 0-16,0-1 2 16,1-4-3-16,2-7 0 15,0 1 3-15,0-5 1 16,0-9-1-16,2 2 1 15,1-4-4-15,7 5 0 16,-2-10 1-16,5 7 0 16,-2-4 0-16,-3 6 0 15,0-6 0-15,-3 7 0 16,0-1 0-16,-2 9 2 16,-4 0-3-16,1 0 0 0,0 1-1 15,0 8 0-15,-2 0 2 16,2 8 2-16,-3-1-1 15,0 2 2-15,0 2 0 16,1 0 3-16,-1 2 1 16,0-2 1-16,1 5-2 15,-1-1-1-15,0 3-1 16,0-1 0-16,3 3 0 16,0-2 2-16,0-3-3 15,0-4 0-15,0-2-1 16,0 0 1-16,0-11 0 15,3-7 1-15,-1-2 0 16,1-2 2-16,-1-5-1 16,1-6 2-16,2-5 2 15,-2 0 2-15,-1-1-1 0,-2-6 1 16,0 3-4-16,0 4-2 16,0 3-2-16,0 4 0 15,-3 2-2-15,1 3-1 16,-1 8 1-16,0 0 1 15,0 4-3-15,-2 5-2 16,8 0-23-16,-3 5-7 16,0 4-52-1,-3 0-58-15,5-1 40 16</inkml:trace>
  <inkml:trace contextRef="#ctx0" brushRef="#br1" timeOffset="29935.1475">6117 5338 52 0,'-2'-2'19'0,"4"2"-10"0,-2 2-2 16,0 7 9-16,0-9-8 15,0 2-4-15,0 5 1 16,-2-5 4-16,2 5 10 15,-6-5 6-15,1 4-2 16,0 3-2-16,2-2-3 16,-2 4-1-16,2-2-5 15,0 2 0-15,1 2-7 16,2-4 4-16,-3 0 3 0,3-1 0 0,-3 1 1 16,1 2-3-16,2 5-1 15,-3-7-3-15,1 2-1 16,-1 4-3-16,0 3-2 15,1 6 3-15,2 2 0 16,0-6 1-16,0 7 2 16,2-3-1-16,1 0 0 15,0 0 1-15,4-1 1 16,1-6-1-16,-2 3-1 16,2-9-3-16,2-2 1 15,1-7-2-15,2-4 2 0,6 0-7 16,2-3-1-16,0-4-16 15,5 1-4-15,-2-1-49 16,0-7-52 0</inkml:trace>
  <inkml:trace contextRef="#ctx0" brushRef="#br1" timeOffset="30282.7904">6025 5521 96 0,'-3'0'38'0,"6"0"-20"0,2 0-17 0,-5 0 11 15,5 0-8-15,0-2-2 16,1-2 1-16,-1 1 2 16,0 1 0-16,1-4 2 15,4 6 7-15,-2-7 3 16,5 5-4-16,1 0 0 16,-1-3-2-16,3 1 3 15,2-1-7-15,3 3-4 0,1 2-2 16,4-2-19-16,8-2-5 15,-4 4-51 1</inkml:trace>
  <inkml:trace contextRef="#ctx0" brushRef="#br1" timeOffset="30760.8198">6440 5574 28 0,'-3'0'13'0,"6"0"-6"0,-3 5 5 0,0-5 8 16,0 0 7-16,0 0 4 16,0 0-2-16,3 2 2 15,-1 4-8-15,-2-1 2 16,0 10-5-16,0 5-11 15,0-2-5-15,0 4-1 0,0-7-2 16,0 3 2-16,0-5 0 16,0 2 1-16,-2 1-5 15,-1-5 1-15,0-2-2 16,1 0 0-16,2-1-16 16,0-3-8-16,0-5-19 15,0 0-36 1,0-5 15-16</inkml:trace>
  <inkml:trace contextRef="#ctx0" brushRef="#br1" timeOffset="31046.5805">6411 5656 64 0,'0'-16'24'0,"0"16"-12"0,0 2 1 0,0-2 29 15,3 7-7 1,-3-7-5-16,5 7-1 16,0-3-11-16,0 1-3 15,3-1-8-15,0-4-3 0,0 0 2 16,0-2-3-16,5 0 0 16,1-3-3-16,-1 3-1 15,0 2 1-15,-2 0 0 16,-1 0-3-16,1 0 2 0,-3 0-39 31,0 0-59-31,0 0 9 0</inkml:trace>
  <inkml:trace contextRef="#ctx0" brushRef="#br1" timeOffset="31423.3463">6739 5504 140 0,'-19'2'52'0,"19"4"-28"0,0 1-19 0,0-3 13 15,0 3-8-15,0 0-1 16,0 1-1-16,0 1 2 16,3 0-5-16,-3 2 4 0,3 5 1 15,5 1-5-15,0 3-1 16,0-2 0-16,-1 6 0 15,-1-6-11-15,2-1-5 16,-3 1-74 0</inkml:trace>
  <inkml:trace contextRef="#ctx0" brushRef="#br0" timeOffset="77900.551">8607 5069 60 0,'0'0'24'0,"0"0"-12"0,0-4 8 15,0 4 29 1,0-5-8-16,0-1-10 0,0 4-7 16,0 2-8-1,0-5-2-15,0 3-8 0,-3 2-2 0,3-2 2 16,-2 2 1-16,-1 0 1 15,0-5-2-15,-2 5 1 16,0 0-4-16,-8 5-2 16,-1-3 0-1,1 5-1-15,0 1 2 16,0 1-1-16,-1 0-1 16,4 0-2-16,-3 9 1 15,-1-7 3-15,1 11 3 16,0-3 0-16,0 10 0 15,-3 2-3-15,-3-2-2 0,3 1 1 16,0-7 1-16,3 7 1 16,3-3 3-16,2-1-1 15,2 1 2-15,4-3-4 16,7 0-2-16,3-4 0 16,3 7 1-16,2-8-1 15,0 6 2-15,0 1 0 16,1-2 3-16,1-4-3 15,1-2 0-15,3-5 1 16,-1-4 2-16,3 0-3 16,1-11 0-16,-1-7-1 15,3-2-2-15,-1 2 1 16,-1-2-1-16,-1 0 0 0,-3-5 2 16,-2 1-3-16,3 2 0 15,-3-5 1-15,-3 3 0 16,-3-1 2-16,-2 5 1 15,0-4-1-15,-2 4-2 16,-9-5 1-16,0 1 1 16,-2 4-1-16,0 2-1 15,-3 0-2-15,0 3 1 16,-3-3 1-16,-2 2 2 16,0 5-3-16,0 0 0 15,-1-3 1-15,1 5 2 16,0 0-1-16,-3 0 2 0,5 0-4 15,-4 5 0 1,1-3 1-16,4-2 0 16,2 0 0-16,2 0-3 15,1 0 0-15,3-2 4 16,4 2-3 0,1-5-1-16,2 3-18 15,6 0-9-15,-1-5-33 16,4 1-12-16,4 3-12 15</inkml:trace>
  <inkml:trace contextRef="#ctx0" brushRef="#br0" timeOffset="78186.173">8938 5515 24 0,'-6'0'11'0,"-4"-3"-6"0,-1 3-8 0,9-2 2 0,-1-2 5 16,0 2 5-16,1-1 8 16,-1-3 7-16,0-3 0 15,1 0 3-15</inkml:trace>
  <inkml:trace contextRef="#ctx0" brushRef="#br0" timeOffset="78563.1718">8887 5457 184 0,'0'-15'26'0,"3"4"-11"15,0-2-5-15,2 2-7 16,0-3-4-16,11 3-2 15,-3 2 2-15,1 1 0 16,-4 1 1-16,1 5 0 16,2 0 0-16,0 2 0 15,0 0 0-15,1 2 0 16,2-2 0-16,-6 6 0 16,1-3 0-16,-1 3 4 0,1-1 2 15,-3 10 0 1,-3-6 1-16,0 9 9 15,-5-10 5-15,-2 6 2 0,-4-3 3 16,-1-3-1-16,-4 1 2 16,-2 0-11-16,-3 2-2 15,-8-2-4-15,0-2-1 16,3 1-8-16,3-5 0 16,2 1-1-16,0-4 0 15,3 0-3-15,2-4 0 16,0 1-9-16,6 1-3 15,2-4-16-15,1 3-6 0,2-3-26 16,2-3-52 0,4 0 21-1</inkml:trace>
  <inkml:trace contextRef="#ctx0" brushRef="#br0" timeOffset="78801.7337">9287 5583 120 0,'-5'-2'46'0,"5"2"-24"0</inkml:trace>
  <inkml:trace contextRef="#ctx0" brushRef="#br0" timeOffset="79131.6114">9245 5530 128 0,'-11'-18'49'0,"11"10"-26"0,0-1-20 0,3 2 12 15,-1-4 0-15,1 2 3 16,2 0-8-16,3-6-3 15,0 6-4-15,3 0 0 0,-1 1 0 0,6-1 1 16,3 2 0-16,-1 5-2 16,-2-5-2-16,0 5 1 15,0 2 1-15,-3 2-1 16,0 3 2-16,-2 4-4 16,-1 2 0-16,-2-3 5 15,-2 6 2-15,-4-6 11 16,-2 3 4-16,-5 1 4 15,-3 1 2-15,0-2-8 16,-5 0-1-16,-6 2-7 16,1-2 1-16,-1-4-7 15,1-1-1-15,18-6-22 32,-21-6-34-17,5-1-18-15,3-4-36 0,7-4-16 16</inkml:trace>
  <inkml:trace contextRef="#ctx0" brushRef="#br0" timeOffset="79942.4101">9649 5581 116 0,'-10'-7'46'0,"4"5"-24"0,-1-5-21 0,7 5 8 15,-3-7 6-15,-2 3 2 16,2-5-4-16,0 2 0 15,1-7-2-15,2 8 3 16,0-1-7-16,0-9 0 0,2 7 0 0,4-7 1 16,2 3 0-16,-1 6-4 15,4-6-1-15,0 6 1 16,-1 0 0-16,1 0 2 16,5 3 3-16,-3 3-4 15,3 3-1-15,2 0-2 16,-4 0-2-16,-1 3 1 15,-3 3-1-15,-2 1-3 16,-2 4 2-16,-1 0 3 16,-2 4 1-16,-3 1-1 15,-3-1 1-15,-5-4 11 16,-5 5 8-16,-3-3-7 16,3 2-1-16,-6-4-8 15,3-2-4-15,0 2-1 16,3-6-1-16,0-5-16 0,0-3-4 15,5-10-28-15,0 2-11 16,2-6-29 0,4-8-21-16,2 5 52 15</inkml:trace>
  <inkml:trace contextRef="#ctx0" brushRef="#br0" timeOffset="80271.7771">9858 5043 108 0,'8'-5'44'0,"-5"3"-24"0,-3 2-8 0,0 0 13 0,0 0 2 15,0 7 1-15,-3 2 37 32,-2 8-28-17,0 3-12-15,-1 4-9 16,1 12-4-16,0-3-4 15,0 4 0-15,-1-2-5 16,1 5 0-16,0-5 3 0,-1 1 3 16,1-1 2-16,0-2-3 15,-3 2-3-15,0-8-2 16,3-1 0-16,2 1-2 16,3-3-1-16,-3-9-10 15,6 5-4-15,0-11-22 16,-1 0-9-16</inkml:trace>
  <inkml:trace contextRef="#ctx0" brushRef="#br0" timeOffset="81070.329">10565 5356 128 0,'-5'0'49'0,"5"-2"-26"0,0 4-14 0,0 4 16 0,-3-3-12 15,0 3-2-15,1-4 4 16,4 7 2-16,-4-2-8 15,-1 2 6-15,0 0 4 0,1 2 7 16,-1 4 5-16,3 0-6 16,-3 5-1-16,3 7-4 15,0 8-3-15,0 5-7 16,0-3-2-16,0-2-4 16,0 1-3-16,0-3 4 15,0 0 1-15,-2-7 0 16,-1-6-1-16,3 2-6 15,-3-11 1-15,1 0-22 16,-1-2-10-16,0-9-48 16,1-9-19-16,2 0-5 15</inkml:trace>
  <inkml:trace contextRef="#ctx0" brushRef="#br0" timeOffset="81533.4917">10517 5303 200 0,'-2'0'74'0,"4"2"-40"0,1 5-29 0,-3-7 19 0,5 0-11 16,0 0-2-16,3 0 0 15,0 0 0-15,6 0-5 16,-4 0 3-16,3-7 3 0,1 14-4 16,1-7-2-16,1 6-3 15,0-3 0-15,0 5-2 16,0 1 2-16,0 2-2 16,0-2-1-16,0 6 3 15,-3 1 0-15,-3-3 1 16,-2 3 2-16,-8-1 8 15,0-6 5-15,-2 2-3 16,-4-2-1-16,-4-3-5 16,-3 3-1-16,-6-7-3 0,1 3-1 15,-1-3-6-15,-2-2 1 16,0 0 0-16,2 0 0 16,3-2-9-16,3 2-4 15,2-5-24-15,4 3-9 16,7 2-58-1,7-9-53-15,4 7 53 16</inkml:trace>
  <inkml:trace contextRef="#ctx0" brushRef="#br0" timeOffset="82284.271">10864 5336 212 0,'0'0'82'0,"0"-4"-44"0,0 8-47 15,-3-2 12-15,3-2-4 16,0 0 0-16,0 0 1 15,0 0 2-15,3-2-1 16,2 2 10-16,0 0 8 0,3 0-6 16,0 0 0-16,3 0-5 0,10 2 0 15,0 7-1-15,0-2 1 16,1-3-2-16,1 3-1 16,-2 1-6-16,1 8 1 15,-4-3-2-15,-5 3 0 16,-2-1 2-16,-6-4 2 15,-2 4-1-15,-8 1 2 16,-3-3-2-16,-6 3 2 16,-7-1-4-16,-3 3 0 15,1-3 1-15,2-4 2 16,-1 7-1-16,4-7 2 0,2-2 2 16,3-1 4-16,-1-1-2 15,7-7 1-15,-1-2-3 16,5-5 0-16,3-2-8 15,5-2-2-15,3-4-5 16,8-5 1-16,8 0-6 16,2 0-3-16,3-4 5 15,1 4 5-15,-1 0 5 16,5 3 2-16,-2 4-4 16,-3-3-1-16,-5 7 0 15,-3 5 4-15,0 0 1 16,-5 1 3-16,-3 3 8 15,0 3 3-15,-2 3 7 16,-3 3 4-16,0 0 1 16,-6 6 0-16,4-4-8 0,-4 5-2 15,1 1-3-15,-3-1 2 16,0 1-5-16,0-3-1 16,0 1-6-16,0 0-2 15,0-4-13-15,0-4-5 16,0 0-36-16,3-12-16 15,2 1-60 1</inkml:trace>
  <inkml:trace contextRef="#ctx0" brushRef="#br0" timeOffset="82464.7493">11385 5173 244 0,'11'9'90'0,"-9"-1"-48"0,1 1-104 15,-3-2-11-15,3 4-16 16,2-2 1-16</inkml:trace>
  <inkml:trace contextRef="#ctx0" brushRef="#br0" timeOffset="89805.4187">11504 5338 44 0,'-3'0'16'0,"3"0"-8"0,-2 0 4 0,2 0 8 16,0 0-2-16,0 0 2 16,0 0-11-16,0 0-5 15,0 0 5-15,0 0 4 16,0 0 7-16,0 0 2 0,0 0-5 15,0 0 0-15,0 0-4 16,0 2 2-16,-3-2-8 16,1 0 0-16,-1 7 3 0,0-7-4 15,3 0 2-15,0 0 12 32,0 2-4-17,0 5 1-15,0-5-5 16,0 5 0-16,0-5-1 15,0 4 3-15,0 3-1 16,0 9-7-16,3-7-3 16,0 9 0-16,-1-7-4 15,1 11 0-15,-1-4 1 16,1 2 0-16,2-2 0 16,-2 6 2-16,0-3 1 15,-1-1 1-15,1-5-5 16,-3 1-1-16,0-5 1 0,0-4 2 15,0-9 9 1,-3-13 5 0,1-1-5-16,-1-8-1 15,-2 3-5-15,2-1-1 16,0-2 1-16,1-5 0 16,-1 3-5-16,3 2 1 15,0 0 0-15,3 2 2 16,2 7-1-16,0 0-1 15,3-1-2-15,0 6 1 0,5-4-1 16,3 6-2-16,0 1 3 16,3-1 0-16,-3-3 1 15,0 2 0-15,-1 5 0 16,-1 0 0-16,-4 2-3 16,1-4 2-16,-3 1-1 15,0 3-2-15,-3 0-11 16,0 0-5-16,1 0-25 15,-4 0-8-15,-2 0-37 16,0 0-37 0,5 0 48-16</inkml:trace>
  <inkml:trace contextRef="#ctx0" brushRef="#br0" timeOffset="90421.7791">11988 5356 72 0,'-2'2'27'0,"2"-4"-14"0,-8 2 2 0,8 0 13 0,-3 0-7 15,0-2 1-15,1-3 2 16,-1 5 2-16,0-2 4 16,-2 2 4-16,0-7-19 15,0 7 3-15,-1 0 0 0,-2 7-8 16,0-7-3-16,-2 7-2 16,-1-5 1-16,1 7 3 15,-1-7 2-15,1 4-3 16,-1 3 0-16,3-2-5 15,3 2-2 1,2 2 0 0,3 0-1-16,3 0 2 15,2-7 1-15,6 3 1 16,2 2 2-16,3-1-8 16,0-1 0-16,2-2 0 15,3 1 1-15,-2 1 1 16,-1 4 0-16,-2-2-3 0,-3-3 2 15,-2-1 1-15,0 3 0 16,-4-1 0-16,-4 2 0 16,-3 0 4-16,-3 4 2 15,-2-4 6-15,-3 0 3 16,-5-1-2-16,-3 6 2 16,-5-1 3-16,-3-2 1 15,0 4-8-15,1-4-2 16,1 3-7-16,-1-10-4 15,4 5-8-15,3-5-4 16,-5-2-23-16,8-2-9 16</inkml:trace>
  <inkml:trace contextRef="#ctx0" brushRef="#br0" timeOffset="93843.6887">13134 4922 56 0,'3'-7'22'0,"-1"5"-12"0,1-3-3 0,-3 5 9 0,3 0 5 16,-1-2 4-16</inkml:trace>
  <inkml:trace contextRef="#ctx0" brushRef="#br0" timeOffset="94264.9819">13150 4904 197 0,'0'0'28'0,"0"0"-13"15,0 0-5-15,-3 0-6 16,-2 0-3-16,0 2 2 0,-3 5-4 16,-3-5 0-16,-2 7 1 15,0 0 0-15,-1 6 0 16,-9-2 2-16,-1 9 1 16,0 2 1-16,0 3 0 15,0 2 0-15,0 19 2 16,3-2 3-16,-2 5 2 15,4-5 1-15,3-1 2 16,6 3 2-16,7 5-7 16,6 0-3-16,2 4-1 0,5-4-1 15,6-9 4-15,0-2 3 16,5-9 2-16,3-2 3 16,0-4-5-16,0-3-1 15,-3-7-2-15,0-1 0 16,-2-5 4-16,-4-2 3 15,1-9-2-15,-2 4 0 16,-4-8-5 0,-2-1-5-16,-3 1 1 15,-2 2-5-15,-3-5-2 16,0 7-89 15,-8-2-35-31,0-5-21 0,3 3 68 16,2-5 35-16</inkml:trace>
  <inkml:trace contextRef="#ctx0" brushRef="#br0" timeOffset="95105.4118">13195 5373 44 0,'-3'-2'19'0,"6"-2"-10"0,-1 2-4 0,1-1 8 16,2 3 4-16,1-4 2 15,-1 2 5-15,-2 2 5 16,-1-2-3-16,1-3-1 16,-3 5-9-16,0 0-3 15,0 0 2-15,5 5 0 16,-5-5-8-16,3 2 2 0,-3-2 2 0,2 2 0 16,1 5 1-16,0-5-4 15,-1 4 0-15,1 3-3 16,0 0 2-16,-3 7-4 15,0-3 0-15,0 2 1 16,0 7 0-16,0-4 0 16,0 2 2-16,0-5-1 15,2-2 0-15,1 1-3 16,0-6 1-16,2-5 2 16,3-3 4-16,2-5-4 15,1-8-1-15,0 2-4 16,-1-2-1-16,1 0 1 15,2-9 2-15,-2 8-1 16,-1-1-1-16,-2 6 5 16,-3 0 1-16,1 3 0 15,-4-3-1-15,1 9-6 16,0 0-1-16,-1 2-2 0,6 11 3 16,-2-4 0-16,1 0 1 15,1 6 0-15,0-4 2 16,0 7-1-16,0 0-1 15,0-3 1-15,3-2 1 16,-1 3 1-16,1-8 3 16,-1-1 3-16,1-7 2 15,2 0-8-15,1-9-1 16,4-2-2-16,-2-2 2 16,2-5-1-16,-2 3 2 15,-2-5 0-15,-4 2 3 0,1 1-3 16,-3-1 0-16,0 3-1 15,-3-1 1-15,0 5-2 16,-2 2 2-16,-1 1-9 16,-2 5-3-16,3-3-31 15,-3 6-191 17,-3 6 104-32</inkml:trace>
  <inkml:trace contextRef="#ctx0" brushRef="#br0" timeOffset="95615.6202">13758 5453 80 0,'3'-11'30'0,"-3"17"-16"0,3-12 3 0,-3 6 14 15,0 0-8-15,0 2-3 16,0 2-7-16,0 1-3 15,0 1 0-15,0-3 4 0,2 3-8 16,-2 3 10-16,6 2 4 0,-1 5-6 16,0-1-3-16,3 5 0 15,-5 13 0-15,-1-7 1 16,1 3 0-16,0-5 2 16,-3 3 2-16,0-5-7 15,0-5-1-15,0-6-4 16,0 5-1-16,0-5-1 15,5-2-2-15,0 0 1 16,3-5-1-16,0-2 0 16,3 0 0-16,-1-2-9 15,4-2-2-15,-1-4-18 16,0 3-9-16,0-3-22 0,0-3-8 16,-2 2-9-1</inkml:trace>
  <inkml:trace contextRef="#ctx0" brushRef="#br0" timeOffset="96038.1998">13700 5587 92 0,'-3'3'35'0,"3"-3"-18"0,0 0-11 15,0 0 11-15,0 0-5 16,0 0 1-16,0-3-2 16,3-1 1-16,0 2 7 15,2 0 5-15,0-5 40 31,19 0-33-15,0 3-12-16,0-5-12 16,0 2-7-16,-1 1 1 15,1-1-1-15,0 5 0 16,-3 0 0-16,3-3 0 0,0 3 0 16,-3 0 0-16,-2-2 0 15,-4 1 2-15,-1 3-3 0,-6 0 0 16,0 0-1-1,-3 0-2-15,0 0-35 0,-8 0-16 16</inkml:trace>
  <inkml:trace contextRef="#ctx0" brushRef="#br0" timeOffset="97026.0861">14264 5556 140 0,'2'5'52'0,"-2"-5"-28"0,0 0-22 0,0 0 12 16,0 0-7-16,0 0 1 15,0 0-3-15,0 2 2 0,0 5-4 16,0-3-4-16,0 3 0 0,0 10 10 16,0 1 5-16,-2 6 5 15,-1 1 3-15,0-3-8 16,1 8-1-16,-1-1-5 16,-5 4-3-16,0-4-5 15,-5-3 0-15,2 1-33 16,3-3-13-16</inkml:trace>
  <inkml:trace contextRef="#ctx0" brushRef="#br0" timeOffset="98092.0287">15012 4948 64 0,'0'0'24'0,"0"-4"-12"0,-2 1-5 0,2 3 7 0,0 0-1 16,0-2 2-16,0 2-2 15,0 0 0-15,0-4-5 16,0 4-3-16,0 0 4 16,0 0 2-16,0 0-2 15,0 0 2-15,8 4 0 16,0-4 1-16,0 2-6 15,0 1 5-15,0-3 4 0,-1 4-1 16,4-2 2-16,0 5-5 16,2 2-1-16,3-5-2 15,0 9 0-15,5 5-4 16,3 0-1-16,-3 6-1 16,0 4-2-16,-3 17-2 15,-4 3 1-15,-1 5-1 16,-3 6 0-16,-10-59-11 31,6 106 6-31,-4-20 6 16,-2-6 7-16,-2-19 7 15,-1-1-3-15,-5-9 0 16,-2-7-6-16,-4 0 4 0,1-11 4 16,-3-2-2-16,0-5 0 15,1-4-9-15,-1-4 0 16,0 0-6-16,0-5 1 15,3-4 0-15,-1-1 2 16,4-5-4-16,2 3 2 0,0-4-11 16,3-2-3-16,2 0-40 15,3-2-16-15,5-4-9 16</inkml:trace>
  <inkml:trace contextRef="#ctx0" brushRef="#br0" timeOffset="100118.9437">16227 4961 64 0,'3'-9'27'0,"-1"7"-14"0,11 0-9 16,-7 2 8-16,-4 0-1 16,1 0 3-16,0-4 4 15,-1-1 1-15,1 5-4 16,-3 0-1-16,0 0 0 15,-5-4 2-15,-1 4-7 16,1 4-3-16,-6-4-3 16,1 5 4-16,-1 1 3 0,-2 3-1 0,3 0 0 15,-4 6 1-15,-2 5 1 16,1-2-3-16,-1 8 0 16,-8 7 1-16,0 20 2 15,0-4-3-15,-2 4 0 16,-1 2-1-16,3 2 1 15,6 3-4-15,5 1-1 16,5-1 5-16,5-9 5 16,6-7-5-16,5-2-2 15,5-5-3-15,3-4 0 16,5-6-2-16,5-1 2 0,-4-6 0 16,-1-3 1-16,0 1-2 15,-3-5-2-15,-2-4 5 16,0-2 4-16,0-3-1 15,-3 1 3-15,-2-3-4 16,0-2-2-16,-4 0-5 16,-1-2-6-1,-1 2-2-15,-2-5-14 16,-9 1-36 0,1-1 0-16</inkml:trace>
  <inkml:trace contextRef="#ctx0" brushRef="#br0" timeOffset="101098.0598">16338 5318 80 0,'-3'3'30'0,"1"-3"-16"0,-1 2-8 0,3-2 9 16,0 0-11-16,0 0-4 16,0 0 4-16,0 0 4 15,3 6 29 16,-1 1-16-31,1 4-2 16,0-2 3-16,-1 6 5 16,1 5-8-16,-3-2-1 15,3 6-10-15,-1-4 1 0,1-2 2 16,0-1-6-16,-1-1-1 16,1-8-2-16,2-1 1 15,0-7-9-15,3-7-3 0,6-1-9 16,1-3-3-16,1-11 8 15,0 8 5-15,-3-3 6 16,1-3 3-16,-1 2 9 16,-3 7 5-16,-2-4 8 15,0 6 3-15,-2 0-13 16,2 5-6-16,0-3-4 16,-1 7-3-16,1 0-2 15,3 0 1-15,2 9 1 16,3-3 2-16,3 3-3 15,-1 5 0-15,-2-1 5 16,0-2 5-16,-3 4 6 16,0-6 5-16,1 0-4 15,-1-3-1-15,0-3-5 0,3-1-1 16,-3-7-3-16,0-3-1 16,6-6-6-16,-3-1 1 15,2 2 0-15,1-3 0 16,-3-4 0-16,-3-4 2 15,0 7-1-15,-2-10-1 16,-3 12 1-16,0-3-1 16,-8 18-64 15,5-15-29-31,0 4-17 16</inkml:trace>
  <inkml:trace contextRef="#ctx0" brushRef="#br0" timeOffset="102387.1563">16933 5510 80 0,'3'0'30'0,"-3"0"-16"0,0 2 5 0,0-2 16 15,0 0-4-15,0 0 2 16,0 3-10-16,3 3-2 15,-3 1 25 17,-3 4-14-32,0 4-5 15,1 3-4-15,-1 8-3 16,-2-1-7-16,-1-6 0 16,1 8-8-16,0-5 1 0,0 0 1 15,5 2 1-15,-3-4 2 16,3 2-3-16,0-4-2 0,3-1 2 15,-1-6 0-15,6 5-3 16,0-5-1-16,3-4-6 16,2-1 0-16,0-4-6 15,11 3-1-15,0-5-9 16,0 0-2-16,2 0-14 16,-2-5-5-16,-3 5-29 15,-5-2-13-15,-3-4-6 16</inkml:trace>
  <inkml:trace contextRef="#ctx0" brushRef="#br0" timeOffset="102686.8164">16806 5717 188 0,'3'-4'71'0,"2"8"-38"0,14-4-21 0,-11-4 21 16,2 2-19-16,4 2-5 15,-1-2-6-15,3-5-3 16,0-2 1-16,-1 3-12 0,1-3-3 0,0-2-15 15,3 0-7-15,4 0-27 16,1 6-34 0,3-1 32-16</inkml:trace>
  <inkml:trace contextRef="#ctx0" brushRef="#br0" timeOffset="104594.0219">18248 4977 96 0,'0'0'38'0,"3"2"-20"0,-3-2-4 15,0 0 15-15,0 0-1 16,3 4 14-1,7-2-10-15,1 5-17 16,-1-7-2-16,1 7 0 0,0-3-1 16,-1 0 1-16,1 1 4 15,-1 4 3-15,4 4-15 16,-1-4-4-16,0 4-2 16,0 5 2-16,-2 1 0 15,2 4-1-15,3 10 3 16,-8 0 2-16,2 0 0 15,1-5 2-15,-8 5-2 16,5-4 2-16,-8 6 2 16,5-2 2-16,-5-33 12 31,-3 69-10-31,-2-7-2 16,0-10-3-16,-1-7 0 15,-2-4 0-15,-2-7 0 16,-3-1-4-16,-3-5 2 0,0-1 0 15,0-3-7-15,0-4-4 16,0-3-13-16,-2 6-4 16,2-10-15-16,-3 7-4 15,3-7-35-15,1 4-14 16,1-8-6 0</inkml:trace>
  <inkml:trace contextRef="#ctx0" brushRef="#br0" timeOffset="108060.4067">8438 6222 92 0,'-6'0'35'0,"9"-6"-18"0,-6 10-5 16,3-2 13-16,0-2-5 16,0 0-1-16,0 0-9 15,0 0-4-15,0 0-3 16,0 0 0-16,0 7-2 16,0 0 2-16,-2-3 2 0,2 5 2 0,-3-3 1 15,3 5 0-15,-3 5 2 16,3 2-1-16,-2 1 0 15,-1 14-3-15,0 3 1 16,3-1-2-16,0 2 0 16,-2-1-1-16,-1-1 2 15,0-2 6-15,1-2 2 16,2-5-5-16,-3 1-3 16,3-3-1-16,0-4-1 15,0-5-5-15,0-4 1 16,0 0-5-16,0-4-1 0,3-7-48 15,-1-4-37 1,1-5-28 0,2-4 54-16</inkml:trace>
  <inkml:trace contextRef="#ctx0" brushRef="#br0" timeOffset="108811.5676">8432 6158 128 0,'-2'0'49'0,"10"-4"-26"0,-11 4-25 0,3 0 11 15,0 0-6-15,0-2-2 16,0 2-3-16,0 0 1 16,5-2-1-16,1 2-2 15,1-5 9-15,4 5 4 16,0 0 4-16,2 0 5 16,0 5-8-16,3-1-1 15,-3 3-5-15,0-1-3 0,-2-1 0 16,-3 8 1-16,0 0 1 15,-3 3-4-15,-5-1 1 16,-2 0 2-16,-6-1 1 16,-6 8 7-16,1-9 4 0,0 5 1 15,-3-3 4-15,0 7-9 16,3-4-3-16,0-5-7 16,2-4 0-16,3 0 0 15,3-9-3 1,2 0 2-16,3 0-4 15,8 8 3 1,0-1 3-16,3 4-2 16,-1 2 0-16,3 0-1 15,3-2 0-15,0 5 2 16,0-3 0-16,0-2-7 16,0 7-3-16,2-3 6 15,-2 5 3-15,-3 0 0 0,-2 0-2 16,-3-3 2-16,-3 3 2 15,-5-2 11-15,-5 2 4 16,-3 0 8-16,-3-3 5 16,-4 1-7-16,-7 2-1 15,4 0-8-15,-9 2-3 16,4-9-1-16,-4 0-1 16,-2-6-4-16,-3-3-3 15,3 3 0-15,5-7-1 16,3-9-9-16,3 2-4 15,7 1-22-15,6-3-8 16,5-2-37-16,13 2-51 16,6 0 32-16</inkml:trace>
  <inkml:trace contextRef="#ctx0" brushRef="#br0" timeOffset="109651.6239">8840 6549 64 0,'2'-3'24'0,"1"3"-12"0,-6 0-12 16,3 0 7-16,0 0-2 15,0 0 2-15,3 0 11 16,2 0 8-16,1 0 0 16,-4 0-1-16,4 0-2 15,-1 0 0-15,0 3-4 16,3-1-2-16,0 0-9 16,3 3 1-16,-1-1 2 0,3 3-9 15,1-1 0-15,-1 7 0 16,0-2 1-16,0 0-4 15,-2 0 1-15,-1 5 0 16,-2-1 2-16,-2 1-1 0,-1-1 2 16,-2 3 2-16,-3-3 4 15,-3 3 5-15,0 0 1 16,-2 4-2-16,-3 0 0 16,-2-5-5-16,-6-1 0 15,0-3-1-15,3-4 3 16,-1-5 4-16,1 1 3 15,0-5-5-15,0-7 1 16,2-8-8-16,3-1-1 16,0 3-4-16,6 0-1 0,2 13-19 31,5-20-2-15,0 4-3-16,0 3-8 15,9 2-4-15,2 2-20 16,2-4-6-16,6 4-22 15,2 0-7-15</inkml:trace>
  <inkml:trace contextRef="#ctx0" brushRef="#br0" timeOffset="110117.8641">9247 6738 148 0,'-13'5'57'0,"8"-3"-30"0,-3-2-29 0,5 0 9 15,-2 0-5-15,2-2-2 16,-5-3-13-16,0-1-4 16,3-1 7-16,0-2 2 15,2 3 12-15,6-3 7 16,2 2 8-16,0 1 3 15,3-3-3-15,0 4 1 16,0-1-11-16,0 4-1 0,3-3 2 16,-1 5-8-16,1 0-1 0,-3 0 1 15,2 0 1-15,1 0-4 16,-3 2 1-16,2 3 0 16,1 1 2-1,-6 1 1-15,1 4 7 16,-9-2 4-16,-2 0 4 15,-3 4 3-15,-3-2-2 16,-2 0-2-16,-3 7-7 16,-5-3-4-16,-6-4-3 15,4 0 0-15,1-11-11 16,4 0-4-16,5-4-32 16,2-5-11-16,3 0-49 15</inkml:trace>
  <inkml:trace contextRef="#ctx0" brushRef="#br0" timeOffset="111033.2827">9353 6211 72 0,'3'-13'30'0,"10"9"-16"16,-5-1-6-16,-3 3 13 0,0 2-1 15,-2 0 0-15,2 0 5 16,1-2 4-16,-4-3-10 15,-2 5-3-15,3 5-1 16,-3-5 3 0,3 11-1-16,-3 2-1 0,0 0-4 15,0 5-2-15,0 0-2 16,0 13 0-16,-3 10 0 16,0 6 0-16,1-5-4 15,2 2-3-15,-3-2 2 16,3-1 0-16,0-3 5 15,0-1 5-15,0-3-3 0,0 3 2 16,0-6-5 0,0-2-2-16,-3 4-5 0,1-9 0 15,-1-4 2-15,0-5 1 16,1-4-4-16,-4 0 1 16,6-4-9-1,0-3-4 1,-2 1-29-16,4-5-10 15,6-9-57 1</inkml:trace>
  <inkml:trace contextRef="#ctx0" brushRef="#br0" timeOffset="111903.7789">10213 6619 136 0,'0'-2'52'0,"3"-11"-28"0,-3 4-28 16,0 9 21-16,0 0-9 15,0 7-6-15,0-3-1 16,0 7-1-16,0-2 8 0,0 0 5 16,0-1 9-16,0 8 6 15,0-1-2-15,0 7-1 16,0 9-7-16,0 9-1 15,0-5-6-15,2 1-1 16,1 1-6-16,-3-2-1 16,0-4-1-16,0-7 1 15,0 1-2-15,0-3 2 16,-3-5-2-16,1-1 2 0,-1-5-4 16,0-2-2-16,3-5-25 15,-2-4-11-15,2-2-46 16,0-7-45-1,2-6 44-15</inkml:trace>
  <inkml:trace contextRef="#ctx0" brushRef="#br0" timeOffset="112399.3463">10221 6569 168 0,'-5'-3'66'0,"5"3"-36"0,2 0-24 0,-2 0 15 16,0 0-11-16,6 0-3 16,-1-2-4-16,3 0-3 15,0 0 1-15,0 2-1 0,2-2 0 16,3 2 0-16,1 2 2 15,2 0 1-15,5 2 1 16,-3 3 2-16,1 2 3 16,-3-5-2-16,-1 5 1 15,1 0-5-15,-2 4 0 16,1-2-1-16,-4-2 1 16,0 0-2-16,-3 2 2 15,-3-2 0-15,-2-1 3 0,-3 1-1 16,-3 2 2-16,-2-2 2 15,-3 0 5-15,-3 2-2 16,-2-2 3-16,-11 0-4 16,3-3-1-16,0-1-4 15,-3 3 1-15,3-5-6 16,2 1-1-16,1-4-2 16,4 0 0-16,4-4-18 15,2 1-7-15,0 1-32 16,5-4-13-16,3 6-26 15</inkml:trace>
  <inkml:trace contextRef="#ctx0" brushRef="#br0" timeOffset="113149.8789">10583 6597 152 0,'-16'2'57'0,"16"7"-30"0,0 0-32 16,0-9 49-16,0-4-26 0,0 1-9 16,0 1-9-1,0 0-6-15,0 2 3 0,0 0 2 16,8 0 12-1,-2 4 5-15,2-1 5 16,0 5 4-16,0-1-9 16,2 0-4-16,1 1-7 15,2 4-4-15,0-1 2 16,-2 2 0-16,-1 2-6 16,1-2 0-16,-3 3 3 15,-3-3 2-15,-5 0-3 16,-3 7 1-16,-2-7 6 15,-3 7 6-15,-2-4-6 16,-4-1-1-16,-1-6-3 16,-1 0 1-16,-3-3-2 15,3 1-1-15,3-7 1 0,0 2 1 16,0-2-6-16,5 0 1 16,0-9-1-1,5 3-5-15,3-7 1 16,5-3-5-16,9 1-2 15,1-5-2-15,7 2-3 16,1-4 5-16,4 4 1 16,5-4 6-16,2 3 3 15,-5-1 5-15,-2 7 2 16,-4-3 8-16,-1 7 6 16,-4 0-2-16,-2 7 0 15,-5 0-4-15,-1 4-1 0,-2 5-1 16,0-3 2-16,-3 5 1 15,1 7 1-15,-1-3 5 16,-2 2 1-16,-1 3-1 16,1 8 2-16,-1-1-4 15,-2 3 1-15,0-6-9 16,0-6-4-16,0-1-5 16,0-4-1-16,-2-4-18 15,2-1-7-15,2-12-97 16,4-10-1-1</inkml:trace>
  <inkml:trace contextRef="#ctx0" brushRef="#br0" timeOffset="113346.6136">11118 6621 244 0,'-8'0'93'0,"8"0"-50"0,0 0-37 0,0 7 20 16,0-7-19-16,0 0-5 15</inkml:trace>
  <inkml:trace contextRef="#ctx0" brushRef="#br0" timeOffset="113660.0867">11107 6630 407 0,'-2'7'-2'0,"-1"-5"7"0,3 5-4 15,0 2-2-15,0-1 4 16,0 3 5-16,3 7 7 16,-1 0 5-16,1 6-6 15,0-6-1-15,-1 10-5 16,-2-6 0-16,0-6-1 16,0-1 3-16,0-4-5 15,0-2-3-15,0-5-1 16,0 3-1-16,-2-20 6 15,-1 2-1 1,3 0 0-16,0-5 2 16,0 3 0-16,3-5-6 15,2 3 0-15,0-5-1 16,8 5 0-16,-2-1-3 16,5 3 0-16,0 0-12 15,0 0-5-15,-1 4-22 0,-1 2-11 16,2-2-27-16,-1-4-12 15,1 9 0 1</inkml:trace>
  <inkml:trace contextRef="#ctx0" brushRef="#br0" timeOffset="114141.3722">11665 6553 196 0,'3'-2'74'0,"-3"2"-40"15,-5 2-20-15,5-2 20 0,-3 0-6 16,-2 0-2-16,-3 0-6 16,-3 0-2-16,-7 2-10 15,-1 1 1-15,-2 1 4 0,-3 3-1 16,-2-1 3-16,-1 7-6 16,1 1-1-16,-3 1-4 15,5-2-1-15,3 0-1 16,5 3-2-16,3-3 1 15,5 3 1-15,3-3-1 16,7 2-1-16,6 3 1 16,3-5-1-16,2 9 0 15,5 2 0-15,4-6-3 16,-1 2 2-16,0-5 1 16,-2-1 0-16,-4-1 2 0,-1-2 1 15,-1-5 3-15,-5 3 1 16,-3-2 5-16,-5-1 5 15,-3-1 2-15,-5-1 1 16,-5-1-5-16,-5 1-1 16,-1-4-8-16,1 7-4 15,-3-3-1-15,-1-2-1 16,1 0-16-16,3 1-4 16,2-1-23-16,3-2-8 15,2 0-70 1,3-2-66-16,0-7 62 0</inkml:trace>
  <inkml:trace contextRef="#ctx0" brushRef="#br0" timeOffset="116828.5584">13089 6258 68 0,'-5'0'27'0,"2"0"-14"0,-2 0-2 0,2 6 10 16,0-4 0-16,-2-2 2 15,0 5-9-15,0-3-1 16,-3 0-1-16,-3-2 0 16,-5 5-6-16,3-1-2 15,0 1-2-15,-1-1 3 0,1 5 1 16,0-3 0-16,0 1 1 15,0 2 0-15,-1 2 3 16,1 0 1-16,-5 9 3 16,-6 2 2-16,0 4-1 15,0-4-1-15,0 5-1 0,1-1-1 16,-1-2 0-16,3 5-6 16,-1 0-4-16,6 2-1 15,1 4-1-15,-1 7-3 16,3 8 2-16,2-1-1 15,3-7 0-15,3 2 13 16,5-4 5-16,2-5 0 16,4-2 3-16,2-4-4 15,2-1 1-15,6 1-7 16,3-3-3-16,2-3-3 16,10 5 0-16,-1-1-2 15,-1-1 2-15,0-6-2 16,-3-5 2-16,-2-1-2 15,3-3-1-15,-4-3 5 0,-2-1 4 16,-2-3-3-16,-3 1 2 16,-3-1-5-16,0-2-2 15,-2-2 2-15,-3 0 0 16,0 3-1-16,0-3 1 16,-3 0-4-16,0 0 0 15,-2 0 1-15,0 0 2 16,-3 0-3-16,0 0 0 15,0 0 1-15,0 0 2 16,0 0-14-16,0 0-7 16,0-7-43-16,0 0-18 0,5-1-48 15</inkml:trace>
  <inkml:trace contextRef="#ctx0" brushRef="#br0" timeOffset="119095.5109">13094 6710 84 0,'0'0'33'0,"0"0"-18"0,0 0-2 15,0 0 14-15,0 0-4 16,0 0-1-16,0 0-8 16,0 0-1-16,0 0-8 15,0 0-3-15,0 0-1 16,0 0 5-16,0 0 6 0,0 0-6 15,0 0-3-15,0 0 0 16,0 0 0-16,0 0 1 16,3 4 0-16,0 0-5 15,-1 3 1-15,1 0 0 0,-1 2 0 16,1-1 4-16,0 12 2 16,-1 4 0-16,-2-4 1 15,0 2 5-15,0-2 2 16,0 0-3-16,3-5-1 15,0 3-6-15,-1-7-1 16,1-2-1-16,0 0 1 16,2-5 0-16,0-2 1 15,6-4-2-15,-1-2 1 16,4-7-2-16,1 0-1 16,-1-5-2-16,-1-1-1 15,3-5 2-15,-6 2 0 0,1 0 1 16,0 2 0-16,-3 1 0 15,-1 3 0-15,1 3-3 16,0 3 2-16,0 1 1 16,0 3 0-16,0 1-3 15,0 6 0-15,0 1 2 16,3 3 0-16,-1 10-2 16,-2 3 2-16,3 2 1 15,-6 2 0-15,3-4 0 16,0 2 2-16,-3-6 1 15,0-3 1-15,1-2 2 16,-1-4 3-16,0-5 2 16,3-2 1-16,0-5-4 15,3-1-3-15,2-10-2 0,0-10-3 16,3-1 1-16,-3-1-1 16,3 3 0-16,-3-1 2 15,-2 2 5-15,2 6 4 16,-2-2 0-16,-1 5 1 15,-2-5-6-15,0 7-2 16,-2-1-4-16,2 6-3 16,-1 3-14-16,-1 1-6 15,-1-3-41-15,0 5-16 16,-2 4-23 0</inkml:trace>
  <inkml:trace contextRef="#ctx0" brushRef="#br0" timeOffset="165366.0774">15150 6319 44 0,'0'0'16'0,"0"3"-8"0,0-1 4 15,0-2 8-15,0 0 3 16,0 0 3-16,0 0-1 16,3 0 0-16,2 0-3 15,0 2 1-15,1-2-4 16,-1 2 0-16,5 0-10 16,1 5 3-16,5-3 4 0,-3 1-2 15,0 1 2-15,3 3-5 16,0 7-1-16,0 4-6 15,0 2-1-15,0 2-1 16,2-2 1-16,1 4-2 0,2 5 2 16,-3 2-2-16,1 5-1 15,0 4 1-15,-1 11-1 16,-2-3-3-16,0 1 2 16,-3 0 1-16,-2-3 2 15,-1 3-1-15,-2-5-1 16,0-4 1-16,-3-4-1 15,-2-1 2-15,0 1 1 16,-3-5-1-16,-3-7-2 16,0-4 1-16,-2-6-1 15,0-1 6-15,-1-4 6 16,1-2-8-16,0 0-2 0,0 0-2 16,2-5 2-16,0 0 1 15,1-1 1-15,-1-1 0 16,0-2 0-16,1 2-2 15,2-2-2-15,0 0 1 16,0 0-1-16,0 0 0 16,0 0 2-16,0 0 1 15,0-2 3-15,0 0-5 16,0 2-1-16,0 0 0 16,0-3 0-16,0 3 0 15,0 0 0-15,0 0 0 16,0 0 0-16,0-2 0 15,0 0 0-15,0 2-3 16,0 0 2-16,0 0 1 16,0 0 0-16,0 0-9 0,0 0-2 15,2 0-21 1,1-2-9-16,0 0-135 16,2-14 76-1</inkml:trace>
  <inkml:trace contextRef="#ctx0" brushRef="#br1" timeOffset="174508.4266">14433 5376 72 0,'-13'0'27'0,"13"0"-14"0,13 6 2 16,-16-6 13-16,1 0-4 16,2 0-2-16,0 0-4 15,0 0 1-15,0 0-6 16,0 0-3-16,0 0-5 16,0 0 1-16,0 0 3 0,0 0-3 0,0 0-1 15,0 3-2-15,0-3 0 16,0 0 0-16,0 4 1 15,0-4 0-15,0 0 0 16,5 2 0-16,-8-2 2 16,1 0 1-16,-1 7 3 15,0-5-3-15,1 5-2 16,-3-3-2-16,5 9 0 16,-6-4-4-16,1 0 0 15,0 2 3-15,-1 2 3 16,4-2 2-16,-1 7 1 0,0-3-4 15,1 3-1-15,-1-3-1 16,0-2 1-16,3 1 0 16,0-3 1-16,0-2 0 15,0-1 0-15,3-1-7 16,5-5 0-16,5 5 7 16,1-5 5-16,-4-2-7 15,1 0 0-15,-1-2 0 16,1-5 1-16,-1 5-1 15,-2-5-2-15,0-4-2 16,0 3 1-16,3-6-4 16,-3 3-1-16,2 0 3 15,-2-2 1-15,0-2 2 16,-2 4 0-16,-1 2 0 16,0-2 2-16,-2 2-1 15,-1 2-1-15,1-2-2 0,0 7 1 16,-1-2 1-16,-2 2 0 15,0-1 0-15,0 3 0 16,0 5 8 0,0 1-4-16,0-3 1 15,3 3-1-15,2 3 0 16,1 0-2-16,-1 0-2 16,3 2 1-16,0 4-1 15,0 1 0-15,-3-1 2 16,0 5 1-16,1-11 3 15,1 8 1-15,-1-8 3 16,-4 0-1-16,1 0 0 16,0-3-3-16,2-12 1 15,0-1-2-15,3 3-3 16,0-9 2-16,0-1-5 16,0-1 0-16,0-3 3 15,0 1 3-15,0-1 0 16,-3 0 0-16,0-6-1 15,1 6 2-15,-4 1-3 16,-2-1 0-16,0 1-3 16,0 1-3-16,0 7-5 15,3-2-2-15,0 5-26 16,-1-1-11-16,1 5-1 16,0 2 2-16,-3 0-56 15,0 0-27 1,0 0 66-16</inkml:trace>
  <inkml:trace contextRef="#ctx0" brushRef="#br1" timeOffset="175317.5875">14838 5504 108 0,'10'0'41'0,"-20"0"-22"0,5 2-14 0,5-2 18 16,5 0-9-1,0 0-3-15,-5 0-2 16,3 4-5-16,-1-2 4 0,-2-2 2 0,3 0 1 16,0 7 3-16,-1-3 2 15,-2 3-1-15,0 0-5 16,0 1-2-16,-5-1-4 16,5 4-3-16,-5-2 0 15,-1 6 1-15,1 5 3 16,-5 0 2-16,2-2-1 15,0 4-1-15,2-5 3 16,1-1 3-16,3-5-6 16,-1 4-1-16,8-4-2 15,0-2-2-15,6-2 1 16,0-3-1-16,-1 1 0 16,1-3 0-16,-1-2-3 15,1-2 2-15,0-3-1 16,-1 3-2-16,1 0-11 0,-3-5-5 15,0 5-11-15,0-5-6 16,-1 5-13 0,-1-5-39-16,-4-1 12 15</inkml:trace>
  <inkml:trace contextRef="#ctx0" brushRef="#br1" timeOffset="175678.5466">14785 5609 128 0,'0'0'49'0,"3"0"-26"0,12 0-16 16,-9 0 15-16,-1 0-15 15,3 0-4-15,0 0-15 16,-3-2-6-16,0 2 3 16,1-2 4-16,-1-2 10 15,0 1 8-15,1 3 12 16,-1-2 6-16,0 2 2 16,3 0 3-16,-3-4-16 15,1 4-8-15,2 0-4 16,0 0-2-16,0 0 0 0,0 0-16 0,-1 0-4 15,1 0-25 1,0 0-47-16,6 0 14 16</inkml:trace>
  <inkml:trace contextRef="#ctx0" brushRef="#br1" timeOffset="176157.8186">14967 5687 108 0,'3'0'44'0,"0"4"-24"0,13-2-13 0,-11-2 15 15,3 0-15 1,0 0-4-16,0 0-4 0,-3 0-3 16,0 0 3-16,1 0 0 0,-1 0 1 15,-2 0 4-15,-1 0 5 16,-2 0 1-16,0 0 2 16,3 7-6-16,0-5-4 15,2-2-8-15,-3 0-4 16,-2 0-34-1,6 0-38-15,-1 0 23 16</inkml:trace>
  <inkml:trace contextRef="#ctx0" brushRef="#br1" timeOffset="176582.0344">15134 5539 88 0,'3'0'33'0,"-1"4"-18"0,1-4 0 0,-3 0 15 16,0 0-18-16,3 2-6 15,-3 1-5-15,0 3 1 16,0 3 5-16,-3-2 6 16,0 2 10-16,1-1 8 15,-3 6-16-15,2-1 5 16,-2 7 3-16,2 2-12 15,0-2-6-15,1-5-3 16,2-2-16-16,0 3-3 16,0-8-40-1,0 4-52-15,2-6 21 16</inkml:trace>
  <inkml:trace contextRef="#ctx0" brushRef="#br1" timeOffset="181157.3952">18418 5570 144 0,'0'2'55'0,"2"5"-30"0,1-5-21 0,-3-2 13 15,0 6-13-15,0-1-1 16,0 1-1-16,0-3 1 16,0 5-1-16,-3 1-6 0,1 9-2 15,-1-3-6-15,-2 7-3 16,-1-4-49-1,-2 2-22-15,1-3 44 16</inkml:trace>
  <inkml:trace contextRef="#ctx0" brushRef="#br1" timeOffset="194353.375">17394 5329 24 0,'2'0'11'0,"-2"0"-6"0,3-2-2 15,-3 2 4-15,0 0 1 16,0 0 2-16,0 0-3 16,0 0-2-16,0 0 4 15,0 0 2-15,0 2 5 16,0-2 2-16,0 0-1 0,0-2 2 15,0 2-6-15,0 0-3 16,0 0 1-16,0 0 3 16,0 0-6-16,0 0 0 15,0 0 0-15,0 0 2 16,0 0-5-16,0 0-1 0,0 0 0 16,0 0 0-16,0 0 0 15,0 0 0-15,0 0 2 16,0 0-1-16,0 0 0 15,-3 0-1-15,3 0 0 16,0 0 2-16,0 0 3 16,-2 0-4-16,2 0-3 15,0 0 1-15,0 0 0 16,0 0 1-16,0 0 0 16,0 0 2-16,0 2 1 0,0-2-1 15,0 7-1-15,0-5-1 16,0 7 0-16,0-7 0 15,0 3 2-15,0-3-1 16,0 0 2-16,0 5-4 16,0-1 0-1,0-1-1-15,0 4-4 16,-3 4 1-16,3 0 1 16,0 2 2-16,0 1-1 15,0-1-1-15,0-4 3 16,0 0 0-16,3 5-4 15,-1-7 1-15,4-1 0 16,-6 3 2-16,5-4-3 0,0 2 0 16,1 0 1-16,-1-5 2 15,-3 0-3-15,-2-4 0 16,0 0 1-16,0 0 0 16,0 0 0-16,3-2 0 15,0-4 0-15,5 1 0 16,-3-6 0-16,3 2 0 15,0-2 0-15,0 3 0 16,0-3 0-16,0-7 0 16,0 2-3-16,0-1 2 15,-1 8 1-15,1 0 0 0,-2-4-5 16,-1 9 1-16,0-3 2 16,1 0 1-16,-1 5 1 15,0-4 0-15,0 3 0 16,1-6 0-16,-4 7 0 15,1-2 2-15,0 4-1 16,-1-2-1-16,-2 2-2 16,0 0-1-16,0 0-1 15,0 0 3-15,0 0 0 16,0 0 1-16,0 2 0 16,0 4 2-16,3-3-1 15,0 3-1-15,-3 1 1 16,2 4-1-16,1 0 2 15,2 4 1-15,1 1-4 16,-1-1 1-16,0-4 0 0,0-2 0 16,1 7 0-16,2-5 2 15,0-3-1-15,-3 1 2 16,0 0-2-16,0 0 2 16,-2 0-2-16,0-3-1 15,5 1-4 1,-3-5 11-16,0-2 5 15,1-2 2-15,-1-5 2 16,-3 1-4-16,4-10-2 16,-1 5-4-16,0-6 1 15,1-3-2-15,-1-2 0 0,0 2-3 16,3-2 1-16,0 2-4 16,0 2 0-16,0-2 1 15,0 5 0-15,0-5 0 16,0-4 0-16,0 9-3 15,-3-3 0-15,6 7 2 16,-9 2 2-16,1 2-5 16,0-1-1-16,-3 1-25 15,0 5-8-15,-3 0-48 16,0 4-58 0,-2 0 41-16</inkml:trace>
  <inkml:trace contextRef="#ctx0" brushRef="#br1" timeOffset="195211.0283">17838 5479 16 0,'0'-2'8'0,"0"2"-4"0,0-2-5 0,0 2 4 15,0 0 15-15,0 0 9 16,0 0 5-16,0 0 4 15,0 0-1-15,0 0 1 16,0 0-6-16,0 2-2 16,0 5-11-16,6 2-5 15,-6-5-7-15,0 3 1 0,0 1 0 16,0-8 9 0,-3 18-2-1,-5 0 0-15,3 4-5 16,-1-2-3-16,1-1 4 15,0 6 4-15,-1-8-7 16,1 5 1-16,3-4 0 0,-1 0 1 16,0-7 2-16,3 6-3 15,0-8 1-15,0 0-5 16,11-2 3 0,2-5-2-16,0 4-2 15,1-6-1-15,-4-6-3 16,1 6 1-16,-1-2-4 15,1-5 1-15,-1 5-11 16,-2-5-6-16,0 5-4 16,-2-5 0-16,-1 7-24 15,-2-9-10-15,-3 9-27 16</inkml:trace>
  <inkml:trace contextRef="#ctx0" brushRef="#br1" timeOffset="195553.3433">17748 5631 72 0,'3'-15'27'0,"0"13"-14"0,2-5 2 0,0 7 13 0,0-2-2 16,1-2 2-16,-1 1-3 16,6 3 2-16,-1-2-6 15,6-2-3-15,0 2-10 16,0-5 1-16,0 5 4 0,0 2-5 16,-1-2 0-16,1-3-6 15,0 3-2-15,0 2 0 16,-3-2 0-16,1-3-7 15,1 3 0-15,-1 2-35 16,-1 0-12-16,-3-2-25 16</inkml:trace>
  <inkml:trace contextRef="#ctx0" brushRef="#br1" timeOffset="196201.757">18071 5649 120 0,'11'2'46'0,"-3"-2"-24"0,-8 16-15 0,0-14 15 16,0-2-9-16,-6 7-2 15,9-5 2-15,-3-2 2 16,3 4-8-16,-1 1 9 0,-2-5 4 15,0 6 1-15,0 1-1 16,0-5-8-16,0 7-5 16,0-3-2-16,0-1-1 15,3 1-2-15,0 3-2 16,-3 0 1-16,0-2-1 16,0-3-3-16,2 3 2 15,-2-1 1-15,0-3 0 16,0 1-5-16,0-2-1 15,-2 0-11-15,-6-2-34 16,0 0-6-16,0-2-73 31,-6-4 65-31</inkml:trace>
  <inkml:trace contextRef="#ctx0" brushRef="#br1" timeOffset="196533.8506">17939 5722 80 0,'5'0'33'0,"0"-2"-18"0,1 2-9 16,-1 2 9-16,0-2-6 0,3-2-1 16,0 2 5-16,0 0 1 15,5 0 6-15,0-3 4 16,3-1-3-16,-2 4-3 15,-1 0-10-15,0-2-3 0,0 2 1 16,1 0-1-16,-4 0 2 16,3 0-4-16,-2 0-2 15,-1 0 0-15,-2 0-1 16,0 0 0-16,-2 0 2 16,-4 0-1-16,-2 0-1 15,0 0 1-15,3 0-1 16,-3 0-22-16,0 0-10 15,3 0-48-15</inkml:trace>
  <inkml:trace contextRef="#ctx0" brushRef="#br1" timeOffset="197085.9761">18280 5477 140 0,'3'0'55'0,"-1"0"-30"0,1 2-23 16,-3-2 14-16,0 0-10 16,3 7-3-16,-1 0-5 15,-2-5 1-15,0 7 1 16,0-1 2-16,0 3 1 0,0 5 16 16,-2-1 8-16,-1 3-3 15,3 8 0-15,0-6-13 16,0 4-4-16,0-6-3 15,0-2 0-15,3-5-5 16,-1 2 1-16,1-9-7 16,0 3-3-16,-1-1-23 15,1-3-11-15,0-3-43 16</inkml:trace>
  <inkml:trace contextRef="#ctx0" brushRef="#br0" timeOffset="202940.5083">17164 5616 68 0,'0'0'27'0,"0"0"-14"0,0 0 2 16,0 0 13-16,0 0-11 16,0 0-2-16,0 0-5 15,0 0 12 1,0 0-1-16,0 0 2 15,0 0 3-15,2 0-14 16,3 0 4-16,1 0 4 0,-1 0-7 16,0 0 0-16,1 0-3 15,-1 0-1-15,6 2-3 16,-4 3-4-16,1 3-1 16,-2 3 2-1,-4 7 0 1,-4 4-1-16,-4 0 1 15,1 11-7-15,-3 7 1 16,0 0-61-16,-5 2-24 16,0 6-2-1</inkml:trace>
  <inkml:trace contextRef="#ctx0" brushRef="#br0" timeOffset="204895.2037">14203 6979 36 0,'-3'0'16'0,"6"6"-8"0,-3-6 4 0,0 0 10 15,0 0 2-15,0 0 1 16</inkml:trace>
  <inkml:trace contextRef="#ctx0" brushRef="#br0" timeOffset="205013.4841">14203 6992 184 0,'0'6'32'15,"0"10"-9"-15,0-3-14 16,0 7 9-16,0 2 8 0,0 4-14 16,0 5-6-16,0 5-11 15,0-1-5-15,-5-4-74 16</inkml:trace>
  <inkml:trace contextRef="#ctx0" brushRef="#br0" timeOffset="272300.9492">13703 7091 16 0,'2'-2'8'0,"-4"2"-4"0,4 0-1 0,-2 0 7 16,0 0 3-16,0 0 2 15,0 0-6-15,0 0-3 16,0 2-3-16,0 0 0 16,0 3-2-16,0-1-1 15,0 1 3-15,0 1 2 16,0-1 2-16,-2 1 3 0,2-1 4 16,-3 1 1-16,0 1 3 15,1 2 1-15,-1-5 3 16,3 3 1-16,-2-3-1 15,2 3-2-15,0-3-8 16,0 3-5-16,0-5-4 16,0-2-3-16,0 0 1 0,5 0-1 15,0-2 2-15,0-5-1 16,1-4 2-16,-1 0 0 16,3-2 3-16,0 0-1 15,0-1 2-15,2-1-2 16,-2-1 0-16,0 1 1 15,3-5 3 1,-3 3-2-16,0 3 1 16,-3 3 1-16,0 0 0 0,-5 5 0 15,0 3-3-15,-2 3-1 16,-1 7-6 0,0 4 1-16,3 0 0 0,-2 0 0 15,-1 5 0-15,3-3 0 16,0 2-3-16,5 3 2 15,3-3-1-15,3 1-2 16,-1-5-41-16,4-5-20 16</inkml:trace>
  <inkml:trace contextRef="#ctx0" brushRef="#br0" timeOffset="272794.2269">13814 6690 172 0,'-16'-2'66'0,"24"4"-36"0,-3 0-22 0,-5-2 18 16,3 0-11-16,0-2-1 15,-1 0-8-15,1-3-4 16,-1 3-1-16,1 0-1 0,0 0 0 16,-1 2 0-16,-2 0 0 0,0 0 6 15,0 0 6-15,0 0-4 16,0 4-2-16,0 3-6 15,3-3 0-15,2 3-101 16</inkml:trace>
  <inkml:trace contextRef="#ctx0" brushRef="#br0" timeOffset="277927.9721">16253 6255 72 0,'-5'-2'27'0,"5"4"-14"0,-11-2-4 15,9 0 11-15,-1 3-2 16,1-3-1-16,-4 6-1 15,1-4 0-15,-3 5-4 16,0 0-2-16,-2-3-4 0,-1 5-1 16,-2 6-3-1,-1-1 3-15,1 5 4 0,-3 10-1 0,-5-2 3 16,-3 3-4-16,3 1-2 16,3-2 0-16,-3 2-1 15,7 0-2-15,4-3 1 16,-1 5 0-16,6 3 3 15,2 6 1-15,3-1 3 16,3 1 1-16,2-6 3 16,6-3-3-16,5 0 1 15,5-2-7-15,-5 0-1 16,2-1-2-16,1 3 1 0,-3 1 0 16,-1-4 1-16,1 3-2 15,-2-4 1-15,1-5 4 16,-1 3 4-16,-4-12-2 15,3 3 2-15,-2-3-6 16,0-4-3-16,-3-2-1 16,-1 0-1-16,1-13 0 15,0 4 2-15,-2 0-1 16,-1 0 2-16,-2 0-2 16,-1 6-3-1,1-1 1-15,0-1-6 16,-3-8-9-1,0 1-5-15,0-1-51 16,0-3-22-16,2-8 1 16</inkml:trace>
  <inkml:trace contextRef="#ctx0" brushRef="#br0" timeOffset="280273.1016">16314 6621 56 0,'-2'0'24'0,"2"0"-12"0,0 0-8 0,0 0 8 16,0 0-3-16,0 0 0 15,0 0-3-15,0 5 1 16,0-1 0-16,-3-4 1 16,0 0-2-16,3 0 5 15,-2 5 1 1,-1-3-4-16,0 0-3 16,1-2 4-16,-1 4 2 15,0-1-2-15,1-1 2 16,-1 2-4-16,3-4 1 0,0 0-5 15,0 0-2-15,0 0 2 0,0 0-2 16,0 3 2-16,0-3-2 16,0 2 2-16,0 2 0 15,0 1 1-15,0-1 0 16,0 3 0-16,-3 6 4 16,1 0 3-16,-1 2-4 15,1 12-2-15,-1 4 0 16,3-3 1-16,0-3-3 15,0-5-2-15,0-3 0 16,0-4 1-16,3-2-3 16,2-2 0-16,3-7 1 15,2-4 0-15,4-4-9 16,1-5-4-16,1-7-7 0,3-4 0 16,-1 0 13-16,4 0 6 15,-4 0-1-15,-5-2 2 16,-2 8 4-16,-1 3 2 15,1 0 0-15,-3 4-1 16,0 0-1-16,0 5 0 16,-3-3-2-16,3 5-2 15,-3 0-2-15,1 2 1 16,-1 0 3-16,0 2 3 16,1 0 4-16,-4 5 5 15,1-1-4-15,2 3 0 16,-2 2-6-16,2 2-1 0,0 7 1 15,1 2 0-15,-1 2 0 16,0-2 2-16,1-2-1 16,-1-4 0-16,-3-1 1 15,1-4 3-15,0-2 0 16,-1-2 0-16,-2-7-3 16,8 2 1-16,-2-2-4 15,-1-2-2-15,3-3 0 16,0-6 1-16,0-9-3 15,0 3-2-15,0-5 4 16,0 2 1-16,2-4 0 16,1-1-2-16,-1 5 1 15,1 3 1-15,-3-1-3 16,0 3 0-16,2-3-4 16,-4 0-17-16,-4 5-5 15,1 2-36-15,0 0-11 16,-1 5-11-1</inkml:trace>
  <inkml:trace contextRef="#ctx0" brushRef="#br0" timeOffset="281861.9229">16703 7162 28 0,'-2'0'13'0,"2"0"-6"0,0 0 9 0,0 0 13 0,0 0 5 15,0 0 1-15,0 0-10 16,5-3-5-16,0-1 0 16,3-3 1-16,3-4-11 15,-1 0-3-15,1 0-5 16,-1-4-2-16,9 2 3 0,-3-5-4 15,-3 3-2-15,6 1 2 16,-4 1 2-16,-1 4 4 16,-4 3 2-16,-2-1-1 15,0 0 1-15,0 5-4 16,0 2-2-16,-3 0 8 16,1 5 11-1,-4 6-2-15,1-2-2 0,-1 2-3 16,1 2-1-16,-3 0 2 15,3 0-5-15,-3 3-1 16,0-3-4-16,0 0-1 16,2-4-1-16,-2-2-2 15,3-1-13-15,2-1-4 16,-5-5-26-16,6-3-11 16,2-3-42-1</inkml:trace>
  <inkml:trace contextRef="#ctx0" brushRef="#br0" timeOffset="282012.3224">16962 6745 148 0,'-2'-7'55'0,"4"7"-30"0,-4 0-7 16,2 0 18-16</inkml:trace>
  <inkml:trace contextRef="#ctx0" brushRef="#br0" timeOffset="282086.5193">16957 6729 200 0,'-2'0'74'0,"7"0"-40"0,-3 3-64 15,1-1 0-15,0 0-47 16</inkml:trace>
  <inkml:trace contextRef="#ctx0" brushRef="#br0" timeOffset="283200.406">17306 6937 80 0,'0'0'30'0,"0"-2"-16"0,3 2-1 0,-3 0 14 16,3 0-9-16,-1 0 0 16,1 0-4-16,-3 0 1 0,0 0 5 15,0 0 4-15,0 0-12 16,0 4 6-16,3 0 5 0,-3 3-8 16,0 2-3-16,-3 6 1 15,0 1 2-15,1 8-4 16,-4 11 1-16,1 16-7 15,-5 4-3-15,-6 9-10 16,-3-5-5-16,-2 8-73 16,0 5-56-1,0-10 48-15</inkml:trace>
  <inkml:trace contextRef="#ctx0" brushRef="#br0" timeOffset="287686.8506">18502 6247 76 0,'0'-3'30'0,"0"3"-16"0,-2-6-1 0,2 6 16 16,0 0-12-1,0 0-1-15,0 0-4 0,0 0-2 16,0 0-1-16,0 0-5 16,0 0-1-16,0 0-1 15,2 2 3-15,-2 2 1 0,3-1 2 16,0-1 2-16,-1 4-5 16,1-3-1-16,0 5 2 15,2 1 1-15,0 5-6 16,0-1 0-16,3 4 1 15,0 8 1-15,0 8-1 16,0-5-2-16,0 1 1 16,0 2-1-16,5 2 0 15,-2 0 0-15,-1 0 2 16,4 2 1-16,-4 3 1 16,1 4 2-16,-3 6 6 15,-3-1 4-15,0-6-4 16,-2-3 1-16,0-3-4 15,-3 1 0-15,-6-8 6 0,1 1 2 16,-6-3-2-16,4-1-1 16,-7 1-4-16,4 0 1 15,-3-3-4-15,-1 3 1 16,1-4-5-16,0 4-2 16,2-8 0-16,3 2-1 15,0-7-3-15,0-4 0 16,3 2-7-16,0-7-4 15,0 1-12-15,2-3-4 16,0 0-24-16,1-2-8 16</inkml:trace>
  <inkml:trace contextRef="#ctx0" brushRef="#br1" timeOffset="304726.9096">14317 6670 4 0,'0'0'2'0,"0"0"0"0</inkml:trace>
  <inkml:trace contextRef="#ctx0" brushRef="#br1" timeOffset="305716.5404">14319 6670 48 0,'0'-2'19'0,"3"2"-10"0,-3 2-9 0,0-2 5 16,0 0-3-16,0 0 1 16,0 0 0-16,0 0 1 15,0 0 11-15,0 0 5 16,0 0-2-16,0 0 2 0,0 0-5 15,0 0-1-15,0 0-6 16,0 0 0-16,0 0-7 16,0 0-1-16,0 0 0 15,0 0 0-15,0 4 2 0,0 1-1 16,-3-1-1-16,3 3 3 16,-2-3 0-16,-1 1 1 15,0 1 2-15,3 1 1 16,-2 4 3-16,-1-2-1 15,0 0 0-15,1 2-3 16,-1 8 1-16,-2-5-4 16,2 8 0-16,-2-5-1 15,0 3 1-15,2-4 0 16,0-1 3-16,1-2 1 16,-1 0 3-16,3-4-3 15,0 0 1-15,0 0-5 0,0 0-2 16,3-3-3-16,2-1 1 15,-5-5 3 17,16 0-1-32,-3-2 2 15,0-1-4-15,0-1 0 16,3-5 1-16,6 3 0 16,-4-3 0-16,-2-5 0 0,-3-1 2 15,0-3-6-15,-2 1-1 16,0 1 2-16,-4-1 1 15,-1 1-1-15,2 3 0 16,-3 2 2-16,0 2 2 0,1 0 0 16,-4 1-1-16,1 3-2 15,0 1-1-15,-3 2 2 16,2-1 2-16,-2 3-2 31,3 5 2-15,-3-1 2-16,0 1-1 15,0 1 1-15,2-1 2 16,-2 1 2-16,3 1-3 16,0 4-1-16,-1 6 1 0,4-3-2 15,-4 3-2-15,4-1-2 16,-1 4 1-16,0-5 1 16,1 3 2-16,-1-5 1 15,0-2 1-15,0 2 4 0,3-4 5 16,0-2-5-16,-2-1-2 15,-1-4-3-15,0-2 0 16,0 0 2-16,-2-2 2 16,0-4-1-16,-1-3-1 15,4 0-3-15,-1-4 1 16,0-5 2-16,1-8 2 16,1-1-6-16,-1 1 0 15,-1-3-1-15,0 3 0 16,1-3-3-16,2 2 2 15,-3 8 1-15,0-3 0 16,0 4 0-16,1 2 0 0,-4 8-7 16,1 1-3-16,-3 7-71 15,0 7-29 1</inkml:trace>
  <inkml:trace contextRef="#ctx0" brushRef="#br1" timeOffset="306631.9521">14732 6908 40 0,'0'0'16'0,"3"0"-8"0,-3 0-1 0,0 0 7 16,0 0 4-16,0 0 3 16,2 4 15-16,-2-1 7 15,0 1-7-15,0-4-4 16,0 5-12-16,0-3-2 15,0 7-7-15,0-3 1 16,0 1-3-16,0-1 2 16,0 5-4-16,0 7 1 0,-2-5-3 15,-1 3 0-15,0-1-3 16,1 3 1-16,-1-1-2 16,3 1 2-16,0 0-2 15,0-1 2-15,0-1-2 16,0-1 2-16,3 3-4 15,-1-7 0-15,1 2 7 16,0-4 4-16,2-7-16 16,3-2-1-1,0-2-2-15,5 0-6 16,0-3-3-16,3 1-12 16,-3-5-6-16,1 0-19 15,-1 0-40 1,-3 1 18-16</inkml:trace>
  <inkml:trace contextRef="#ctx0" brushRef="#br1" timeOffset="306903.6706">14690 7021 108 0,'2'0'41'0,"4"0"-22"0,2-3-14 15,-3 3 11-15,0 0-9 16,3 0-4-16,0-4 0 15,0-3 2-15,0 1 15 16,5 1 7-16</inkml:trace>
  <inkml:trace contextRef="#ctx0" brushRef="#br1" timeOffset="307038.0286">14788 6992 309 0,'15'-2'32'0,"1"-1"-9"0,-2-1-12 16,-1 4-3-16,-3-2-5 16,1 2-2-16,0-2-3 15,-4 2 1-15,1 0-15 16,0 0-6-16,0 0-25 15,-2 0-7-15,-1-3-27 16</inkml:trace>
  <inkml:trace contextRef="#ctx0" brushRef="#br1" timeOffset="307505.6986">15002 7065 116 0,'0'0'46'0,"3"0"-24"0,-3 0-8 0,0 0 15 16,0 0-5-16,0 0 0 15</inkml:trace>
  <inkml:trace contextRef="#ctx0" brushRef="#br1" timeOffset="307653.3521">15012 7067 290 0,'8'0'9'0,"0"0"-3"16,0 0-4-16,-2 0-2 15,-1 0 1-15,3-2 1 0,0 2-1 16,0 0-1 0,0 0-2-16,-3 0 1 15,0 0-4-15,-2 0 1 0,-3 0-25 16,0 0-8-16,0 0-36 15</inkml:trace>
  <inkml:trace contextRef="#ctx0" brushRef="#br1" timeOffset="308028.3506">15256 6959 120 0,'0'2'46'0,"3"-2"-24"0,-1-2-17 0,-2 2 13 16,0 0-12-16,0 0-4 15,0 0-3-15,0 0-1 16,0 4 2-16,0 5 0 0,0 0 2 16,0 0 19-16,0 2 10 15,0 2-2-15,0 0-2 0,0 5-7 16,0-1 0-16,0 5-9 16,-2-2-4-16,2 0-7 15,0-4-2-15,0 6-35 16,0 2-15-16,2-6-42 15</inkml:trace>
  <inkml:trace contextRef="#ctx0" brushRef="#br1" timeOffset="309845.5295">17513 6619 116 0,'0'-2'46'0,"0"-9"-24"0,0 18-8 0,0-7 15 0,0 0-3 16,0 0-1-16,0-3-5 15,0 3-2-15,0 0-10 16,0 0-1-16,0 0 3 0,0 0-6 16,0 0 0-16,0 3-2 15,0 1-2-15,0 5 1 16,-3-5-1 0,3 5 2-16,0-2-1 15,0 2 2-15,0-1 0 16,0 1 3-16,0 2-3 15,0 7-2-15,0-1 2 16,0 8 0-16,0 3-1 16,0-1-2-16,-3-5 5 15,1 2 1-15,-1-2 0 16,1-4 1-16,-1-1 2 0,3-6 2 16,0-2-5-16,0-2-4 15,0 2-1-15,0-5 1 16,3-4-1-16,2-4-1 15,3-5-2-15,0 2 1 16,0-2 1-16,0-4 0 16,0-7 2-16,-1 1 1 15,1 3-4-15,0 1 1 16,-2-3 0-16,-1 5 2 16,0 0-3-16,-2 4 0 15,0 0 1-15,-1 0 0 16,1 3-3-16,-1 1 0 0,1 3 2 15,2 0 2-15,3 2-2 16,0 2 0-16,0 2 1 16,5 5 0-16,-2 0-3 15,0 0 2-15,-3 2 1 16,2 6 2-16,-2-1-1 16,0 2-1-16,0-5 1 15,0 2 1 1,0-2 1-16,-3-4 3 15,0-2 1-15,1-3-3 16,-1-2-1-16,0-4 1 16,1-4 0-16,-1-1-5 15,0-4-1-15,-2-9 1 0,2 3 2 16,-2-6 0-16,-1 1 2 16,4-2 0-16,-4-4 3 15,1 3-3-15,2 3-2 16,-2 2-3-16,0 3 1 15,-1-1 1-15,-2 5 0 16,3-3-3-16,-3 8 0 16,0 1-16-16,0 0-7 15,0 3-45-15,0-3-16 16,2 5-8 0</inkml:trace>
  <inkml:trace contextRef="#ctx0" brushRef="#br1" timeOffset="310536.4244">17939 6884 112 0,'2'-5'44'0,"1"1"-24"0,-3 2-24 15,0-5 21-15,0 1-2 16,0 1 5-16,3 3 3 15,-3 0 3-15,0 0 3 0,2 6-15 16,-2-6 1-16,0 6 1 0,3 1 1 16,0 3-1-16,-1-3-6 15,-2 1-4-15,0 1-1 16,0 0 1-16,0 4-5 16,0 0-3-16,0 0 1 15,-2 2 0-15,-1 2 5 16,0 7 5-16,1-2-1 15,-4 2 1-15,4 0-3 16,-1-4 1-16,0 2-4 16,3-5 0-16,3-1-1 15,2-1-2-15,3-7-2 16,3-1 1-16,2-3-10 16,6-2-3-16,2 0-13 0,0-2-3 15,-5-3-15-15,0-1-6 16,0-1-26-1,-3-4-22-15,-3 0 42 16</inkml:trace>
  <inkml:trace contextRef="#ctx0" brushRef="#br1" timeOffset="310956.2859">17891 6939 100 0,'0'0'38'0,"3"0"-20"0,-1 0-17 16,1-2 11-16,0 0-10 15,-1-3-1-15,1 5 3 16,0-2 5-16,-1 0 17 16,1 0 8-16,2-1 2 15,-2 1 3-15,2 2-8 16,0-2-4-16,1 2-15 16,2 0-1-16,0 0 0 0,2-2-6 0,1 2-1 15,5-3-2-15,-3 1-2 16,5 0-2-16,-2 2 1 15,-2-2-8-15,-1 2-2 16,-3 0-14-16,1 0-4 16,-3 0-36-1,0 0-52-15,0 2 24 16</inkml:trace>
  <inkml:trace contextRef="#ctx0" brushRef="#br1" timeOffset="311451.6039">18217 6930 160 0,'0'-2'63'0,"10"4"-34"0,-15 7-21 0,5-9 23 16,0 0-14-1,0 4-9-15,0 1-5 16,0-1-2-16,0 1 5 0,0-1 6 16,0 0-2-16,0 7 2 15,0-2-1-15,0 2 1 16,0 3-4-16,0-1-3 16,0 0-2-16,0 5 0 15,-3-3-2-15,3 3-1 16,0-3-2-16,-2 1 1 15,-1-5-1-15,3-3-2 16,-3 3-15-16,1-6-7 0,-1-3-23 16,-2-2-8-16,-1-2-25 15</inkml:trace>
  <inkml:trace contextRef="#ctx0" brushRef="#br1" timeOffset="311707.2834">18140 7027 124 0,'2'0'46'0,"1"2"-24"0,2-2-13 15,1 0 14-15,-1 0-13 16,0 0-3-16,3 0 4 16,0-2 2-16,0 0-6 15,5 0 5-15,3-5 1 0,-3 7-4 16,1 0-1-16,-1 0-4 0,0 0-1 15,-2 0-3-15,-1 7-1 16,-2-3-12-16,0 1-7 16,-3-1-40-1</inkml:trace>
  <inkml:trace contextRef="#ctx0" brushRef="#br1" timeOffset="312216.637">18492 6849 160 0,'0'11'63'0,"0"-7"-34"0,2-2-34 15,-2-2 34-15,0 0-29 16,0 5-10 0,3-1 5-16,-3 3 3 0,0-1 4 15,3 1 17-15,-3 4 8 16,0-2 3-16,0 2 2 15,0 2-9-15,-3 0-3 16,-2 0-12-16,-1 7-3 0,1 0-14 16,0-2-4-16,-3-1-7 15,0-1-1-15,0-3-70 16</inkml:trace>
  <inkml:trace contextRef="#ctx0" brushRef="#br2" timeOffset="319934.8821">13486 6302 64 0,'-8'-2'24'15,"5"2"-12"-15,-5-7-1 0,6 7 10 0,-1 0-7 16,-2 0-1-16,-1 0-9 15,-4 0-3-15,-1 0 1 16,-2 0 3-16,0 0-2 16,2 7 0-16</inkml:trace>
  <inkml:trace contextRef="#ctx0" brushRef="#br2" timeOffset="321436.9791">13301 6322 128 0,'-14'4'49'0,"6"0"-26"0,1 5-25 15,1-4 11-15,1-1-2 16,-6 5 1-16,-2-5 0 15,-5 5 2-15,4 0-5 16,-2-2 4-16,1 4 1 0,-1 6-1 16,0-1 0-16,3-1-5 0,-1-4-3 15,1 0 2-15,0 0 0 16,0 0-4-16,-3-2-1 16,3 0 1-16,2 2 2 15,0-2 2-15,-2-1 1 16,3 3-5-16,-1 1 1 15,3-4-2-15,0 8 0 16,0-5 2-16,3 2 2 16,0 2-3-16,-1-1-2 15,1-1 2-15,2 2 0 16,1-1 1-16,-1 1 0 16,3-2 0-16,0 0 2 0,0 10-1 15,-3-4 2-15,3 6-2 16,0-3-1-16,0-5-2 15,0 3-1-15,0 0 2 16,0-2 2-16,0-1 0 16,0-1-1-16,0-3 3 15,0 0 2-15,0-2-2 16,0 2-2-16,3 5 2 16,0-5 0-16,-1 3-1 15,1-5 1-15,5 0-2 16,0 2 2-16,3-2-4 15,-1 0-2-15,-2 2 2 16,0-2 0-16,0 0 3 16,0 3 3-16,0-3 2 15,0 0 1-15,0 2-2 0,0 2-1 16,2 3-3-16,1-7 1 16,-1 9 0-16,1-5 3 15,0-2-5-15,-1 1-1 16,3-3 0-16,3 0 0 15,-3 2 0-15,6-4 0 16,-3 2 2-16,-3-2 1 16,0-1 3-16,3-1 3 15,-3 0-2-15,1-1 1 16,-1 3-5-16,0-5-2 16,0 3 0-16,1 0-1 15,1 2-3-15,1-1 2 16,5 1 5-16,-2 0-4 15,0-2-2-15,-4 1 1 16,1-3 2-16,0-1 0 16,0-2-1-16,0 1 1 15,0-1 1-15,0 0-1 16,-3-2-1-16,0 0 3 16,3 0 0-16,5 2-1 15,-5 0-2-15,0 1-2 16,0-3-1-16,-3 0 2 15,0 0 0-15,0 0 1 16,1 0 2-16,-4-3-3 16,1-1 0-16,-1 0 1 0,-2-1 0 15,0 1 0-15,0-5 0 16,0 5 0-16,5-3 2 16,-2 0-3-16,0 1-2 15,2-1 2-15,0-2 2 16,-2 3 2-16,-1-3 1 15,3 2-5-15,-2-2-1 16,0 1-2-16,2-1 3 16,-3 2 2-16,1-4 2 15,2 5-8-15,0-8-2 16,3-6-3-16,-5 3 1 16,5-1 0-16,-3 3 3 0,6-3 2 15,-4 1 2-15,-1-1-1 16,-1 0 1-16,0 3 2 15,-2-1 2-15,-1-3-1 16,-2 3 2-16,0-4-2 16,-3 5-1-16,1-1 1 15,-1-1-1-15,0 1 0 16,-2-4 2-16,0 3-3 16,-1-5 0-16,1-5 1 15,0-6 2-15,-3 33-3 31,2-46 0-15,1-3 3-16,-1 3-3 16,-2 11 0-16,0 4 1 15,-2 2 0-15,-1 3 0 16,1-1 0-16,-4 1 2 0,-2-1-3 16,-2-3-2-16,-4-3 2 0,-1 6 2 15,-1-2 0-15,-3 7 2 16,1 0-4-16,-1 0 0 15,1 2 3-15,-4 3 1 16,1 4-1-16,-5-5 1 16,5 7-2-16,-6 0-1 15,1-2 1-15,-1 4-1 16,4 4-3-16,-4-1 2 16,-2 4 1-16,-3-3 2 15,0 5 1-15,1 0 1 16,-1 0-2-16,0 9 1 15,0 0-11-15,-7 0-4 0,4 8-30 16,4 1-12-16,-1 11-32 16</inkml:trace>
  <inkml:trace contextRef="#ctx0" brushRef="#br2" timeOffset="322412.9323">16510 6222 52 0,'-5'0'22'0,"-1"-6"-12"0,4-1-12 16,-1 12 37-16,-2-3-7 16</inkml:trace>
  <inkml:trace contextRef="#ctx0" brushRef="#br2" timeOffset="323461.5255">16473 6220 186 0,'-13'2'21'16,"2"-2"-9"-16,1 7-6 16,-1 0-4-16,-2-3 3 0,0 3 4 15,-1-5-1-15,1 7 1 16,0-1-5-16,0-1-1 15,-1 2-1-15,1 0 1 16,-5 2-2-16,2-2-1 16,3 4 1-16,-3 2-1 0,2-2 0 15,1 10 0-15,3-1-3 16,-1 0 2-16,0 0 3 16,4-3 1-16,-1 4-4 15,0-1-1-15,0 0 1 16,0 2 0-16,0 2-2 15,0 3 2-15,3 2 1 16,-1 0 0-16,4 2 2 16,2 4 1-16,2-1-4 15,1-6 1-15,2-3 2 16,1-3 3-16,-1 3 0 16,0-3 2-16,0-2-4 15,3 4-2-15,-2-1 2 0,4 1 0 16,3 1 1-16,1 1 0 15,-1 1-2-15,0 2-2 16,0 4 7-16,1-6 5 16,-1-7 5-16,3-2 2 15,0-5-6-15,-1 3 0 16,1-5-8-16,5-2-1 16,-2 2-2-16,0-4 1 15,-4 0-4-15,4 2 0 16,-3-2 10-16,2-3 3 15,-2 1-8-15,0-3-4 0,0 3 2 16,0-1 0-16,-3 1-3 16,-2-2 1-16,5-1 0 15,5-4 2-15,0 7 1 16,0-1 3-16,0-1-3 16,3-1 0-16,0 3-1 15,2-1 1-15,-2-1 0 16,5-5 3-16,-5 0-3 15,-3 0 0-15,-2 0-1 16,-3-5 1-16,-1 5-2 16,-1-4-1-16,-1-1 1 15,0-1-4 1,0-5 2-16,-2 2 3 16,0 0 1-16,-1-2-1 15,-2-2-2-15,0 2-2 0,5-16 1 16,-2 5 3-1,2-4-3-15,0-5 0 16,0 0-1-16,1-2-2 16,-1 0 3-16,0 0 2 15,0 0 0-15,1 0-1 16,-4 4 1-16,1-13-1 16,-1 3 0-16,1-1 0 15,-3 0 0-15,0 3 2 16,-3-1-3-16,-2-4 0 15,-3 7 1-15,-3 2 0 16,-2 0 0-16,-6-5 2 16,-2-1-1-16,-3-3-1 0,-2 0 1 15,-6 0-1-15,3 11 0 16,-3-2 0-16,3-2-3 16,-3 4 2-16,0 9 1 15,-10 0 2-15,-1 2-3 16,-2 2-2-16,-2 5 2 15,-12 2 2-15,4 4-5 16,-1 7-1-16,3 7-18 16,-8 11-8-16,-2-1-58 15,-9 16-56 1,-2 5 47-16</inkml:trace>
  <inkml:trace contextRef="#ctx0" brushRef="#br2" timeOffset="367779.3076">19555 6132 68 0,'-2'-4'27'0,"2"4"-14"0,0 4 2 0,0-4 13 16,0 0 0-16,0 0 3 15,0 0-13-15,-3 0-3 16,3 0-7-16,0 0-3 16,0 0-2-16,0 0 0 0,0 0 0 0,0 0 3 15,0 0 3-15,0 0-2 16,0 0 1-16,-3 0-3 15,1 0 0-15,-1 0-1 16,0 4 0-16,1 1 0 16,-1-1 0-16,1 1-2 15,-1-1 1-15,0 3-2 16,1-5 2-16,-1-2-2 16,-2 6 2-16,2 1-4 15,0-3 0-15,1 10 5 16,-1 1-2-1,0 5-1-15,1 0 0 16,-1 4-1-16,3 5-3 16,0 10 0-16,0-1 4 0,0-7 1 15,0 0 0-15,0-7 1 16,0-2-4-16,0-2 0 16,0-3 1-16,0-1 0 15,0-3 0-15,-2 3 0 16,2 3 0-1,0-5 2 1,-3-3 1-16,3-3 3 16,0 1 3-16,0-9 2 15,0 7-8-15,0-7-1 16,0 2-2-16,0-2 0 16,0 0 0-16,0-2 0 0,0-5-11 15,0-2-3-15,0 5-28 16,3-7-11-16,2 0-32 15</inkml:trace>
  <inkml:trace contextRef="#ctx0" brushRef="#br2" timeOffset="368079.1026">19508 6463 80 0,'0'-16'30'0,"2"16"-16"0,1 16-10 0,0-19 8 16,2 1-7-16,-2 0-1 0</inkml:trace>
  <inkml:trace contextRef="#ctx0" brushRef="#br2" timeOffset="368319.8618">19529 6445 199 0,'3'-9'49'0,"-1"3"-1"16,1-1-3-16,2-2-12 15,0 0-3-15,3-4-17 16,3-2 1-16,5-5 0 0,5-2-5 16,5-2-3-16,4 2-3 15,-1-1-3-15,-3-3 3 16,-2 6 2-16,0 5 2 16,0-3 3-16,-3 3-1 15,-5 4 0-15,-3 0-5 16,0 4-1-16,-2 0-3 15,-3 5-1-15,0 0-23 16,-3-2-10-16,-8 8-77 16,-5-2-10-1</inkml:trace>
  <inkml:trace contextRef="#ctx0" brushRef="#br2" timeOffset="368754.2971">19510 6445 92 0,'0'0'35'0,"0"2"-18"0,3-2-11 0,-3 0 9 0,0 0-2 15,0 7 0-15,0-7 6 16,0 0 20 0,3 6-3-16,5 3-8 15,-3 0-4-15,0-4-14 16,3 3 0-16,3 1 1 0,2 4-4 16,3-2-2-16,8 0 0 15,-1 3-1-15,1-3 0 16,-3 0 0-16,1 2 0 15,-4 0 0-15,-2-2 2 16,-3 2 1-16,0-4-1 16,-2 0-1-16,-3 4-1 15,0-6 0-15,-3 0 2 0,0-1 3 16,-2-1 2-16,-3-1 1 16,0 3-6-16,0-7-2 15,0 0-51 16</inkml:trace>
  <inkml:trace contextRef="#ctx0" brushRef="#br2" timeOffset="369835.232">20151 6397 80 0,'0'0'33'0,"0"0"-18"0,0-3-2 16,2 3 14-16,-2-2-4 16,3-2-1-16,-3 4-4 15,3-2-1-15,-3-1-1 16,0 3 0-16,0 0-8 16,2 0 4-16,-2 0 1 0,0 0-2 15,0 0 1-15,0 0-3 16,0 0 2-16,0 0 0 15,0 0 3-15,3 5-7 16,-3 4-2-16,3-1-1 16,-1 1 0-16,1 7-2 15,-1-1-2-15,1 0 1 16,2 3-1-16,1-5 0 16,-1 5 0-16,0-3 0 0,1-1 2 15,-1-1-1-15,0-2-1 16,3 2-2-16,-5 0 1 15,-1-4 1-15,-2 0 2 16,0-2 1-16,0-1 3 16,-2 1 3-16,-1-5 5 15,3 0-4-15,-8-2 4 16,3-4-1 0,0-1-5-16,-1 1 0 15,-2-3-5-15,3-1-2 16,0-1 0-16,-1-2-1 15,4-2-3-15,2 2 2 0,2-1 1 16,4-1 0-16,2 2 0 16,0-4 0-16,5-1-3 15,8 3 2-15,-2-2 1 16,-1 1 2-16,1 1 1 16,2 4 1-16,0 1-2 15,-3-1-2-15,-2 0 1 16,0 2 1-16,-3 1-1 15,-2 4-1-15,-3-5 1 16,-3 7-1-16,1-2-14 16,-4 2-5-16,-2 0-21 15,0 0-10-15</inkml:trace>
  <inkml:trace contextRef="#ctx0" brushRef="#br2" timeOffset="370571.1891">20569 6383 140 0,'-6'0'52'0,"9"0"-28"0,0-4-24 15,-3 4 13-15,2 0-9 16,1-2-2-16,0 0-1 15,-1-3 1-15,1 5-1 16,2-4-1-16,-2 4 3 0,2 0 20 16,0 0 9-16,1 4-4 15,-1-4-2-15,0 0-11 16,1 7-2-16,2-5-7 16,0 5-4-16,-1-5-1 0,4 7-1 15,0 4-3-15,-1 0 2 16,-2 7 1-16,0-5 2 15,-3-1-1-15,1 1 2 16,-1-2-4-16,-2 3 0 16,-3-5 1-16,0 2 2 15,-3 0 1-15,-5-4 1 16,0 0 0-16,-3-3 0 16,1 5 2-16,-1-6 3 15,-2 1-4-15,0 1-1 16,0-7-2-16,2 0 1 15,0-2 4-15,1 0 4 0,-1-1-9 16,3-1 0-16,0-3-2 16,3 1 2-16,2-3-3 15,1 2 0-15,2 1-4 16,5-1-1-16,3 0-2 16,3-1 2-16,-1 3 4 15,3-1 1-15,9 3 1 16,-4-3 0-16,3 6-11 15,-2-2-5-15,-1-1-14 16,1 3-4-16,-3 0-35 16,0 0-48-1,-3 0 31-15</inkml:trace>
  <inkml:trace contextRef="#ctx0" brushRef="#br2" timeOffset="371201.8645">20936 6357 136 0,'-5'4'52'0,"5"1"-28"0,3-1-17 15,-3 3 15-15,0-5-2 16,0 5 3-16,0-1-4 16,-3 3 0-16,1 2 10 15,-6 7-17-15,-8-1 4 16,10-4-2-16,-4 3-1 15,2-3 0-15,0-2-3 16,3-2 1-16,-1 0-2 16,4-5 0-16,4 1-5 15,4-5-3-15,-1 0 4 16,6 0 1-16,2-5-5 16,-3-1 0-16,6-3-1 15,-3-2 0-15,1-2 0 16,-1 6 0-16,0-9 0 0,0 5 2 15,-2 3-1-15,2-1-1 16,0 4 1-16,1 1 1 16,-1 2-6-16,-3 0 1 15,1 6 12 1,-3 5-1-16,0 8 8 16,-3-1 0-1,-2 2-9-15,-3-3-1 16,0 0-4-16,-3-1-2 15,1-3-6-15,-1 0-4 16,0-2-27-16,3-3-14 0,0-1-64 16,8-5-45-1,-5-5 65-15</inkml:trace>
  <inkml:trace contextRef="#ctx0" brushRef="#br2" timeOffset="371697.2173">21310 6540 140 0,'-22'2'52'0,"20"-2"-28"0,-1 0-28 15,-2 0 52-15,0 0-20 16,-1-2-5-16,1 0-5 16,2-1-11-16,3-1 2 0,6-3 2 15,7-1-2-15,0-1 0 16,0-2 3-16,0-2 3 16,3 6-13-16,0-4-3 15,-3 0 0-15,1 2 2 16,-1 7 2-16,-2 0 1 15,-1 2 2-15,-2 2 1 16,5 9-3 0,-2 0-1-16,-3 2 3 15,-3-4 3-15,-10 4 11 16,-3 3-2-16,0-5-7 16,-3 0-4-16,1 0 0 15,-3-2 0-15,-1-3-3 16,-4-4-3-16,-6 1-7 15,8-6-1-15,0-1-28 16,3-3-9-16,8-2-53 16,5-6-53-1,5-16 46-15</inkml:trace>
  <inkml:trace contextRef="#ctx0" brushRef="#br2" timeOffset="372027.0933">21548 6092 212 0,'-6'7'82'0,"4"-5"-44"0,-1 7-44 0,0-9 12 16,1 7-9-16,-1 1 2 15,-2 1 3-15,5 2 1 16,-3 7-1-16,1-1 5 0,-1 10 5 15,0-3 9-15,3 9 5 16,0 5-6-16,-2 6-1 0,2-2-11 16,-6-3-3-16,6-3-3 15,0-1-2-15,0 0-2 16,0-6 1-16,0-5-4 16,0-6 1-16,0-3-14 15,0-4-5-15,0-2-41 16,3-9-19-16,2-9-9 15</inkml:trace>
  <inkml:trace contextRef="#ctx0" brushRef="#br2" timeOffset="372510.5146">21746 6569 176 0,'-10'0'66'0,"7"-3"-36"0,-2 1-35 0,-1 0 10 16,1-2-8-16,0-1 2 15,-6 1 10-15,3-5 5 16,0 2-6-16,0 1 9 0,8-3 3 15,0 0 3-15,11-2 3 16,-1 0-14-16,4-7-7 16,-4 5-3-16,9 2-2 15,-1 0-5-15,-2 4 1 0,3 3 0 16,-1 2-1-16,1 4 4 16,-3 11 0-16,-8 0 9 15,2 1 5-15,-7 1 0 16,-1-2 0-16,-7-4 8 15,-5 9 6-15,-1-9-5 16,-2 2-1-16,0 0-8 16,-3-7-3-16,0 1-5 15,-3-3-2-15,-2-2-10 16,3 0-3-16,-1 0-15 16,6-2-4-16,0-1-27 15,5-1-11-15,2-5-49 16</inkml:trace>
  <inkml:trace contextRef="#ctx0" brushRef="#br2" timeOffset="372808.3045">21990 6423 184 0,'10'-13'71'0,"-5"13"-38"0,1 2-36 16,-4-2 11-16,1 0-4 15,-3 0 0-15</inkml:trace>
  <inkml:trace contextRef="#ctx0" brushRef="#br2" timeOffset="373287.7373">22019 6419 316 0,'0'4'24'0,"0"5"6"0,0 4 3 15,0-2 3-15,0 0-9 16,-3 2-2-16,0-4-12 15,3 0-3-15,0-2 0 16,0-3 4-16,3 3-6 0,0-5-2 16,2-2-1-16,3 0 1 15,2-2-3-15,4-5-2 16,2-2-3-16,-1 0 1 16,-1 1-1-16,2-3-2 15,-6 2 3-15,9 4 0 16,-6-4-2-16,0 3 2 15,3 6-1-15,-5 0 0 16,2 2 0-16,-8 5-2 16,11 1 7-16,-5 1 5 15,-4 2 5-15,-4-8 2 0,2 3-4 16,-2-4-1-16,5 3-9 16,0-3 0-16,0-2-1 15,0 0 0-15,2-2-3 16,4-3 0-16,-1 1 2 15,0 0 2-15,0-1-2 16,1-1 0-16,-7 3 1 16,7 10 0-16,-9-3 4 15,6-1 2-15,-6 5 2 16,-2-1 0-16,4 0-7 16,-1 1-2-16,-4 1-7 15,4-4 0-15,-4 3-20 16,1-1-7-16,-3 0-70 15,5-3-31-15,-5-4 17 16</inkml:trace>
  <inkml:trace contextRef="#ctx0" brushRef="#br2" timeOffset="373963.4855">22794 6028 168 0,'0'-17'66'0,"5"17"-36"0,-5 2-22 0,0-2 16 15,0 0 1-15,0 0 4 16,0 0-4-16,0 0-3 16,0 0-23-1,0 9 0-15,0-3 7 0,0-1 8 16,0-1-2-16,0 1 1 15,0 8 7 1,0 0-6-16,-5 0-3 16,5 5-6-16,-3 0-2 15,-2 10-1-15,-6 5 1 16,3 7-2-16,-2 8 2 0,-3 3 0 16,-3-2 1-16,0-3 2 15,8-9 3-15,-3-3-4 16,3-8-3-16,0-4-1 15,3-4 1-15,0-7-12 16,-3-5-6-16,8-3-27 16,-3-6-10-16,3-1-56 15,3-5-42 1,5-2 61-16</inkml:trace>
  <inkml:trace contextRef="#ctx0" brushRef="#br2" timeOffset="374519.3101">22937 6370 212 0,'-3'16'79'0,"-2"-10"-42"0,-8 16-48 0,5-13 13 16,0 4-11-16,-3 3-1 15,3-3 11-15,0 2 6 16,0-4-2-16,8 3 19 0,-2-1 11 16,2-4-1-16,2-3 3 15,6-1-10-15,3-3-4 16,5-2-13-16,0-2-6 16,-3-5-14-16,5 0-6 15,-2-1 3-15,0-3 3 16,-3-3 6-16,1-1 2 15,-1 2 2-15,5 2 2 16,-4 0 1-16,-4 2-1 16,-2 0 1-16,-5 7-4 15,5-5 0-15,-6 7 3 16,-2 5 10 0,-2-1 2-16,-1 5-2 15,-2 4 0-15,2-2-3 16,-2 2 2-16,-3 7 3 15,3 4 3-15,-1 1-5 16,-2 6 1-16,-2 2-6 16,2 4 1-16,5 3-5 15,-5 6-2-15,0-4-3 0,8-5 1 16,-2-6 1-16,-4-6 0 16,6-1-20-16,-5-4-7 15,0-5-72-15,-3-6-32 16,0-2 5-1</inkml:trace>
  <inkml:trace contextRef="#ctx0" brushRef="#br2" timeOffset="375483.29">20116 7071 104 0,'3'-2'41'0,"0"0"-22"0,-1 0 0 15,-2 2 18-15,3 0 0 16,-3 0 0-16,0-3-7 15,-3 1-4-15,1 2-8 16,-6 0-10-16,-6 0 2 16,1 2 0-16,-3 3-1 15,-2-1 2-15,-1 5-4 16,1-2 1-16,-1 1-3 16,1 1 0-16,2 2-3 15,3-2 1-15,2 0-2 0,3 0-1 16,3 0-2-16,2-3-1 15,6 1 2-15,5 2 0 16,5-1 1-16,5-1 0 16,12 2-3-16,-4 4 2 15,-2 3-6-15,0-5 0 16,-3 0-2-16,-5 4 3 16,-6-4 4-16,-2 2 1 15,-5-2 9-15,-6 0 7 0,-7-2 6 16,-6 2 4-16,-5-2-4 15,-3-2-3-15,0-1-8 16,3-4-2-16,0 3-9 16,2-5-1-16,6 0-27 15,2-5-8-15,6 1-38 16,5-3-15-16,5-1-15 16</inkml:trace>
  <inkml:trace contextRef="#ctx0" brushRef="#br2" timeOffset="375615.2383">20286 7175 184 0,'-16'13'68'0,"26"-11"-36"0,-4 16-26 0,-4-9 17 15,1-5-14-15,0 1-5 16</inkml:trace>
  <inkml:trace contextRef="#ctx0" brushRef="#br2" timeOffset="375945.1166">20299 7228 317 0,'8'-5'-14'0,"2"1"-2"16,1-5 4-16,2 3 5 16,0-1 8-16,1-2 5 15,-1-2 3-15,0 0 2 16,-2 2-1-16,-3 0 1 16,0 1-2-16,-6 1 2 15,-2 0-8-15,-2 3-2 16,-4 2 1-16,-2 2 3 0,-2 2 2 15,-3 2 3-15,-1 3 6 16,-2 0 4-16,-2 4 1 16,-3 4-1-16,2 9-6 15,3-6-1-15,3 0-4 16,3-3 0-16,-1 3-5 16,3-5-1-16,3 2-3 15,5-1-1-15,2-1 1 16,6 0 2-16,6-4-3 15,1-3-2-15,7-1-16 16,1-5-5-16,4-2-54 16,2-5-22-16,3-6-1 15</inkml:trace>
  <inkml:trace contextRef="#ctx0" brushRef="#br2" timeOffset="376247.9625">20688 6855 168 0,'10'20'66'0,"-7"-18"-36"0,-3 5-26 0,0-3 15 16,0 3-9-16,0 6-1 0,3 0 10 15,-3 9 5-15,0 5-12 16,0 1 9-16,0 8 2 0,0 8-3 16,-3 2 1-16,-2-6-10 15,-1 0-4-15,-4-7-9 16,2-7-3-16,3-6-40 16,-1-5-18-16,4-6-49 15</inkml:trace>
  <inkml:trace contextRef="#ctx0" brushRef="#br2" timeOffset="376681.7786">20839 7212 168 0,'2'16'66'0,"4"-14"-36"0,12-13-29 0,-5 9 16 15,1-5-29-15,-1 1-10 16,3-3-8 15,10-11 44-31,-5 2 24 16,0 3 2-16,-7 4 2 16,-1 2-18-16,-8 0-4 15,0-2-12-15,-5 4-5 0,0 3 0 16,-2 2-7-16,-3 0-1 15,-1 2-1-15,-2 2 4 16,0 2 5-16,-2 3 6 0,-3 6 1 16,-3 0 4-1,-6 1-1-15,4 1 0 0,-3 14-1 16,2-9 0-16,3 2-4 16,3-5 0-16,3 1-5 15,2-3-2-15,8-15-40 31,10 16-16-15,9-5-8-16,2-5-49 16,3-1-17-16</inkml:trace>
  <inkml:trace contextRef="#ctx0" brushRef="#br2" timeOffset="377041.7333">21336 7131 244 0,'-5'-5'90'0,"5"5"-48"0,0 0-42 0,-3 0 18 16,-5 3-17-16,-5-1-2 15,0 0-7-15,-3 2-2 16,0 1 5-16,-3 4 2 0,4-3 5 16,-4 1 14-16,8 4 7 15,-2 4 4-15,3 3 3 16,2 0-7-16,0-7-4 15,2 4-3 1,4-2-8-16,2 0-3 0,5 3-8 16,3-5 0-16,3 0-4 15,2 0 0-15,3-4 1 16,5-3 2-16,3-2-9 16,0-4-4-16,-3-2-16 15,0-5-6-15,0-4-21 16,0-12-8-16,3-6-23 15,-3-2-12 1,6 0 53-16</inkml:trace>
  <inkml:trace contextRef="#ctx0" brushRef="#br2" timeOffset="378107.6832">21630 6939 168 0,'10'-2'63'0,"-7"-5"-34"0,0 5-21 0,-3 2 16 15,0 0-1-15,0 7 3 16,0-3-5-16,-3 3-1 15,0 1-11-15,-5 3 10 0,6 7 4 16,-4 4 0-16,4 2 0 16,-1 7-8-16,-2 7-4 15,2 1-9-15,1 1-1 16,2-5-1-16,0-6 0 16,-3-5-3-16,0-6 0 15,1-3 2-15,-4-4 2 16,1-4-2-16,-3 0 0 15,0-5-1-15,0-4 0 16,0-5 0-16,0-6-2 0,0-7-4 16,0 0-2-16,3-2 2 15,0 4 3-15,5-1 3 16,0 3 1-16,5 1-2 16,3 1 0-16,3 6-1 15,2-3 0-15,5 6 0 16,1 1 3-16,10-1 0 15,-5 3 3-15,0 0-1 16,-1 0 2-16,1 0-2 16,0-1-1-16,3 1-2 15,2 0 1-15,-3-2-1 16,-2 1-2-16,-3 1-2 16,0 0 1-16,-2-3 3 15,-3 1 1-15,0 0-2 16,-3-1 2-16,0 1-1 15,-2-3-2-15,-3 3 5 16,-6-1 3-16,3 3-8 16,-5-2-2-16,0-3 5 0,-5 3 2 15,3-1-2-15,-6 1-1 16,0 2 3-16,-3 8 3 16,-5-1-3-16,3 1-1 15,-8 1 4-15,0 4 5 16,-1 4-1-16,1 1 3 15,0 6 3-15,3 2 1 16,2 5-6-16,5-7-3 16,3 0-6-16,0-7 0 0,8-1 0 15,0-1 2-15,8-9-3 16,3 1 0-16,2-3-6 16,11 2-3-16,0-2 1 15,-1 1 3-15,4 3 3 16,-1-1 4-16,-2-1 6 15,3 1 4-15,-1-1 2 16,-2 0 5-16,0 1-6 16,-3-3-2-16,-3 0-5 15,-4-2-2-15,4 0 1 16,-5 0 0-16,-2-2-5 16,-3 0 1-16,0-3 0 15,-3-1 2-15,-2 1-6 0,-3-10-1 31,0-1 2-31,-3 3-1 0,1 0 2 16,-1 2-3-16,-2 2-1 16,5 0-6-16,-3 5-3 15,-5 2-5-15,0 2-2 16,-3 6-8-16,6 1-2 16,0-7-2-16,0 4-1 15,-3 1-1-15,0-1 2 16,2-2 1-1,1 1-10-15,0-3 13 16,0 0 15-16,2-7 10 16,-2 0 6-16,5-4 2 0,0 3-15 15,0-6-4-15,8-3-12 16,2-5-3-16,3-3 15 16,1-3 8-16</inkml:trace>
  <inkml:trace contextRef="#ctx0" brushRef="#br2" timeOffset="378362.5545">22212 6893 160 0,'13'-18'60'0,"-2"-2"-32"0,-3 9-15 16,-1 9 17-16,1 0-6 16,0-5 0-16,3-2 4 15,-3 5 3-15,-8 4-17 16,3 4 5-16,-3 7 4 0,0-2-1 16,0 4-1-16,-8 3-5 15,0 4-2-15,2 6 0 16,-2 7 4-16,-2 5-6 15,2 4 1-15,3 10 1 16,2-3 1-16,0 2-6 16,3-9-3-16,3-7-3 0,0-2-3 15,2-9-6-15,-2-2-1 16,7-9-63 0,-2-4-96-1</inkml:trace>
  <inkml:trace contextRef="#ctx0" brushRef="#br2" timeOffset="379113.2241">21992 7367 148 0,'-5'0'55'0,"5"-3"-30"0,-5-1-27 0,2 4 11 16,-2-2-8-16,5-3-3 15,-3 1 1-15,0 0 0 0,1-5 1 16,2 2 13-16,0-4 8 0,2 2 10 16,1-4 5-16,0-5-10 15,7 3-4-15,-2 0-12 16,3 1-4-16,2 1-6 15,0-4-1-15,3 3 1 16,3-1 0-16,-1 2 2 16,1 2 3-16,-1 0 0 15,-2 4 2-15,0 0-2 16,-3 3 0-16,0 2-3 16,-2 2 1-16,0 2-4 15,-6 5 0-15,0-1 1 16,-2 7 0-16,-1 12 2 15,-2-3 1-15,-2-7 1 16,-4 5 2-16,-1-5 8 16,-4 1 5-16,0-5-7 0,-4-2-4 15,-1 2-19-15,-3-5-5 16,1-1-49-16,2-3-23 16,-3-2-23-1</inkml:trace>
  <inkml:trace contextRef="#ctx0" brushRef="#br2" timeOffset="380570.7271">22587 7126 148 0,'3'-4'57'0,"0"2"-30"0,-1-3-21 16,-2 3 17-16,0 0-3 16,0-2 3-16,6 1 0 15,-6 1 1-15,0 0-13 16,0 0 9-16,2-1 3 0,-2 3 2 16,0 0 2-16,0 0-13 15,0 0-3-15,0 0-3 16,0 0 0-16,0 0-2 15,0 0-1-15,0 0 1 16,6 7 1-16,-6 4-1 16,0 0-1-16,0 2-1 15,0 14 2-15,0 2 1 16,0-3 1-16,0-4 0 16,0-2 0-16,0-3-2 0,2-1 1 15,1-5-2-15,5-4 0 16,2-5-8-16,4-4 0 15,4-3-10-15,3-8-4 16,-2-7 4-16,5 2 3 16,-3-1 6-16,0 3 2 15,-2-1 4-15,-6 6 1 16,3 2 3-16,-3 0 1 16,-5 7-3-16,5 2-3 15,-2 4-3-15,-1 5 1 0,1 6-1 16,-3 3-2-1,2-3 3-15,4 3 2 0,-6-5 2 16,-3 0 3-16,3-1 3 16,2-4 5-16,-4-1-6 15,2-3 0-15,-1-1-2 16,-1-3 1-16,2-5-2 16,2-1 0-16,4-5-3 15,-4-9-2-15,-2 2-2 16,0-6 1-16,3 0-12 15,-1-3-7-15,1 3-27 16,2 4-10-16,0 0-49 16,0 7-62-1,1 0 49-15</inkml:trace>
  <inkml:trace contextRef="#ctx0" brushRef="#br2" timeOffset="381139.6678">23241 7301 220 0,'-3'0'85'0,"6"-3"-46"0,-3-3-30 16,0 6 19-16,0-2-16 15,0-7-5-15,-3-5-2 16,3 3 1-16,0-4-3 15,3 2 3-15,0-3 0 0,5 1-5 16,2-1 0-16,6-3-1 16,3 5 0-16,-4 1-3 15,4 4 0-15,-3 3 2 0,-3 1 2 16,6 3 0-16,-6 2-1 16,0 5 1-16,-2 1-1 15,-3 5 8-15,-8 2 7 16,0 3 4-16,0 8 1 15,-8-6-3-15,2-1 2 16,-7-3-4-16,3-6 1 16,-6 6-3-16,-6-8 0 15,-1-1-10-15,2-3-1 16,-1-2-18-16,1-7-4 16,3-4-21-16,4-2-9 15,6 0-31-15,8-5-11 0,8 1-11 16</inkml:trace>
  <inkml:trace contextRef="#ctx0" brushRef="#br2" timeOffset="381563.834">23551 7054 212 0,'0'2'82'0,"0"2"-44"0,-3 3-36 15,3-3 17-15,-3 5-12 16,-2 0-4-16,5 0 0 16,0 6 2-16,0-2-2 15,0 1 11-15,5 5 6 0,-2-1 3 16,0 4 3-16,5-2-5 0,-3-5-3 16,-3-4-8-1,6 0-2-15,-5-2-2 0,-3-2 1 16,5-3 7-16,-5-4 14 15,-5-6-3 1,5-3-7-16,-3-4-1 16,1 4-6-16,-4-4-1 15,6-1-6-15,0-5-3 16,8-6-5-16,0 5-2 16,6 1-2-16,1 3 0 15,4 1-6-15,-1 4-2 16,9 0-11-16,-1 0-3 15,-2 8-17-15,-3 1-6 16,-2 2-26-16,-3 0-10 0,-6 2-10 16</inkml:trace>
  <inkml:trace contextRef="#ctx0" brushRef="#br2" timeOffset="381935.8224">23791 7217 248 0,'0'-16'93'0,"0"12"-50"0,3-7-57 15,5 6 14-15,0-8-9 16,2 4 1-16,-2-2 13 0,11-2 9 16,-1 4-7-16,6 3 16 0,-3-1 7 15,6 1-2-15,-3 3 0 16,-3 3-11-16,-3 7-5 15,-2 0-10-15,-5 1-1 16,-3 3-3-16,0 5-2 16,-6 4 0-16,-2 2 3 15,-2-5 11-15,-6-1 8 16,0-3 0-16,-3-2 1 16,-5-2 1-16,-2-3 0 15,-1-1-9-15,1-3-2 16,-1-2-10-16,3-7-1 15,-2 1-20-15,7-10-8 0,-5-1-42 16,6-5-18-16,2 0-48 16</inkml:trace>
  <inkml:trace contextRef="#ctx0" brushRef="#br2" timeOffset="382461.8849">24106 6677 80 0,'11'-3'30'0,"-6"6"-16"0,-2-3-17 0,5 0 8 16,-8 0-11-16,2 0-1 15,6 2 17-15,-8 0 7 16,0 5 28-16,-2-3 11 15,-4 3-10-15,6 1-2 0,-2 8-14 16,-1-1-4-16,-2 16-15 16,5-2-4-16,-8 2-1 0,5-3-3 15,-5 14 0-15,6-2 5 16,-6 2 5-16,0 0 2 16,0 2 0-16,0 4-3 15,0-8-2-15,5-2-4 16,-5-10 1-16,0-4-6 15,8-2-1-15,-2 1-2 16,2-8 0-16,0-2-16 16,2-2-5-16,-2-2-20 15,6-5-8-15,-4-1-63 16</inkml:trace>
  <inkml:trace contextRef="#ctx0" brushRef="#br2" timeOffset="383077.2278">24530 7016 276 0,'0'-2'104'0,"-3"2"-56"0,-10 0-49 15,7 0 20-15,-2 0-11 16,-5 4 0-16,0 3 0 15,-6-3 0-15,-4 3-4 16,4 2 6-16,-2-3 5 0,-3 3-1 16,3 0 2-16,2 2-5 15,4 0-1-15,-1-2-6 16,5 2-1-16,3-2-1 16,0 0-2-16,8-1 3 15,-2 6 0-15,4-3 3 0,6 0 1 16,0 0-1-16,8 0-1 15,-3 0-6-15,0 4 1 16,-2-2 0-16,0-2 2 16,-1 3-1-16,-2-6 2 15,-3 3-4-15,-5 1 0 16,0-4 7-16,-5 1 6 16,2 0 0-16,-2 0 1 15,-5 0-1-15,-1-3 0 16,-5 1-2-16,6-3 1 15,-6 3-8-15,5-5-4 0,-5 2-16 16,6-4-6-16,-9 0-59 16,3 3-24-16,-10-8-49 15</inkml:trace>
</inkml:ink>
</file>

<file path=ppt/ink/ink1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20:53.797"/>
    </inkml:context>
    <inkml:brush xml:id="br0">
      <inkml:brushProperty name="width" value="0.05292" units="cm"/>
      <inkml:brushProperty name="height" value="0.05292" units="cm"/>
      <inkml:brushProperty name="color" value="#7030A0"/>
    </inkml:brush>
  </inkml:definitions>
  <inkml:trace contextRef="#ctx0" brushRef="#br0">10153 5363 1161,'-11'0'1419,"11"0"0,0 0 129,0 0-129,0 0 0,0 0-387,0 0-129,0 0-516,7 5-258,3-3-129,0-2 0,5 0 0,3-4 0,4 1 129,4-1-258,3-3 258,5 1 0,6 2 0,4-4 0,5 4 0,9-4 129,7 0-129,1-1 129,9 3-129,3-3 0,7 1 0,3-1 129,9 1 129,-2-2-129,6 3 258,0-4-129,9 5 0,-2-5 258,3 4-129,-2 1 258,2 6-387,0-4 0,7 4 129,-2 0-258,4 5 387,-2 0-516,8 1 129,5-5-129,2 0 129,6-1-129,3 0 129,1 0 0,4-1 0,-2-4 0,6 5 0,-5 0 0,3 6 129,1 3 0,5 3 0,-3 2-258,3 9 0,0 0 258,2 4-258,3-5 129,0 4-258,3-2 129,1 1-129,1-3 129,2-6 0,4 2 0,-2-4 0,-3 2-129,1-3 129,-2 0-129,-1-1 0,-4-3 0,2-1 0,0-1-258,3-4 387,4 1-258,-1-4 129,1 0-129,1 0 129,0-3 0,0-2 0,-2 1 0,-1-1-129,-2-4 129,-4 0 0,2-3 0,-1 1-129,-3-3 258,-3 0-129,-2-4 0,-5 0 0,-2 1-129,-6-4 258,-5 4-129,-4-2 0,-4 2-129,-6 0 129,-5 1 129,-9 1-129,-6 2 0,-4 4 0,-9-5 129,-5-1-129,-8 0 129,-6 2-129,-8-3 0,-5 0 0,-6-1-129,-2-1 129,-9 1 129,-6 0-129,-5 1 0,-2 4 0,-6 0 129,-4 1-129,-3-1 129,-3 5 0,-4 0-129,-7 7 258,10-5-129,-10 5-129,0 0 0,5-17 129,-5 17-129,6-16-129,-3 5 129,1-10 0,-2-5 129,2-3-258,0-2 129,-2-4 0,-1-4 0,-1-6 0,0-5-129,-1 0 129,-2 1-258,0-5 129,-2 0 0,-1-1 129,-1-7 0,-1 3-129,-2 0 129,1 1-129,-2 0 129,-3 0 0,3 5-129,-2 2 0,3 10 129,-3 4 0,6 6-129,-2 7 129,2 6-129,5 3 258,2 15-129,-8-18 129,8 18-258,0 0 0,0 0 129,0 0-129,0 0 129,0 0-258,0 0 258,0 0-258,0 0 258,0 0-129,0 0 0,0 0 0,0 0 129,0 0 0,0 0-129,0 0 258,0 0-129,-9-1 0,9 1 0,-14 0 0,1 0 0,-5 0 0,-6 0 0,-10 0-129,-7-5 129,-8 0 0,-9-4 0,-9 0-129,-9 2 0,-9-3-258,-9 4 258,-7-3 129,-5 3-129,-10 0 129,-5 3-129,-6-1 129,-8-1 0,-1 3 0,-10-3 129,-6 1 0,-9-2 0,-10 4 0,-9-5 129,-8 4-129,-10-4 0,-6 2 0,-7 2-129,-1 2 129,0 0-129,4-1 0,1 2 0,2-2 129,5 1-129,2-1 0,3 0 0,1 2 0,0-1 0,1 0 0,0 0 129,1 1-129,1-2 0,2 2 129,2 0-129,5 0 129,7 0 0,8 3-129,10-2 0,11 2 0,9 2 0,11-5 0,12 0 0,10 0 0,9 0 0,11 0 129,8 0-129,9 0 0,7 0 129,8-5 0,5 5-129,10 0 0,6-2 0,6 1 0,8 0 0,1 1 0,6 0-129,10 0 129,-12 0 0,12 0 0,0 0 0,0 0-129,0 0 129,0 0-129,0 0 129,0 0-129,0 0 0,0 0 0,7 1-129,1 4 0,5 1 0,1-2-129,4 1 258,2 3 0,3 1-129,0-5 0,3 3 0,1-6 0,4 6-129,-3-6 0,6 3 0,-2-4 129,5 0-129,0 0 129,3 0 0,-6 0 129,0 0 258,-1 4-129,-3 2 129,-2 3-129,-2 1 129,-2 5-129,-4-1 258,0 2-258,-3-2 0,-2 4 0,0 2-258,-3-1 258,0 5-129,-2 1 129,0 6-129,-3 3 129,1 0-129,-2 3 0,-2 6 129,-3 4 129,-1 2 0,-5 8 387,-6 1-258,-3 9 0,-9 3-129,2 6 129,-4-2-129,3-2-129,4-3 0,2-7-258,5-10 258,5-13 0,2-9 0,4-6 129,0-12 129,0-12-258,1-9 0,2-18-258,2-7-129,-1-14 129,2-7-387,1-14 258,1-7-129,-2-7 129,-1-1 258,-2-2 129,-1-1 129,-2 6-129,0-2 129,-2 8 0,-2 8 0,-3 3 0,0 5-258,0 7 258,2 11-258,0 7 258,1 7-129,1 6 0,1 4-129,2 17 387,0 0-129,0 0 129,0 27 129,0 16 129,-3 17-129,-1 19-129,-8 16 129,2 22-129,-11 11 0,1 14-129,-5 1-387,0-6-258,9-2-3741,5-8-645,8-25 129,6-22-258</inkml:trace>
  <inkml:trace contextRef="#ctx0" brushRef="#br0" timeOffset="7243.4143">2316 7225 1677,'8'-18'2709,"-8"18"-129,8-1-516,-8 1-387,0 0-645,14 3-387,-3-1-129,3 1-387,10 0-129,7-2 0,6-1 0,8 0 0,5-6-129,7-1 129,0 2-387,3 0-258,-1 2-774,-3 8-1806,-11-5-387,4 20 129</inkml:trace>
  <inkml:trace contextRef="#ctx0" brushRef="#br0" timeOffset="7518.43">2210 8224 8385,'54'24'4773,"-27"-24"-387,1 0-387,-5 0-3483,8 0-1161,-2 0-516,12 0-2451,-1 9-903,-4-3 0,7 5-387</inkml:trace>
</inkml:ink>
</file>

<file path=ppt/ink/ink1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18T22:18:22.723"/>
    </inkml:context>
    <inkml:brush xml:id="br0">
      <inkml:brushProperty name="width" value="0.05292" units="cm"/>
      <inkml:brushProperty name="height" value="0.05292" units="cm"/>
      <inkml:brushProperty name="color" value="#FF0000"/>
    </inkml:brush>
  </inkml:definitions>
  <inkml:trace contextRef="#ctx0" brushRef="#br0">3783 11194 1677,'-7'-9'2709,"7"9"-645,0 0-1548,-14-11-258,14 11 0,-16-7-129,7 4 387,-2 1-258,0 0 258,-2 1-129,1 1-129,-4 0 129,1 3-258,-3 1-129,-1 2-129,-3 1-258,2 3 258,-4 2 0,3 0 129,-2 3-129,3 0 129,-1 1 0,1 1 0,1 1 129,3 2-129,2-4 0,1 4 129,1-2-258,2 1 129,4 3 0,1-2 0,2 3 0,1-3 0,1 5 0,1-1 0,0 3-129,3-2 258,3 2-129,0 0 129,3 0 0,0-1 129,3 0-129,2 1 129,0-3 0,4 2 258,1-5-258,3 2 0,1-6 258,4 2 0,3-8 129,2-1 129,3-2-129,4-3 129,-2-5 0,4 3 129,0-6-387,2 0 0,-3-5 0,4-2-258,-5-3-129,2 0 0,-4-3 0,2 3-129,-6-7 387,4 2-258,-5-5 258,-1 1-129,-2-2 129,-1 0-129,-5-4 0,-2-1-129,-4-2 0,-4 3 0,-4-3 129,-6 3-258,-3-4 129,0 2 0,-6 0-129,-6 0 0,-4 1 0,-4 3 0,-4-1-129,-3 3 258,-3 0-258,-3 1 129,0 1-129,0 7 129,-2 2-258,-3-1 129,3 8-129,-4 1-258,6 8-645,-11 4-1290,3 7-1806,-1 12-258,-3 0-387</inkml:trace>
  <inkml:trace contextRef="#ctx0" brushRef="#br0" timeOffset="708.0404">3547 12239 903,'-23'75'2580,"12"-33"-129,-1-5-258,0-2-903,2 4-258,-1-6-387,4 0 0,-1-4-516,4-3 0,1-3-387,0-5-258,3-3-774,2 0-2193,-2-15 0</inkml:trace>
  <inkml:trace contextRef="#ctx0" brushRef="#br0" timeOffset="1600.0915">3688 12512 516,'6'-10'2967,"-6"2"258,0 8-1677,0 0-774,0 0-387,6-4-258,-6 4 258,0 0 0,0 0 129,2 10 129,-2-10 129,0 14 0,0-14 0,0 21-129,0-9-258,0 7 258,0-5-387,0 7-129,-1 0 129,1 6-258,0-3 129,0 2-129,0 2 0,-1-3 0,1-2 0,0 1 0,0-7-129,1-6 129,3 1 0,-4-12 0,10 8 0,-10-8 129,16-1-129,-5-10-129,0-2 129,3 3 0,-3-3 129,3-3-129,-2 0 258,0 4-129,-3 0 0,0 5 0,-9 7 129,14-2-129,-14 2 0,10 2 0,-5 8-129,-1 0 129,-2 4 0,1 6 258,-3-8 0,2 9 0,-2-4 0,0 5 0,-3-9 0,2 5 0,-2-6-387,3-12 0,0 17-258,0-17-387,9 6-1419,-9-6-2193,12-10-516,-2 0-129</inkml:trace>
  <inkml:trace contextRef="#ctx0" brushRef="#br0" timeOffset="2188.1251">4029 12726 3225,'13'8'4128,"-5"-6"-258,-8-2-516,0 0-3096,9-2-774,-9 2 0,11 0-129,-2 10 258,-9-10 0,13 16 387,-4-3 516,-2-2-258,2 7 129,-1-6 129,2 7-258,-2-5 0,1-1-129,-3 2 0,-1 1-129,-1-6 258,-1 2 0,-3 1 0,0-3 0,0-10 129,-3 15 129,3-15-129,-14 6 0,4-5-129,2 2 0,-2-8-129,0-2 129,0-3-129,2-3-129,0-2 129,2 2-258,3-3 129,0-2-129,3 3 129,0 2-258,0 2 258,0 11-129,10-11 0,-10 11-129,18-2-258,-18 2-516,24 4-1032,-10 3-2064,-1 2-516,7 3 387</inkml:trace>
  <inkml:trace contextRef="#ctx0" brushRef="#br0" timeOffset="2684.1535">4364 12976 1935,'-11'-8'2967,"7"-13"129,4 8-3096,0-1-387,2-4 129,3 5 129,1 1 258,2 1 0,-3 0 516,4 6 129,-9 5-129,15-4 129,-15 4-129,16 3-258,-16-3 129,13 17-258,-9-7 0,3 2 387,-5-2 129,2 4 0,-4-4 129,0 6-129,-4-7 129,2 2-129,2-11-258,-13 16-516,13-16-645,-15 7-387,15-7-645,-13-1-1032,9-9-1548,1 1-387</inkml:trace>
  <inkml:trace contextRef="#ctx0" brushRef="#br0" timeOffset="2976.1702">4484 12651 2709,'8'1'3354,"-8"-1"-1032,6 15-516,-6-15-129,0 22-258,-2-14 129,2 16-258,-5-4 129,5 14-387,-5-7 0,4 8-129,-4 0-387,3 2-129,0 0-387,0-1-129,2-2-1032,-3-8-2838,3-7-645,1-1-516,-1-18 0</inkml:trace>
  <inkml:trace contextRef="#ctx0" brushRef="#br0" timeOffset="3747.2143">4838 12817 2451,'20'12'4257,"-20"-12"-516,20 8 129,-7 1-3870,-1-2-129,1 0 0,0 1 0,2 5 129,-1 1 129,1-2 0,-1 3 258,3 1-129,-2-1 129,2 0 0,0 3-258,0 0-129,-2-3 129,0 2 0,-3-4-129,1 3 129,-6-8 0,0 3 258,-7-11 0,6 12 0,-6-12-129,-3 10 129,3-10 258,-13 2-387,4-2-129,-1-2 0,-1-4 0,-1-4 0,0-1-129,2-3 129,-1 1-258,2 1 258,0-2-258,1 1 129,8 13-258,-14-16 0,14 16 0,-10-13 0,10 13-258,0 0 258,0 0 0,0 0 0,0 0 129,0 0-258,14-4-645,-4 4-1806,2-6-1548,10 4 0</inkml:trace>
  <inkml:trace contextRef="#ctx0" brushRef="#br0" timeOffset="4731.2706">5506 12809 1032,'0'0'3612,"12"4"0,-12-4-1548,0 0-1677,0 10-129,0-10 0,3 22 387,-3-12 258,4 15 129,-4-10-129,2 12 258,-2-6-129,1 4-258,-1-9-258,2 4 129,-2-5-387,2-4-129,-2-11 0,6 16 0,-6-16 0,9-6 0,-9 6 0,14-12 0,-8-1 129,4-1-129,-3 0 0,2 0 0,-1 0 0,-1 4 0,1-1 0,-2-1-129,0 2 129,-6 10-129,11-10 129,-11 10-129,10 0 129,-10 0-129,10 10 258,-5 0-258,0 7 387,-1-2-258,0 0 129,-1 2 129,1-4-129,3-3 0,-7-10 0,14 15 129,-5-15-387,2-2 258,0-4-129,4-1-129,-3-11 258,0 12-129,-1-1-129,-2-1 0,0 2 129,-9 6-129,11-5-129,-11 5 258,10 5-258,-10-5 129,7 12 129,-3-3 0,-1 5-129,-1 0 129,-1 1 0,1 0-258,0-1 0,-2-5-645,7 5-645,-7-14-1677,0 0-2064,13-3-129,-1-3-387</inkml:trace>
  <inkml:trace contextRef="#ctx0" brushRef="#br0" timeOffset="5175.296">6096 12970 645,'-7'16'4128,"6"-8"258,-10-8-1032,0-1-1419,11 1-516,-17 0-387,17 0 0,-19-15 0,19 15-258,-11-21-129,10 10-258,1-3-258,0-2 0,5 3 0,4 1-129,4 4-129,-1-2 129,1 3 0,3 5 0,-1 2-129,-1 2 0,-1 4 129,-2 9-129,-4-1 129,1 0 129,-6 6 0,2 0 129,-4-3 0,-3 3 387,-3-5-387,1 0 0,-2-7 0,1 5 0,6-13-258,-14 3-258,14-3-387,-12-4-774,12 4-774,-3-19-2451,2 2-645,1 0 129</inkml:trace>
  <inkml:trace contextRef="#ctx0" brushRef="#br0" timeOffset="5636.3223">6278 12869 2451,'4'26'4386,"-4"-26"-387,9 21-516,-9-21-2451,6 20-1935,-1-10 387,3 5 0,0 1 516,0 1 129,1 0 387,-5-7 258,3 7 258,-6-7-258,5 3-258,-6-13-129,2 12 0,-2-12-129,0 0-258,0 0 258,0-6-129,0-8 129,2-2 0,-1 1 0,1-6-129,2 1 0,1 2 0,1-1 0,1-3-258,2 9-258,-3-3-258,8 11-258,-7-7 0,8 12-774,-15 0-516,20-4-1677,-7 11-645,-13-7 129</inkml:trace>
  <inkml:trace contextRef="#ctx0" brushRef="#br0" timeOffset="5996.3429">6560 12955 1677,'26'9'3225,"1"-14"-1161,-11-6-903,3-1-774,0-2-258,-2-7 387,3 6 129,-6-5 387,3 2 0,-10-5 258,5 14 0,-12-7 0,0 16-129,0-13-387,0 13-258,-16 0-129,2 5-258,-3 5-129,-3 2 0,1 1 129,0 8 129,1-3 0,2 5 0,0-5 0,7 7 129,-1-3-129,8-2 0,1 0-129,1-1 0,7-2-129,3-4-387,10 7-1161,-2-8-2967,6-8-129,5 1-387,0-9 130</inkml:trace>
  <inkml:trace contextRef="#ctx0" brushRef="#br0" timeOffset="6791.3884">7405 12703 774,'-12'18'2709,"9"-7"258,-12-6-1290,4 4-1806,-1-3-129,-1 1 774,1 3 129,-3-5 387,4 3 0,-2-2 129,5-1-129,-2-4-258,10-1-258,-10 15-387,10-15-129,-3 8 0,3 2-129,0-10 129,13 19-129,-3-7 0,3 2 129,1-1 0,2 0-129,0 5 0,0-3-258,-1-1 645,-2 2-258,-4-1 258,-1-2 129,-5-3 258,1 5 0,-4-15 129,-4 16-258,-5-10-258,-1 0-129,-2-2-258,-4-4-258,2 1-516,-5-2-645,7-2-2193,-1 0-903,0-10 387</inkml:trace>
  <inkml:trace contextRef="#ctx0" brushRef="#br0" timeOffset="7084.4052">7525 12992 3354,'4'67'4644,"-4"-39"-645,2 1-258,-1 8-2967,-1-10-387,0 4-129,0-7-258,0 0 129,0-5-387,-3-9-516,3 1-1032,0-11-1290,-5-7-774,5-2-645</inkml:trace>
  <inkml:trace contextRef="#ctx0" brushRef="#br0" timeOffset="7443.4257">7504 13037 1677,'6'-43'3096,"4"22"-1032,-1 1-774,1 1-129,2 7-258,-3-5 258,6 9 258,-6-6 0,4 7-129,-4-3 0,5 10-387,-6-6-129,6 6-258,-4 2 0,1 9-387,-1-3 258,3 10 0,-5-1 0,2 4 129,-6-5 129,2 5 0,-6-5-129,3 4 129,-6-3-129,-2 0 129,-5-9-258,-1 0-129,-3-2-129,1-3-258,-2-3-129,1-4-129,3-1-645,-3-15-387,14 20-1290,-10-20-2193,10 3 0,0 0-387</inkml:trace>
  <inkml:trace contextRef="#ctx0" brushRef="#br0" timeOffset="7903.452">7884 12911 3870,'27'10'4644,"-16"-9"-258,6-1-129,1 0-3354,-3-12-129,1 4-516,-1-6 0,-1 5 0,-3-10 0,-2 3 0,-3-1 129,0 5-129,-6-3-129,0-1 0,-1 8 0,-4-2-129,-3 4 0,-2 6 0,-3 0-129,0 1 129,-3 7 0,0 3 0,0 5 0,0 1 258,-1 3-129,3 5 129,1-6 129,5 6 0,1 1-129,7 2 0,0-8-129,4 1 0,7-4-129,4-3-129,5 0-258,-1-12-774,11 4-903,-6-9-2580,5-4-258,2-6-258,0-5 388</inkml:trace>
  <inkml:trace contextRef="#ctx0" brushRef="#br0" timeOffset="8359.4777">8457 12736 8643,'0'0'4386,"-4"8"-129,-5-2-1419,0-6-2709,-1 5-129,-1 3-129,-2-1 129,-1 0 258,0 10 129,-1-4 129,3 5-129,-2-6 129,5 7-258,1-6 129,5 4-258,3-2 0,0-15-129,13 13 0,3-13 0,3 2-129,2-2 129,2-7-258,1 3 258,-3-3 129,0 2-129,-3 0 129,-2 5 0,-4-5 0,0 5 0,-2 2 129,-2-2-129,-8 0 0,17 16 0,-8-2 0,0-3-129,4 4-258,-5-10-903,11-2-3612,-4-3 129,1-6-516,1-17-258</inkml:trace>
  <inkml:trace contextRef="#ctx0" brushRef="#br0" timeOffset="8656.4949">8670 12419 10965,'-1'9'4902,"-1"-1"-516,2-8-258,6 1-4515,-6-1-258,0 0-129,0 0-129,0 0 0,7 9-645,-7-9-2967,0 0 129,10 14-387,-10-14 0</inkml:trace>
  <inkml:trace contextRef="#ctx0" brushRef="#br0" timeOffset="9411.5383">8983 12409 9804,'-6'18'4644,"6"-18"0,-8 19-387,8-6-4128,-2 7-258,-4 4 129,0 6 129,0 3-129,-1 4 387,5 7-129,-3 1 258,5 9-387,0 0 129,0 2-258,0-3 0,0 2 129,2-8-258,-1-2 258,-1-5-387,0-9 129,0-8-258,-6-7 129,1-4-258,-6-7-129,3-1 0,-6-7-129,3-3 129,-7-6 0,5 1 387,-3-3-129,3-1 387,0-3 0,2 3 129,2 1 0,1 0 129,3-5-129,1 6 0,4-10-129,0 6-129,7-2 129,5 2-129,1-1 0,7-1 129,0 3 0,5-1 0,1 2 129,-1 3-129,3 2 0,-3 1 258,1 4-258,-5 4 129,0-7-129,-2 8 0,-2 4 129,-3-4-129,-2 0 129,-2 2 129,1 4 0,-11-6 387,13 13-129,-9-5 0,1 9 0,-4-1 0,3 5-129,-3-5 0,1-2-258,2 9-903,-4-10-774,0-13-3096,0 0-129,6 0-387,-5-16-258</inkml:trace>
  <inkml:trace contextRef="#ctx0" brushRef="#br0" timeOffset="9564.547">9265 12626 9417,'15'21'774,"-8"-12"-516,-7-9-645,10 12-4902</inkml:trace>
  <inkml:trace contextRef="#ctx0" brushRef="#br0" timeOffset="9891.5654">9448 12701 2709,'14'2'3096,"-14"-2"-516,0 0-1419,0 0-1290,0 0 0,-6 11 129,6-11 774,-13 19 387,-1-15 516,9 14 258,-11-14 387,12 16-258,-10-11-516,11 15-129,-6-15-387,9 7-387,-2-3 129,3-1-387,5 4 0,7 1-129,-1-9-129,6-3 0,-1 3-129,3 2-129,2-4-516,-4-5-1806,5-1-2322,0-9 0,-2 1-774,0-7 129</inkml:trace>
  <inkml:trace contextRef="#ctx0" brushRef="#br0" timeOffset="11927.6822">9995 12596 3483,'0'0'3741,"0"0"-258,8 3-258,-8-3-2967,0 0 0,0 0 129,0 0 258,0 0 0,0 0 258,0 11 0,0-11 0,0 8-258,0-8-129,0 8-387,0-8 0,0 18-258,0-5 258,1 3-129,-1 0 258,1 2-129,-1 3 129,0 1-129,0-3 129,2 2 129,-2-5-129,5-3 0,-5-13-129,14 8-129,-4-8 129,3-4 0,0-5 0,1-1 129,-1-6 129,1 3-129,-4 3 129,0 2 0,-4-3 0,-6 11-129,10-13-129,-10 13-129,11-9 0,-11 9 0,12-4 0,-4 0-129,1 2 129,-1 2-129,-8 0 258,15-1 0,-15 1-258,12 5 129,-12-5 0,9 12 0,-7-2 129,2 1-129,0 1 129,1-2 0,-5-10 0,11 9 0,-11-9 129,15 12-129,-6-12 129,4-2-129,0-6 0,2-3 0,-1-1 0,2 3-129,-2-3 129,1-1-129,-2 2 129,-2 2 0,-11 9 0,14-10-129,-14 10 129,9 0 0,-9 0-129,0 0 129,3 11-258,-3-11 129,3 13 0,-1-4 0,0 2 0,0-2 0,2 4-129,-4-13-129,10 14-258,-10-14-516,20 22-1935,-10-21-1677,3 2-516,-1-3 0,2-5-387</inkml:trace>
  <inkml:trace contextRef="#ctx0" brushRef="#br0" timeOffset="12475.7135">10686 12701 11094,'0'14'4386,"0"-14"-516,0 0-1290,13-2-3483,-1 2 258,-2-9 0,6 5 129,-2-5 387,3 0-129,-1 1 387,-3-2 258,1 5 129,-7-5-129,-7 10-129,8-11-129,-8 11-129,-4-10-129,-5 10-129,-2-2 0,-4 0 129,1 2-258,-4 0 258,1 0 0,2 2 129,-1 2 258,0 0-258,2-1 0,3 5-129,0 3 129,2 0 0,2-1 129,2 1 0,0 1 0,5 1 258,0 1 0,2 2 0,-2-16 0,15 20-129,-2-4 129,5-3-129,4-2-258,1 2-258,6 0-387,-5-13-645,8 11-1548,-4-6-1419,-6-6-387,1-2-129</inkml:trace>
  <inkml:trace contextRef="#ctx0" brushRef="#br0" timeOffset="13295.7604">10928 12645 9804,'11'19'4515,"-11"-19"-387,20 2-1161,-8-2-3354,3 2 0,0-2 129,3 4 0,-2 0 129,0 1 258,-1 1 0,-1-1 129,-2 6-129,-1 3 129,0-1-258,-2 3 0,-1 1 0,-3 0-129,-3 2 258,-2 1-129,0 0 129,-5-9 0,-1 5 129,-4-5-129,0-1 0,-1-4-129,0-1 258,-1-4-258,4-1 0,-2-6 0,10 6-258,-11-18 516,8 7-258,3-3 0,0-3-258,7-2 129,3-1-129,5 5 0,3-9-129,4 6 129,-1-1 129,2 2 0,-1 2 387,-1 4-258,-2 4 258,-4-2-129,0 9 258,-5 0-129,-10 0-129,12 14 0,-9 3 129,-1 0 0,-1 2-129,1 1 129,0-3-129,4-5 129,7-5 0,4-3-258,7-4 0,4-12 0,5-3 129,3-3-129,3 0 129,-2 2 129,-2 3 0,-7-3 129,-3 8 129,-9 6-129,-1 2 0,-15 0 129,10 17-387,-10-5 129,0 4-129,-2 3 129,0-3-129,-1-1-129,2-2 0,1 0-258,0-13-387,3 18-903,-3-18-2580,8-5-645,-1-4-129,3-3-774</inkml:trace>
  <inkml:trace contextRef="#ctx0" brushRef="#br0" timeOffset="13552.7751">11790 12641 6966,'10'14'4902,"-10"-14"-258,8 16-129,1 0-2580,-9-16-1161,9 18-258,-9-18 129,7 22-129,-4-7-129,2 0-129,-2-3-258,-3-12-387,13 25-2580,-13-25-1548,11 5-645,-6-15 129,-1-10-645</inkml:trace>
  <inkml:trace contextRef="#ctx0" brushRef="#br0" timeOffset="13715.7845">11883 12508 8514,'21'27'129,"-14"-17"-129,1-7 0,-8-3-4773</inkml:trace>
  <inkml:trace contextRef="#ctx0" brushRef="#br0" timeOffset="14083.8055">11948 12668 7353,'5'17'4515,"11"-1"-387,-8-16-258,5 0-1419,-3-6-2451,3 3-129,0 1 129,-2-4 129,1 6 258,-12 0 258,16-2 0,-16 2 0,8 0-387,-8 0 0,6 5 0,-6-5 0,3 16 0,0-6-129,-3-10-129,9 20 129,-9-20-258,13 13 0,-13-13 129,16 10-129,-6-10-129,0 0 129,-1 0-258,2-1 129,-11 1-645,20-9-516,-17-7-645,10 13-1032,-8-8-1161,2 2-774,1-3 0</inkml:trace>
  <inkml:trace contextRef="#ctx0" brushRef="#br0" timeOffset="14783.8456">12299 12662 8643,'10'24'4773,"-5"-15"-645,4 3 0,-1-3-4257,1 3 0,1 0-129,1-4 258,2 1 258,-1-5 0,2-2 129,0-2 0,3-2-129,-2-5-129,1-4-129,1-4 129,-3 0 0,0-2-129,-3-2 129,-3 4-258,-3-4 258,-5 4-258,-2 5 387,2 10-516,-19-11 258,6 10-258,-3 2 0,0 6 0,-4 5 0,5 3 129,-5-4-516,7 7 516,-2-2-387,5 2 387,0-1-258,7 4 129,-1-3-129,4 2 258,5-1-129,7 8-387,1-1-258,7 8-387,-4-6-129,8 11-129,-7-3 258,2 5-258,-4 4 387,-3-10 129,-5 4 774,-5-4 258,-2 3 387,-7-11 129,-4 2-129,-5-8 129,-5-5 0,0-9 387,0 1 129,-4-13 0,8-7 129,-6-9 0,11-4 129,-2-10-258,13-1-258,1 0-516,5-12-774,11 11-645,1-10-774,14 12-903,1-4-1419,1 3-516</inkml:trace>
  <inkml:trace contextRef="#ctx0" brushRef="#br0" timeOffset="15211.87">12924 12652 8901,'14'14'5031,"-14"-14"-774,8 4-129,-4 6-4128,0-1 0,0 2 0,-2 2 129,2 4 0,-3 4 0,1-2-129,0 7-387,-2-10-1290,5 1-2709,0 3-129,-1-5-516,-4-15-129</inkml:trace>
  <inkml:trace contextRef="#ctx0" brushRef="#br0" timeOffset="15615.8931">13156 12682 7482,'4'29'4773,"-4"-16"0,0-1-516,0-12-2580,-2 20-1548,0-3-258,1-6 258,-2 1 129,3 4 0,0-16 129,8 10-129,1-9-129,3-2 129,2-9-258,2 2 129,1 0-129,2-9-129,-1 4 258,0 4-258,-6-1 129,0 7 0,-5 3 0,0 7 0,-3 2 0,-1 4 0,-3 4 0,0 5 0,0-1 0,0-1-774,6 6-3483,-5-13-516,2-1-516,0-3 0</inkml:trace>
  <inkml:trace contextRef="#ctx0" brushRef="#br0" timeOffset="16195.9263">13868 12503 3612,'0'-9'4902,"0"9"-387,7-14-258,-3 4-2322,-4 10-1806,0 0-129,0 0 0,0 0 129,0 0 129,0 0-129,11 11 129,-9 4 0,3 9 129,-2 1 0,4 9-258,-2 1 258,4 5-129,-3 1 0,1 0-387,0-8 387,0 0-645,2-2-516,-8-17-1290,3 3-2451,-4-17-258,0 0-258</inkml:trace>
  <inkml:trace contextRef="#ctx0" brushRef="#br0" timeOffset="16443.9405">13796 12585 8127,'0'10'5160,"0"-10"-258,8 10-258,-8-10-4128,15 14-645,0-5 387,3-1-258,2-1 387,3-1-516,0-2 129,1-1-129,3 0-387,-3-8-1032,7 2-1548,-7-5-1935,-2-2-129,-3-8-129</inkml:trace>
  <inkml:trace contextRef="#ctx0" brushRef="#br0" timeOffset="17171.9821">14170 12395 4773,'0'0'4515,"0"0"-258,-8 12-1161,8-12-2451,0 21-129,0-9 129,3 9 129,-3 2-129,9 10 258,-7-4 0,6 6-387,-4-5 129,4-2-387,-2-6 258,3-1-387,2-9 0,3-11-387,4-1-387,0-6 516,3-7-258,3-1 387,-1-1-258,-1-3 645,-5 3-387,0 8 387,-8 1 0,0 4-129,-9 2 258,7 6-387,-5 5 0,-2 3-516,1 4 129,-1-8-645,4 8-258,-4-18-774,10 21-516,-10-21 0,17 10 387,-17-10 645,20 0 516,-9-2 645,2-2 516,3 2 1032,-2-6 258,7 7 258,-5-7-387,8 7-387,-4-8-129,4 8-387,-2-3 129,1 3-129,-6-7-258,2 5 258,-6-5-387,-1 0 129,-12 8-129,13-18 0,-13 5-129,0 13 129,-5-15 129,-5 5 0,-1 4-129,-2 5 0,-1 0-129,-2 2 129,0 5-129,3 4 258,1-1 258,5 12-516,-2-2 645,6 2-516,1 1 645,2 3-645,5-1 516,4-1-645,3 2 0,5-4-129,7-4-645,-3-7-2709,14 0-1548,1-10-258,7 0-516</inkml:trace>
  <inkml:trace contextRef="#ctx0" brushRef="#br0" timeOffset="17984.0286">15232 12632 774,'0'0'3870,"-6"-11"-1032,6 11-774,0 0-258,0 0 258,-9 0 0,9 0-516,0 0-516,0 9-129,0-9-258,0 18-387,0-3 129,0 7-387,0 4 0,0 11 0,0 5 0,0 5 0,0 5-129,0 0 258,0-2-129,-1-5-129,1 0-774,-6-9-2451,3-14-1161,3-5-387,0-17 129</inkml:trace>
  <inkml:trace contextRef="#ctx0" brushRef="#br0" timeOffset="18411.053">15183 12616 3999,'4'-11'3483,"10"11"-258,-9-13 0,9 8-4257,-3-3 387,8 7 645,-4 1 129,1 0 516,4 8 516,-7-2 129,7 10-129,-7-6-258,2 9-387,-3-5 129,1 5-645,-5-3 516,-1-1-387,-6-1 258,-1 5 0,-3-4 0,-4 3 0,-7-5 129,0 7 129,-7-8-387,4-1 129,-5-1-258,3-6-258,0-4 0,0-4-903,11 4-1548,-1-11-2064,4-3-387,5 2-129</inkml:trace>
  <inkml:trace contextRef="#ctx0" brushRef="#br0" timeOffset="18932.0828">15569 12628 8385,'0'0'4773,"0"0"-258,10 4-129,-10-4-4515,12 0-387,4 0 387,-6 0-258,7 3 258,0 2 129,-2 0 0,1 6 0,-2-4 258,0 5-258,-3 3-129,-1 0 0,-3 1 258,-3 3-129,-3 4 0,-1-6 0,-3 3 129,-4 2 129,-5-9-129,-2 2 387,-4-6-387,2 2 129,-2-11 129,1 3-129,1-3 0,1-7-258,2 0 129,3-4-258,2 0 129,2-10-129,5 7-129,1-1-129,1 3 0,4-3-516,11 11-645,-7-10-903,9 5-1935,4 8-258,-3-4-516</inkml:trace>
  <inkml:trace contextRef="#ctx0" brushRef="#br0" timeOffset="19371.1079">15965 12704 3999,'7'-7'4386,"-7"7"129,-1-15-387,-8 5-2193,9 10-1548,-15-8 0,5 8-258,-5-2 258,3 2-129,-5 0 258,5 6-129,-2 0 258,5 1-516,-1-1 129,10-6 0,-5 16-258,6-6 129,8 0-129,3 0 0,3 1 0,1 0 129,3 3-129,-3-3-129,1-2 129,-3 4 0,-4-2 0,-3 3 0,-4-5 0,-2 0 129,-1 1 0,-4 0 0,-5 0 0,0-5 0,-1 4-258,-4-9-129,7 4-516,-9-6-1677,8-9-2193,2-1-258,2-8-387,3-1 259</inkml:trace>
  <inkml:trace contextRef="#ctx0" brushRef="#br0" timeOffset="19720.1279">16144 12398 7998,'0'13'4773,"0"12"-516,0-13-129,-4 9-4128,2 4-129,1 3 258,-2 5-129,0 1 516,0 3-129,-2-4 258,4 3-129,-2-3-129,3-4-258,3-2-774,1-15-1935,12-2-2193,4-7 0,4-6-903,3-5 645</inkml:trace>
  <inkml:trace contextRef="#ctx0" brushRef="#br0" timeOffset="20020.1451">16069 12519 6708,'39'14'5160,"-12"-4"-516,3-9-387,5 1-2322,-3 2-2451,12 8-516,-5-12-645,8 4-2709,-6 3-645,-3-7 129,-1 7 0</inkml:trace>
  <inkml:trace contextRef="#ctx0" brushRef="#br0" timeOffset="26587.5207">16531 12822 1677,'0'0'3354,"0"0"0,0 0-1677,0 0-903,0 0-258,0 11 258,0-11 258,0 0 0,0 0 0,0 0-129,0 0 0,0 0-258,0 0-258,0 0 0,0 10-387,0 3 0,-1 0 0,-1 7 129,-2 6-129,-1 4 129,-1-1-258,-2 6-258,2 2-903,-5-4-2580,-2-10-645,6 2-129</inkml:trace>
  <inkml:trace contextRef="#ctx0" brushRef="#br0" timeOffset="27743.5868">16946 12644 258,'11'-5'2838,"-11"5"-1677,10-10-1032,-2 7 258,3 1 0,-1-3 387,0 1 516,1 4-387,-1 0 129,2 3-129,0 0-129,0 2-258,0 2-129,1 3-258,-2-4-129,1 4 0,-1 2 0,-2 1 0,-1 2-129,-2 0 129,-1-1 129,-2 4 129,-3 2 129,0-3 258,-5-4 129,0 8 129,-7-9 0,3 4 129,-8-9-258,6 5-129,-6-8 129,3 3-258,-1-5-129,1-2-129,0-2-129,1-1 0,2-1 0,2-6-129,2 0 0,2-1-258,1 0 129,4-6 0,2 7-258,7-6 258,6 3-129,3 2 129,4 2-129,0 1-129,7 4-387,-6 2-258,5 2-1290,-3 4-1806,-9-2-774,3 5 645</inkml:trace>
  <inkml:trace contextRef="#ctx0" brushRef="#br0" timeOffset="28151.6101">17251 12639 1,'2'19'3482,"-2"-19"1,3 12-129,-3-12-1677,0 25-1935,2-13 0,1 9 258,1 2 387,-3 5 129,3 8 258,-4-1 258,2 12 0,-2-10-258,0 6 129,-2-1-387,1 2-129,-2-11-516,-2-6-774,5-2-1419,0-11-1935,0-14-129,0 0 0</inkml:trace>
  <inkml:trace contextRef="#ctx0" brushRef="#br0" timeOffset="28531.6318">17270 12794 129,'-2'-18'3870,"2"-5"-387,8 19 129,-7-5-2193,6-1-1548,1 0 129,3-2 387,0 5 129,-2-2 258,4 7-129,-4-3 258,4 5 0,-5 0-258,4 6-129,-4 3-258,2 0-258,-3 4 0,1 1 129,-2 2-129,-2-1 0,-1 0 0,-3-3 387,0 0-129,0 2 258,-8-2 0,1 0-129,-5-8 129,3 8-258,-3-4-129,1-4-516,11-4-903,-19 10-2451,14-17-1032,5 7 0,0-21-258</inkml:trace>
  <inkml:trace contextRef="#ctx0" brushRef="#br0" timeOffset="29155.6676">17530 12732 3096,'4'38'3354,"-1"-10"129,0-5-3225,-1 3-129,1 4 258,1 0 0,1 6 387,-4-3 129,3 8 129,-4-12 0,1 9 129,-3-12-129,2 7-129,-7-14-258,4 5-258,-4-11-129,0-4-129,7-9-129,-14 6-129,14-6 258,-14-15-258,8-2 258,1-7-129,0-1 129,4-8-129,0 0 0,1-7-129,0 1 129,2-2-129,5 4 0,0-1 0,3 5 129,1 4 0,2 1 0,0 9 0,1 6 0,-1 3 0,-1 0 129,0 8-258,-1 1 129,-3 1 0,-8 0 0,13 13 0,-10 3 0,2-3 129,-3 6-129,-1-1 129,-1 2 129,0 0-129,0 0 129,-4 1 129,-2-9-129,1 9 129,-5-6-129,0-5-129,0 3-258,-1-10-516,11-3-1419,-14 0-2451,5-10-387,4-6-258</inkml:trace>
  <inkml:trace contextRef="#ctx0" brushRef="#br0" timeOffset="29651.6959">17758 12806 2709,'35'2'3612,"-20"-6"-516,5-2-2193,0-4-1161,2 4 0,-2-1 0,0-5 258,-4 4 516,-3-3 129,-1 4 129,-4-6 129,-8 13 0,7-11 129,-7 11-129,-1-16-258,1 16 0,-15-8-258,6 5-387,-2 1 129,0 2-129,-3-2 129,1 5 0,0 2 0,2 5 0,-3-1 129,2 10 129,-1-4 258,3 5-258,-2-4 129,4 9 0,0-6 0,3 0-129,1-1 0,4-1-258,0-2-258,2-5-258,12 8-903,-6-22-903,14 4-1290,-5-1-903,5-12-774,1-6 517</inkml:trace>
  <inkml:trace contextRef="#ctx0" brushRef="#br0" timeOffset="30191.7268">18034 12675 645,'1'9'3354,"-1"-9"0,0 0-1677,13 8-1548,-13-8 0,14 16 0,-5-5 258,1 4 129,-1-5 387,3 7-129,-4-4 258,3 7-258,-4-2-129,3 3 0,-4-4-129,-1 1-258,-2-4-129,-1 1 129,-2-3 129,0 0 0,0-12 258,-8 17 129,-1-15-258,9-2 0,-14 5 0,14-5 0,-13-4-258,13 4 0,-12-17-258,8 2-258,2-2 129,1 1-129,1 2 0,0-4 0,3 7 0,1-5 0,4 5 129,-3-2 129,-5 13-129,12-11 0,-4 2 0,-8 9-258,12-3-258,-12 3 129,11 0-129,-11 0-129,13 3 0,-13-3-387,15 6-516,-15-6-645,13-5-1806,1 7 258</inkml:trace>
  <inkml:trace contextRef="#ctx0" brushRef="#br0" timeOffset="32955.8849">18310 12680 2193,'0'0'3612,"-8"-5"-129,8 5-2064,0 0-903,-3-9 258,3 9 0,0 0 0,0 0 129,0-11 129,0 11-258,0 0 129,0 0-258,0 0-258,0 0 0,0 0-258,6 6-258,-6-6 129,5 13-129,-1-1 129,-1-2 0,3 1-258,-2 2 129,3 4 0,-2-1 0,2 2 0,-2 1 0,2-2-129,-3-2 129,2 4 0,-2-5 0,-4-14 129,4 13 0,-4-13 0,0 0 0,0 0 0,0 0 0,0 0 0,-4-6-129,4 6 129,-10-18 0,5 5 0,-1-3 0,-1 1 0,2 1 129,0-5 0,1 5 129,1-2-258,3 2 129,0-1 0,0 3 0,7 2 0,3-1 0,1 4 0,3-2-129,-1 6 129,3 1-258,1 2-258,-2 0-258,6 1-1806,-1 3-1935,-5-4-516,3 2 387</inkml:trace>
  <inkml:trace contextRef="#ctx0" brushRef="#br0" timeOffset="33490.9155">18585 12703 774,'14'4'2709,"3"-2"516,-5-2-3096,-1-2-258,1-1 387,1 0 258,2 2 258,-5-3 0,3 3 0,-3-4-129,0 4-129,-10 1-258,12-7-258,-12 7-129,3-9-129,-3 9 129,-2-11 129,2 11 129,-14-7 129,3 0 129,1 6 258,-5-1 0,2 2-129,-3 0 129,2 6-129,0 2-129,1 1 0,-1 0 0,2 6 0,-2 0 258,7-1-129,-4 1 129,5 6-258,-2-3 258,6 1-258,-1-1-258,3-1 0,6-6-387,1 1-516,11 2-1032,-3-14-774,9 0-1161,-1-6-129,5-1 0</inkml:trace>
  <inkml:trace contextRef="#ctx0" brushRef="#br0" timeOffset="33818.9343">18794 12816 516,'18'7'2709,"-18"-7"-387,5 12-258,-2-4-516,-3-8-387,3 19-387,-3-19 129,4 13-387,-4-13 258,10 3-129,-10-3-129,16 0 387,-9-5-258,5-2 387,-6-9-129,6 7 0,-6-6-258,2 2 129,-7-6-129,2 8-129,-3-5 0,0 16-129,-6-16-387,6 16-129,-13-15 0,2 13-258,2 2 0,-4 0-129,4 6-387,-4-6-258,8 12-258,-7-9-258,12 15-387,0-18-129,-3 10 0,3-10-516,0 0-1290</inkml:trace>
  <inkml:trace contextRef="#ctx0" brushRef="#br0" timeOffset="34127.952">18968 12634 2193,'27'-38'3870,"-19"16"-645,-2-3-1290,4 12-129,-9-7-258,6 10 0,-7-6-258,0 16 0,2-17-258,-2 17-258,0 0-258,0 0-258,0 0-129,1 6 0,-1-6-129,2 18 129,0-3 129,1 3-129,0 8 0,-1 3-129,1 6 258,1 8-258,-2 3 129,1-2-258,0 3-129,-3-2-774,9 5-1290,-3-15-2322,2-4-516,2-15-258</inkml:trace>
  <inkml:trace contextRef="#ctx0" brushRef="#br0" timeOffset="34512.974">19428 12705 3225,'17'17'4902,"-17"-17"-645,16 14 258,-11-3-2838,-5-11-1548,12 20 258,-6-8 0,1 1-129,-5 1 129,3 7 0,-2-7-129,0 4-129,1 3-516,-4-21-1419,3 18-2709,-3-18-258,0 0-387</inkml:trace>
  <inkml:trace contextRef="#ctx0" brushRef="#br0" timeOffset="34715.9856">19559 12546 9159,'6'24'4257,"-6"-24"-1548,0 0-2580,0 0-5289,10 12-258,-10-12-129</inkml:trace>
  <inkml:trace contextRef="#ctx0" brushRef="#br0" timeOffset="35292.0186">19644 12720 6966,'3'10'5031,"-3"-10"-387,0 0-387,7 10-4128,-7-10-258,0 14 129,2-1 0,0-3 129,-2-10 129,3 17 129,-3-17 0,7 12-129,-7-12-129,17 1 0,-3-6-258,3-5 0,3 2 0,0-6 0,1 1 129,0-2 129,-2-3 0,-1 7 0,-7-2 258,-3 6-129,-8 7 129,12-11-387,-12 11 0,0 0 0,0 0 0,7 10 0,-7-1 0,0-9 0,1 13 0,0 1 258,-1-4-129,1 4-129,-1-5 129,2 3 0,-2-12-129,4 25 129,-2-16-129,-2-9 0,8 7 129,-8-7 129,10 11-258,-10-11-258,12 0-129,-12 0-387,20-4-1032,-17-11-1935,7 9-1419,-2-14 0,2 5-387</inkml:trace>
  <inkml:trace contextRef="#ctx0" brushRef="#br0" timeOffset="36827.1063">20375 12703 2967,'0'0'3741,"0"0"-258,10 1-1806,-10-1-645,0 0 0,5-7-129,-5 7-129,0 0 258,11 2-387,-11-2 516,0 0-645,4 9 129,0 1-258,-4-10 0,0 22 258,0-11-387,0 4 0,0 0 258,0 0-387,0-4 0,1-1 129,-1 0-129,2-2 0,-2-8 129,0 0-129,11 0-129,-11 0 0,14-13 258,-4 3-129,1-4 0,-1-5-129,0 6 129,2-5 0,-3 3 0,-1 3 0,-8 12-129,12-11 0,-12 11 0,0 0 0,8-6 0,-8 6-129,0 0 129,0 0-129,0 0 129,0 0 0,0 0 0,3 9 0,-3-9 0,1 15 129,-1-15 0,2 12 0,-2-12-129,5 17 516,-5-17-516,13 10 129,-2-10-129,2-2 0,1-6 129,3 0 0,1 3-129,1-5 0,-3-2 0,-3 7 129,-2-2-129,-2 2 0,-9 5-129,11 2 129,-11-2 0,3 15-129,-3 3 129,0-4-129,0 3-258,0 1-387,5 6-2193,-2-12-1806,-2-2-387,-1-10-258,4-6-128</inkml:trace>
  <inkml:trace contextRef="#ctx0" brushRef="#br0" timeOffset="37324.1348">20899 12753 1419,'0'0'3612,"0"10"387,0-10-645,-6-9-2967,6 9-645,-1-11 129,1 11 129,0-15-258,5 7 258,4-2 0,-1 3 387,4-3 129,5 4 258,-6-4-129,5 10 258,-6-3-129,4 3-258,-14 0 129,16 14-387,-13-3 0,-2 4-258,-1 4 129,-4 1 129,-4-4 258,-2 8-129,-3-4 0,2-4 0,-6-3-129,4-1 0,-2-6 0,4-6-258,-2 5 0,3-8-387,10 3-1161,-15-17-2580,12 1-516,2-1-387,1-5 130</inkml:trace>
  <inkml:trace contextRef="#ctx0" brushRef="#br0" timeOffset="38063.1769">21130 12704 6708,'4'9'4644,"-1"6"258,-3-15-645,0 0-2580,0 0-1806,6 12 0,-6-12-129,7 17 258,-4-7 0,1 7 258,0-1-129,-1-4 0,1 2 129,-4-14-258,5 15 0,-5-15 129,2 14-129,-2-14-129,0-5 0,0 5 129,2-18-387,1 3 129,0 1 0,3 1 0,0-4 0,4 1 0,-1 2 0,3 5 0,-1-4 258,3 12-129,-3-3 0,2-2 129,-1 6 129,-1 1-129,0 2 0,0 1 0,2 2 0,-1-3 0,1-2-129,1-1-129,-1 0 0,3-5-129,-4-1 0,5 2-129,-6-6 258,2-1 129,-3 0 258,0 4-129,-10 7 258,10-12 129,-10 12 0,0 0 0,-3-8-129,-7 6-129,3 2-129,-6-3 129,2 3 0,-4 0 0,3 0 129,-2 0 129,4 10-258,-3-1 129,5 5 0,-4-2 129,6 5 0,-1 0-129,3 4-129,2 3 129,2-3 0,7-3 0,6 3 0,5 1-516,2-8-516,16 4-3225,1-8-516,2-8-516,5-2-387</inkml:trace>
  <inkml:trace contextRef="#ctx0" brushRef="#br0" timeOffset="39363.2512">22044 12743 645,'11'-3'2709,"-11"3"-1161,0 0 0,7-13 516,-7 13 129,0 0-129,0 0-387,0 0-129,0 0-516,-13 0-258,13 0-129,-20 6-387,9-1-129,-5-3 0,2 6 129,-1-1-129,2-1 0,2-6 0,3 4-129,8-4 0,0 0 129,-4 10-129,10-6-129,5 0 129,5-1 0,3 4-129,1 0 258,1-3-258,-4 5 129,0 1 0,-6-2 0,-11-8 258,10 19-129,-10-4 0,-6-3 129,-7 6-129,2 1 258,-6-11-129,2 5 0,-5 1-129,4-2 0,1-6-258,-1 0-258,16-6-903,-23 0-903,23 0-2322,-3-14-258,3-2-387</inkml:trace>
  <inkml:trace contextRef="#ctx0" brushRef="#br0" timeOffset="40019.2889">22193 12823 2322,'-3'35'3741,"3"-14"387,-1-5-516,0 2-2838,1 7-645,1-4 0,2 9 258,0 0-129,2-2 0,-3 2-129,3 1-129,-2-8-129,0 1-387,1-5-645,-3-6-387,2-4-258,-3-9-645,0 0 0,0-13 516,1 0 258,-1-9 516,0 0 903,0-10 645,0 5 645,0-6 387,3 4 129,0-3 258,2 2-129,3-2-258,-3 4-129,4 7-258,-1-4-129,3 5-258,-1 5-258,2 2 0,0 0 129,3 7-258,-1-1 129,3 4 0,-3-4 387,2 7-258,-5 0 0,3 3 129,-6-2-387,1 9 0,-4 3-258,-2 1 0,-3 2 0,0 3 129,-3-3 129,-2 1 0,-4 0 129,1 1 0,-4-12 129,2 7 0,-5-8 0,3-2-129,-4-3-129,1 0-387,3-4-258,-6-8-1032,18 12-2322,-13-13-903,5 1-387,8 1 129</inkml:trace>
  <inkml:trace contextRef="#ctx0" brushRef="#br0" timeOffset="40527.318">22519 12832 6966,'13'18'4386,"-13"-18"-387,16 0-516,-3-5-3612,4-1-129,-3 0-129,4-1 387,-1 1 516,-1-2-129,1 2 129,-4-6 0,0 10 129,-13 2-258,13-5 0,-13 5-258,0 0 0,0-13-129,0 13-129,-12-9 0,3 5 0,9 4 129,-17-8-129,6 8 0,1 0 0,0 0 129,2 8 0,-2 0 0,10-8 0,-15 15 0,9-1 129,-2-2 129,3 1 0,0 1-129,2 1 129,-2-7 0,4 7-129,-1-1 0,2-4-129,0 0-129,0-10-258,10 19-387,-10-19-516,22 15-1032,-10-14-1806,3-2-645,6-1 129</inkml:trace>
  <inkml:trace contextRef="#ctx0" brushRef="#br0" timeOffset="41099.3507">22984 12761 8385,'0'0'4515,"-11"5"-387,11-5-1290,0 0-2580,-10 4-258,10-4 0,-15 1 0,15-1 258,-18 8 129,10 3 129,-6-1-129,7 6 258,-6-9-129,5 9-129,-4 3-129,5-2-129,-3 1 0,6-1-129,0-1 0,2-6 0,2 7-129,1-4 129,7-11 0,3 0-129,5-2-129,-1-6-387,10 0 0,-4-9-258,9 3 258,-6-8 0,1 7 258,-3-2 129,-2 0 387,-1 6 129,-9 4 129,-1 3 0,-9 2 0,0 0 0,0 0-258,0 0-129,3 6 129,-3 8 0,0-14 129,-1 25 129,-1-2-258,2 0-129,0 3-645,0-7-1548,4-3-2451,6-9 0,-2-5-516,7-8 259</inkml:trace>
  <inkml:trace contextRef="#ctx0" brushRef="#br0" timeOffset="41280.361">23187 12610 10449,'0'11'3096,"0"-11"-3225,0 0 516,0 0-5676,0 0-516</inkml:trace>
  <inkml:trace contextRef="#ctx0" brushRef="#br0" timeOffset="41887.3958">23378 12656 3354,'-11'43'4257,"8"-14"-129,-7 3-1548,-2-3-774,7 15-387,-9-2 0,12 11-258,-8-13-129,8 11-129,-4-11-387,5 0-129,0-10-387,-3-5-129,4-10 0,0-3-258,0-12 258,0 0-387,0 0 387,-11-7-129,6-5 129,1-1 129,-1-3 129,-2-2-129,3 3 129,-1 0 129,-1 5-258,6 10 387,-6-16-129,6 16 0,0-12 0,0 12-258,3-14 129,7 8 0,4-2-258,2-8-258,5 5 0,1-5-129,6 4 0,0-6 129,5 9 0,-6-6-129,3 3 387,-5 9 129,-1 1 0,-4 2 0,-4 0 0,-2 6 129,-14-6 0,15 23 258,-13-9 0,2 4 0,-4-6 129,0 7 0,-1-2-258,1-1-258,0 0-1161,0-5-2967,0-11-516,6-9-258,-2-7-387</inkml:trace>
  <inkml:trace contextRef="#ctx0" brushRef="#br0" timeOffset="42056.4055">23673 12694 9288,'2'34'258,"2"-22"-387,-4-12 129,0 0-5289</inkml:trace>
  <inkml:trace contextRef="#ctx0" brushRef="#br0" timeOffset="42431.4269">23866 12827 3483,'-30'0'4257,"17"8"258,-5-2-2193,-2-6-129,5 14 0,-5-9-387,13 16 0,-3-9-903,10 11 0,0-5-258,7 6-258,3-4 0,9 5 129,2-7-129,3-1 0,2-6-258,3 5 129,-2-8 0,3-4 0,-3 3-387,1-6-516,1 8-1032,-3-5-3225,-8-2 0,-5-2-516,-13 0-258</inkml:trace>
  <inkml:trace contextRef="#ctx0" brushRef="#br0" timeOffset="43179.4695">22078 13499 9546,'0'0'4515,"0"0"129,0-13-1032,0 13-3612,-8-11-129,2 2 129,-1-1-129,7 10 387,-14-9 0,7 1 129,-5 5-129,4 3 129,-5 0-129,2 5 0,-3 5 0,2 1 129,-3 8-258,1 5 129,1 3-129,3-14 129,2 5 0,3 2-129,2 0-129,3-4-387,9 1-774,0-1-2838,12-11-774,6 5-645,4-10-129</inkml:trace>
  <inkml:trace contextRef="#ctx0" brushRef="#br0" timeOffset="43563.4912">22251 13622 2580,'-10'-12'3225,"10"12"-387,2-10-1161,9-7-2967,3-4-258,6 10 774,4-3 774,-1-1 903,6 9 516,-6-2 387,3 5 645,-10 3-258,2 9-258,-12-1-645,0 6-516,-7 0-516,-3 5 0,-10-2 258,0-6-129,-6 14 129,2-11 0,-3-8 129,2-1-387,0 2-129,2-6-258,4-1-645,-2 2-1032,13-17-2580,1-3-387,-1 7 0,5-8-387</inkml:trace>
  <inkml:trace contextRef="#ctx0" brushRef="#br0" timeOffset="44007.5171">22566 13489 6837,'2'12'4644,"-2"9"-516,0-9 258,0-12-4128,-3 12-129,3-12-129,6 8 0,6-3 129,6-2-258,4-12 129,3-5 258,3 7 387,5-5 0,-4 0 0,1 2 129,-10-2 129,1 3 0,-11 4-129,1 7-258,-11-2-387,0 0 0,1 20 0,-1 6-258,-5-10 387,-1-1-258,2 13 258,-1-4-516,4-8 258,-4 7-903,10-13-2322,-1-15-1806,-4 5-516,13 1 0,0-17-129</inkml:trace>
  <inkml:trace contextRef="#ctx0" brushRef="#br0" timeOffset="44292.5332">23078 13241 9417,'10'14'5031,"-10"-14"-387,4 14-129,-8-6-4128,1 7-258,1 10-129,-2 7 129,-1 1 258,1 12 0,-2 4-129,4 5 129,-1-8 0,2 1-387,1-18-774,-4 1-3999,4-13-258,0-17-516,0 0 258</inkml:trace>
  <inkml:trace contextRef="#ctx0" brushRef="#br0" timeOffset="44743.5592">23012 13433 10320,'7'33'5031,"6"-25"-774,2-2 0,6 5-4515,4-3-129,7-4 129,-4 1 0,4-1 258,2-4 129,-2-4 129,-1 1-129,-2-7 129,-1-1 0,-7 7-129,-1 0-258,-6 0 0,-6-3-129,-8 7 0,0 0-129,0 0 129,-10 0 0,-3 0 258,-2-3 0,-2-3 0,-3 6-129,2-2 129,-1-1-129,1 4-129,3-1 129,0 0-129,3 2 258,1 8-129,6 2 258,0-1-129,5 8 0,0-3 387,6 6-129,2-1 129,1 0-387,6-13 129,-1 1-1161,8 7-1032,0-11-2580,-4-5 0,9-18-387,-3-4 1</inkml:trace>
  <inkml:trace contextRef="#ctx0" brushRef="#br0" timeOffset="44955.5712">23581 13386 645,'1'23'2709,"5"-9"-903,-6 4-1806,0 2 0,1 4 0,3 0 516,1 6-129,3 1 258,4 2-129,0-9-258,1-5 258,-13-19-516,31 58 0,-19-47-1935,-12-11-1032,20 18-128</inkml:trace>
  <inkml:trace contextRef="#ctx0" brushRef="#br0" timeOffset="45223.5866">23505 13661 10836,'31'-2'5160,"-7"-3"-645,1-9 387,-3-4-5031,12 3-129,1 4-129,0 1 129,-1-11 129,0 4 129,-2 9 129,-3-10-645,3 13-645,-9-4-2967,-2-5-387,-6 5-903,-5 4 258</inkml:trace>
  <inkml:trace contextRef="#ctx0" brushRef="#br0" timeOffset="45787.6189">24108 13339 7740,'11'15'4128,"-11"-15"-129,10 9-258,-10-9-3999,0 0-258,9 14 258,-9-5 258,1 1 774,-4 3 129,-4 11 129,-3-1 129,0 7 387,-5 13-129,2 2-645,1-3 258,-3-3-387,15-39 0,-12 71-129,12-71-129,10 73-1161,-10-73-129,42 36-774,-42-36-2967,72 15-516,-33-15-387,-2-1-129</inkml:trace>
  <inkml:trace contextRef="#ctx0" brushRef="#br0" timeOffset="46096.6365">23975 13494 12771,'18'25'5160,"-2"-15"0,1-7-645,0 1-4644,10-4-258,-2 0 0,3 11-387,3-9-387,8 6-2322,0 1-1806,1-7 387,3-2-258,3 10 129</inkml:trace>
  <inkml:trace contextRef="#ctx0" brushRef="#br0" timeOffset="46623.6665">24706 13609 10965,'0'0'4902,"0"0"387,0 0-645,-28 43-4128,28-43-645,-37 9 0,37-9 387,-46 29-258,46-29 129,-45 12-129,45-12 0,-37 2 129,37-2 129,0 0-129,0 0-258,0 0-129,0 0 258,36 41-129,-36-41 0,50-6 0,-50 6 129,55 12 0,-55-12 387,37 1-129,-37-1 0,0 0-129,0 0 258,11 58 129,-11-58-258,0 0 129,-42 52 0,42-52-129,-49 43-129,49-43-645,-47 29-2451,47-29-2064,-50 0-129,50 0-1161,-56-41 258</inkml:trace>
</inkml:ink>
</file>

<file path=ppt/ink/ink1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18T22:18:22.723"/>
    </inkml:context>
    <inkml:brush xml:id="br0">
      <inkml:brushProperty name="width" value="0.05292" units="cm"/>
      <inkml:brushProperty name="height" value="0.05292" units="cm"/>
      <inkml:brushProperty name="color" value="#FF0000"/>
    </inkml:brush>
  </inkml:definitions>
  <inkml:trace contextRef="#ctx0" brushRef="#br0">3783 11194 1677,'-7'-9'2709,"7"9"-645,0 0-1548,-14-11-258,14 11 0,-16-7-129,7 4 387,-2 1-258,0 0 258,-2 1-129,1 1-129,-4 0 129,1 3-258,-3 1-129,-1 2-129,-3 1-258,2 3 258,-4 2 0,3 0 129,-2 3-129,3 0 129,-1 1 0,1 1 0,1 1 129,3 2-129,2-4 0,1 4 129,1-2-258,2 1 129,4 3 0,1-2 0,2 3 0,1-3 0,1 5 0,1-1 0,0 3-129,3-2 258,3 2-129,0 0 129,3 0 0,0-1 129,3 0-129,2 1 129,0-3 0,4 2 258,1-5-258,3 2 0,1-6 258,4 2 0,3-8 129,2-1 129,3-2-129,4-3 129,-2-5 0,4 3 129,0-6-387,2 0 0,-3-5 0,4-2-258,-5-3-129,2 0 0,-4-3 0,2 3-129,-6-7 387,4 2-258,-5-5 258,-1 1-129,-2-2 129,-1 0-129,-5-4 0,-2-1-129,-4-2 0,-4 3 0,-4-3 129,-6 3-258,-3-4 129,0 2 0,-6 0-129,-6 0 0,-4 1 0,-4 3 0,-4-1-129,-3 3 258,-3 0-258,-3 1 129,0 1-129,0 7 129,-2 2-258,-3-1 129,3 8-129,-4 1-258,6 8-645,-11 4-1290,3 7-1806,-1 12-258,-3 0-387</inkml:trace>
  <inkml:trace contextRef="#ctx0" brushRef="#br0" timeOffset="708.0404">3547 12239 903,'-23'75'2580,"12"-33"-129,-1-5-258,0-2-903,2 4-258,-1-6-387,4 0 0,-1-4-516,4-3 0,1-3-387,0-5-258,3-3-774,2 0-2193,-2-15 0</inkml:trace>
  <inkml:trace contextRef="#ctx0" brushRef="#br0" timeOffset="1600.0915">3688 12512 516,'6'-10'2967,"-6"2"258,0 8-1677,0 0-774,0 0-387,6-4-258,-6 4 258,0 0 0,0 0 129,2 10 129,-2-10 129,0 14 0,0-14 0,0 21-129,0-9-258,0 7 258,0-5-387,0 7-129,-1 0 129,1 6-258,0-3 129,0 2-129,0 2 0,-1-3 0,1-2 0,0 1 0,0-7-129,1-6 129,3 1 0,-4-12 0,10 8 0,-10-8 129,16-1-129,-5-10-129,0-2 129,3 3 0,-3-3 129,3-3-129,-2 0 258,0 4-129,-3 0 0,0 5 0,-9 7 129,14-2-129,-14 2 0,10 2 0,-5 8-129,-1 0 129,-2 4 0,1 6 258,-3-8 0,2 9 0,-2-4 0,0 5 0,-3-9 0,2 5 0,-2-6-387,3-12 0,0 17-258,0-17-387,9 6-1419,-9-6-2193,12-10-516,-2 0-129</inkml:trace>
  <inkml:trace contextRef="#ctx0" brushRef="#br0" timeOffset="2188.1251">4029 12726 3225,'13'8'4128,"-5"-6"-258,-8-2-516,0 0-3096,9-2-774,-9 2 0,11 0-129,-2 10 258,-9-10 0,13 16 387,-4-3 516,-2-2-258,2 7 129,-1-6 129,2 7-258,-2-5 0,1-1-129,-3 2 0,-1 1-129,-1-6 258,-1 2 0,-3 1 0,0-3 0,0-10 129,-3 15 129,3-15-129,-14 6 0,4-5-129,2 2 0,-2-8-129,0-2 129,0-3-129,2-3-129,0-2 129,2 2-258,3-3 129,0-2-129,3 3 129,0 2-258,0 2 258,0 11-129,10-11 0,-10 11-129,18-2-258,-18 2-516,24 4-1032,-10 3-2064,-1 2-516,7 3 387</inkml:trace>
  <inkml:trace contextRef="#ctx0" brushRef="#br0" timeOffset="2684.1535">4364 12976 1935,'-11'-8'2967,"7"-13"129,4 8-3096,0-1-387,2-4 129,3 5 129,1 1 258,2 1 0,-3 0 516,4 6 129,-9 5-129,15-4 129,-15 4-129,16 3-258,-16-3 129,13 17-258,-9-7 0,3 2 387,-5-2 129,2 4 0,-4-4 129,0 6-129,-4-7 129,2 2-129,2-11-258,-13 16-516,13-16-645,-15 7-387,15-7-645,-13-1-1032,9-9-1548,1 1-387</inkml:trace>
  <inkml:trace contextRef="#ctx0" brushRef="#br0" timeOffset="2976.1702">4484 12651 2709,'8'1'3354,"-8"-1"-1032,6 15-516,-6-15-129,0 22-258,-2-14 129,2 16-258,-5-4 129,5 14-387,-5-7 0,4 8-129,-4 0-387,3 2-129,0 0-387,0-1-129,2-2-1032,-3-8-2838,3-7-645,1-1-516,-1-18 0</inkml:trace>
  <inkml:trace contextRef="#ctx0" brushRef="#br0" timeOffset="3747.2143">4838 12817 2451,'20'12'4257,"-20"-12"-516,20 8 129,-7 1-3870,-1-2-129,1 0 0,0 1 0,2 5 129,-1 1 129,1-2 0,-1 3 258,3 1-129,-2-1 129,2 0 0,0 3-258,0 0-129,-2-3 129,0 2 0,-3-4-129,1 3 129,-6-8 0,0 3 258,-7-11 0,6 12 0,-6-12-129,-3 10 129,3-10 258,-13 2-387,4-2-129,-1-2 0,-1-4 0,-1-4 0,0-1-129,2-3 129,-1 1-258,2 1 258,0-2-258,1 1 129,8 13-258,-14-16 0,14 16 0,-10-13 0,10 13-258,0 0 258,0 0 0,0 0 0,0 0 129,0 0-258,14-4-645,-4 4-1806,2-6-1548,10 4 0</inkml:trace>
  <inkml:trace contextRef="#ctx0" brushRef="#br0" timeOffset="4731.2706">5506 12809 1032,'0'0'3612,"12"4"0,-12-4-1548,0 0-1677,0 10-129,0-10 0,3 22 387,-3-12 258,4 15 129,-4-10-129,2 12 258,-2-6-129,1 4-258,-1-9-258,2 4 129,-2-5-387,2-4-129,-2-11 0,6 16 0,-6-16 0,9-6 0,-9 6 0,14-12 0,-8-1 129,4-1-129,-3 0 0,2 0 0,-1 0 0,-1 4 0,1-1 0,-2-1-129,0 2 129,-6 10-129,11-10 129,-11 10-129,10 0 129,-10 0-129,10 10 258,-5 0-258,0 7 387,-1-2-258,0 0 129,-1 2 129,1-4-129,3-3 0,-7-10 0,14 15 129,-5-15-387,2-2 258,0-4-129,4-1-129,-3-11 258,0 12-129,-1-1-129,-2-1 0,0 2 129,-9 6-129,11-5-129,-11 5 258,10 5-258,-10-5 129,7 12 129,-3-3 0,-1 5-129,-1 0 129,-1 1 0,1 0-258,0-1 0,-2-5-645,7 5-645,-7-14-1677,0 0-2064,13-3-129,-1-3-387</inkml:trace>
  <inkml:trace contextRef="#ctx0" brushRef="#br0" timeOffset="5175.296">6096 12970 645,'-7'16'4128,"6"-8"258,-10-7-1032,0-3-1419,11 2-516,-17 0-387,17 0 0,-19-15 0,19 15-258,-11-21-129,10 10-258,1-3-258,0-2 0,5 3 0,4 1-129,4 4-129,-1-2 129,1 3 0,3 5 0,-1 2-129,-1 2 0,-1 4 129,-2 9-129,-4-1 129,1 0 129,-6 6 0,2 0 129,-4-3 0,-3 3 387,-3-5-387,1 0 0,-2-7 0,1 5 0,6-13-258,-14 3-258,14-3-387,-12-4-774,12 4-774,-3-19-2451,2 2-645,1 0 129</inkml:trace>
  <inkml:trace contextRef="#ctx0" brushRef="#br0" timeOffset="5636.3223">6278 12869 2451,'4'26'4386,"-4"-26"-387,9 21-516,-9-21-2451,6 20-1935,-1-10 387,3 5 0,0 1 516,0 1 129,1 0 387,-5-7 258,3 7 258,-6-7-258,5 3-258,-6-13-129,2 12 0,-2-12-129,0 0-258,0 0 258,0-6-129,0-8 129,2-2 0,-1 1 0,1-6-129,2 1 0,1 2 0,1-1 0,1-3-258,2 9-258,-3-3-258,8 11-258,-7-7 0,8 12-774,-15 0-516,20-4-1677,-7 11-645,-13-7 129</inkml:trace>
  <inkml:trace contextRef="#ctx0" brushRef="#br0" timeOffset="5996.3429">6560 12955 1677,'26'9'3225,"1"-14"-1161,-11-6-903,3-1-774,0-2-258,-2-7 387,3 6 129,-6-5 387,3 2 0,-10-5 258,5 14 0,-12-7 0,0 16-129,0-13-387,0 13-258,-16 0-129,2 5-258,-3 5-129,-3 2 0,1 1 129,0 8 129,1-3 0,2 5 0,0-5 0,7 7 129,-1-3-129,8-2 0,1 0-129,1-1 0,7-2-129,3-4-387,10 7-1161,-2-8-2967,6-8-129,5 1-387,0-9 130</inkml:trace>
  <inkml:trace contextRef="#ctx0" brushRef="#br0" timeOffset="6791.3884">7405 12703 774,'-12'18'2709,"9"-7"258,-12-6-1290,4 4-1806,-1-3-129,-1 1 774,1 3 129,-3-5 387,4 3 0,-2-2 129,5-1-129,-2-4-258,10-1-258,-10 15-387,10-15-129,-3 8 0,3 2-129,0-10 129,13 19-129,-3-7 0,3 2 129,1-1 0,2 0-129,0 5 0,0-3-258,-1-1 645,-2 2-258,-4-1 258,-1-2 129,-5-3 258,1 5 0,-4-15 129,-4 16-258,-5-10-258,-1 0-129,-2-2-258,-4-4-258,2 1-516,-5-2-645,7-2-2193,-1 0-903,0-10 387</inkml:trace>
  <inkml:trace contextRef="#ctx0" brushRef="#br0" timeOffset="7084.4052">7525 12992 3354,'4'67'4644,"-4"-39"-645,2 1-258,-1 8-2967,-1-10-387,0 4-129,0-7-258,0 0 129,0-5-387,-3-9-516,3 1-1032,0-11-1290,-5-7-774,5-2-645</inkml:trace>
  <inkml:trace contextRef="#ctx0" brushRef="#br0" timeOffset="7443.4257">7504 13037 1677,'6'-43'3096,"4"22"-1032,-1 1-774,1 1-129,2 7-258,-3-5 258,6 9 258,-6-6 0,4 7-129,-4-3 0,5 10-387,-6-6-129,6 6-258,-4 2 0,1 9-387,-1-3 258,3 10 0,-5-1 0,2 4 129,-6-5 129,2 5 0,-6-5-129,3 4 129,-6-3-129,-2 0 129,-5-9-258,-1 0-129,-3-2-129,1-3-258,-2-3-129,1-4-129,3-1-645,-3-15-387,14 20-1290,-10-20-2193,10 3 0,0 0-387</inkml:trace>
  <inkml:trace contextRef="#ctx0" brushRef="#br0" timeOffset="7903.452">7884 12911 3870,'27'10'4644,"-16"-9"-258,6-1-129,1 0-3354,-3-12-129,1 4-516,-1-6 0,-1 5 0,-3-10 0,-2 3 0,-3-1 129,0 5-129,-6-3-129,0-1 0,-1 8 0,-4-2-129,-3 4 0,-2 6 0,-3 0-129,0 1 129,-3 7 0,0 3 0,0 5 0,0 1 258,-1 3-129,3 5 129,1-6 129,5 6 0,1 1-129,7 2 0,0-8-129,4 1 0,7-4-129,4-3-129,5 0-258,-1-12-774,11 4-903,-6-9-2580,5-4-258,2-6-258,0-5 388</inkml:trace>
  <inkml:trace contextRef="#ctx0" brushRef="#br0" timeOffset="8359.4777">8457 12736 8643,'0'0'4386,"-4"8"-129,-5-2-1419,0-6-2709,-1 5-129,-1 3-129,-2-1 129,-1 0 258,0 10 129,-1-4 129,3 5-129,-2-6 129,5 7-258,1-6 129,5 4-258,3-2 0,0-15-129,13 13 0,3-13 0,3 2-129,2-2 129,2-7-258,1 3 258,-3-3 129,0 2-129,-3 0 129,-2 5 0,-4-5 0,0 5 0,-2 2 129,-2-2-129,-8 0 0,17 16 0,-8-2 0,0-3-129,4 4-258,-5-10-903,11-2-3612,-4-3 129,1-6-516,1-17-258</inkml:trace>
  <inkml:trace contextRef="#ctx0" brushRef="#br0" timeOffset="8656.4949">8670 12419 10965,'-1'9'4902,"-1"-1"-516,2-8-258,6 1-4515,-6-1-258,0 0-129,0 0-129,0 0 0,7 9-645,-7-9-2967,0 0 129,10 14-387,-10-14 0</inkml:trace>
  <inkml:trace contextRef="#ctx0" brushRef="#br0" timeOffset="9411.5383">8983 12409 9804,'-6'18'4644,"6"-18"0,-8 19-387,8-6-4128,-2 7-258,-4 4 129,0 6 129,0 3-129,-1 4 387,5 7-129,-3 1 258,5 9-387,0 0 129,0 2-258,0-3 0,0 2 129,2-8-258,-1-2 258,-1-5-387,0-9 129,0-8-258,-6-7 129,1-4-258,-6-7-129,3-1 0,-6-7-129,3-3 129,-7-6 0,5 1 387,-3-3-129,3-1 387,0-3 0,2 3 129,2 1 0,1 0 129,3-5-129,1 6 0,4-10-129,0 6-129,7-2 129,5 2-129,1-1 0,7-1 129,0 3 0,5-1 0,1 2 129,-1 3-129,3 2 0,-3 1 258,1 4-258,-5 4 129,0-7-129,-2 8 0,-2 4 129,-3-4-129,-2 0 129,-2 2 129,1 4 0,-11-6 387,13 13-129,-9-5 0,1 9 0,-4-1 0,3 5-129,-3-5 0,1-2-258,2 9-903,-4-10-774,0-13-3096,0 0-129,6 0-387,-5-16-258</inkml:trace>
  <inkml:trace contextRef="#ctx0" brushRef="#br0" timeOffset="9564.547">9265 12626 9417,'15'21'774,"-8"-12"-516,-7-9-645,10 12-4902</inkml:trace>
  <inkml:trace contextRef="#ctx0" brushRef="#br0" timeOffset="9891.5654">9448 12701 2709,'14'2'3096,"-14"-2"-516,0 0-1419,0 0-1290,0 0 0,-6 11 129,6-11 774,-13 19 387,-1-15 516,9 14 258,-11-14 387,12 16-258,-10-11-516,11 15-129,-6-15-387,9 7-387,-2-3 129,3-1-387,5 4 0,7 1-129,-1-9-129,6-3 0,-1 3-129,3 2-129,2-4-516,-4-5-1806,5-1-2322,0-9 0,-2 1-774,0-7 129</inkml:trace>
  <inkml:trace contextRef="#ctx0" brushRef="#br0" timeOffset="11927.6822">9995 12596 3483,'0'0'3741,"0"0"-258,8 3-258,-8-3-2967,0 0 0,0 0 129,0 0 258,0 0 0,0 0 258,0 11 0,0-11 0,0 8-258,0-8-129,0 8-387,0-8 0,0 18-258,0-5 258,1 3-129,-1 0 258,1 2-129,-1 3 129,0 1-129,0-3 129,2 2 129,-2-5-129,5-3 0,-5-13-129,14 8-129,-4-8 129,3-4 0,0-5 0,1-1 129,-1-6 129,1 3-129,-4 3 129,0 2 0,-4-3 0,-6 11-129,10-13-129,-10 13-129,11-9 0,-11 9 0,12-4 0,-4 0-129,1 2 129,-1 2-129,-8 0 258,15-1 0,-15 1-258,12 5 129,-12-5 0,9 12 0,-7-2 129,2 1-129,0 1 129,1-2 0,-5-10 0,11 9 0,-11-9 129,15 12-129,-6-12 129,4-2-129,0-6 0,2-3 0,-1-1 0,2 3-129,-2-3 129,1-1-129,-2 2 129,-2 2 0,-11 9 0,14-10-129,-14 10 129,9 0 0,-9 0-129,0 0 129,3 11-258,-3-11 129,3 13 0,-1-4 0,0 2 0,0-2 0,2 4-129,-4-13-129,10 14-258,-10-14-516,20 22-1935,-10-21-1677,3 2-516,-1-3 0,2-5-387</inkml:trace>
  <inkml:trace contextRef="#ctx0" brushRef="#br0" timeOffset="12475.7135">10686 12701 11094,'0'14'4386,"0"-14"-516,0 0-1290,13-2-3483,-1 2 258,-2-9 0,6 5 129,-2-5 387,3 0-129,-1 1 387,-3-2 258,1 5 129,-7-5-129,-7 10-129,8-11-129,-8 11-129,-4-10-129,-5 10-129,-2-2 0,-4 0 129,1 2-258,-4 0 258,1 0 0,2 2 129,-1 2 258,0 0-258,2-1 0,3 5-129,0 3 129,2 0 0,2-1 129,2 1 0,0 1 0,5 1 258,0 1 0,2 2 0,-2-16 0,15 20-129,-2-4 129,5-3-129,4-2-258,1 2-258,6 0-387,-5-13-645,8 11-1548,-4-6-1419,-6-6-387,1-2-129</inkml:trace>
  <inkml:trace contextRef="#ctx0" brushRef="#br0" timeOffset="13295.7604">10928 12645 9804,'11'19'4515,"-11"-19"-387,20 2-1161,-8-2-3354,3 2 0,0-2 129,3 4 0,-2 0 129,0 1 258,-1 1 0,-1-1 129,-2 6-129,-1 3 129,0-1-258,-2 3 0,-1 1 0,-3 0-129,-3 2 258,-2 1-129,0 0 129,-5-9 0,-1 5 129,-4-5-129,0-1 0,-1-4-129,0-1 258,-1-4-258,4-1 0,-2-6 0,10 6-258,-11-18 516,8 7-258,3-3 0,0-3-258,7-2 129,3-1-129,5 5 0,3-9-129,4 6 129,-1-1 129,2 2 0,-1 2 387,-1 4-258,-2 4 258,-4-2-129,0 9 258,-5 0-129,-10 0-129,12 14 0,-9 3 129,-1 0 0,-1 2-129,1 1 129,0-3-129,4-5 129,7-5 0,4-3-258,7-4 0,4-12 0,5-3 129,3-3-129,3 0 129,-2 2 129,-2 3 0,-7-3 129,-3 8 129,-9 6-129,-1 2 0,-15 0 129,10 17-387,-10-5 129,0 4-129,-2 3 129,0-3-129,-1-1-129,2-2 0,1 0-258,0-13-387,3 18-903,-3-18-2580,8-5-645,-1-4-129,3-3-774</inkml:trace>
  <inkml:trace contextRef="#ctx0" brushRef="#br0" timeOffset="13552.7751">11790 12641 6966,'10'14'4902,"-10"-14"-258,8 16-129,1 0-2580,-9-16-1161,9 18-258,-9-18 129,7 22-129,-4-7-129,2 0-129,-2-3-258,-3-12-387,13 25-2580,-13-25-1548,11 5-645,-6-15 129,-1-10-645</inkml:trace>
  <inkml:trace contextRef="#ctx0" brushRef="#br0" timeOffset="13715.7845">11883 12508 8514,'21'27'129,"-14"-17"-129,1-7 0,-8-3-4773</inkml:trace>
  <inkml:trace contextRef="#ctx0" brushRef="#br0" timeOffset="14083.8055">11948 12668 7353,'5'17'4515,"11"-1"-387,-8-16-258,5 0-1419,-3-6-2451,3 3-129,0 1 129,-2-4 129,1 6 258,-12 0 258,16-2 0,-16 2 0,8 0-387,-8 0 0,6 5 0,-6-5 0,3 16 0,0-6-129,-3-10-129,9 20 129,-9-20-258,13 13 0,-13-13 129,16 10-129,-6-10-129,0 0 129,-1 0-258,2-1 129,-11 1-645,20-9-516,-17-7-645,10 13-1032,-8-8-1161,2 2-774,1-3 0</inkml:trace>
  <inkml:trace contextRef="#ctx0" brushRef="#br0" timeOffset="14783.8456">12299 12662 8643,'10'24'4773,"-5"-15"-645,4 3 0,-1-3-4257,1 3 0,1 0-129,1-4 258,2 1 258,-1-5 0,2-2 129,0-2 0,3-2-129,-2-5-129,1-4-129,1-4 129,-3 0 0,0-2-129,-3-2 129,-3 4-258,-3-4 258,-5 4-258,-2 5 387,2 10-516,-19-11 258,6 10-258,-3 2 0,0 6 0,-4 5 0,5 3 129,-5-4-516,7 7 516,-2-2-387,5 2 387,0-1-258,7 4 129,-1-3-129,4 2 258,5-1-129,7 8-387,1-1-258,7 8-387,-4-6-129,8 11-129,-7-3 258,2 5-258,-4 4 387,-3-10 129,-5 4 774,-5-4 258,-2 3 387,-7-11 129,-4 2-129,-5-8 129,-5-5 0,0-9 387,0 1 129,-4-13 0,8-7 129,-6-9 0,11-4 129,-2-10-258,13-1-258,1 0-516,5-12-774,11 11-645,1-10-774,14 12-903,1-4-1419,1 3-516</inkml:trace>
  <inkml:trace contextRef="#ctx0" brushRef="#br0" timeOffset="15211.87">12924 12652 8901,'14'14'5031,"-14"-14"-774,8 4-129,-4 6-4128,0-1 0,0 2 0,-2 2 129,2 4 0,-3 4 0,1-2-129,0 7-387,-2-10-1290,5 1-2709,0 3-129,-1-5-516,-4-15-129</inkml:trace>
  <inkml:trace contextRef="#ctx0" brushRef="#br0" timeOffset="15615.8931">13156 12682 7482,'4'29'4773,"-4"-16"0,0-1-516,0-12-2580,-2 20-1548,0-3-258,1-6 258,-2 1 129,3 4 0,0-16 129,8 10-129,1-9-129,3-2 129,2-9-258,2 2 129,1 0-129,2-9-129,-1 4 258,0 4-258,-6-1 129,0 7 0,-5 3 0,0 7 0,-3 2 0,-1 4 0,-3 4 0,0 5 0,0-1 0,0-1-774,6 6-3483,-5-13-516,2-1-516,0-3 0</inkml:trace>
  <inkml:trace contextRef="#ctx0" brushRef="#br0" timeOffset="16195.9263">13868 12503 3612,'0'-9'4902,"0"9"-387,7-14-258,-3 4-2322,-4 10-1806,0 0-129,0 0 0,0 0 129,0 0 129,0 0-129,11 11 129,-9 4 0,3 9 129,-2 1 0,4 9-258,-2 1 258,4 5-129,-3 1 0,1 0-387,0-8 387,0 0-645,2-2-516,-8-17-1290,3 3-2451,-4-17-258,0 0-258</inkml:trace>
  <inkml:trace contextRef="#ctx0" brushRef="#br0" timeOffset="16443.9405">13796 12585 8127,'0'10'5160,"0"-10"-258,8 10-258,-8-10-4128,15 14-645,0-5 387,3-1-258,2-1 387,3-1-516,0-2 129,1-1-129,3 0-387,-3-8-1032,7 2-1548,-7-5-1935,-2-2-129,-3-8-129</inkml:trace>
  <inkml:trace contextRef="#ctx0" brushRef="#br0" timeOffset="17171.9821">14170 12395 4773,'0'0'4515,"0"0"-258,-8 12-1161,8-12-2451,0 21-129,0-9 129,3 9 129,-3 2-129,9 10 258,-7-4 0,6 6-387,-4-5 129,4-2-387,-2-6 258,3-1-387,2-9 0,3-11-387,4-1-387,0-6 516,3-7-258,3-1 387,-1-1-258,-1-3 645,-5 3-387,0 8 387,-8 1 0,0 4-129,-9 2 258,7 6-387,-5 5 0,-2 3-516,1 4 129,-1-8-645,4 8-258,-4-18-774,10 21-516,-10-21 0,17 10 387,-17-10 645,20 0 516,-9-2 645,2-2 516,3 2 1032,-2-6 258,7 7 258,-5-7-387,8 7-387,-4-8-129,4 8-387,-2-3 129,1 3-129,-6-7-258,2 5 258,-6-5-387,-1 0 129,-12 8-129,13-18 0,-13 5-129,0 13 129,-5-15 129,-5 5 0,-1 4-129,-2 5 0,-1 0-129,-2 2 129,0 5-129,3 4 258,1-1 258,5 12-516,-2-2 645,6 2-516,1 1 645,2 3-645,5-1 516,4-1-645,3 2 0,5-4-129,7-4-645,-3-7-2709,14 0-1548,1-10-258,7 0-516</inkml:trace>
  <inkml:trace contextRef="#ctx0" brushRef="#br0" timeOffset="17984.0286">15232 12632 774,'0'0'3870,"-6"-11"-1032,6 11-774,0 0-258,0 0 258,-9 0 0,9 0-516,0 0-516,0 9-129,0-9-258,0 18-387,0-3 129,0 7-387,0 4 0,0 11 0,0 5 0,0 5 0,0 5-129,0 0 258,0-2-129,-1-5-129,1 0-774,-6-9-2451,3-14-1161,3-5-387,0-17 129</inkml:trace>
  <inkml:trace contextRef="#ctx0" brushRef="#br0" timeOffset="18411.053">15183 12616 3999,'4'-11'3483,"10"11"-258,-9-13 0,9 8-4257,-3-3 387,8 7 645,-4 1 129,1 0 516,4 8 516,-7-2 129,7 10-129,-7-6-258,2 9-387,-3-5 129,1 5-645,-5-3 516,-1-1-387,-6-1 258,-1 5 0,-3-4 0,-4 3 0,-7-5 129,0 7 129,-7-8-387,4-1 129,-5-1-258,3-6-258,0-4 0,0-4-903,11 4-1548,-1-11-2064,4-3-387,5 2-129</inkml:trace>
  <inkml:trace contextRef="#ctx0" brushRef="#br0" timeOffset="18932.0828">15569 12628 8385,'0'0'4773,"0"0"-258,10 4-129,-10-4-4515,12 0-387,4 0 387,-6 0-258,7 3 258,0 2 129,-2 0 0,1 6 0,-2-4 258,0 5-258,-3 3-129,-1 0 0,-3 1 258,-3 3-129,-3 4 0,-1-6 0,-3 3 129,-4 2 129,-5-9-129,-2 2 387,-4-6-387,2 2 129,-2-11 129,1 3-129,1-3 0,1-7-258,2 0 129,3-4-258,2 0 129,2-10-129,5 7-129,1-1-129,1 3 0,4-3-516,11 11-645,-7-10-903,9 5-1935,4 8-258,-3-4-516</inkml:trace>
  <inkml:trace contextRef="#ctx0" brushRef="#br0" timeOffset="19371.1079">15965 12704 3999,'7'-7'4386,"-7"7"129,-1-15-387,-8 5-2193,9 10-1548,-15-8 0,5 8-258,-5-2 258,3 2-129,-5 0 258,5 6-129,-2 0 258,5 1-516,-1-1 129,10-6 0,-5 16-258,6-6 129,8 0-129,3 0 0,3 1 0,1 0 129,3 3-129,-3-3-129,1-2 129,-3 4 0,-4-2 0,-3 3 0,-4-5 0,-2 0 129,-1 1 0,-4 0 0,-5 0 0,0-5 0,-1 4-258,-4-9-129,7 4-516,-9-6-1677,8-9-2193,2-1-258,2-8-387,3-1 259</inkml:trace>
  <inkml:trace contextRef="#ctx0" brushRef="#br0" timeOffset="19720.1279">16144 12398 7998,'0'13'4773,"0"12"-516,0-13-129,-4 9-4128,2 4-129,1 3 258,-2 5-129,0 1 516,0 3-129,-2-4 258,4 3-129,-2-3-129,3-4-258,3-2-774,1-15-1935,12-2-2193,4-7 0,4-6-903,3-5 645</inkml:trace>
  <inkml:trace contextRef="#ctx0" brushRef="#br0" timeOffset="20020.1451">16069 12519 6708,'39'14'5160,"-12"-4"-516,3-9-387,5 1-2322,-3 2-2451,12 8-516,-5-12-645,8 4-2709,-6 3-645,-3-7 129,-1 7 0</inkml:trace>
  <inkml:trace contextRef="#ctx0" brushRef="#br0" timeOffset="26587.5207">16531 12822 1677,'0'0'3354,"0"0"0,0 0-1677,0 0-903,0 0-258,0 11 258,0-11 258,0 0 0,0 0 0,0 0-129,0 0 0,0 0-258,0 0-258,0 0 0,0 10-387,0 3 0,-1 0 0,-1 7 129,-2 6-129,-1 4 129,-1-1-258,-2 6-258,2 2-903,-5-4-2580,-2-10-645,6 2-129</inkml:trace>
  <inkml:trace contextRef="#ctx0" brushRef="#br0" timeOffset="27743.5868">16946 12644 258,'11'-5'2838,"-11"5"-1677,10-10-1032,-2 7 258,3 1 0,-1-3 387,0 1 516,1 4-387,-1 0 129,2 3-129,0 0-129,0 2-258,0 2-129,1 3-258,-2-4-129,1 4 0,-1 2 0,-2 1 0,-1 2-129,-2 0 129,-1-1 129,-2 4 129,-3 2 129,0-3 258,-5-4 129,0 8 129,-7-9 0,3 4 129,-8-9-258,6 5-129,-6-8 129,3 3-258,-1-5-129,1-2-129,0-2-129,1-1 0,2-1 0,2-6-129,2 0 0,2-1-258,1 0 129,4-6 0,2 7-258,7-6 258,6 3-129,3 2 129,4 2-129,0 1-129,7 4-387,-6 2-258,5 2-1290,-3 4-1806,-9-2-774,3 5 645</inkml:trace>
  <inkml:trace contextRef="#ctx0" brushRef="#br0" timeOffset="28151.6101">17251 12639 1,'2'19'3482,"-2"-19"1,3 12-129,-3-12-1677,0 25-1935,2-13 0,1 9 258,1 2 387,-3 5 129,3 8 258,-4-1 258,2 12 0,-2-10-258,0 6 129,-2-1-387,1 2-129,-2-11-516,-2-6-774,5-2-1419,0-11-1935,0-14-129,0 0 0</inkml:trace>
  <inkml:trace contextRef="#ctx0" brushRef="#br0" timeOffset="28531.6318">17270 12794 129,'-2'-18'3870,"2"-5"-387,8 19 129,-7-5-2193,6-1-1548,1 0 129,3-2 387,0 5 129,-2-2 258,4 7-129,-4-3 258,4 5 0,-5 0-258,4 6-129,-4 3-258,2 0-258,-3 4 0,1 1 129,-2 2-129,-2-1 0,-1 0 0,-3-3 387,0 0-129,0 2 258,-8-2 0,1 0-129,-5-8 129,3 8-258,-3-4-129,1-4-516,11-4-903,-19 10-2451,14-17-1032,5 7 0,0-21-258</inkml:trace>
  <inkml:trace contextRef="#ctx0" brushRef="#br0" timeOffset="29155.6676">17530 12732 3096,'4'38'3354,"-1"-10"129,0-5-3225,-1 3-129,1 4 258,1 0 0,1 6 387,-4-3 129,3 8 129,-4-12 0,1 9 129,-3-12-129,2 7-129,-7-14-258,4 5-258,-4-11-129,0-4-129,7-9-129,-14 6-129,14-6 258,-14-15-258,8-2 258,1-7-129,0-1 129,4-8-129,0 0 0,1-7-129,0 1 129,2-2-129,5 4 0,0-1 0,3 5 129,1 4 0,2 1 0,0 9 0,1 6 0,-1 3 0,-1 0 129,0 8-258,-1 1 129,-3 1 0,-8 0 0,13 13 0,-10 3 0,2-3 129,-3 6-129,-1-1 129,-1 2 129,0 0-129,0 0 129,-4 1 129,-2-9-129,1 9 129,-5-6-129,0-5-129,0 3-258,-1-10-516,11-3-1419,-14 0-2451,5-10-387,4-6-258</inkml:trace>
  <inkml:trace contextRef="#ctx0" brushRef="#br0" timeOffset="29651.6959">17758 12806 2709,'35'2'3612,"-20"-6"-516,5-2-2193,0-4-1161,2 4 0,-2-1 0,0-5 258,-4 4 516,-3-3 129,-1 4 129,-4-6 129,-8 13 0,7-11 129,-7 11-129,-1-16-258,1 16 0,-15-8-258,6 5-387,-2 1 129,0 2-129,-3-2 129,1 5 0,0 2 0,2 5 0,-3-1 129,2 10 129,-1-4 258,3 5-258,-2-4 129,4 9 0,0-6 0,3 0-129,1-1 0,4-1-258,0-2-258,2-5-258,12 8-903,-6-22-903,14 4-1290,-5-1-903,5-12-774,1-6 517</inkml:trace>
  <inkml:trace contextRef="#ctx0" brushRef="#br0" timeOffset="30191.7268">18034 12675 645,'1'9'3354,"-1"-9"0,0 0-1677,13 8-1548,-13-8 0,14 16 0,-5-5 258,1 4 129,-1-5 387,3 7-129,-4-4 258,3 7-258,-4-2-129,3 3 0,-4-4-129,-1 1-258,-2-4-129,-1 1 129,-2-3 129,0 0 0,0-12 258,-8 17 129,-1-15-258,9-2 0,-14 5 0,14-5 0,-13-4-258,13 4 0,-12-17-258,8 2-258,2-2 129,1 1-129,1 2 0,0-4 0,3 7 0,1-5 0,4 5 129,-3-2 129,-5 13-129,12-11 0,-4 2 0,-8 9-258,12-3-258,-12 3 129,11 0-129,-11 0-129,13 3 0,-13-3-387,15 6-516,-15-6-645,13-5-1806,1 7 258</inkml:trace>
  <inkml:trace contextRef="#ctx0" brushRef="#br0" timeOffset="32955.8849">18310 12680 2193,'0'0'3612,"-8"-5"-129,8 5-2064,0 0-903,-3-9 258,3 9 0,0 0 0,0 0 129,0-11 129,0 11-258,0 0 129,0 0-258,0 0-258,0 0 0,0 0-258,6 6-258,-6-6 129,5 13-129,-1-1 129,-1-2 0,3 1-258,-2 2 129,3 4 0,-2-1 0,2 2 0,-2 1 0,2-2-129,-3-2 129,2 4 0,-2-5 0,-4-14 129,4 13 0,-4-13 0,0 0 0,0 0 0,0 0 0,0 0 0,-4-6-129,4 6 129,-10-18 0,5 5 0,-1-3 0,-1 1 0,2 1 129,0-5 0,1 5 129,1-2-258,3 2 129,0-1 0,0 3 0,7 2 0,3-1 0,1 4 0,3-2-129,-1 6 129,3 1-258,1 2-258,-2 0-258,6 1-1806,-1 3-1935,-5-4-516,3 2 387</inkml:trace>
  <inkml:trace contextRef="#ctx0" brushRef="#br0" timeOffset="33490.9155">18585 12703 774,'14'4'2709,"3"-2"516,-5-2-3096,-1-2-258,1-1 387,1 0 258,2 2 258,-5-3 0,3 3 0,-3-4-129,0 4-129,-10 1-258,12-7-258,-12 7-129,3-9-129,-3 9 129,-2-11 129,2 11 129,-14-7 129,3 0 129,1 6 258,-5-1 0,2 2-129,-3 0 129,2 6-129,0 2-129,1 1 0,-1 0 0,2 6 0,-2 0 258,7-1-129,-4 1 129,5 6-258,-2-3 258,6 1-258,-1-1-258,3-1 0,6-6-387,1 1-516,11 2-1032,-3-14-774,9 0-1161,-1-6-129,5-1 0</inkml:trace>
  <inkml:trace contextRef="#ctx0" brushRef="#br0" timeOffset="33818.9343">18794 12816 516,'18'7'2709,"-18"-7"-387,5 12-258,-2-4-516,-3-8-387,3 19-387,-3-19 129,4 13-387,-4-13 258,10 3-129,-10-3-129,16 0 387,-9-5-258,5-2 387,-6-9-129,6 7 0,-6-6-258,2 2 129,-7-6-129,2 8-129,-3-5 0,0 16-129,-6-16-387,6 16-129,-13-15 0,2 13-258,2 2 0,-4 0-129,4 6-387,-4-6-258,8 12-258,-7-9-258,12 15-387,0-18-129,-3 10 0,3-10-516,0 0-1290</inkml:trace>
  <inkml:trace contextRef="#ctx0" brushRef="#br0" timeOffset="34127.952">18968 12634 2193,'27'-38'3870,"-19"16"-645,-2-3-1290,4 12-129,-9-7-258,6 10 0,-7-6-258,0 16 0,2-17-258,-2 17-258,0 0-258,0 0-258,0 0-129,1 6 0,-1-6-129,2 18 129,0-3 129,1 3-129,0 8 0,-1 3-129,1 6 258,1 8-258,-2 3 129,1-2-258,0 3-129,-3-2-774,9 5-1290,-3-15-2322,2-4-516,2-15-258</inkml:trace>
  <inkml:trace contextRef="#ctx0" brushRef="#br0" timeOffset="34512.974">19428 12705 3225,'17'17'4902,"-17"-17"-645,16 14 258,-11-3-2838,-5-11-1548,12 20 258,-6-8 0,1 1-129,-5 1 129,3 7 0,-2-7-129,0 4-129,1 3-516,-4-21-1419,3 18-2709,-3-18-258,0 0-387</inkml:trace>
  <inkml:trace contextRef="#ctx0" brushRef="#br0" timeOffset="34715.9856">19559 12546 9159,'6'24'4257,"-6"-24"-1548,0 0-2580,0 0-5289,10 12-258,-10-12-129</inkml:trace>
  <inkml:trace contextRef="#ctx0" brushRef="#br0" timeOffset="35292.0186">19644 12720 6966,'3'10'5031,"-3"-10"-387,0 0-387,7 10-4128,-7-10-258,0 14 129,2-1 0,0-3 129,-2-10 129,3 17 129,-3-17 0,7 12-129,-7-12-129,17 1 0,-3-6-258,3-5 0,3 2 0,0-6 0,1 1 129,0-2 129,-2-3 0,-1 7 0,-7-2 258,-3 6-129,-8 7 129,12-11-387,-12 11 0,0 0 0,0 0 0,7 10 0,-7-1 0,0-9 0,1 13 0,0 1 258,-1-4-129,1 4-129,-1-5 129,2 3 0,-2-12-129,4 25 129,-2-16-129,-2-9 0,8 7 129,-8-7 129,10 11-258,-10-11-258,12 0-129,-12 0-387,20-4-1032,-17-11-1935,7 9-1419,-2-14 0,2 5-387</inkml:trace>
  <inkml:trace contextRef="#ctx0" brushRef="#br0" timeOffset="36827.1063">20375 12703 2967,'0'0'3741,"0"0"-258,10 1-1806,-10-1-645,0 0 0,5-7-129,-5 7-129,0 0 258,11 2-387,-11-2 516,0 0-645,4 9 129,0 1-258,-4-10 0,0 22 258,0-11-387,0 4 0,0 0 258,0 0-387,0-4 0,1-1 129,-1 0-129,2-2 0,-2-8 129,0 0-129,11 0-129,-11 0 0,14-13 258,-4 3-129,1-4 0,-1-5-129,0 6 129,2-5 0,-3 3 0,-1 3 0,-8 12-129,12-11 0,-12 11 0,0 0 0,8-6 0,-8 6-129,0 0 129,0 0-129,0 0 129,0 0 0,0 0 0,3 9 0,-3-9 0,1 15 129,-1-15 0,2 12 0,-2-12-129,5 17 516,-5-17-516,13 10 129,-2-10-129,2-2 0,1-6 129,3 0 0,1 3-129,1-5 0,-3-2 0,-3 7 129,-2-2-129,-2 2 0,-9 5-129,11 2 129,-11-2 0,3 15-129,-3 3 129,0-4-129,0 3-258,0 1-387,5 6-2193,-2-12-1806,-2-2-387,-1-10-258,4-6-128</inkml:trace>
  <inkml:trace contextRef="#ctx0" brushRef="#br0" timeOffset="37324.1348">20899 12753 1419,'0'0'3612,"0"10"387,0-10-645,-6-9-2967,6 9-645,-1-11 129,1 11 129,0-15-258,5 7 258,4-2 0,-1 3 387,4-3 129,5 4 258,-6-4-129,5 10 258,-6-3-129,4 3-258,-14 0 129,16 14-387,-13-3 0,-2 4-258,-1 4 129,-4 1 129,-4-4 258,-2 8-129,-3-4 0,2-4 0,-6-3-129,4-1 0,-2-6 0,4-6-258,-2 5 0,3-8-387,10 3-1161,-15-17-2580,12 1-516,2-1-387,1-5 130</inkml:trace>
  <inkml:trace contextRef="#ctx0" brushRef="#br0" timeOffset="38063.1769">21130 12704 6708,'4'9'4644,"-1"6"258,-3-15-645,0 0-2580,0 0-1806,6 12 0,-6-12-129,7 17 258,-4-7 0,1 7 258,0-1-129,-1-4 0,1 2 129,-4-14-258,5 15 0,-5-15 129,2 14-129,-2-14-129,0-5 0,0 5 129,2-18-387,1 3 129,0 1 0,3 1 0,0-4 0,4 1 0,-1 2 0,3 5 0,-1-4 258,3 12-129,-3-3 0,2-2 129,-1 6 129,-1 1-129,0 2 0,0 1 0,2 2 0,-1-3 0,1-2-129,1-1-129,-1 0 0,3-5-129,-4-1 0,5 2-129,-6-6 258,2-1 129,-3 0 258,0 4-129,-10 7 258,10-12 129,-10 12 0,0 0 0,-3-8-129,-7 6-129,3 2-129,-6-3 129,2 3 0,-4 0 0,3 0 129,-2 0 129,4 10-258,-3-1 129,5 5 0,-4-2 129,6 5 0,-1 0-129,3 4-129,2 3 129,2-3 0,7-3 0,6 3 0,5 1-516,2-8-516,16 4-3225,1-8-516,2-8-516,5-2-387</inkml:trace>
  <inkml:trace contextRef="#ctx0" brushRef="#br0" timeOffset="39363.2512">22044 12743 645,'11'-3'2709,"-11"3"-1161,0 0 0,7-13 516,-7 13 129,0 0-129,0 0-387,0 0-129,0 0-516,-13 0-258,13 0-129,-20 6-387,9-1-129,-5-3 0,2 6 129,-1-1-129,2-1 0,2-6 0,3 4-129,8-4 0,0 0 129,-4 10-129,10-6-129,5 0 129,5-1 0,3 4-129,1 0 258,1-3-258,-4 5 129,0 1 0,-6-2 0,-11-8 258,10 19-129,-10-4 0,-6-3 129,-7 6-129,2 1 258,-6-11-129,2 5 0,-5 1-129,4-2 0,1-6-258,-1 0-258,16-6-903,-23 0-903,23 0-2322,-3-14-258,3-2-387</inkml:trace>
  <inkml:trace contextRef="#ctx0" brushRef="#br0" timeOffset="40019.2889">22193 12823 2322,'-3'35'3741,"3"-14"387,-1-5-516,0 2-2838,1 7-645,1-4 0,2 9 258,0 0-129,2-2 0,-3 2-129,3 1-129,-2-8-129,0 1-387,1-5-645,-3-6-387,2-4-258,-3-9-645,0 0 0,0-13 516,1 0 258,-1-9 516,0 0 903,0-10 645,0 5 645,0-6 387,3 4 129,0-3 258,2 2-129,3-2-258,-3 4-129,4 7-258,-1-4-129,3 5-258,-1 5-258,2 2 0,0 0 129,3 7-258,-1-1 129,3 4 0,-3-4 387,2 7-258,-5 0 0,3 3 129,-6-2-387,1 9 0,-4 3-258,-2 1 0,-3 2 0,0 3 129,-3-3 129,-2 1 0,-4 0 129,1 1 0,-4-12 129,2 7 0,-5-8 0,3-2-129,-4-3-129,1 0-387,3-4-258,-6-8-1032,18 12-2322,-13-13-903,5 1-387,8 1 129</inkml:trace>
  <inkml:trace contextRef="#ctx0" brushRef="#br0" timeOffset="40527.318">22519 12832 6966,'13'18'4386,"-13"-18"-387,16 0-516,-3-5-3612,4-1-129,-3 0-129,4-1 387,-1 1 516,-1-2-129,1 2 129,-4-6 0,0 10 129,-13 2-258,13-5 0,-13 5-258,0 0 0,0-13-129,0 13-129,-12-9 0,3 5 0,9 4 129,-17-8-129,6 8 0,1 0 0,0 0 129,2 8 0,-2 0 0,10-8 0,-15 15 0,9-1 129,-2-2 129,3 1 0,0 1-129,2 1 129,-2-7 0,4 7-129,-1-1 0,2-4-129,0 0-129,0-10-258,10 19-387,-10-19-516,22 15-1032,-10-14-1806,3-2-645,6-1 129</inkml:trace>
  <inkml:trace contextRef="#ctx0" brushRef="#br0" timeOffset="41099.3507">22984 12761 8385,'0'0'4515,"-11"5"-387,11-5-1290,0 0-2580,-10 4-258,10-4 0,-15 1 0,15-1 258,-18 8 129,10 3 129,-6-1-129,7 6 258,-6-9-129,5 9-129,-4 3-129,5-2-129,-3 1 0,6-1-129,0-1 0,2-6 0,2 7-129,1-4 129,7-11 0,3 0-129,5-2-129,-1-6-387,10 0 0,-4-9-258,9 3 258,-6-8 0,1 7 258,-3-2 129,-2 0 387,-1 6 129,-9 4 129,-1 3 0,-9 2 0,0 0 0,0 0-258,0 0-129,3 6 129,-3 8 0,0-14 129,-1 25 129,-1-2-258,2 0-129,0 3-645,0-7-1548,4-3-2451,6-9 0,-2-5-516,7-8 259</inkml:trace>
  <inkml:trace contextRef="#ctx0" brushRef="#br0" timeOffset="41280.361">23187 12610 10449,'0'11'3096,"0"-11"-3225,0 0 516,0 0-5676,0 0-516</inkml:trace>
  <inkml:trace contextRef="#ctx0" brushRef="#br0" timeOffset="41887.3958">23378 12656 3354,'-11'43'4257,"8"-14"-129,-7 3-1548,-2-3-774,7 15-387,-9-2 0,12 11-258,-8-13-129,8 11-129,-4-11-387,5 0-129,0-10-387,-3-5-129,4-10 0,0-3-258,0-12 258,0 0-387,0 0 387,-11-7-129,6-5 129,1-1 129,-1-3 129,-2-2-129,3 3 129,-1 0 129,-1 5-258,6 10 387,-6-16-129,6 16 0,0-12 0,0 12-258,3-14 129,7 8 0,4-2-258,2-8-258,5 5 0,1-5-129,6 4 0,0-6 129,5 9 0,-6-6-129,3 3 387,-5 9 129,-1 1 0,-4 2 0,-4 0 0,-2 6 129,-14-6 0,15 23 258,-13-9 0,2 4 0,-4-6 129,0 7 0,-1-2-258,1-1-258,0 0-1161,0-5-2967,0-11-516,6-9-258,-2-7-387</inkml:trace>
  <inkml:trace contextRef="#ctx0" brushRef="#br0" timeOffset="42056.4055">23673 12694 9288,'2'34'258,"2"-22"-387,-4-12 129,0 0-5289</inkml:trace>
  <inkml:trace contextRef="#ctx0" brushRef="#br0" timeOffset="42431.4269">23866 12827 3483,'-30'0'4257,"17"8"258,-5-2-2193,-2-6-129,5 14 0,-5-9-387,13 16 0,-3-9-903,10 11 0,0-5-258,7 6-258,3-4 0,9 5 129,2-7-129,3-1 0,2-6-258,3 5 129,-2-8 0,3-4 0,-3 3-387,1-6-516,1 8-1032,-3-5-3225,-8-2 0,-5-2-516,-13 0-258</inkml:trace>
  <inkml:trace contextRef="#ctx0" brushRef="#br0" timeOffset="43179.4695">22078 13499 9546,'0'0'4515,"0"0"129,0-13-1032,0 13-3612,-8-11-129,2 2 129,-1-1-129,7 10 387,-14-9 0,7 1 129,-5 5-129,4 3 129,-5 0-129,2 5 0,-3 5 0,2 1 129,-3 8-258,1 5 129,1 3-129,3-14 129,2 5 0,3 2-129,2 0-129,3-4-387,9 1-774,0-1-2838,12-11-774,6 5-645,4-10-129</inkml:trace>
  <inkml:trace contextRef="#ctx0" brushRef="#br0" timeOffset="43563.4912">22251 13622 2580,'-10'-12'3225,"10"12"-387,2-10-1161,9-7-2967,3-4-258,6 10 774,4-3 774,-1-1 903,6 9 516,-6-2 387,3 5 645,-10 3-258,2 9-258,-12-1-645,0 6-516,-7 0-516,-3 5 0,-10-2 258,0-6-129,-6 14 129,2-11 0,-3-8 129,2-1-387,0 2-129,2-6-258,4-1-645,-2 2-1032,13-17-2580,1-3-387,-1 7 0,5-8-387</inkml:trace>
  <inkml:trace contextRef="#ctx0" brushRef="#br0" timeOffset="44007.5171">22566 13489 6837,'2'12'4644,"-2"9"-516,0-9 258,0-12-4128,-3 12-129,3-12-129,6 8 0,6-3 129,6-2-258,4-12 129,3-5 258,3 7 387,5-5 0,-4 0 0,1 2 129,-10-2 129,1 3 0,-11 4-129,1 7-258,-11-2-387,0 0 0,1 20 0,-1 6-258,-5-10 387,-1-1-258,2 13 258,-1-4-516,4-8 258,-4 7-903,10-13-2322,-1-15-1806,-4 5-516,13 1 0,0-17-129</inkml:trace>
  <inkml:trace contextRef="#ctx0" brushRef="#br0" timeOffset="44292.5332">23078 13241 9417,'10'14'5031,"-10"-14"-387,4 14-129,-8-6-4128,1 7-258,1 10-129,-2 7 129,-1 1 258,1 12 0,-2 4-129,4 5 129,-1-8 0,2 1-387,1-18-774,-4 1-3999,4-13-258,0-17-516,0 0 258</inkml:trace>
  <inkml:trace contextRef="#ctx0" brushRef="#br0" timeOffset="44743.5592">23012 13433 10320,'7'33'5031,"6"-25"-774,2-2 0,6 5-4515,4-3-129,7-4 129,-4 1 0,4-1 258,2-4 129,-2-4 129,-1 1-129,-2-7 129,-1-1 0,-7 7-129,-1 0-258,-6 0 0,-6-3-129,-8 7 0,0 0-129,0 0 129,-10 0 0,-3 0 258,-2-3 0,-2-3 0,-3 6-129,2-2 129,-1-1-129,1 4-129,3-1 129,0 0-129,3 2 258,1 8-129,6 2 258,0-1-129,5 8 0,0-3 387,6 6-129,2-1 129,1 0-387,6-13 129,-1 1-1161,8 7-1032,0-11-2580,-4-5 0,9-18-387,-3-4 1</inkml:trace>
  <inkml:trace contextRef="#ctx0" brushRef="#br0" timeOffset="44955.5712">23581 13386 645,'1'23'2709,"5"-9"-903,-6 4-1806,0 2 0,1 4 0,3 0 516,1 6-129,3 1 258,4 2-129,0-9-258,1-5 258,-13-19-516,31 58 0,-19-47-1935,-12-11-1032,20 18-128</inkml:trace>
  <inkml:trace contextRef="#ctx0" brushRef="#br0" timeOffset="45223.5866">23505 13661 10836,'31'-2'5160,"-7"-3"-645,1-9 387,-3-4-5031,12 3-129,1 4-129,0 1 129,-1-11 129,0 4 129,-2 9 129,-3-10-645,3 13-645,-9-4-2967,-2-5-387,-6 5-903,-5 4 258</inkml:trace>
  <inkml:trace contextRef="#ctx0" brushRef="#br0" timeOffset="45787.6189">24108 13339 7740,'11'15'4128,"-11"-15"-129,10 9-258,-10-9-3999,0 0-258,9 14 258,-9-5 258,1 1 774,-4 3 129,-4 11 129,-3-1 129,0 7 387,-5 13-129,2 2-645,1-3 258,-3-3-387,15-39 0,-12 71-129,12-71-129,10 73-1161,-10-73-129,42 36-774,-42-36-2967,72 15-516,-33-15-387,-2-1-129</inkml:trace>
  <inkml:trace contextRef="#ctx0" brushRef="#br0" timeOffset="46096.6365">23975 13494 12771,'18'25'5160,"-2"-15"0,1-7-645,0 1-4644,10-4-258,-2 0 0,3 11-387,3-9-387,8 6-2322,0 1-1806,1-7 387,3-2-258,3 10 129</inkml:trace>
  <inkml:trace contextRef="#ctx0" brushRef="#br0" timeOffset="46623.6665">24706 13609 10965,'0'0'4902,"0"0"387,0 0-645,-28 43-4128,28-43-645,-37 9 0,37-9 387,-46 29-258,46-29 129,-45 12-129,45-12 0,-37 2 129,37-2 129,0 0-129,0 0-258,0 0-129,0 0 258,36 41-129,-36-41 0,50-6 0,-50 6 129,55 12 0,-55-12 387,37 1-129,-37-1 0,0 0-129,0 0 258,11 58 129,-11-58-258,0 0 129,-42 52 0,42-52-129,-49 43-129,49-43-645,-47 29-2451,47-29-2064,-50 0-129,50 0-1161,-56-41 258</inkml:trace>
</inkml:ink>
</file>

<file path=ppt/ink/ink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4:01.006"/>
    </inkml:context>
    <inkml:brush xml:id="br0">
      <inkml:brushProperty name="width" value="0.05292" units="cm"/>
      <inkml:brushProperty name="height" value="0.05292" units="cm"/>
      <inkml:brushProperty name="color" value="#7030A0"/>
    </inkml:brush>
  </inkml:definitions>
  <inkml:trace contextRef="#ctx0" brushRef="#br0">16613 14623 129,'0'-5'2580,"0"5"-1677,5 0-129,-5 0-258,0 0-129,0 0 129,0 0-258,0 0 387,0 0-387,0 0 258,0 0 0,0 0 387,0 0-258,0 0 258,0 0-129,0 0 0,0 0-258,0 0 0,0 0-387,0 0 0,0 0-129,0 6 129,0-6-129,4 12 0,-4-12 129,8 18-129,-5-7 258,0 3-258,-1 1 258,-1-1-258,0 2 258,2-1 0,-2 2 0,3-4 129,0-1-129,3-3 129,1-4-129,5-3 129,0-2-258,6-1 0,-1-7 0,1 1-129,2-5 129,-3 2-129,-2-3 129,-3 3 0,-5 0 0,-8 10 129,13-15-129,-13 15 0,4-8-129,-4 8 0,0 0-129,0 0 0,10-3-129,-10 3 0,11 1 129,-11-1 0,12 11 0,-6-3 0,-1 4 129,2 0 0,-3 3 129,1-1 0,0 3-129,0-1 258,-1-1-129,3-1 0,1-2 129,-1-6 0,6-6 0,2 0 129,1-9-129,3-1 0,0-11 0,1 1 0,-2-4 0,-2 0 129,-2-2 0,-2 4 129,-9 1-258,4 3 387,-7 4-387,2 2 129,-2 4-516,0 0 0,0 8-258,0 0-387,0 0-645,0 0-1935,0 0-1290,9 9 0,-9-9-129</inkml:trace>
  <inkml:trace contextRef="#ctx0" brushRef="#br0" timeOffset="1686.0964">17313 14401 645,'3'-16'2580,"5"10"-1161,-8 6-1032,5-11 129,-5 11 0,0 0 387,0 0-129,0 0-129,8-4 129,-8 4 0,0 10-258,0 1-129,0 5-258,0 1-129,0 7 129,0 0 129,0 4-129,0 1 258,0 4 0,0-2-129,0 1 129,0-1-129,0 1 0,-5-4 258,3-1-258,-1-5-129,0-3 0,1-3 0,-1-4 0,0-4 258,3-8 0,0 0 0,0 0 0,0 0 129,6-14-129,2-3 0,4 2 0,-2-6-129,2 2 129,1-1-387,0 6 258,0 0-258,-2 4 258,-1 1-258,-1 3-129,0 3 129,-9 3-129,14 0 0,-14 0 0,13 5 0,-13-5-258,12 11 387,-6 0-129,0-4 129,2 2 0,-4 1 129,2 0 0,-2-1 129,1 1 129,-3-2-129,0 1 0,-2-9 0,2 13 0,-2-13 0,9 4 0,1-4 0,5-8-129,5-2-129,4-5 258,0-3-129,5-1 0,-2 0-129,1 0 258,-7 5-129,-3 1 258,-5 5-258,-2 2 0,-3 5 0,-8 1 0,9 10-129,-6 1-129,-1 2 0,2 2 0,0 0 0,2 1 0,0 0 129,3-3-258,-1-1 258,0-3 0,2-1 0,0-7-645,3 2-2967,-2-3-645,-5-9-516,0-7-129</inkml:trace>
  <inkml:trace contextRef="#ctx0" brushRef="#br0" timeOffset="1876.1073">17822 14256 8385,'-6'13'4773,"6"-13"-387,0 13-387,0-13-3999,7 15-1548,-1-5-2709,-6-10-129,13 13-258,-13-13-258</inkml:trace>
  <inkml:trace contextRef="#ctx0" brushRef="#br0" timeOffset="2462.1407">18138 14599 4386,'-3'-5'2451,"3"5"-1032,0 0-387,5-13-3483,-5 13 645,0 0 258,0 0 774,0 0 1032,0 0 774,0 0 1032,-9 2 387,1 4 0,-6-1-1032,3 7 129,-4-3-645,2 6 0,-3-4-387,6 3 0,-4-2-129,7 1-129,0-2 0,4 2 0,0-5 258,3 2-258,0-10 129,10 17 0,-10-17 0,17 12 0,-3-7 0,3-1-129,4-1-129,3-1 0,1-1 0,2-1-129,0 0 0,0 0 0,-3-3 0,-2-1-387,-2 2-1290,-4-4-2322,-9-4-516,-1 1-129,-6-6-258</inkml:trace>
  <inkml:trace contextRef="#ctx0" brushRef="#br0" timeOffset="3286.1879">18343 14232 3612,'0'0'3999,"3"-14"-516,-3 14 0,9-2-3225,-9 2-258,0 0 0,0 0 0,0 0 258,7 7 0,-6 5 129,-1-3 129,0 6 258,-1 1-258,1 5 0,0-1 0,1 9-258,4-1-129,-1 4 0,0 2 0,-1 2-129,0 2 0,-1 1 129,-2-6 129,0-2 0,-4-5 129,4-4-129,-5-7 129,5-2-258,0-13 258,7 5-387,4-5-258,0-7 129,5-1-258,-1-7 258,5 0-129,-4-3 387,0 0 0,-2 5 387,-4-1-129,-1 5 129,-3 1 0,-6 8-258,10 0 0,-10 0-258,10 10-258,-6 0 129,3 2-129,-1 1 0,3 3 258,-2 0-129,0 0 129,0 1 0,-2-4 258,2 2-129,-4-1 0,2 0 129,-3-4-129,0 1-129,2 2-774,-4-13-3483,0 10-258,0-10-258,8 0-387</inkml:trace>
  <inkml:trace contextRef="#ctx0" brushRef="#br0" timeOffset="3886.2222">19149 14520 2967,'0'0'3483,"0"0"-129,-10-13-258,10 13-2838,0 0-258,0 0-129,-11 2 129,11-2 129,-3 14 129,2-2 129,1 3 129,-1 4 0,1 4 129,0-3-129,0 5 258,0-3-258,2 4 0,-2-8-129,0 1 129,0-6-129,0-1-387,1 0-1032,-1-5-2451,0-7-774,0 0-129,13-6-129</inkml:trace>
  <inkml:trace contextRef="#ctx0" brushRef="#br0" timeOffset="4449.2544">19602 14509 5805,'-24'2'4257,"9"3"-387,-8-5-129,1 2-3741,1 3 0,0 1 0,1 3 0,0-2 0,2 1 129,2 2 0,3-2-129,3 1 129,10-9-129,-11 14 0,11-14 0,0 12-129,0-12 129,11 10-129,0-7 129,3 2-129,0 1 129,1 0 0,-2 0-129,1 1 0,-4 2 0,0 0 129,-2 0-258,-2 1 258,-3-1-129,0 0 0,-3 0 129,0-1 129,0-8 129,-7 13 129,7-13 258,-20 8 129,10 0-129,-9-8 0,3 1 0,-5-1-129,2 0-387,-1 0-387,-1 0-516,8 0-2064,1 0-1419,-1-7-516,13 7 0</inkml:trace>
  <inkml:trace contextRef="#ctx0" brushRef="#br0" timeOffset="6171.3529">20139 14538 258,'0'0'3096,"0"0"387,0-7-1677,0 7 0,6-8-129,-6 8-387,8-10-129,-8 10-258,13-8-258,-4 7 0,-9 1-387,19-1-258,-9 1-129,3 1 129,2 2-129,0 1 129,3 1 0,0 0 0,3 0 0,-1 1 129,0 2-258,-1-1 129,1 4-129,-3-3 0,-2 5-258,-4-2 258,-1 2-129,-5-2 129,-1 2 0,-4-1 0,0-2 258,-6 2 0,6-12 258,-13 18 258,1-12-129,0 4 0,-4-7 258,0 5-258,-3-6-129,-1 3 0,-2-3-258,2 0 0,-1-2-129,0 0 129,3 0-129,0 0 0,4 0 0,4-2 129,1 0 0,9 2-129,-9-8 129,9 8-129,1-11 0,5 2 0,3 0 0,1 0-129,3 1-129,2-1 0,5 8-903,-3-4-2709,3 2-258,2 3-516,-1 0 387</inkml:trace>
  <inkml:trace contextRef="#ctx0" brushRef="#br0" timeOffset="7193.4114">20880 14552 645,'12'14'2451,"2"5"-516,-6-9-129,4 5-516,0 2-129,0-3-258,1 4 0,-3-1-129,1 1-129,-4-4 0,0 2 0,-3-5-129,0-1 0,-4-10 258,3 11 258,-3-11-129,0 0 129,0 0-129,0 0-129,0-11 129,0 3-129,-1-8-258,1-2-258,5-7-129,3-3-129,4 0 0,4-4 0,2 2-129,2 1 129,1 3-129,-4 4 0,2 8-129,-9-4-774,4 15-903,-14 3-2193,0 0-258,0 0-516,0 0 129</inkml:trace>
  <inkml:trace contextRef="#ctx0" brushRef="#br0" timeOffset="7809.4466">21204 14610 4386,'9'8'4128,"-9"-8"-516,8 4 129,-8-4-3096,13 0-903,-5 0 129,2-3 129,4-1 129,2 0 258,2-3-129,0 1 0,2-5 0,0 4 0,0-5-129,-3 3 129,-5 0-258,-2 2 0,-10 7 0,11-12-129,-11 12 129,0-9-129,0 9 0,-13-5 0,3 5 0,-3 0 0,-1 0 129,-2 3-129,0 3 0,-2 0 129,2 2-129,0 2 129,1 0 0,1 1 129,-1 2 0,4-2 0,1 1 0,1 1 0,1-2 258,3 2-258,5-13 387,-7 19-258,7-19 129,-1 17-129,1-17 0,6 15 0,4-5-387,1-4-516,10 6-1032,0-3-1806,3-3-774,8-2-258,-4 1 0</inkml:trace>
  <inkml:trace contextRef="#ctx0" brushRef="#br0" timeOffset="8253.472">21681 14550 2967,'-7'0'3096,"7"0"258,0 0-2322,0 0 0,0 0 258,0 0-129,-3 6 0,3-6-129,-5 9 258,5-9-129,-10 14-258,1-6-258,4 6 0,-6 0-258,3 2 0,-3-1 0,2 4-129,-3-4 0,5 2-129,-1-4-129,4 2 0,2-3 0,2-1 129,2 0-129,9-4-129,8 2 0,5-6-387,8 3-387,1-9-516,11 0-1419,-1-9-1548,-2-6 0,1-6-387</inkml:trace>
  <inkml:trace contextRef="#ctx0" brushRef="#br0" timeOffset="8582.4908">21945 14229 129,'-12'0'3225,"12"0"-129,0 13 387,0-13-2709,0 0 0,8 17 258,-6-7 258,6 10 0,-4 0-516,6 9 258,-7 3-387,7 11 258,-4 4-516,3 7-258,0 0 129,0 3-258,-1-3 129,2-4-258,-3-6 129,0-5-129,1-8-387,-4-12-903,-1-11-2451,-3-8-258,5-8-258,-3-10 258</inkml:trace>
  <inkml:trace contextRef="#ctx0" brushRef="#br0" timeOffset="8812.504">21851 14445 1677,'-12'2'3870,"12"-2"387,0 0-774,0 0-1935,8 10-129,0-10 258,13 0-129,-2-1-516,10 1-258,6-3-774,4-3-903,13 4-2193,4-1-1161,2-1-258,2 0-387</inkml:trace>
  <inkml:trace contextRef="#ctx0" brushRef="#br0" timeOffset="9318.5329">22251 14673 2709,'-25'-15'3741,"25"15"129,-10-16-2064,5 2-129,5 3-387,1-5-387,9 5 0,2-4-258,6 5-129,2-2 0,4 4-258,0 2 0,3 5-129,-7 1 129,1 3 0,-5 9-129,-2 6 129,-8 0 0,-3 4-129,-3-1 258,-3 4 0,-9-6 258,1 0-258,-6-6 129,4 0-129,-5-8 0,2-1 0,0-4-258,2-2-258,3-3-645,-5-10-1677,3 2-1677,3-3-516,2 0-387,3-2-129</inkml:trace>
  <inkml:trace contextRef="#ctx0" brushRef="#br0" timeOffset="9873.5647">22581 14550 1677,'2'15'2967,"-2"-15"129,7 12-903,-1 0-1806,1 1 258,2 3 258,1-2 0,1 6-129,-1-6 387,3 3-129,-5-5 129,2 3-258,-10-15 0,12 15-258,-12-15 129,0 0 0,0 0-129,0 0 0,0 0-129,-3-8-129,-6-5 0,3 0 0,-6-5-258,1-1 129,-2-1-129,4 1 258,-2-2-258,5 3-129,5 1 258,1 3-258,7 3 129,10 0-129,6 4 0,5 0 0,7 3 0,3 3-129,4 1 0,-1 0-258,1 5-774,-11-5-1548,3 3-1806,-6 1-258,-7-3-258,-6-1 0</inkml:trace>
  <inkml:trace contextRef="#ctx0" brushRef="#br0" timeOffset="11166.6386">16778 15561 645,'-12'0'2580,"1"0"-516,2 0 0,9 0-129,-15-1-129,15 1 0,-13-5-129,13 5-258,0 0-258,-8-11-516,8 3-258,0 0-129,4-2-129,6-1 0,1-2-129,3 1-129,2 2 0,2 0 129,2 4-258,-2 1 0,1 5 0,-5 0 0,0 7 0,-2 1 129,-2 3-129,-2 0 129,-1-1 0,-1 4 258,-6-4 129,3 6 258,-3-6 129,-1 7 258,-8-10-129,3 6 129,-6-7 0,3 6-129,-3-6-258,2-2-129,0-4-258,-1 0-258,11 0-645,-15-17-1290,12 6-2580,2-8-129,1-3-516,4-3 129</inkml:trace>
  <inkml:trace contextRef="#ctx0" brushRef="#br0" timeOffset="11962.6842">17116 15185 2451,'0'0'3612,"3"15"129,-3-15-387,0 0-3096,0 15-516,0-2 129,-2 4 129,-1 3 387,2 6 258,-6 3 0,7 10 258,-3 0 129,3 8-258,-3-4 258,4 7-258,-1-7-129,8 3-129,-6-6-258,5-2 129,0-9-258,2-2 0,-1-5-129,-2-4 0,2-6-129,-4-3 0,-4-9-258,0 0-1032,9 3-1290,-9-9-1935,-5-7 129,1-2-387</inkml:trace>
  <inkml:trace contextRef="#ctx0" brushRef="#br0" timeOffset="12165.6958">17080 15652 1419,'-22'-34'3483,"19"25"-129,-2 0-1548,5 9-387,-4-9-129,4 9-645,0 0 129,0 0 129,0 0-129,0 0 129,4-4 0,-4 4 129,17-2-258,-5-2-129,8 2-387,7 2-1290,3 0-2967,4-3-516,6 0-387,-1-4 0</inkml:trace>
  <inkml:trace contextRef="#ctx0" brushRef="#br0" timeOffset="12818.7331">17714 15610 1677,'0'-22'3096,"12"12"-258,-3-7-2451,2-1-129,2 0 387,0 0 0,1 3 129,-1-1 0,3 6 0,-6 0 129,1 7-387,0 1 129,1 2-645,-2 4-129,0 4-258,3 3 129,-4-2 0,2 4 129,-2 1 387,-1-2 129,0 4 258,-5-6 129,2 7 258,-5-8 0,0 8 0,-8-8 0,3 7-129,-7-9-258,3 6 0,-7-9-258,2 2 258,-5-4-258,3 1 0,-3-4 0,3-3-129,-2-3 0,1-2-387,4 1-516,-2-11-1161,11 3-2580,-1-4-387,5-1-387,0-4 0</inkml:trace>
  <inkml:trace contextRef="#ctx0" brushRef="#br0" timeOffset="13209.7555">17976 15195 5289,'0'0'4128,"0"0"-129,1 9-258,-1-9-3096,0 16-903,0-7 0,0 7 129,0 2 129,0 7 258,1 6 129,-1 6 0,0 5 258,-1 0-258,1 4 129,-4-7 0,3 3 0,-3-9-258,4-5 0,0-9-387,0-7-516,6-1-2322,-6-11-1419,13 0-258,-6-5-387</inkml:trace>
  <inkml:trace contextRef="#ctx0" brushRef="#br0" timeOffset="13789.7887">18232 15403 5547,'0'0'4257,"8"0"-516,-8 0 0,0 0-3612,0 0-387,0 0 0,0 0 258,-4 15 0,4-4 387,-2 0 129,2 9 129,-1-2 0,1 11 0,0-5-258,4 10 0,-1-5-129,0 1 129,2-5-387,-1-2 0,0-5-774,-4-9-2322,0-9-1290,11 0-258,-7-12-258</inkml:trace>
  <inkml:trace contextRef="#ctx0" brushRef="#br0" timeOffset="14426.825">18448 15469 1677,'10'16'3870,"-6"-5"129,-4 0-1161,0-11-1290,0 23 0,-3-14-258,3 11-258,-3-9 0,3 6-258,0-17 0,-1 18-258,1-18-258,11 0-387,12-9-516,4-11-258,10 1 516,1-4 129,3 2 387,4-2-129,-4 3 387,-3 8 129,-11-2 387,-1 14 387,-14 0-516,1 11-387,-7 2-129,-3 4-129,0 2 0,-2-1 0,2 3-129,1-3 129,1-3-129,2-3 0,2-3 129,1 0-129,-2-6 129,0 3 0,-8-6-129,11 4-387,-3-1-3612,-8-3-645,0 0-387,-3-12-387</inkml:trace>
  <inkml:trace contextRef="#ctx0" brushRef="#br0" timeOffset="15544.889">18872 15605 1935,'0'0'2709,"0"0"-387,0 0-2322,6 0-903,-6 0 387,10-9 129,-3 0 387,4-2 387,1-2 0,3-2 387,3-2 258,1-1 129,4 3 0,-2-2-129,3 6 0,-5 2-129,1 7 129,-4-1-387,1 5-129,-3 3-258,-1 6 0,-4 0 0,1 5 258,-2-4 0,-1 5 129,-5-6 129,4 8-129,-6-9 129,6 7-129,-6-10-129,3 5 0,-3-12 0,2 13-258,-2-13-129,2 9-129,-2-9-129,0 0-258,0 0-1290,12 0-2709,-6-7-258,3-4-516,-1-7 129</inkml:trace>
  <inkml:trace contextRef="#ctx0" brushRef="#br0" timeOffset="16229.9282">20004 15151 1677,'0'0'2967,"0"0"0,0 0-387,9 1-3225,-9-1 129,3 8 387,-3-8 516,3 13 258,-3-4 387,5 2 0,-5 0 129,4 10 129,-4 1-129,5 10-129,-5 4-258,4 11-129,-4 3 0,0 8-129,-3-2-129,1 3 258,-5-7-129,4 3 129,-5-15-129,6-3 0,-3-11-129,5-2-129,0-9-129,0-3-516,1-3-516,-1-9-1419,0 0-2064,0 0-645,6-15-129,-3-3 130</inkml:trace>
  <inkml:trace contextRef="#ctx0" brushRef="#br0" timeOffset="16940.9689">20247 15352 3096,'14'0'3225,"-1"3"258,-13-3-3096,13 7 387,-3 2 129,-10-9 129,12 21 129,-8-6 0,8 11 129,-6-3-258,5 10 0,-1-3-387,2 6 129,-1-4-258,4 2 129,-6-9-258,3 1 129,-5-8-258,1-2 0,-1-6-129,-4-1 0,-3-9-129,5 9 129,-5-9-129,0 0 0,0 0 0,0 0 0,0 0 0,0 0 0,0 0 129,0 0 129,0 0 0,0 0 129,0 0-129,9-5 258,-5-13-258,3 0 0,1-7-129,4-6-129,3-6 0,1-3-129,4-3 0,0-2 0,3 4 0,0 1-129,1 6 258,-2 6-258,1 5 258,-6 6-129,-3 7 0,-4 2-129,-3 7 0,-7 1-516,0 0-903,0 0-1806,-6 12-1419,6-12-129,-12 12-258</inkml:trace>
  <inkml:trace contextRef="#ctx0" brushRef="#br0" timeOffset="18242.0433">20986 15087 2709,'0'0'3612,"1"8"0,-1-8-258,0 0-3096,0 0-258,0 0 258,0 0 0,-4 9 387,4-9 258,-1 8 129,1 0-129,0-8 129,0 18-129,-4-6-258,4 8-258,-1 2 0,1 5-129,-3 4 0,1 7-129,-3 3 258,1 7-258,-4-1 129,0 1 0,-2-4 0,1 1 129,-2-9-129,1-1-129,2-9 0,1-6 129,1-8-258,1-1 129,5-11-129,-5 11 0,5-11-129,0 0 0,0 0-258,0 0-903,0 0-3225,9-2-258,-2-8-129,-1-5-645</inkml:trace>
</inkml:ink>
</file>

<file path=ppt/ink/ink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4:50.619"/>
    </inkml:context>
    <inkml:brush xml:id="br0">
      <inkml:brushProperty name="width" value="0.05292" units="cm"/>
      <inkml:brushProperty name="height" value="0.05292" units="cm"/>
      <inkml:brushProperty name="color" value="#7030A0"/>
    </inkml:brush>
  </inkml:definitions>
  <inkml:trace contextRef="#ctx0" brushRef="#br0">2135 9314 129,'0'0'774,"0"0"0,0 0 0,0 0 129,0 0 0,8 1 0,-8-1-129,5 9 129,-5-9-129,4 16 0,-1-1-129,-2 2 129,1 5-129,-2 4 129,0 4 0,0 1-258,0 1 258,-1-4-129,1 0-258,0-8 0,3-2 0,-3-18-129,22 8 0,-7-14-129,4-10 0,3-7 0,2-5 0,-2-3-129,2-2 129,-4 1-129,-2 2 258,-4 4-129,-3 7 0,-4 3 0,1 3 0,-4 6-129,-4 7 0,0 0-129,9-3 129,-9 3-129,8 4 0,-3 6 129,1 1 0,0 4-129,1 3 258,-1 2-129,2 3 258,-1 2-258,1 2 258,-2-3 0,1 4 0,0-6 0,-1-1 0,-1-5 129,6-3-258,-11-13 129,19 7 0,-9-8-129,3-10 0,0-6 0,3-5 0,-2-5 0,-1-2 0,-1-3 0,-2 1 0,-2 0 129,-2 4-129,-2 2 129,0 4-129,-2 3 0,0 4 0,0 3-129,-1 2 0,-1 9 0,5-11-129,-5 11-129,0 0-903,0 0-2967,8 9-258,-8 2-129,-2 2-258</inkml:trace>
  <inkml:trace contextRef="#ctx0" brushRef="#br0" timeOffset="1488.0851">2680 9798 129,'0'0'2967,"0"0"-516,0 0-387,0 0-258,0 0-387,-8 2-387,8-2-516,0 0-129,0 0-129,0 0 0,0 0 0,6-13 0,2 0-129,6-4-129,3-6 0,6-2 0,1-2-129,2-2 129,2 1-258,-4 3 258,-2 5 0,-3 2 258,-7 8-258,-2 4 129,-10 6 129,10 1-129,-10 11 0,0 3 0,0 0 129,0 9 258,-2-4-258,1 3 258,-3 0 0,4 0 0,0-4 0,0 0-129,2-5 129,5 0-258,0-6-387,2-6-774,4-2-2193,1 0-903,-3-12-258,4-1 0</inkml:trace>
  <inkml:trace contextRef="#ctx0" brushRef="#br0" timeOffset="1798.1028">2879 9182 3999,'-18'0'4257,"5"2"-258,13-2-258,0 0-2838,-10 2-645,10-2 129,0 0-387,0 0-258,7 13-1161,1-8-2322,-8-5-129,12 5-387,-12-5 259</inkml:trace>
  <inkml:trace contextRef="#ctx0" brushRef="#br0" timeOffset="4379.2505">3930 9120 1,'0'0'773,"0"0"-515,0 0 129,0 0-258,0 0 129,0 0 387,0 13 0,0-5 129,0 3 258,-1 0-258,0 5 0,-1 2 0,0 4-258,0 6 0,0 2-258,1 6 129,0 1-258,1 7 129,0 2 258,0 1-258,0 1 129,-1-1 0,0 0 129,-2-3-129,0-1-129,-2-6-129,1-6 0,1-4 129,-1-6 0,2-6-129,-1-3 0,3-12 258,-3 9 0,3-9-129,0 0 0,0 0 0,0 0 0,2-5 0,-2 5-258,0 0 0,10-10-258,-10 10 129,8-4 0,-8 4 0,0 0 0,10-3 129,-10 3-129,0 0 129,0 0 0,8-1 0,-8 1 129,0 0 0,10-5-129,-10 5 129,8-3 0,-8 3-129,9-3 0,-9 3 0,0 0 0,13 0 0,-13 0 0,8 4 0,-8-4 0,9 7 129,-9-7 129,9 2-258,1-2 129,-10 0 0,14 0-129,-4-1 129,1-1 0,1 0-129,1 0 0,0 2 0,2 0 0,-1 0 0,2 1 0,0 2 0,1-2 0,2 1-129,2-2 258,1 0-258,3 0 258,1 0-129,0 0 0,4 2 0,-1 1 0,0 1 129,3 0-129,-1 1 129,1 3-129,2-1 129,2-1 0,-2 0 258,3-2-258,-1 0 0,2 1 0,0-2 0,0 2-129,1-2 129,-1 0-129,3 3 0,-2-3 0,2 4 0,1-2-129,0 2 258,-1 0-129,2 0 0,2 2 0,-2 0 0,1-1 0,1-1 0,0 2 0,1-3-129,-1 3 129,5-3 0,1 0 0,4 2 0,2-2-129,0 2 129,0 0 0,3 0-129,-1 0 129,-2-1 0,1 0-129,-2-1 129,-1 1 0,3-4 0,1 2 0,-2-2 0,2-2 0,1 2 0,-1-3 0,1 1 0,-1 0 0,-1 0-129,-2 2 129,6 0 0,1 0 0,-4 0-258,0 0 258,3-1-129,-2 0 129,-3-2-129,1 1 129,-1 0 0,0 0-129,2-1 129,0 2 0,0-2 0,1 0 0,3 0 0,-1 0-129,2 0 129,0-2 0,0 1 0,1-1 0,0 2-129,1 0 129,0 0 0,0 0-129,0 0 129,0 0 0,0 0-129,0 0 129,1-2 0,0 0 0,1 0 0,-3 1 0,4 0 0,0-1 129,0 2-129,-1 0 0,3 0 0,0-2 0,1 2-129,0-4 129,2 1 0,-1 0 0,0-1 0,1-1-129,-2-1 258,-1 2-129,1 1 0,1-1 0,-2 2 0,1-1 129,0 3-129,0-2 0,3 0 129,1 0-129,1-1 129,2 1-129,-1-2 0,2 2 0,2-1 129,-1-1-129,0 2 0,0-1 0,2-1 0,-1 0 0,1-2 0,-1 0 0,2-2 129,-1 2-129,0 1 0,1-2 0,2 4 0,2-1 129,5 2-129,2-1 0,3 0 0,3 2 129,3-2-129,3 0 258,5-4 0,3 2 129,-1-3 0,3-1 129,0 0 0,5 2-129,-2-4 0,1 4-129,-6-4 0,1 2-258,-4 0 0,-5-2-129,-2 4-258,-11-6-2322,-4 1-1677,-6 0 129,-16-6-516</inkml:trace>
  <inkml:trace contextRef="#ctx0" brushRef="#br0" timeOffset="6159.3523">4011 9071 774,'49'-1'1161,"-21"-3"258,5 1 0,6-3 129,-1-1-258,7 0 0,5 0-387,3-1-387,4-1 0,4 4-258,2 0-129,0-1 0,5 5-129,0 0 0,2 1-129,1 0 258,2 1-129,3 2 129,4-3-129,2 3 258,2-2 0,4-1 0,5 0-129,4 0 258,1 0-129,0 2 0,-1-1-129,4 5 258,1-3-258,2 4 0,-6-2 0,-2 1-129,0-2 129,0 0-129,2-2 0,2-1 129,-1-1-129,2-4 129,4-3 0,0 1-129,3-2 129,4 1-129,-4 0 258,2-1-258,2 2 0,-1 2 0,-1-3 129,0 0-129,-3 0 0,-1-2 129,0-1 0,2-2 0,-5 2 0,1-2 0,1 0 0,1 2 0,2-1-129,2 1 129,-1 0-129,1 1 0,1-1 0,3-3 258,-1 4-258,-1-4 129,-1 3-129,3-2 129,0 2-129,3 1 129,-2 0-129,0 2 129,-1 1-129,2 0 0,-1 3 0,-3-1 0,0 4 129,-3-2-129,2 2 0,0 0 129,-1 0-129,-4 0 0,3-1 129,1 1 0,2-2-129,1 1 129,-1 0-129,1 0 0,1 1 129,2 0-129,0 0 0,2 0 0,-4 1 0,1 3 0,1-3 0,-3 1 129,-1-1-129,-5 1 0,-5 1 129,-2-2-129,-4 1 0,-5 0 0,-4 1 129,-4 1-129,-4 2-129,-1 0 129,-3 3 0,-5 0 0,-4 2-129,-4-1 129,-4-1-129,-5-1 129,-5-1-129,-5 0 129,-5-3-129,-6-1 0,-5 1-129,-5-3-645,-2 7-258,-5-8-645,0 6-258,-15-6-516,15 8-516,-15-8-516</inkml:trace>
  <inkml:trace contextRef="#ctx0" brushRef="#br0" timeOffset="6732.3851">14651 8940 1935,'-5'12'2193,"2"-3"-258,3-9 129,-2 17-387,-2-9-258,4 8-129,-1-3-387,1 6 129,0 2-387,0 8-129,0 2-129,3 6-258,0 5 0,1 4 129,2 0-129,0 4 0,2-2 0,0 1-129,3-5 0,1-2 129,0-5 0,-1-2 0,2-4-129,-4-2 258,0-2-129,-3-3 0,0-1 0,-3-1-129,0-6 129,-2-1 0,-1-3 129,0 0-258,0-12 0,0 9 129,0-9-129,0 0 0,0 0 0,-10 5-387,10-5 129,-16 6-258,2-1-129,-6-1 0,-2 2 0,-9-3 258,-4 3 129,-6-1 258,-6-1 258,-3 3 0,-5-1 0,-3 0-258,-1 6-1419,3 0-2322,-6-5-258,6 2-129</inkml:trace>
  <inkml:trace contextRef="#ctx0" brushRef="#br0" timeOffset="7889.4513">8848 10617 2451,'0'0'3225,"9"0"-1677,-9 0-1161,12-4 387,-4 3 0,1-4 129,1 2-129,0-5-129,6 0 129,-1-7-129,4 3-258,2-8-258,4 3-129,1-4 129,0 5-258,-3-1 258,0 4-129,-6 4 0,-2 3 0,-1 5 0,-5 1 258,-9 0 0,15 16-129,-11-3 129,2 3 0,1 3 129,2 2 0,-1 0 0,3 3 0,-1-2 258,3 2-129,-4-4 0,6-1 129,-5-2-258,4-2 0,-3-6-258,2-5-516,5-4-3870,-3-8-129,-2-14-387,1-3 0</inkml:trace>
  <inkml:trace contextRef="#ctx0" brushRef="#br0" timeOffset="32695.8701">14324 10127 2580,'7'-11'2064,"-7"11"-1548,0 0 258,8-7 258,-8 7 258,0 0 0,0 0 258,0 0-129,0 6-129,1 6-258,-1-12 0,1 20 0,-1-8-387,4 7-129,-1-1 0,4 3-129,-2 5 0,3 2-258,-1 2 129,1 3-258,-1-1 129,0 2-129,-3-1 129,0 2-129,-2-9 0,0 0 258,-2-6-258,0-4 258,0-4-129,0-2 129,0-10 129,0 0-129,0 0-129,0 0 258,0 0-129,0-13-129,0-2 129,4-3-129,4-3 0,5-4 0,3-4 0,5-1 0,4-4-129,3-1 129,1-1-129,1 4 0,-2 0 0,-2 3 129,-6 2-258,-5 7 0,-3 4-129,-7 2-516,5 10-1290,-10 4-2451,0 0-129,0 0-516,-10-1 258</inkml:trace>
  <inkml:trace contextRef="#ctx0" brushRef="#br0" timeOffset="33010.8881">14391 10355 1419,'0'16'4128,"0"-16"-258,9 9 0,0-1-2709,6-4-1161,1 1 129,4-2 0,1 3 0,-1 0 129,2 2 0,-2-1 129,3 5 0,-3-2 129,2 4-129,-4-4 129,0 1-129,0-2-129,0 0 0,-4-2-774,0-6-1677,-5-1-2064,4 0 0,-9-10-387</inkml:trace>
  <inkml:trace contextRef="#ctx0" brushRef="#br0" timeOffset="34451.9705">15901 9431 2322,'7'-5'2064,"-7"5"-1548,0 0-129,0 0 258,0 0 258,0 0-129,0 0 129,0 0 129,0 0 258,2 15-258,-2-3 129,2 10-258,-2 2-258,4 5 0,0 5-516,0 5 0,2 3 0,0 0 0,0-3-129,4-1 129,-4-7 129,2-4-129,-2-6 258,0-2-129,-2-8-129,2-2 129,-6-9 0,3 7 129,-3-7-129,0 0 0,0 0-129,-7-1 0,7 1-387,-13-12-258,13 12-258,-17-18-258,17 18 0,-14-23-258,11 15-387,-4-5 0,7 4 387,-4 0 129,4 9 516,-5-13 258,5 13 129,-1-10 387,1 10 0,4-17 645,6 1 129,7-1 387,-1-10-258,13 1 258,-1-10-129,11 3 129,-5-10 129,10 11-129,-8-5-258,2 10-516,-7 0 0,-5 9-258,-7 3-258,-4 3-258,-5 12-258,-10 0-516,0 0-387,0 0-1032,-4 6-2064,-6 7-129,-5 0 0</inkml:trace>
  <inkml:trace contextRef="#ctx0" brushRef="#br0" timeOffset="34693.9844">15930 9688 3483,'0'15'3999,"2"5"-387,8-10-2838,5 0-258,5 1 129,1-3 129,7 2-387,2-2-258,4 1 0,0-2-516,-2-1-774,1-3-2709,0 8 0,-9-9-129</inkml:trace>
  <inkml:trace contextRef="#ctx0" brushRef="#br0" timeOffset="35145.0102">16496 9700 1677,'8'11'4128,"10"-4"0,-10-7-258,10-2-2838,0 1-1290,0-2 258,5 1 0,2-2 0,-1-2 0,1-1-258,-4-1-516,3 2-1419,0 3-1677,-11-5-129</inkml:trace>
  <inkml:trace contextRef="#ctx0" brushRef="#br0" timeOffset="35411.0248">16447 9584 4257,'17'4'4644,"3"-4"-516,-2-1-129,5 0-3999,4-2-258,3 3 0,0-5-1032,5 1-2193,0 3-774,-9-8-129</inkml:trace>
  <inkml:trace contextRef="#ctx0" brushRef="#br0" timeOffset="36036.0608">16981 9099 1548,'0'0'3999,"3"7"-258,-3-7 0,2 9-3354,1 2-387,0 4 516,3 7-129,-6 5 387,4 9-129,-4 6 258,2 14-129,-2 4-129,0 7 0,0 0-129,4 6 0,2-3-129,3-2-129,1-7 0,5-9-129,1-8 0,-1-5-129,1-8-516,-6-13-387,4-7-3354,-14-11-258,9 0-516,-9-9 258</inkml:trace>
  <inkml:trace contextRef="#ctx0" brushRef="#br0" timeOffset="36631.0948">17187 9358 774,'0'0'3354,"1"8"258,-1-8-258,0 0-3225,0 9 0,0-9 0,12 19 258,-4-4-129,3 4 129,2 3 129,5 6-258,-1 0 0,2 6 258,1-1-129,3 2 258,-1-5-129,3 2 129,-3-6 129,2-1-129,-5-7-129,4 1 0,-4-6-129,-2 0-258,-4-7 0,-1 3 129,-12-9-129,11 4 0,-11-4 129,3-5 0,-4-8 0,-3-1 0,-3-7-129,2-4 0,-2-3-258,4-4 258,0-3-129,3-3-129,1-1 258,6-1-258,4 2 258,4-1-258,3 2 129,1 1-387,4 5-645,-8 2-2709,5-1-774,0 3-129,-8-1-387</inkml:trace>
  <inkml:trace contextRef="#ctx0" brushRef="#br0" timeOffset="37447.1418">17902 8994 2322,'0'0'3612,"0"0"387,13 11-1161,-13-11-2580,5 14-129,-3 0 258,-2-2 258,4 7-258,-4 4 387,6 5-258,-5 4 258,4 7-258,-3 1 0,6 9-129,-2 0 129,4 6-129,2-3-129,2 1 129,0-5-258,2-3 129,0-5-129,0-3 0,-2-6-129,-4-6-516,3 1-2064,-8-4-1677,-6-9-387,-8-3-258</inkml:trace>
  <inkml:trace contextRef="#ctx0" brushRef="#br0" timeOffset="38843.2207">8592 9047 2193,'-2'11'1290,"0"1"-516,-2 1 258,2 3 129,-2 2 129,3 3-129,-2-2 0,3 7-258,-2-1 258,2 10-258,0 5-129,6 10-129,-5 8-258,6 9 129,-3 6 0,4 5-129,-4 4 0,1-1-129,-4-4-129,-1-7 129,0-10-129,0-9 129,0-9-387,0-12 0,3-9-387,-3-21-1677,9 2-2193,6-9-129,-1-19-258</inkml:trace>
  <inkml:trace contextRef="#ctx0" brushRef="#br0" timeOffset="39739.2728">9675 8909 1419,'0'0'1290,"4"7"258,-4-7 0,0 15 0,-1-6-516,1 6 0,-3-1-129,3 8 0,0-2 0,0 9-129,-1 7-258,1 8 0,-1 11-129,1 10-129,-3 9 0,2 7 0,-4 5-129,2 4 0,-1-5 0,-1-5 129,1-11 129,3-6 129,-1-13-129,2-7 0,0-10-129,3-8 0,1-6-258,2-5 0,0-3-258,-6-11-258,11 9-645,-11-9-1677,3-7-1677,3-4-129</inkml:trace>
  <inkml:trace contextRef="#ctx0" brushRef="#br0" timeOffset="41699.3851">8886 9549 1935,'0'0'2838,"0"0"-129,0 0-645,0 0-645,0 0-645,0 0-516,6-11 0,4-3 0,5-1 0,1-4-129,5-5 0,2-4 0,3 0 0,-1-1-129,1 3 0,-2 1 129,-2 4 0,-5 2 129,-2 6-129,-2 1 129,-5 6-129,-8 6 0,9-6-129,-9 6 129,0 0-129,0 0-129,5 9 129,-3-1-129,0 1 129,0 3 0,1 1 0,1 4 0,-1 1 129,-1 2-258,2 3 258,-2 7-129,-2 0 0,0 3-129,0 1 129,-3-2 0,-1-2 0,0-3 129,-2-2-129,2-10 0,0-2 129,4-13 0,-7 10-129,7-10-129,0 0 0,-10 0-129,10 0 0,-12-3-129,5 0 129,-2-1 0,-2 0 129,1 1 0,-1-1-129,1 4 258,1-1-129,9 1 0,-12 0 0,12 0 0,0 0 0,0 0 129,6 0 0,7 0 129,4-1 0,3-2 129,4 1-129,5 1-1806,4 3-1935,-11-3-387</inkml:trace>
  <inkml:trace contextRef="#ctx0" brushRef="#br0" timeOffset="43675.4981">9129 9697 1032,'0'0'903,"0"0"-129,0 0-129,0 0-387,0 0 258,0 0 129,0 0-129,0 0 258,-3-10 129,3 10-258,0 0 0,4-11-258,-4 11 0,11-10-258,-3 4-129,-1 2 0,5 1 0,-2-1 0,3 1 0,-2 2 0,2-1 129,-2-1 0,0 2 0,-1 0 258,1 0-258,-1-2 129,-2 2-129,2 0 258,-10 1-258,12-3 129,-12 3 0,0 0 129,0 0-129,0 0 0,0 0 129,0 0-258,-10 0 0,0 2 0,-4 1-129,-1 0 0,-2 0-129,-1 2 129,-1-1 0,1 0 129,-2-1 0,4 1 0,1-4 0,4 3 129,2-3-129,9 0 0,-10 2-129,10-2 0,0 0 0,5 0 0,4 0-129,2-2 129,2 0-129,3-1 129,1 1 129,-1-2-129,3 0 0,-2 2 0,-2-1 0,-1 0 0,-1 2-129,-6-1-258,3 2-774,-10 0-1806,0 0-1161,5 11 0</inkml:trace>
  <inkml:trace contextRef="#ctx0" brushRef="#br0" timeOffset="45610.6088">4676 9466 1161,'-37'9'1419,"16"-8"129,-3 4-387,1-5 258,-2 1-387,3 1 129,-2-2-129,6 0-129,0-8-258,7 4 129,3-9-258,6 1-258,2-6 0,8-1-129,8-3 0,5-2-129,7 2 258,1 2-258,2 4 129,0 5-129,0 4 0,-3 7 0,-4 2 0,-4 7 0,-3 6 0,-4 1 0,-3 2 0,-4 2 129,-4 0 129,-2 1 0,-2 1 258,-8 1 129,-5-2 129,-1 4-129,-9-6 0,4 2 129,-5-5-258,1-1 0,-4-6-258,2-2-129,3-7 0,2 0-258,5-4-258,3-11-516,11 2-2580,2-5-903,2-5-387,12 2 129</inkml:trace>
  <inkml:trace contextRef="#ctx0" brushRef="#br0" timeOffset="45925.6268">5230 9521 1806,'2'14'3741,"-2"-14"129,8 0-774,-8 0-3225,18 0-903,-8 0-1161,-10 0-1419,21-2-258</inkml:trace>
  <inkml:trace contextRef="#ctx0" brushRef="#br0" timeOffset="46172.6409">5729 9502 3999,'29'5'4386,"-17"-5"-258,-12 0-774,18-5-5031,-3 5-2322,-6-7-258,6 5-129</inkml:trace>
  <inkml:trace contextRef="#ctx0" brushRef="#br0" timeOffset="46416.6549">6247 9518 2580,'52'8'3741,"-25"-7"0,-7-1-2580,-2 0-645,0-1-387,-4 0-516,-1-2-774,-5 0-1935,4 3-774,-12 0 517</inkml:trace>
  <inkml:trace contextRef="#ctx0" brushRef="#br0" timeOffset="46616.6663">6888 9508 4386,'18'16'4773,"-18"-16"-387,0 0-387,12 7-4257,-12-7-2838,10 8-1290,-10-8-258,0 0 0</inkml:trace>
  <inkml:trace contextRef="#ctx0" brushRef="#br0" timeOffset="47263.7028">7624 9648 645,'-20'-21'2838,"16"7"0,0-6-258,4-2-1032,5 0-516,2-3-387,7 3-516,0 1 0,3 0-258,2 7 0,0 1 0,0 8 0,-1 2-258,0 3 258,-2 5-129,2 7 129,-4 0 0,-2 6 0,-1 0 129,-1 0-258,-2 2 258,-2-2 0,-1 1 258,-3-2-258,-2 1 387,0-5 0,-2 0 258,-8-2 0,2 1 387,-10-3-258,3 2 516,-11-7-129,2 5-258,-8-6 0,-2 1-387,-3-4-129,1 0-645,3 0-1032,-5-1-2838,8-8-516,5-1-516</inkml:trace>
  <inkml:trace contextRef="#ctx0" brushRef="#br0" timeOffset="48494.7728">10200 9608 645,'-8'0'3612,"8"0"-1419,-16 0-516,2-1-258,2 1 0,-6-5-258,4 2-129,-4-7-129,4 3-258,-1-7 0,6 1-258,1-5 0,4 0 0,4-5-258,0 3-258,9 2 258,1 0-129,4 3 0,0 3-129,0 5 129,1 0 0,0 7-258,0-1 258,-1 1-258,1 5 0,-2 5 0,1-1-129,1 2-129,-3 0 129,3-1 0,-3-1 129,-1 0 0,0-3 258,-11-6 129,13 12 258,-13-12 0,3 14-129,-3-5 129,-6 4 0,-4-2 0,-1 5 0,-4-4 129,-1 5 0,-6-6-129,3 0 129,-4-5 0,3 1-129,-3-5 0,3 1-129,1-3-129,3-2-129,2-3-129,3-8-516,6 4-516,-1-7-2967,6-10-387,12 0-387</inkml:trace>
  <inkml:trace contextRef="#ctx0" brushRef="#br0" timeOffset="49327.8212">10625 9119 516,'2'102'387,"-2"-39"-129,0 10 129,-2 5-129,-4 8 258,0 1-129,0-2 129,0-7 129,1-12-258,4-8-258,-1-19-2709</inkml:trace>
  <inkml:trace contextRef="#ctx0" brushRef="#br0" timeOffset="50170.8696">7164 9184 3354,'17'15'3483,"-17"-15"-774,17 9-2967,-7-1 129,-1-2 258,0 3-129,-5 3 516,0 0-387,-4 5 258,0 6 258,-3 6-258,-1 8 258,-1 10-258,3 11 129,0 9-387,2 8 129,0 6-129,6 1 0,4-3-129,2-4 0,4-8-387,1-9-774,7-12-2193,3-2-645,-3-18 129</inkml:trace>
  <inkml:trace contextRef="#ctx0" brushRef="#br0" timeOffset="50771.904">11171 9395 4773,'-1'9'4644,"1"-9"-516,10 3-258,-10-3-4257,21 8-774,-9-7-516,7 4-1677,2 0-1161,-5-5 0</inkml:trace>
  <inkml:trace contextRef="#ctx0" brushRef="#br0" timeOffset="50969.9153">11773 9407 2580,'17'15'3483,"-17"-15"-129,15 5-3354,-7 3-3483,-8-8-129</inkml:trace>
  <inkml:trace contextRef="#ctx0" brushRef="#br0" timeOffset="51357.9375">12936 9336 7740,'22'21'4515,"-22"-21"-774,19 12-258,-19-12-4773,21 10-387,-21-10-903,12 0-2064,-3 0-387,-3-8 775</inkml:trace>
  <inkml:trace contextRef="#ctx0" brushRef="#br0" timeOffset="52330.9932">14052 9404 516,'-36'-27'3483,"16"10"-258,8-1-1548,4 3-516,1-4 0,7 4-129,0-3-129,9 4-258,0-3-258,8 4-129,1 3-129,2 0 0,2 3 0,0 2-129,2 3-129,-3 2 0,3 2 0,-3 3-129,-1 4 129,-2 0 0,0 3-258,-2 0 258,-4 1 0,0-1 0,-5 1 258,-1 2 0,-6-1 516,0 1 0,-10-3 387,-1 6 0,-12-6 0,-1 6 129,-7-9-258,1 3-516,-2-2-1032,-6 1-3354,1-10-516,2 1-516,1-10 0</inkml:trace>
</inkml:ink>
</file>

<file path=ppt/ink/ink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7:11.597"/>
    </inkml:context>
    <inkml:brush xml:id="br0">
      <inkml:brushProperty name="width" value="0.05292" units="cm"/>
      <inkml:brushProperty name="height" value="0.05292" units="cm"/>
      <inkml:brushProperty name="color" value="#00B0F0"/>
    </inkml:brush>
  </inkml:definitions>
  <inkml:trace contextRef="#ctx0" brushRef="#br0">8163 15434 2193,'0'0'3354,"0"0"0,0 0-1548,0 0-774,0 0-645,0 0-258,11 0 0,-2 0 0,1 0 258,3 1 0,1 0 258,5 2-129,0-3 258,5 1 0,0-1 0,4 5-258,-2-5 129,4 0-129,-5 0-129,3 0-129,-4 0-129,-2-2-258,-3 2-129,-4-6-1032,0 4-2322,-1 2-516,-14 0-516,11-7 516</inkml:trace>
  <inkml:trace contextRef="#ctx0" brushRef="#br0" timeOffset="420.024">8148 15243 2967,'13'-4'3096,"-13"4"258,17-9-1419,-4 8-1548,2-2-129,3 3 258,3-3 0,3 3 258,1-3-129,3 3 258,1 0-258,4 0 258,-5 0-258,7 0 0,-5 0 0,3 1-258,-6-1 0,1 2-258,-3 1-258,-5-3-1677,-2 0-1935,2 2-387,-10-2-516,-1-2 129</inkml:trace>
  <inkml:trace contextRef="#ctx0" brushRef="#br0" timeOffset="5806.3321">9621 14827 2451,'0'0'2193,"0"0"-129,0 0-387,0 0 0,0 0-258,0 0 0,0 0-258,-9 0-129,9 0-129,-9-2 0,9 2-258,-15-1-129,15 1 129,-19-6-258,9 6 0,-6-3-129,3 0-129,-4 3 129,-2-1-129,-2-1 0,1 2 0,-2-3 0,2 3 0,-2 0-129,0 0 129,3 0-129,0 0 129,-1-1-129,1 1 129,-1-2-129,2-2 129,-3 2-129,5-2 258,-3 0-129,3 0 258,1 1-258,2 1 0,-1-2 0,4 4 0,0-1 0,2 1-129,0 0 0,8 0 0,-13 0 0,13 0 0,-9 0 0,9 0 0,0 0 0,-10 0 0,10 0 0,0 0 0,0 0 0,0 0 0,0 0 0,0 0 0,0 0 0,-8 3 0,8-3 0,0 0 0,0 0 0,0 0 0,0 0 0,0 0 0,0 0 0,0 0 0,0 0 0,0 0 0,0 0 0,0 0 0,0 0-129,0 0 129,0 0-129,0 0 129,0 0 0,-10 4 0,10-4 129,-7 9-129,7-9 0,-9 11 0,9-11 129,-10 13-258,10-13 258,-9 12-258,9-12 129,-11 15 0,11-15-129,-10 14 0,4-4 129,2 0 0,-1 1-129,0 4 129,0 3-129,0 4 129,2 4-129,0 4 129,0 6-258,1 2 258,2 5-129,0 1 129,0 4-129,0 2 129,2 2-129,1 1 129,-2 1 0,1-2-129,-1 1 129,-1-2-129,1-1 129,-1-4 129,1-4-258,1-4 258,-1-6-258,0-4 129,3-7 0,-3-3 129,2-7-129,-2-3 0,-1-8 0,5 12 0,-5-12 129,0 0-129,0 0 0,0 0 0,0 0 0,0 0 0,0 0 0,0 0 0,0 0 0,0 0 0,0 0 129,0 0-129,0 0 0,0 0 129,0 0-129,0 0 0,0 0 0,7 6 129,-7-6-129,9 2 0,0 2 0,3-4 0,5 1 0,5-1 258,3 0-258,7-1 129,7-7 0,1 2 0,4-2-129,1 2 129,0-3 0,3 3-129,-4-2 129,0 2-129,-5 2 129,-1-1-129,-6 2 129,-2 0-129,-5 2 129,-5-1-129,-4 2 0,-4-1 0,-4 1 0,-8 0-258,9 0-516,-9 0-2580,0 0-903,-5 0-645,-6-2 129</inkml:trace>
  <inkml:trace contextRef="#ctx0" brushRef="#br0" timeOffset="6643.3798">9015 15336 2193,'0'0'2580,"0"0"-129,0 0-129,-9-2-129,9 2-387,0 0-129,0 0-258,0 0-516,0 0 0,0 0-387,0 0-129,0 0-129,0 0 0,0 0 0,0 0-129,8-2 0,2 2 0,1-2 0,5 2 0,2-2 129,5 2-129,3-3 0,2 3 129,3 0-258,0 0 129,3 0 129,-3 2-129,2-1-129,-3 3 129,0-1-129,-2 0 129,-5-2 0,-3 1 0,-1-2 0,-4 2 0,-5-2 129,0 0 0,-10 0-129,10 0 129,-10 0-129,0 0 0,0 0-129,0 0-645,0 0-2580,0 0-1290,0 0-129,0 0-645</inkml:trace>
  <inkml:trace contextRef="#ctx0" brushRef="#br0" timeOffset="34339.9641">10049 15428 258,'0'0'1161,"0"0"129,0 0 258,0 0 129,0 0 129,0 0 0,0 0-129,0 0 0,0 0-258,0 0-387,0 0-258,0 0-258,0 0-258,0 0 0,0 0-129,0 0 0,0 0 0,0 0 0,0 0 0,0 0 129,0 0-129,0 0 129,0 0-129,0 0-258,0 0 129,0 0 0,0 0-258,0 0 258,0 0 0,0 0-129,0 0 0,0 0 129,0 0-129,0 9 129,2 0 0,3 4-129,1 5 129,2 1 0,2 6 0,1 1 129,0 3-258,4 1 258,-1-1-129,1 0 0,1-4 0,-1 1 0,0-4 129,-3-2-129,1-6 0,-2 0 129,-2-2 0,-1-1 129,-8-11 129,14 12 0,-14-12 258,8 1-129,-8-1 0,10-10 0,-5-4 129,4-3-258,-1-2-129,3-7-129,-1 2-129,0-4-129,0 1 258,0 1-129,-3 1 0,1 3 0,-1 3 0,-2 3 0,0 1 0,0 6 0,-5 9 0,9-12-129,-9 12 0,0 0 129,7-5-129,-7 5 129,0 0-129,0 0 129,0 0 0,0 0 0,0 0 0,0 0 0,0 0 0,0 0 129,6 5-129,-6-5 0,0 0 0,0 0 0,0 0 0,7 9 0,-7-9 129,0 0-129,0 0 0,0 0 0,10 2 0,-10-2 0,0 0 0,0 0 0,0 0 0,7 13 0,-7-13 0,7 15 0,-3-2 129,2 5-129,0 4 0,3 5 0,0 1 0,3 0 0,1 1 0,3 0 129,0-4 0,1-2 0,-1-6-129,2-3 258,-3-2-258,1-3 258,-3-3-258,-1 0 129,-3-3 0,0-3 0,-9 0-129,14 0 129,-14 0 0,11-6 0,0-4-129,2-5 258,5-7-129,5-5-129,3-7 129,4-7-129,4-4 129,-1-1-129,1 0 0,-3 1 129,-4 5-129,-4 7 129,-5 8-129,-3 6 0,-6 6-129,-9 13 129,15-5-516,-15 5-2709,0 0-1290,1 11-387,-1-11-645,-7 15 258</inkml:trace>
  <inkml:trace contextRef="#ctx0" brushRef="#br0" timeOffset="49693.8423">9183 14781 258,'0'0'1935,"0"0"-129,0 0-129,0 0-129,0 0-387,0 0-258,0 0-258,0 0 129,-5-4-645,5 4 0,0 0-129,-7 0 0,7 0 129,-9 0 0,9 0 387,-11 0-129,11 0 0,-13-1 258,13 1 0,-13-1-129,3-1-129,10 2 129,-14-1-258,14 1-129,-13 0 129,13 0-258,-11 0 129,11 0 0,-11 0-129,11 0 129,-9 0 258,9 0-129,0 0-129,-10 0 0,10 0 0,0 0 129,-9 0-129,9 0-129,0 0 129,0 0-258,-9-1 129,9 1 0,0 0 0,0 0-129,-9 0 129,9 0 0,0 0 129,-10 1-129,10-1 129,0 0-129,-11 2 129,11-2-129,-9 2 0,9-2 0,-11 2 0,11-2 0,-9 3 0,9-3 0,0 0-129,-10 3 129,10-3-129,0 0 129,0 0-129,0 0 0,0 0 0,0 0 0,0 0 0,0 0 0,0 0 129,0 0-129,0 0 129,0 0 0,0 0 0,0 0-129,0 0 129,-6 9 0,6-9-129,0 0 129,0 0 0,0 10 0,0-10-258,6 9 516,-6-9-258,4 13 0,-2-4 0,1 2 0,0 2 0,-1 3 0,0 5-258,0 1 0,4 7-1677,0 7-1677,-6-5-129,6 8-387</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07.487"/>
    </inkml:context>
    <inkml:brush xml:id="br0">
      <inkml:brushProperty name="width" value="0.07" units="cm"/>
      <inkml:brushProperty name="height" value="0.07" units="cm"/>
      <inkml:brushProperty name="color" value="#3165BB"/>
      <inkml:brushProperty name="fitToCurve" value="1"/>
    </inkml:brush>
  </inkml:definitions>
  <inkml:trace contextRef="#ctx0" brushRef="#br0">37-1 44 0,'0'-3'19'0,"0"6"-10"0,0 0-6 16,0-3 7-16,0 0 0 15,0 0 4-15,-3 3 6 16,3-3 2-16,0 0-3 16,0 3-1-16,0-3-4 15,0 0-1-15,0 0-1 16,0 0 2-16,0 6-7 15,0-2-4-15,0-4-2 16,3 6 5-16,1 3 6 0,0-3-4 16,0 0-2-16,-4 0-1 15,0 4 1-15,3-1 1 16,-3 10 3-16,4-4-3 16,-4 13-2-16,0-7 0 15,0 4 1-15,0-4 1 0,0 8 1 16,0-8-2-16,0 7-1 15,-4-4-1-15,1 11 0 16,-1-4 0-16,0 5 2 16,0 5-3-16,1 2 0 15,-1 1-1-15,0 8 1 16,0-6 0-16,1-3 3 16,-1-3-5-16,4-3-1 15,0-2 4-15,0-8 2 16,0 4-2-16,0-9-3 15,0 3 0-15,0-4 1 0,0 4-3 16,0-10 0-16,0 7 1 16,-4-9 0-16,0-4 0 15,4 0 0-15,0 0 0 16,-3 4 2-16,3-7-1 16,0 0-1-16,0-3 1 15,0-3 1-15,0 0-3 16,0 0 0-16,0 0 1 15,-4 0 2-15,4-3-1 16,0 0-1-16,0 0-2 16,0 0 1-16,0 0 1 15,0-4 0-15,0-2 0 16,4 0 0-16,-1 0 0 16,1 3 0-16,0-7-3 15,3 0 2-15,1 1 1 0,3-6 2 16,0-1-3-16,4 1 0 15,0-1-1-15,4 0-2 16,0-5 3-16,-1-1 0 16,0 4-2-16,5-4 0 15,-1 12 4-15,-3 11 1 16,0-1-3-16,3 3-1 16,-7 0 1-16,0 11 2 15,-4 2 2-15,-3 12 1 16,-1-13-5-16,1 7-1 15,-5 0 1-15,0-2 0 16,1 2 1-16,-4 9 4 16,4 3 5-16,-4-13-5 15,0 14 0-15,0-8 0 16,4 7 0-16,-1 0 0 16,1-3 2-16,-4 3-1 15,0-13 0-15,0 7 1 16,0 0 3-16,0-4 0 15,0-2 2-15,0-7-6 16,0-6-3 0,0 3-1-16,0-18-17 15,0 3-6-15,0 0-60 16,-4-6-24-16,-3-4 4 16</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09.291"/>
    </inkml:context>
    <inkml:brush xml:id="br0">
      <inkml:brushProperty name="width" value="0.07" units="cm"/>
      <inkml:brushProperty name="height" value="0.07" units="cm"/>
      <inkml:brushProperty name="color" value="#3165BB"/>
      <inkml:brushProperty name="fitToCurve" value="1"/>
    </inkml:brush>
  </inkml:definitions>
  <inkml:trace contextRef="#ctx0" brushRef="#br0">37 2 68 0,'-3'-3'27'0,"3"3"-14"0,-4 0-15 0,4 0 4 16,0 0-9-16,0 0-3 16,-8 3 3-16,1 0 8 15,3 1 5-15,0-4 12 16,1 0 6-16,-1 3-6 15,4-3 0-15,0 3-7 16,0 3 1-16</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09.335"/>
    </inkml:context>
    <inkml:brush xml:id="br0">
      <inkml:brushProperty name="width" value="0.07" units="cm"/>
      <inkml:brushProperty name="height" value="0.07" units="cm"/>
      <inkml:brushProperty name="color" value="#3165BB"/>
      <inkml:brushProperty name="fitToCurve" value="1"/>
    </inkml:brush>
  </inkml:definitions>
  <inkml:trace contextRef="#ctx0" brushRef="#br0">0 0 197 0,'4'3'2'0,"0"-3"-1"16,-4 0 1-16</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16.034"/>
    </inkml:context>
    <inkml:brush xml:id="br0">
      <inkml:brushProperty name="width" value="0.07" units="cm"/>
      <inkml:brushProperty name="height" value="0.07" units="cm"/>
      <inkml:brushProperty name="color" value="#ED1C24"/>
      <inkml:brushProperty name="fitToCurve" value="1"/>
    </inkml:brush>
  </inkml:definitions>
  <inkml:trace contextRef="#ctx0" brushRef="#br0">18 4 64 0,'0'-3'24'0,"4"3"-12"0,-8-3 6 15,4 3 12-15,0 0-4 16,0 0-1-16,0 0-10 15,0 0-4-15,0 0-4 16,0 0-2-16,0 0-3 16,0 0-4-16,0 0 1 0,0 3 1 15,0 0 0-15,0 3 2 16,0 0 3-16,0 6 0 16,0 4 2-16,0 9 2 15,-3-7 0 1,3 7 0-16,-3-4 1 15,-1 1 1-15,4-3-1 0,0-1-1 16,0 1-5-16,0-6-1 16,0 5 1-16,0-6 0 15,0-2-5-15,0-1 1 16,0 0 0-16,0 0 2 16,-4-3-1-16,4-3 2 15,0 4 0-15,0-7 3 16,0 0 3-16,0 0 2 15,-4 0-1-15,4 0 1 16,0-3-4-16,0-4-2 16,0 1 0-16,0-6-1 0,0 3-2 15,4-4-2-15,0-2 1 16,-4-3-1-16,4 2-3 16,-1 0 0-16,-3-17 4 15,0 1-1 1,0 5 3-16,0 5-2 15,0 7 2-15,0-1-4 16,0 0 0-16,0 7-1 16,0 3 0-16,0 0 0 15,0 3 0-15,0 3 0 16,0 0 0-16,0 3-5 16,0 9 0-16,0 1-13 15,0 18-48 1,0 0-5-16,0-7-10 15</inkml:trace>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01:29.443"/>
    </inkml:context>
    <inkml:brush xml:id="br0">
      <inkml:brushProperty name="width" value="0.05292" units="cm"/>
      <inkml:brushProperty name="height" value="0.05292" units="cm"/>
      <inkml:brushProperty name="color" value="#7030A0"/>
    </inkml:brush>
  </inkml:definitions>
  <inkml:trace contextRef="#ctx0" brushRef="#br0">2422 9232 5547,'5'14'4644,"-5"-14"-129,0 0-258,0 11-3096,0-11-516,-6 11-387,6-11-129,-13 25-129,3 1-129,-1 8 0,-4 15 0,-1 6 129,-3 0 129,4 1 129,-2-6-129,6-9 129,8-21 258,8-20-129,18-35 129,15-26-258,15-27-129,10-12 0,10-12 0,4-1-129,1 5-129,-4 18 129,-10 23-129,-9 24 129,-10 30 129,-10 25 0,-13 27 129,-6 25 0,-11 20 0,-2 6 258,-3 3-129,0 3-129,1-12-129,10-7 129,12-25 0,13-24-258,15-22 0,11-11 0,11-12 0,5-6-129,6 6 129,-1 12-129,-3 22 129,-7 32-129,-4 42-645,-12 24-3870,2 17 0,-1 5-387,-9-10-645</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36.316"/>
    </inkml:context>
    <inkml:brush xml:id="br0">
      <inkml:brushProperty name="width" value="0.07" units="cm"/>
      <inkml:brushProperty name="height" value="0.07" units="cm"/>
      <inkml:brushProperty name="color" value="#ED1C24"/>
      <inkml:brushProperty name="fitToCurve" value="1"/>
    </inkml:brush>
  </inkml:definitions>
  <inkml:trace contextRef="#ctx0" brushRef="#br0">12 34 32 0,'-4'-3'13'0,"4"3"-6"0,0 0-8 16,0-7 35-16,0 7-8 16,0-6-6-16,0 6-2 15,0-9-5-15,0 5 2 16,0-2 1-16,0 6 2 0,0 0-4 16,0 0 0-16,0 0-6 15,0 0-3-15,0 6-2 16,0 7 2-16,0-10 1 0,0 10 0 15,0-1 1-15,0 0-4 16,0 4 0-16,-4-4-3 16,4 4-1-16,0 9 1 15,-3 0 2-15,3 12 1 16,0 6 3-16,0 5-8 16,0-5 0-16,0-2 0 15,0 8 3-15,0 7 2 16,0-6 1-16,0 0-2 15,3-4 1-15,1 4-2 16,0-13 2-16,-4 14-4 0,0-12-2 16,0-1 6-1,0-13 5-15,0 0 2 16,0-6 4-16,0-13 4 16,4-12 1-1,3-13-10-15,4-9-5 16,1 0-6-16,6-10 1 15,5-14-4-15,0 8-1 16,3 7 3-16,-1 5 1 16,-6 5 2-16,3 8 0 15,1 0 2-15,-4 6 3 16,-4 7 0-16,-4 0 0 16,4 6-1-16,-4 0 2 0,-3 0 1 15,-1 6 1-15,1 7-4 16,-1 9-3-16,1 0 2 15,-5-1 0-15,0-2-1 16,-3 12 1-16,0-3 2 16,0 6 2-16,0 4-1 15,-3-11 1-15,3 8 0 16,-3-7 1-16,-1-3-4 16,4-3-3-16,0 0 0 15,0-7-1-15,0-6-7 16,0 0 0-16,0-2-15 15,7-1-5-15,0-12-33 16,1 3-11-16,-1-13-25 16</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36.934"/>
    </inkml:context>
    <inkml:brush xml:id="br0">
      <inkml:brushProperty name="width" value="0.07" units="cm"/>
      <inkml:brushProperty name="height" value="0.07" units="cm"/>
      <inkml:brushProperty name="color" value="#ED1C24"/>
      <inkml:brushProperty name="fitToCurve" value="1"/>
    </inkml:brush>
  </inkml:definitions>
  <inkml:trace contextRef="#ctx0" brushRef="#br0">-3 0 124 0,'0'15'46'0,"15"-11"-24"0,-19 2-24 0,11 3 9 15,-7 4 1-15,0-1 5 16,-3 3 13-16,3 7 5 16,0-3 2-16,3 3 0 15,-6 6-18-15,10 6-2 0,-3 0-2 16,-1 1-6-16,1 2-3 16,0-12-4-16,-1 9 1 0,1-18-8 15,0 5-2-15,-4-2-16 16,4-6-6-16,-1-1-28 15,5-6-45 1,-1-6 28-16</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37.426"/>
    </inkml:context>
    <inkml:brush xml:id="br0">
      <inkml:brushProperty name="width" value="0.07" units="cm"/>
      <inkml:brushProperty name="height" value="0.07" units="cm"/>
      <inkml:brushProperty name="color" value="#ED1C24"/>
      <inkml:brushProperty name="fitToCurve" value="1"/>
    </inkml:brush>
  </inkml:definitions>
  <inkml:trace contextRef="#ctx0" brushRef="#br0">183 14 168 0,'-4'-6'63'0,"4"2"-34"0,-3 1-38 15,3 3 7-15,-4 0-8 0,-4 0 1 16,1 0 5-16,-4 0 4 16,-4 7 1-16,-4 2 17 0,1 3 8 15,-1 10-5-15,0-10 1 16,4 4-13-16,4-3-3 15,3 5-6-15,5-12-3 16,3 3-5-16,11 1 0 16,4-4 4-16,4 4 2 15,-1-1 2-15,1-6 2 16,0 0-1-16,0 7-1 16,-5-1 1-16,1 10-1 15,0-1 0-15,-4-5 0 0,-3 12 2 16,-4-9 3-1,-4 2 2-15,-4 7 10 16,-4-13 4-16,-3 7 2 16,0 0 1-16,-8-6-9 15,1-7-2-15,-5 9-7 16,5-12-2-16,-1 0-4 16,0 3-1-16,4-6-12 15,4 3-7-15,0-3-16 16,3 0-5-16,5-3-40 15,-1-3-37 1,0 3 40-16</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2.561"/>
    </inkml:context>
    <inkml:brush xml:id="br0">
      <inkml:brushProperty name="width" value="0.07" units="cm"/>
      <inkml:brushProperty name="height" value="0.07" units="cm"/>
      <inkml:brushProperty name="color" value="#ED1C24"/>
      <inkml:brushProperty name="fitToCurve" value="1"/>
    </inkml:brush>
  </inkml:definitions>
  <inkml:trace contextRef="#ctx0" brushRef="#br0">0 142 341 0,'7'-24'34'0,"1"5"-6"0,7-3-16 16,4 7-6-16,3-4-4 16,0 7-2-16,-3-1 1 15,0 7-1-15,0-4 4 16,-1 4 2-16,-4 12 0 15,1 4 1-15,-3-4-2 16,-1 13 0-16,-4 6 5 16,-7-7 6-16,-3 14 3 0,-1-14 3 15,-4 13-1-15,-3-9-1 16,-4-6-10-16,-3-4-4 16,-4-9-15-16,-1-6-7 15,-3 0-16-15,0-16-5 16,4-9-15-16,7-3-6 15,3 0-36 1,12-4-42-16,12-14 50 16</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2.863"/>
    </inkml:context>
    <inkml:brush xml:id="br0">
      <inkml:brushProperty name="width" value="0.07" units="cm"/>
      <inkml:brushProperty name="height" value="0.07" units="cm"/>
      <inkml:brushProperty name="color" value="#ED1C24"/>
      <inkml:brushProperty name="fitToCurve" value="1"/>
    </inkml:brush>
  </inkml:definitions>
  <inkml:trace contextRef="#ctx0" brushRef="#br0">115-3 236 0,'11'0'90'0,"-7"6"-48"0,0-3-49 16,-4 13 42 0,0 9-15-16,-4 6-7 15,0 16-3-15,-3 3-7 16,-1 5 9-16,2 14 5 0,-6 3 2 16,-3 25 3-16,1-1-6 15,2 3 1-15,5-11-10 16,3-13-2-16,0-16-1 15,4-7 0-15,0-8-16 16,0-13-6-16,0 0-16 16,0-8-3-16,-7-17-43 15,-1 0-11 1,-3-12-41-16,0-7 39 16</inkml:trace>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10.164"/>
    </inkml:context>
    <inkml:brush xml:id="br0">
      <inkml:brushProperty name="width" value="0.07" units="cm"/>
      <inkml:brushProperty name="height" value="0.07" units="cm"/>
      <inkml:brushProperty name="color" value="#ED1C24"/>
      <inkml:brushProperty name="fitToCurve" value="1"/>
    </inkml:brush>
  </inkml:definitions>
  <inkml:trace contextRef="#ctx0" brushRef="#br0">-535 37 124 0,'-4'0'49'0,"4"-4"-26"0,0 1-23 15,0 0 10-15,4 0-4 16,-4 0 1-16,0 0 7 15,7-4 5-15,1 4 17 16,-4-3-19-16,0 3 4 16,-4 3 10-1,-4 0-7-15,0 0-9 16,0 3-7-16,8 3 3 16,0-3-6-1,0 4-2-15,-1-1-2 16,1 0 1-16,-4 7 1 0,0 3 1 15,0 2 0-15,0 0 0 16,-7 8 0-16,3-1 2 16,0 5-5-16,0 8-1 15,-3 8 0-15,-1 5 2 16,5 4-3-16,3-1 0 16,0 5 5-16,0-3 5 15,0-6-5-15,0-4 0 16,-4-5-2-16,0-1-2 15,4-12 1-15,-4-2-1 16,0-8 0-16,1 4 0 16,-1-7 0-16,0-5 2 0,4-1 1 15,-3-2 1-15,3-4-2 16,0 3 1-16,0-3-7 16,0-3-1-16,0 0-18 15,0 0-8-15,0 0-45 16,-4-3-21-16,0-10 2 15</inkml:trace>
  <inkml:trace contextRef="#ctx0" brushRef="#br0" timeOffset="-615.9107">-710 697 100 0,'-8'-3'38'0,"-7"6"-20"0,4-3-15 0,11 0 19 16,-12-15-3-1,5 2 7-15,0 4 3 16,-1-4 1-16,0 4 4 16,5-4-18-16,-1 1 2 0,0-3 2 15,4-1-7-15,0 0 0 16,4-6-7-16,7 3-2 16,4 1-2-16,0-1 1 15,4 4-7-15,0 2 1 16,-4-6 1-16,0 10 3 15,-1 3-2-15,1 0 0 16,0 3 1-16,0 3 0 0,-4 3 0 16,-3 3 0-16,-1 0 0 15,1 3 2-15,-1 7-1 16,1-4-1-16,-1 4 1 16,-3 6-1-16,0-4 0 15,-4 1 2-15,0 6-1 16,-4 0-1-16,-3 0 5 15,-5-3 1-15,1 0 6 16,-4-3 5-16,0-1-5 16,-4 0 1-16,1-5-4 15,0-4 2-15,-1-2-6 16,0-4-1-16,4 3-2 16,0-12-2-16,4 3-10 15,3-22-33 1,5-6-3-16,6 0-21 0,5-7-8 15,3 1-17 1</inkml:trace>
  <inkml:trace contextRef="#ctx0" brushRef="#br0" timeOffset="28719.1791">-1144 2270 132 0,'4'7'49'0,"-4"-14"-26"0,0 1-18 0,4 6 13 15,-4-9-6-15,0-4-2 16,-4 4 6-16,0 2 1 15,0-2-8-15,-3 6 8 0,-1-3 5 16,-3 6 0-16,0 6-1 16,-8-3-7-16,4 6-4 15,-4 4-1-15,-3 6-1 16,0 0-2-16,0-1-1 16,-1 7-3-16,0-3 1 15,1 3 0-15,0-3 1 16,3-1 4-16,4-2 3 15,4 0-4-15,8 0 1 0,3-1-5 16,6 4-2-16,6-7-3 16,6-2 1-16,8 9-8 15,4-9-2-15,4-13-21 16,4 6-6-16,2 3-38 16,9-9-54-1,-4 3 30-15</inkml:trace>
  <inkml:trace contextRef="#ctx0" brushRef="#br0" timeOffset="29109.3784">-931 2582 192 0,'-19'-6'71'0,"12"6"-38"0,-8-16-34 16,11 13 15-16,-4-6-12 15,1-1-3-15,-4 4 0 0,7-4 0 16,-7-2 1-16,11-1 0 0,3 1 2 15,5 0 5-15,0 3 6 16,3 5 2-16,4-2 0 16,3 3-1-16,1 3 1 15,4 0-6-15,-1 0-1 16,1 0-4-16,-2 9-3 16,-2-5-3-16,0 5-1 15,-4 3 8-15,-8 0 4 16,-3 1 7-16,-4-1 4 15,-4 1 1-15,-7 3 2 0,-4-4-4 16,-7-2 0-16,-4 2-10 16,-4-9-5-16,0 6-12 15,0-6-3-15,4 4-14 16,0-17-4-16,3-2-20 16,4 9-7-16,16-19-135 31,18-6 88-31</inkml:trace>
  <inkml:trace contextRef="#ctx0" brushRef="#br0" timeOffset="29453.8833">-535 1909 252 0,'0'0'93'0,"0"-13"-50"0,0 13-48 0,0 0 15 16,0 0-8-16,0 0-2 16,0 0 7-16,0 0 3 15,0 7-5-15,0 2 6 0,0 0 2 16,-4 4 7-16,4 15 2 16,0 6-5-16,0 7 0 15,0 15-10-15,0-7-2 16,0 14-1-16,-3 2 0 15,-1-3-5-15,0 10-1 16,-4 0 1-16,5-10 0 0,-1 0-2 16,0-11 2-16,1-11-21 15,3-12-8-15,0-3-34 16,0-13-11-16,3-12-38 16</inkml:trace>
  <inkml:trace contextRef="#ctx0" brushRef="#br0" timeOffset="28134.7355">-2332 2118 120 0,'8'0'46'0,"3"0"-24"0,0 0-26 0,-3 0 10 15,-1 0-5-15,8 6-1 16,7 3 12-16,1 3 4 16,0 10 7-16,6-6 6 15,1 6-14-15,0-1-3 16,0-2-8-16,0 16-3 0,0-1 2 16,-5-9-2-16,-2 9-1 15,-1 3-2-15,1-12 1 16,-8 4 1-16,-4-8 0 15,-3 7 4-15,-5-6 2 0,-3 0 9 16,0-6 2-16,-7-4-2 16,-1 3-1-16,-3-2-4 15,-4-4-1-15,-4 1-5 16,-3-10-1-16,-1 3 3 16,1-3 1-16,0-3-6 15,3-4 0-15,0 1-1 16,5-6 0-16,2-7-5 15,5 7 1-15,3-4 0 16,4 4-1-16,4-1 1 16,3 0 0-16,5 1 3 15,2 9 0-15,5-7 1 16,0 1 2-16,0 6-1 16,-1 3-1-16,4 0-2 0,-3 0 1 15,0 0-6-15,0 0-3 16,-5 12-21-16,2-2-7 15,-2-7-56 1</inkml:trace>
  <inkml:trace contextRef="#ctx0" brushRef="#br0" timeOffset="29889.4011">-255 2386 112 0,'0'0'44'0,"0"3"-24"0,0 6-26 0,3-3 6 16,-3 0-8-16,0 7 0 16,0 2 15-16,0 7 9 15,0 3 24-15,0 3 11 16,4 4 0-16,0-4 2 16,0 6-26-16,3-9-10 15,1 0-11-15,3-13 0 0,8 0 3 16,-4-12-10-16,7-12-1 15,1-13-8-15,3 0-4 16,-1-9 3-16,-2 9 2 16,-4-3 13-16,-4 3 8 15,0-6 7-15,-8 9 3 0,1 3 2 16,-5-3 0-16,-3 7-9 16,0 3-2-16,-3-1-18 15,-1 4-7-15,0-1-21 16,1 1-8-16,-1 6-37 15,0 0-14-15,4-7-5 16</inkml:trace>
  <inkml:trace contextRef="#ctx0" brushRef="#br0" timeOffset="30640.4465">212 2351 128 0,'8'16'49'16,"-1"-10"-26"-16,4 1-25 0,-7 2 11 0,4 3 14 16,-1 0 7-16,0 10 9 15,1-6 5-15,-1 6-23 16,0-10 8-16,1 13 4 0,-1 0-11 15,1-3-2-15,3-16-6 16,4 4 1-16,-4-20-10 16,8 7-6-16,0-6-4 15,-1-7-2-15,-2 3 4 16,2-2 3-16,-3-7 5 16,0 10 4-16,-4 6 2 15,0-1 3-15,-3 1-1 16,3 3 0-16,-4 0-5 15,5-3-3-15,-5 6-5 0,0 0-2 16,1 9 3-16,0 0 3 16,-5 4 3-16,1-1 3 15,0 0-1-15,-1 1 2 16,1-1 0-16,0-2 1 16,7-7-4-1,12-12-11 1,-1 5-6-16,4-5 0 15,0 3 3-15,0-10 3 16,0 10-3-16,-3 0 2 16,3 3 6-16,-7 3 6 15,-4 9 0-15,0-9 1 16,-1 12-3-16,1 1-1 0,-4-1-6 16,1 11-1-16,-1-5-4 15,-4 1-1-15,1-4-21 16,3-2-8-16,0-1-48 15,-3-2-19-15,-8 2-25 16</inkml:trace>
  <inkml:trace contextRef="#ctx0" brushRef="#br0" timeOffset="31812.5354">1168 2410 140 0,'0'0'52'0,"0"0"-28"0,4 0-22 15,-4 0 14-15,0 0-4 16,4 0 1-16,0 13 8 15,-1-10 4-15,1 6-13 16,-4 4 6-16,0 6 5 0,0-1 3 0,0 7 2 16,0-9-7-16,0 6 0 15,0 0-8-15,0-7 0 16,7 0-6-16,-3-5-2 16,4-1-5-16,3-9 0 15,0 0 0-15,3-12 0 16,5-10-3-16,0 10 2 15,-19 12 10 17,30-25 3-32,-4 12 6 15,-3 0-4-15,-4 4 2 16,-5 6-9-16,2 3-2 16,-5 9-3-16,-1 4-2 0,1 3 3 0,-3 6 0 15,0-7 1-15,-1 10 0 16,0 0 2-16,1 6 3 15,-4-6 2-15,0 0-8 16,-1-9-3-16,1 5-23 16,-4-9-10-16,7-21-124 15,9-3 10 1</inkml:trace>
  <inkml:trace contextRef="#ctx0" brushRef="#br0" timeOffset="32126.5862">2068 2784 148 0,'-22'-16'55'0,"18"4"-30"0,-7-22-25 15,7 21 13-15,-3-2 8 16,3-1 7-16</inkml:trace>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00.405"/>
    </inkml:context>
    <inkml:brush xml:id="br0">
      <inkml:brushProperty name="width" value="0.07" units="cm"/>
      <inkml:brushProperty name="height" value="0.07" units="cm"/>
      <inkml:brushProperty name="color" value="#ED1C24"/>
      <inkml:brushProperty name="fitToCurve" value="1"/>
    </inkml:brush>
  </inkml:definitions>
  <inkml:trace contextRef="#ctx0" brushRef="#br0">542 20 52 0,'0'-16'22'0,"-7"20"-12"0,-1-4-3 0,8 0 9 0,-3 0 5 15,-1-4 2-15,-4 4 1 16,-7-3 2-16,0 3-5 16,-3-3-1-16,-1 3-5 15,-4 0 1-15,-3 6-9 16,-4 0 0-16,1-2 0 0,-1-8 1 16,0 4 2-16,4 0-3 15,-4 4 1-15,3-8-1 16,9 4 1-16,-1 0-4 15,5 0-3-15,2 0 4 16,1 0 1-16,0 6-2 0,3-2-3 16,1-2 0-16,3 2 1 15,4-1-3-15,-4 0 0 16,4 0 1-16,0-3 0 16,0 3 0-16,0 7 0 15,0-10-3-15,0 0 2 16,0 0 1-16,0 6 0 15,0 0 2-15,0 0 1 16,-3 1-1-16,-1-1-2 16,4 0-2-16,-4 7 1 15,4-5-1-15,-4 2 0 16,1-1 2-16,3 4 2 0,-4 6-1 16,4-4-1-16,0 1-2 15,0 5 1-15,0 1 1 16,0 9 2-16,0-6-3 15,0 7 0-15,4-1 1 16,-1 3 2-16,1 10-3 16,-4 2 0-16,4 4-1 15,-4 3 0-15,0 3 2 16,0 9 2-16,0-9-3 16,0-3-2-16,0-6 2 15,0 0 0-15,0-4 1 16,0-5 2-16,-4 8-3 15,4 1 0-15,0-47-15 32,-4 91 9-32,1-20 3 15,-1-3 9-15,-4-12 7 16,5-6 3-16,-1-10 0 16,0-8-7-16,0-1-3 0,1-13 1 15,-1 1-5-15,0-6-1 16,0-1-2-16,1-2 0 15,-1 2 0-15,4-3 0 16,-4 3 4-16,4-2 1 16,-4-4 1-16,1 7 0 15,3-4 6-15,-4-2 6 0,4-1-8 16,-4-4-2-16,4 2-4 16,0-4-2-16,0 0-2 15,0 0 1-15,4 0 1 16,0 0 2-16,3 6-3 15,1-6 0-15,3 3 3 16,0-3 1-16,0 9-1 16,8-18 1-16,4 18-2 15,3-9 2-15,0 3-2 16,3-3 2-16,1 0 0 16,0-3 3-16,4 6-3 15,-4-6-2-15,0 6 0 16,-4-6-1-16,-4 6 2 15,1 0 3-15,-12-3 4 16,4 7 2-16,-4-7-3 16,0 0 0-16,-11 0-5 0,0 0 0 15,0 0-3-15,0 0-1 16,0 0 1-16,0 0 0 16,0 0-16-16,0 0-6 15,-7 0-36-15,7-10-12 16,0-5-46-1</inkml:trace>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04.430"/>
    </inkml:context>
    <inkml:brush xml:id="br0">
      <inkml:brushProperty name="width" value="0.07" units="cm"/>
      <inkml:brushProperty name="height" value="0.07" units="cm"/>
      <inkml:brushProperty name="color" value="#ED1C24"/>
      <inkml:brushProperty name="fitToCurve" value="1"/>
    </inkml:brush>
  </inkml:definitions>
  <inkml:trace contextRef="#ctx0" brushRef="#br0">-17-387 64 0,'0'-16'24'0,"4"16"-12"0,11-6-3 16,-15 6 11-16,7 0 0 16,-7 0 0-16,4 0 1 15,0 9-1-15,-4-9 6 16,4 6 6-16,-1 1-8 0,1-1-5 15,0 3-10-15,-4 4-2 0,0 5 0 16,0 1-3-16,0 9-1 16,0 0-3-16,0 13-1 15,-8 2 1-15,1-2 0 16,-1 2 2-16,-3 1 1 16,0 8-1-16,3-2 1 15,1-3 2-15,3-4 4 16,8-2 2-16,7-4 1 15,0-6-4-15,8-6 0 16,4-3-3-16,3-10 0 0,11 1-1 16,8-7 0-16,0 0-2 15,0-2-2-15,-1 2 1 16,-6-3 1-16,-4 0-3 16,-8-3 0-16,-4 0 1 15,-3 0 0-15,-4 0-11 16,-3 0-3-16,-9-6-33 15,-3-7-12-15,-7 1-37 16</inkml:trace>
  <inkml:trace contextRef="#ctx0" brushRef="#br0" timeOffset="313.7632">-21 48 176 0,'0'0'68'0,"0"3"-36"0,15 0-22 0,-7-3 17 16,3 0-7-16,4-3-1 16,0 0-7-16,4 0 0 15,3-3-7-15,0 3-1 0,16 0 2 16,-1 0 12-16,-3 0 8 15,4 0-11-15,-1 3-6 16,0 0-5-16,1 0-4 16,3 0-6-16,-7 0-1 0,-1-4-32 15,-7 1-14 1,-7-3-46-16,-4 0-33 16,-11-4 57-16</inkml:trace>
  <inkml:trace contextRef="#ctx0" brushRef="#br0" timeOffset="645.0254">-129-325 228 0,'-4'-3'88'0,"12"3"-48"0,3-7-42 0,-4 7 17 16,4-3-9-16,8 0-1 15,4-3 4-15,-1 3 2 16,4 0-6-16,1 3 4 0,3 0 3 16,-1 0-2-16,16 3 2 15,0 0-5-15,8 3 1 16,-1 0-7-16,0 1-3 15,8-4-26-15,-7-3-11 16,-9 0-73 0,-3 0-38-16,-7 0 70 0</inkml:trace>
  <inkml:trace contextRef="#ctx0" brushRef="#br0" timeOffset="1412.4011">903-499 72 0,'0'3'30'0,"0"3"-16"0,0-6-3 0,0 0 12 16,0 0-3-16,4 6 0 15,-4 0-2-15,0 1 11 16,0 15 0-1,0-4-15-15,0 1-3 0,0 3-4 16,0 0-3-16,4 8-3 16,-1-1-40-16,5 2-16 15,3-7-17-15</inkml:trace>
  <inkml:trace contextRef="#ctx0" brushRef="#br0" timeOffset="3346.4249">327-1594 96 0,'-7'-3'38'0,"7"3"-20"0,0 0-8 16,0 0 14-16,0 0-7 16,0 0-2-16,0 0-4 15,0 0-2-15,0 0-5 16,0 3 4-16,0-3 2 0,0 0 1 16,0 0 1-16,0 0 0 15,0 3 2-15,0 0-3 16,3 9 1-1,1 4-3-15,0 6-5 16,3-3-2-16,1 8-1 16,-1 2-1-16,1 5 0 15,-1 3 2-15,5 1-3 0,-5 5-2 16,1-3 2 0,-1-2 2-16,5-1 0 0,-5-9 2 15,1-3-2-15,-1-3 2 16,1-1-2-16,-1-5 2 15,0-6 0-15,-3-1 1 16,-1-3 0-16,1 3 0 16,0-3-2-16,-4-6-2 15,0 0 3-15,0 0 0 16,7 0 7-16,-3-6 4 16,0 0-3-16,3-6 1 15,1-4-5-15,-1 0-2 16,5-14 0-16,-1-2-6 15,4 4 1-15,-8-12 0 16,5 2 0-16,-5-2 2 16,1 6 1-16,-1-3-1 15,5 5-2-15,-5 5 3 16,1-1 0-16,-1 2 1 16,1 5 2-16,-5 2-3 15,8 7 0-15,-7-4-1 16,-1 7-2-16,-3-1 1 15,0 7-1-15,0-3 0 16,4 3 2-16,-4-3-1 16,4 6-1-16,-4-6-2 15,0 3 1-15,0 3 3 0,4 0 1 16,-1-3 1-16,-3 3 2 16,4 0-3-16,4-3 0 15,-5 3-1-15,5 0-2 16,-1 0 3-16,5 0 0 15,-1 0 1-15,0 0 2 16,0 0-3-16,1 0-2 16,3-4 0-16,-4 4 1 15,-11 0-1-15,0 0 2 16,0 0-7-16,0 0 1 16,-4 0-15-16,1 0-3 15,-1-3-27-15,-4 0-11 0,1 0-60 16</inkml:trace>
  <inkml:trace contextRef="#ctx0" brushRef="#br0" timeOffset="4037.977">196-1563 108 0,'0'0'44'0,"19"-3"-24"0,-8 3-10 0,-11 0 14 15,4-3-2-15,-4 3-1 16,0 0-5-16,0 0 0 16,0 0-9-16,4 0 0 0,-4 0 3 15,4 0-8-15,0-4-3 16,7 1 2-16,-1 0 1 16,5 0-5-16,0 0 0 15,0 0-6-15,0 0 1 16,0 0 2-16,0 0 1 0,0-3 3 15,0 6 3-15,-3-3 4 16,-1 3 4-16,0-3 0 16,-3 0 0-16,-1 3-5 15,-3 0-1-15,0-4 1 16,-4 4 0-16,-4 0 0 16,0 0 2-16,-3 0 1 15,-4 0 1-15,-5 4 2 16,-2-1 4-16,-9 0-6 15,-3 0 0-15,0 3-2 16,4-3-1-16,1 0-3 16,2-3-2-16,0 0 3 15,5 3 2-15,3 0 0 16,0 0 2-16,3-3-4 0,5 3 0 16,-1-6-1-1,5 3 1-15,-1 0-4 0,4 0 0 16,0 0-1-16,0 0 0 15,4 0-5-15,3 0 0 16,4 0-17-16,1 0-7 16,10-3-45-1,8 0-49-15,0-3 36 16</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02.312"/>
    </inkml:context>
    <inkml:brush xml:id="br0">
      <inkml:brushProperty name="width" value="0.07" units="cm"/>
      <inkml:brushProperty name="height" value="0.07" units="cm"/>
      <inkml:brushProperty name="color" value="#ED1C24"/>
      <inkml:brushProperty name="fitToCurve" value="1"/>
    </inkml:brush>
  </inkml:definitions>
  <inkml:trace contextRef="#ctx0" brushRef="#br0">142 2 72 0,'-8'0'30'0,"-10"-3"-16"0,11 3-6 15,7 0 11-15,-4 3-3 16,0-3 1-16,4 0-1 16,0 0 0-16,0 0-2 15,0 0 1-15,8 0 3 16,2 0 3-16,5 0-11 15,4 3 3-15,7-3 1 0,4 3-1 16,4-3 0-16,0 0-3 16,3 3 1-16,-3-3-2 15,-1 0 0-15,1 0-3 16,0 0 1-16,-4 0 0 0,-4 0 1 16,-4 3 0-16,-3 1 2 15,-4-4-3-15,-4 0 1 16,-3 3-3-16,-1-3 0 15,1 0-3-15,-8 0-2 16,0 0 1-16,0 3-1 16,0 6 0-16,0-3 0 15,-4 0 0-15,0 0 0 16,0 0-3-16,1 1 2 16,-1 2 1-1,4 7-5-15,-4 0 1 0,0 2-3 16,4 10 2-16,-3 3 3 15,-1 6 1-15,0 7-2 16,0 3 2-16,1 0-6 16,-1-1-3-16,4 4 3 15,0 9 4-15,0 7 2 16,7 5 1-16,1 1-5 16,-1-1-1-16,1-6-2 15,-1-2 0-15,1 5 2 16,7-6 4-16,-4-3 1 15,0 0 1-15,-3 1 2 16,-1-7 3-16,-3-1-4 16,0-5-3-16,-4-10 1 15,0 4 0-15,0-7-2 0,0 4 2 16,-8-11 7 0,5 1 6-16,-1-3-2 0,0 0 2 15,0-6-3-15,1-7 0 16,-1 10-3-16,4-9-1 15,0-1-3-15,0 0-2 16,0 1-2-16,0-7 1 16,7 7-1-16,1 2 0 15,-4 1-7-15,-1 2-2 16,1 4 8-16,0-3 6 16,-4-6 5-16,0 2 3 15,0-3 3-15,0-3 2 0,-8 4-7 31,1-7-7-31,3 4-4 0,0-4-2 16,1 0 3-16,-1 1-2 16,0-4 1-16,0 0 4 15,1 0 3-15,-1 0 2 16,0 0 3-16,0 3 4 16,-3 0 1-16,-1-3 0 15,-3 0 4-15,0 0 0 16,-4 1 1-16,-8-1-5 15,1-3-1-15,-4 0-4 16,-11 0-1-16,-8 0-5 16,-4-3-3-16,5 3 0 15,-1 0-1-15,3 0-3 16,1 0 0-16,11 0-5 0,4 0 0 16,4 0-1-16,3 0 1 15,4 0-6-15,0 0-4 16,4 0-17-16,3-4-7 15,1-11-84 1,-4-6-55-16,3-14 79 16</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3.041"/>
    </inkml:context>
    <inkml:brush xml:id="br0">
      <inkml:brushProperty name="width" value="0.07" units="cm"/>
      <inkml:brushProperty name="height" value="0.07" units="cm"/>
      <inkml:brushProperty name="color" value="#ED1C24"/>
      <inkml:brushProperty name="fitToCurve" value="1"/>
    </inkml:brush>
  </inkml:definitions>
  <inkml:trace contextRef="#ctx0" brushRef="#br0">-3 6 216 0,'0'-6'82'0,"4"6"-44"0,7 0-25 0,-3 0 22 16,7 0-12-16,7 0-3 16,4 0-9-16,8 0-5 0,7 0-3 15,4 0-11-15,7 0-3 0,4 0-32 16,-3 0-14-16,-1 0-47 15</inkml:trace>
</inkml:ink>
</file>

<file path=ppt/ink/ink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3:03.973"/>
    </inkml:context>
    <inkml:brush xml:id="br0">
      <inkml:brushProperty name="width" value="0.05292" units="cm"/>
      <inkml:brushProperty name="height" value="0.05292" units="cm"/>
      <inkml:brushProperty name="color" value="#7030A0"/>
    </inkml:brush>
  </inkml:definitions>
  <inkml:trace contextRef="#ctx0" brushRef="#br0">2755 10340 2709,'-5'91'4644,"2"-40"-516,-7-9 129,0-4-2322,8 11-1032,-3-3-129,5 11-129,0-2-258,6 12-129,4 4-258,1 8 0,1 14-129,1 6 0,1 16-129,-2 7 0,-2 17 129,-2 5 0,-6 8 129,3 5 0,-5 3 129,0-3-129,0-12-258,0-16-1032,0-22-2709,8-11-387,-3-30-387,6-15 0</inkml:trace>
  <inkml:trace contextRef="#ctx0" brushRef="#br0" timeOffset="468.0268">2543 12530 4257,'-20'196'4386,"20"-92"0,-3-15-645,14 2-3354,8-7-903,11-2-129,5-16 258,6 1 0,3-10 258,-3-4 387,4 0 387,-10-17 516,4 7 129,-13-15 129,6 5-258,-11-23 258,7 4-516,-6-27-258,6-18 0,0-26-387,4-22-129,2-20 0,2-19 0,4-18-129,-2-9-258,5 7-387,-6-2-645,4 17-3225,-9 17-516,-7 12 0,-6 20-516</inkml:trace>
  <inkml:trace contextRef="#ctx0" brushRef="#br0" timeOffset="2852.1631">16093 6044 1032,'-35'-23'1161,"18"11"-1677,-1 0 516,-1-3 516,1-1 516,2-4 387,-3 1 387,7-3 387,-2 0-129,4 1-903,-2-6-516,5-3-258,-2 0-516,1-6-258,3 1 0,-3-6-258,3-3 645,-1-4 129,2 1 387,1 3 0,3-5 0,3 7 258,11 1-387,10 4 129,5 2 0,10 8 0,4 1-129,8 12 258,1 1-129,3 13 129,-4 0 0,-1 7-387,-6 9 0,1 4-258,-7 6 0,-4-3-258,-7 2 258,-9 4-258,-3 0 129,-9 0-129,-6 2 516,-11 2-516,-9 3 258,-7 6 0,-8 3 0,-6 0 0,-8 3-387,-6-7-1419,-5-3-2322,0 2-387,-9-19-258</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4.033"/>
    </inkml:context>
    <inkml:brush xml:id="br0">
      <inkml:brushProperty name="width" value="0.07" units="cm"/>
      <inkml:brushProperty name="height" value="0.07" units="cm"/>
      <inkml:brushProperty name="color" value="#ED1C24"/>
      <inkml:brushProperty name="fitToCurve" value="1"/>
    </inkml:brush>
  </inkml:definitions>
  <inkml:trace contextRef="#ctx0" brushRef="#br0">1-2 152 0,'3'0'57'0,"-3"10"-30"0,4-10-16 0,-4 0 31 15,4 12 2 1,0 3-6-16,0 4-21 15,-1 7 0-15,1 1 3 0,0 8 4 16,-1 2 3-16,-3 10-6 16,0-7 0-16,0 7-6 15,0-4-1-15,-3 10-4 16,-1 3 1-16,0-3-2 16,4 0 0-16,0-6-1 15,4-3 0-15,0-4-2 16,3-9-1-16,4 3-1 15,4-9 0-15,11 3 0 16,8-6 0-16,3-1 0 16,12-5 0-16,3 3-2 15,4-3-2-15,-4-7-2 16,-7-3 1-16,4 3-8 0,-8-6-2 16,-8 3-16-16,1-2-8 15,-4-4-28-15,-12-10-12 16,-3-8-59-1</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4.364"/>
    </inkml:context>
    <inkml:brush xml:id="br0">
      <inkml:brushProperty name="width" value="0.07" units="cm"/>
      <inkml:brushProperty name="height" value="0.07" units="cm"/>
      <inkml:brushProperty name="color" value="#ED1C24"/>
      <inkml:brushProperty name="fitToCurve" value="1"/>
    </inkml:brush>
  </inkml:definitions>
  <inkml:trace contextRef="#ctx0" brushRef="#br0">-1 14 156 0,'0'0'60'0,"0"-9"-32"0,0 9-26 15,4 0 12-15,0-4 4 16,-1 4 3-16,5 0 18 16,-1 0 8-16,5 0-25 15,3 0 8-15,7 0 3 0,4 0-6 16,4 7-3-16,7-1-19 15,4-3-5-15,4 0-17 16,0 3-4-16,-1 0-18 16,1-6-7-16,-11 6-12 15,-4-12-3-15,-7 12-31 16,-5-15-16 0,-3 6 57-16</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4.663"/>
    </inkml:context>
    <inkml:brush xml:id="br0">
      <inkml:brushProperty name="width" value="0.07" units="cm"/>
      <inkml:brushProperty name="height" value="0.07" units="cm"/>
      <inkml:brushProperty name="color" value="#ED1C24"/>
      <inkml:brushProperty name="fitToCurve" value="1"/>
    </inkml:brush>
  </inkml:definitions>
  <inkml:trace contextRef="#ctx0" brushRef="#br0">0 11 200 0,'11'-6'74'16,"0"0"-40"-16,12 6-31 0,-8 0 15 0,0 0 2 16,0 0 2-16,4 0 11 15,3 0 3-15,1 0-18 16,2 3 5-16,9 0 1 0,11 7-12 16,7 12-7-16,8-10-17 15,0 1-7-15,0-5-50 16,-5-4-20-16,1 5-27 15</inkml:trace>
</inkml:ink>
</file>

<file path=ppt/ink/ink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28:45.503"/>
    </inkml:context>
    <inkml:brush xml:id="br0">
      <inkml:brushProperty name="width" value="0.07" units="cm"/>
      <inkml:brushProperty name="height" value="0.07" units="cm"/>
      <inkml:brushProperty name="color" value="#ED1C24"/>
      <inkml:brushProperty name="fitToCurve" value="1"/>
    </inkml:brush>
  </inkml:definitions>
  <inkml:trace contextRef="#ctx0" brushRef="#br0">2 10 52 0,'0'-13'22'0,"0"13"-12"0,0 0 10 0,0 0 16 0,0 0 5 15,0 0 3-15,0 0-7 16,0 0 0-16,0 0-6 16,0 0-1-16,0 7-17 15,0-1 5-15,4 0 5 0,4 0-6 16,-1 7 1-16,-7-7-5 15,-3 13 2-15,3-7-2 16,3 13 0-16,-6 0-7 16,3-3-2-16,7 7-7 15,-11-5 0-15,8 4-28 16,-8 4-9-16,1-13-70 16,-5 0-51-1,-4-16 64-15</inkml:trace>
</inkml:ink>
</file>

<file path=ppt/ink/ink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06:22.329"/>
    </inkml:context>
    <inkml:brush xml:id="br0">
      <inkml:brushProperty name="width" value="0.05292" units="cm"/>
      <inkml:brushProperty name="height" value="0.05292" units="cm"/>
      <inkml:brushProperty name="color" value="#00B0F0"/>
    </inkml:brush>
  </inkml:definitions>
  <inkml:trace contextRef="#ctx0" brushRef="#br0">3338 10978 1161,'4'24'1806,"-1"-8"-129,1 2-258,0 4 0,-2 1 129,2 7-258,-2-3 258,2 8-258,-4 0-129,4 10-258,-2-1-129,4 7-129,-3 2-258,5 0-129,-3 2-129,1-4 0,0-3-129,1-5 0,0-8-258,-4-7 0,3-5-645,-5-10-1290,-1-13-1806,0 0-387,8-4 0</inkml:trace>
  <inkml:trace contextRef="#ctx0" brushRef="#br0" timeOffset="514.0294">3265 11042 645,'6'-21'2580,"10"15"0,-7-6-2322,9 0-516,6-1 258,6-4 129,0 5 258,5-2 258,3 4 129,0 1 387,-2 3-258,0 1 0,-5 5-258,-2 4 0,-8 9-258,-6 4 0,-5 4-129,-7 4-129,-3 5 0,-5 2 0,-3-1 0,-6 1 129,2-3 129,-7-5 0,2 0 387,-6-6-258,3-1 258,-6-7-258,4 2 129,-5-6-258,1 0 129,-1-5-387,2-1-129,1 0-258,1-7-387,7 3-1032,-2-5-1806,6-3-903,9 3-129</inkml:trace>
  <inkml:trace contextRef="#ctx0" brushRef="#br0" timeOffset="1335.0763">4007 10724 129,'-30'36'645,"16"-12"129,2 0 129,-1 3 129,1 3 516,2 7 258,-4 0 0,5 8 0,-5 2 129,5 7-258,-4 2-387,8 8-516,3-2-129,2 1-258,7-4 129,11-1-129,0-8 258,12-1-258,0-11 129,8-4-129,-1-7 0,2-3-129,-3-7-129,0-4 0,-2-4 0,-3-3-129,-6-3 0,-2-3 129,-5 0-129,-3-3 129,-8-2-129,-2-5-129,-5 10-645,0-18-3354,-5 3-387,0-1-387,-5-7-129</inkml:trace>
  <inkml:trace contextRef="#ctx0" brushRef="#br0" timeOffset="2266.1295">4207 10979 2709,'0'0'3612,"0"0"0,0 0-2709,-5-9-516,5 9-258,0 0-129,0 0 0,0 0 387,0 0 0,0 0 258,0 11-129,0-11 258,3 22-129,-3-7 0,2 5-129,-1 3-258,3 6 258,-4-3-258,5 5 129,-2-2-129,2-2 129,-1-5-129,2 2 258,0-10-258,4-1 129,0-8-258,1-3 129,3-2-129,2-4 129,-2-9 0,3-1-129,-2-6 0,-1 1 0,-3-2 0,-1 0-129,-4 2 129,0 1-129,-2 4 0,0 3 0,-4 11-129,7-10 0,-7 10 0,15 3 0,-5 6 0,0 1 129,3 5-129,1 2 129,2 2 0,0 1 129,0-2-129,0 0 0,1-3 129,-4-2-129,1-5 129,-2-2 0,-2-4 0,-1-2 0,1-9 129,-1-5-129,-1-4-129,2-6 129,-3-6 0,0-4-129,0-4 0,-3 0 0,-1 3 0,0 3 0,-3 5 0,2 4-129,1 7-129,-1 0-387,6 11-516,-5-4-2193,-3 9-1290,16-9-129,-16 9-258</inkml:trace>
  <inkml:trace contextRef="#ctx0" brushRef="#br0" timeOffset="3159.1807">4859 11157 1806,'0'0'3225,"-2"-8"258,2 8-2193,0 0-387,0 0 129,0 0 129,0 0-129,0 0-129,0 0 387,2 7-129,-2-7-387,0 12 0,0 0-516,2 3 0,-1 1 0,2 7 129,-1-4 0,3 5-129,-4-4 129,3 4-129,-4-6 129,3 0 0,-3-6-129,1-2-258,-1-10 258,1 9-129,-1-9-129,7-7 258,1-6-387,0-3 387,1-5-258,2-1 129,1-3-129,1 2 129,-1 2-129,-1 3 0,-2 5 0,0 5 0,0 2 0,0 6 0,0 0 0,0 3-129,1 3 129,0 2-129,0 2 129,-1 5 129,-1 0-258,-1 5 258,-1-1 129,-3 3-258,0 2 258,-1 0-258,-2-4 129,0 1-129,0-3 129,-1-4 0,-1-3-258,2-11 129,-2 14-387,2-14-774,0 0-3483,0-9-129,0-4-258,0-4-645</inkml:trace>
  <inkml:trace contextRef="#ctx0" brushRef="#br0" timeOffset="3858.2206">5366 11243 2580,'0'0'4257,"0"0"-129,-12-1 0,12 1-3483,0 0 129,0 0-258,0 0-129,0 0 129,0 0 0,7 0 0,4 0 0,-1 0 0,7 1-258,-1-1 0,9 1-129,-1-1-129,1 0 129,-1 0-129,0-1 0,-2 1-258,-4-3 0,0 3-1032,-8 0-2193,-10 0-1032,11 0-387,-11 0 387</inkml:trace>
  <inkml:trace contextRef="#ctx0" brushRef="#br0" timeOffset="4160.2369">5327 11053 5031,'3'6'4386,"12"-2"-387,-15-4-774,18 6-3096,-3-1-129,3-1 129,1-1-129,4 3 129,-1-3-129,1 0 129,0-3-129,2 3-645,-1-3-2580,-1-3-903,6 3-258,-9-9 129</inkml:trace>
  <inkml:trace contextRef="#ctx0" brushRef="#br0" timeOffset="4938.2824">5793 10835 2709,'2'-9'4128,"-2"9"-258,0 0-258,0 0-3483,10 0-129,-10 0 0,2 8 129,0 2 387,-2-2-129,2 3 0,-2 3 0,2 3 258,-1 1-258,3 4 0,-3 2-129,5 2 0,-1 2 0,0 5-129,1-3-129,1 5 129,-1-6-129,-1 0 129,0-5-129,-1 0 129,-2-9-129,1-3 0,-3-12 258,2 12 0,-2-12 0,0 0 0,0-15 0,1-3 0,-1-6 129,8-6-258,-1-5 129,4-5-129,2 1 0,2 1 0,3 1 258,3 6-258,-1 4-129,0 4 0,-1 7 0,0 2 0,-1 4-129,-1 2 0,-4 4-129,-2-2 0,0 5-258,-11 1-129,13 0-903,-13 0-2064,0 0-1161,0 7-258,-10-6 258</inkml:trace>
  <inkml:trace contextRef="#ctx0" brushRef="#br0" timeOffset="5219.2985">5873 11093 4773,'25'30'4773,"-5"-17"-129,-1-6-387,5-6-3225,2 8-903,1 2 0,2 1-129,-4 1-129,-1-2 129,-3 5-129,0-3 258,-5 0-258,-2 0 258,-2 0-387,-3-7-903,0-1-2967,2 0-387,-11-5-129,10-6-129</inkml:trace>
  <inkml:trace contextRef="#ctx0" brushRef="#br0" timeOffset="5714.3268">6474 10592 4902,'10'32'4515,"-6"-16"-129,5 8-387,2 3-3999,-3 4 0,2 6 0,-1 4 129,-2 3 0,-3 6 0,1 4 129,-4 1 0,-1 3 0,0 1 0,-1 3-129,-4-6 0,4 0-129,1-7 0,-1-8-387,2 0-1032,0-8-2838,3-14-129,6-6-387</inkml:trace>
  <inkml:trace contextRef="#ctx0" brushRef="#br0" timeOffset="6946.3973">6930 10961 258,'7'6'3096,"-7"-6"-1290,0 0 0,0 0-129,0 0-258,0 0-129,0 0 258,0 0-129,0 0-129,0 0-387,0 0-258,4 15-129,-4-15-129,1 10 258,-1-2-258,1 7-129,-1-3-129,0 8 129,0-1-129,0 5 0,0 3 0,1 3-129,2-3 129,1 3 0,1-5 0,4 0 0,-1-3-129,2-7 129,0-1 129,1-6-129,-2 0 0,1-5 0,1-3-129,-2-6 129,0-4-129,2-4 129,-1-4-258,2-4 129,-1-4 0,2-1 0,-2 0 0,0 2 0,-1 3 0,-2 1 0,0 3 0,-2 5 0,-1 4-129,-5 9 0,0 0 129,8-3 0,-7 9 0,1 6 0,0 8 0,3 4 129,0 3-129,4 3 129,-1 1 0,4 4 129,2-4-129,2-1-129,-1-4 129,0-3-129,1-7 129,-1-3 0,-1-4-129,1-9 258,-1-3-258,1-7 129,2-8-129,0-5 0,0-4-129,0-5 0,-1-2 0,-5-3 129,0-1-129,-3 2 129,-7 3 129,-1 3-129,0 4 0,-2 4-129,0 10-516,-4-6-645,6 18-1419,0 0-1935,0 0-258,0 0-258</inkml:trace>
  <inkml:trace contextRef="#ctx0" brushRef="#br0" timeOffset="8522.4874">7602 11284 2709,'11'-12'3741,"-11"12"-387,0 0-2709,0 0-387,4-2-129,-4 2 0,0 0 129,0 0 258,5 8 129,-5-8 258,6 13 258,-6-4 0,6 6-258,-5-2-129,5 4-258,-4 0-129,4 2-129,-3-1 0,0 0-258,0-2 0,-1-3 129,-1-1-129,0-4 129,-1-8 0,1 8 129,-1-8-129,0 0 129,10-12-129,-2 0 0,-1-6 129,6-3-129,3-6-129,0-1 0,4-4-129,1 2 129,0 1 0,1 1 0,1 7-129,0 3 0,-3 5 129,-2 4 0,-3 6-129,0 3 129,-1 5 0,-6 9-129,-1 1 129,-3 5 129,-1 3 0,-1 4 129,-2-1 0,0-1-129,0-3 129,0 0 0,-2-4 0,-2 1-129,0-4 0,0-2-129,1-3-129,-2-2 0,4 1-129,1-9-258,0 0-1419,0 0-2580,-11 0-258,10-11-258</inkml:trace>
  <inkml:trace contextRef="#ctx0" brushRef="#br0" timeOffset="10013.5727">8063 11396 3483,'0'0'3870,"4"3"0,-4-3-2580,15 0-645,-4 0 0,0-3 0,4 3 129,-3-3-258,3 3 258,-2-2-129,2 2-129,-3 0 0,3 0 129,-3 0-258,0 0 0,-1 0-129,0 0 0,-3 0 0,2 0-129,-10 0-129,11 0-129,-11 0-258,0 0-258,12 0-1290,-12 0-2322,0 0-516,0 0-258</inkml:trace>
  <inkml:trace contextRef="#ctx0" brushRef="#br0" timeOffset="10498.6004">8416 11213 2451,'0'0'2451,"7"6"-1290,-7-6 258,0 0 258,5 9-129,0 0 0,-5-9 129,5 15-129,-5-15-129,5 18-516,-5-5 0,4 4-387,-2-2 0,2 5-387,-2-1 129,2 1-129,-1-1 0,-1-3-129,-1-2 0,2-3 0,-1-1-129,-2-10 0,2 12-258,-2-12-1419,0 0-2580,3-6 0,0-7-516</inkml:trace>
  <inkml:trace contextRef="#ctx0" brushRef="#br0" timeOffset="12310.7041">8343 10408 2451,'0'0'2193,"0"0"-1032,0 0 387,0 0-258,0 0 387,0 0-258,0 0-129,11 0 129,-11 0-516,13 2-387,-2 3-258,5 3-129,3 2-258,3 5 258,2 3-258,2 4 129,3 4 129,-2 4-129,2 4 0,-3 4 0,-1 5 258,-1 5-258,-1 3 0,-2 4 0,-2 6 0,0 0 0,-3 1-258,-2 4 258,0-1 0,-5 0 0,0-2 0,-3-4 258,-3-2-129,-3-5 0,0-5 129,-3 1 0,-6-10 0,0-1 129,-5-6-129,0-1 258,-3-6-387,1-2 129,-1-5-258,-1-2 0,4-4 0,1-1 0,4-4-129,0-3 129,9-3 0,-9 5 0,9-5-129,0 0-129,0 0-1677,9 0-2451,-3-8 129,6 3-516</inkml:trace>
  <inkml:trace contextRef="#ctx0" brushRef="#br0" timeOffset="13114.7501">9142 11328 1806,'0'0'2193,"0"0"-516,0 0 0,0 0-645,0 0-129,0 0 129,0 0 129,0 0 258,0 0-129,0 0-129,0 0 129,0 0-387,9 0 129,-9 0-645,8 2 0,0-2-258,4 1 129,0 0 0,5 2-258,1-1 0,3 0 129,2-2-129,0 1 0,1 0 0,-3-1 0,0 1 0,-3-1 129,-1 0-258,-6 0 0,-2 0 0,-9 0-258,11 2-1032,-11-2-2580,-7 0-645,7 0-129,-20-7 130</inkml:trace>
  <inkml:trace contextRef="#ctx0" brushRef="#br0" timeOffset="13442.7688">9104 11154 3999,'0'0'4386,"10"1"-387,-10-1-129,0 0-3612,0 0-516,14-4 129,-14 4 0,17-2 258,-4 2 0,0 0 129,5 0 0,1 0 0,3 0 0,-1 0-129,3 0-129,-1 0 0,-1 0-258,1 0-387,-7 0-1806,-3-3-1677,3 3-516,-16 0 387</inkml:trace>
</inkml:ink>
</file>

<file path=ppt/ink/ink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08:09.892"/>
    </inkml:context>
    <inkml:brush xml:id="br0">
      <inkml:brushProperty name="width" value="0.05292" units="cm"/>
      <inkml:brushProperty name="height" value="0.05292" units="cm"/>
      <inkml:brushProperty name="color" value="#00B0F0"/>
    </inkml:brush>
  </inkml:definitions>
  <inkml:trace contextRef="#ctx0" brushRef="#br0">13313 10301 258,'13'3'1161,"-4"-3"0,0 0 129,0-5 0,2 1 258,2-2-129,3 0-387,1-6-129,3 1-258,-1-2-258,1 0-258,0-1 0,1-1 258,-4-1-258,1 0 0,-3 3 0,-3-1 0,-3-1 129,0 2 0,-3 1-129,-3 1 0,0 0-129,-2 0 129,-1 1 0,0 1 0,-4-1 258,4 10-129,-15-15 0,4 9 129,-2 2 0,-2 2-258,-3 2 0,-3 0-129,-1 5 129,-2 1-258,-1 3 258,0 2-129,0-1 129,1 5 129,-2 0-129,3 1 0,-1 3-129,2 2 129,-1-1-129,1 3 258,1-2-258,1 1 0,4 2-258,1 0 258,6 2 0,0-2 0,4 0 0,4-2 0,1 2-129,11 0 516,2-4-387,6 1 258,7-5-129,7-2 0,6-5 0,7 2 0,2-6 0,2-2 0,1-1-129,-2-2 129,-1 0 0,-3 0 0,-5 0 129,0-2 129,-10-1-129,-3-1 0,-3 1 0,-3 0 0,-9 0 129,3 0 0,-15 3-129,10-3 129,-10 3-129,0 0-129,0 0-258,0-7-387,0 7-2709,0 0-1290,1-11-129,0 2-516</inkml:trace>
  <inkml:trace contextRef="#ctx0" brushRef="#br0" timeOffset="7187.4111">14440 9663 903,'0'0'1290,"0"0"-129,0 0-129,0 0-129,0 0-129,0 0 129,0 0-516,0 0-129,0 0-258,0 0 0,-4 11 129,4-11 258,-3 10-258,2-2 129,-1 3 129,-3 0-258,3 3 129,-3-2 0,2 3 0,-2 0 0,1 5-129,-2-3 129,2 3 0,1-4-129,1 2 0,-1-1-129,3-3 129,0-3-129,0-1 0,0-10 0,2 12 129,-2-12-129,0 0 0,7 10 129,-7-10-129,0 0 0,0 0 0,0 0 0,9 6-258,-9-6-129,0 0-774,0 0-903,0 0-1548,2-15 258</inkml:trace>
  <inkml:trace contextRef="#ctx0" brushRef="#br0" timeOffset="7565.4327">14390 9869 1032,'-5'-9'774,"14"-5"129,3 4 0,2-1 387,5 0-129,2-2 516,3 0-258,3 1-129,-2 0 0,2 3-516,-4 0-129,-3 3-387,-3 0 129,-3 2-258,-5 0 129,-9 4-129,9-3-129,-9 3-129,0 0-645,0 0-903,-6-2-2064,6 2-258,-11 0 1</inkml:trace>
  <inkml:trace contextRef="#ctx0" brushRef="#br0" timeOffset="7941.4542">14451 9823 1419,'9'15'2580,"11"-5"-1032,-10-1-2064,5-2 258,0 2 258,0-1 258,1 3 258,0-1 387,-1-1 387,-3 0 0,0 0-129,-1-3-258,-1 3 0,-10-9-516,14 11 129,-14-11-387,0 0 0,10 7 0,-10-7 0,0 0-129,0 0 0,0 0-258,0 0-645,0 0-2838,14 6-129,-14-6 129</inkml:trace>
  <inkml:trace contextRef="#ctx0" brushRef="#br0" timeOffset="10567.6044">12460 11054 516,'14'0'1677,"-1"-2"-387,-13 2 129,15-4-258,-6 4 0,1-3-387,0 2-387,0 0-129,1 0 129,1-2-258,2 3 0,0 0 0,2-3-129,0 1 0,4 1 0,0-1 129,4 1-129,1-4 387,1 3-129,6-1 258,1 0-129,0-1 258,4 2-258,1-1 258,4 3-258,-1 0-258,3 0 129,-3 0 0,4 0-129,0 1 129,1-1-129,1 0 258,5 3 0,-2-3 0,4-1 0,-1-2 0,2 3 0,-1-2-129,3 0 0,-2 0-129,3 0 0,-1 2 0,3 0-129,3 0 129,0 1-129,1 2 129,2 0-129,0-1 129,1 1 0,1-3 258,3 0-129,0-1-129,5-2 129,-1-2-129,2 2-129,3-1 0,1-1-129,6 5 129,-2-1-258,3 1 129,-1 0 0,4 1 129,3 1 0,3 3 0,0-3 0,-1 1 0,-2 0-129,-2 2-387,-7-5-1161,-2 0-2322,-6 2-516,-15-3 0</inkml:trace>
  <inkml:trace contextRef="#ctx0" brushRef="#br0" timeOffset="18107.0356">12781 11430 1548,'10'-1'1935,"-10"1"258,0 0-129,0 0-258,0 0-387,0 0-645,0 0-387,0 0 0,0 0 129,0 0-129,0 0 129,0 0-129,0 0-129,0 0 258,-2 3-129,2-3-129,-15 6 0,3-3 0,0 0 0,-4 0-129,-2 1 0,-2 1 0,-1 1-129,-6 1 258,2-2-129,-6-1 129,0 6 0,-3-3 0,-1 1-129,-1-1 258,-2 2-258,-2-2-129,2 4 129,1 0-129,1-1 0,2-1 0,2 0 0,2 0 0,3-1 0,7 0-129,3-2 0,3-1 0,5 1-129,9-6 129,-10 9 129,10-9-129,1 9 0,8-6 0,1 3 129,3 1-129,4 1 129,1 1 0,6-1 0,2 4 129,2 0-129,4 1 129,1-1-129,1 3 129,1-3-129,1 2 0,-5 0-129,4 0 129,-2-1-129,-1 3 0,-2-1 0,-1-2 0,-1 2 0,-3-1-129,-1-4 129,-6 3 0,-6-2 129,-1-2 0,-6 0 0,-4 2 129,-1-1-129,-5-1 129,-6 4-129,-2 1 129,-5-1-258,-3 1 258,-3 3-129,-5 0 129,-3 2 0,-6 2-129,-3 1 0,-5 3 129,-2 1-129,-7 4 129,2-1 0,-1 2 0,3 0-129,3-1 129,6-1-129,9-5 0,6-3 0,9-2-258,6-2 0,10-3 129,2-3 0,8 0 0,6 0 129,7 2 0,6-2 129,4 2-129,8-3 258,5 1-129,5 3 0,3-4 129,4 2 258,4-9 0,6 3 129,3-6 0,9 0 0,3 0-129,8-3 258,4-3-516,4 3-258,3 3-903,-8-6-1806,3 6-1806,-9 3-258,-10 0-387</inkml:trace>
  <inkml:trace contextRef="#ctx0" brushRef="#br0" timeOffset="29915.711">12054 13004 903,'6'-12'258,"0"0"774,-6 12 129,4-9 387,-4 9 387,0 0 129,3-9-258,-3 9-645,0 0-645,0 0-129,0 0-387,0 0-258,0 0 258,-4 4-129,4-4 129,-6 12 0,3-4 129,-1 3 129,2 2-258,-1 5 0,1 4 0,1 1 0,-1 4 0,1 1 0,-2 3 0,0 0 129,-2-1 0,1 0 0,-2-7 0,2 0 129,-1-6 0,0-2 129,1-6 129,3 3 258,1-12-129,0 0 258,0 0-129,0 0 0,0-14 0,4 2-129,5-7-387,2-3-129,5-3 0,4-2-129,5-1 129,1-1-258,4 0 129,1 0-129,1 5 129,1 0-129,-1 3 0,-2 3 0,-1 3-129,-5 0-129,-1 9-516,-8-4-1032,0 5-1548,-4 5-516,-11 0-645,0 0 387</inkml:trace>
  <inkml:trace contextRef="#ctx0" brushRef="#br0" timeOffset="30248.7301">12140 13178 2709,'32'17'3225,"-18"-17"-903,11 7-645,-9-1-2451,5 2-903,-2 1 516,-2 5 516,0 3 774,-4-4 903,0 7 1032,-3-5 129,1 6 129,-3-6-387,5 1-1032,-4-3-516,-2-3-1548,4 1-1419,1 0-1290,-12-11-516,15 11 258</inkml:trace>
  <inkml:trace contextRef="#ctx0" brushRef="#br0" timeOffset="30695.7557">12553 12850 3999,'8'10'3999,"-8"-10"0,0 0-387,0 0-3225,3 9-258,-3-9 0,0 0 387,4 10 0,-4-10 129,1 11 0,-1-11 0,0 15-129,-3-5-129,1 4-258,1 5-645,-4-1-645,5 8-2322,0 2-903,0 0-387,4 2 258</inkml:trace>
  <inkml:trace contextRef="#ctx0" brushRef="#br0" timeOffset="31243.787">12698 13403 6708,'7'15'4257,"11"0"-516,-10-15-387,5 1-3483,1-1-516,5 0 258,-2 0 0,3 2-129,-3-2 387,-1 0 387,0 2 129,-1 1-645,-5-2-903,-1-1-2580,3 4-258,-12-4-129</inkml:trace>
  <inkml:trace contextRef="#ctx0" brushRef="#br0" timeOffset="31517.8027">12696 13306 5289,'0'9'3999,"18"-9"-774,-8-5 129,8 4-3870,0-2-258,8 3 387,-2 1 0,1 2 129,0 0-387,-3-1-2451,5 8-645,-12-10 129</inkml:trace>
  <inkml:trace contextRef="#ctx0" brushRef="#br0" timeOffset="32028.8319">13187 13066 5676,'0'0'4773,"0"0"-516,10 5 0,-10-5-2838,1 13-1548,0-4 129,0 1 0,1 5 0,-2 2 258,1 6 0,-1 4-129,0 2 258,0 1-258,0 0 129,-3-1 0,1-1-129,-1-1-129,0-7-129,3 1-774,-6-10-1935,6-11-1419,0 8-516,0-8-258</inkml:trace>
  <inkml:trace contextRef="#ctx0" brushRef="#br0" timeOffset="33347.9073">13103 11200 1032,'0'0'3354,"0"0"-258,8-3-1935,-8 3 129,0 0-129,0 0 0,0 0-129,-7 0-129,7 0-387,-8 3 0,8-3-258,-9 10-129,9-10-129,-7 15 129,6-6 0,-1 1 0,2 1 0,-1 1 0,1 0 258,0 3-258,0 0 0,0 3-129,0 4 129,0 2-129,0 3 129,0 2 0,1-1-129,1 3 129,2-1-129,-2 0 0,2-5 129,-3-1-129,1-3 129,-1-3 0,1-3-129,-2-3 129,0-5 0,0-7-129,0 9-258,0-9-258,0 0-1548,0 0-2064,9-2-258,-3-11-129</inkml:trace>
  <inkml:trace contextRef="#ctx0" brushRef="#br0" timeOffset="34143.9529">13205 11333 1806,'0'0'3354,"0"0"-1032,0 0-1161,0 0 0,0 0-129,0 0-129,0 0-129,0 0 0,0 9-258,0-9-258,1 10-129,2-2 129,0 2-129,3 5 0,2 0 258,-1-1-258,3 7-129,-2-2 129,3 3-129,-1 0 129,-1-1-129,2 0 129,-4-1-129,2 2 129,0-5 0,-2-2 0,1-2 0,-1-2 0,1-3 129,-8-8-129,9 11 129,-9-11 129,0 0-129,9 3 0,-9-3 0,0 0 258,0-9-258,0 9-129,1-18 0,1 4-129,-1 0 0,1-3 129,2-1-129,2-3 0,1-1 0,1 1 129,2-2-129,0 2 0,4 1 0,-2 1 0,3 3 0,-3-2-129,1 5 129,-2 0-129,-2 4 129,-1-1 0,-8 10-258,8-11 0,-8 11-387,0 0 0,0 0-645,0 0-1548,0 0-1677,4 5 0,-4-5 388</inkml:trace>
  <inkml:trace contextRef="#ctx0" brushRef="#br0" timeOffset="35075.0061">13683 11215 2193,'0'0'2451,"0"0"-1419,0 0 516,0 0-258,0 0 258,0 0-258,0 0 129,0 0-387,0 0-258,0 0-129,-10 9-516,10-9 129,-1 7-129,1-7 129,-2 15 258,2-6-129,0-9 0,-2 16 0,-1-4 0,0 4 0,-2 0-129,1 8 129,-4 0-258,3 6 129,-1 3-258,1 0 129,2 0 0,0 1 0,3-2 0,0-4-129,0-6 129,3-2 129,-2-6-129,2-2 0,-1-3-129,-2-9 0,1 9 0,-1-9-129,0 0 0,0 0-129,1 9-516,-1-9-1290,0 0-2193,4-5-516,1-2 0</inkml:trace>
  <inkml:trace contextRef="#ctx0" brushRef="#br0" timeOffset="37623.1519">14388 12009 129,'12'2'1419,"-12"-2"0,11 6 258,-11-6-258,12 2 258,-4 1-387,2 3-387,3-6-129,2 4-387,2-4-129,4 3 129,0-3-129,2 0 0,0-3 0,1-3 129,-3-1-258,-1 0 0,-2-1 0,-4-1 0,-3-2-129,-2 2 0,-3 0 0,-3-3 0,-3 3-129,0 0 129,-3-1-258,-2 1 129,-2 0 0,-1 2-129,-4 1 129,-1-1 129,-2 1 0,-1 3 129,-4 0 258,0 0-258,-4 3 258,3 0 0,-4 0 0,3 6 0,-2 3-129,3 0 129,-2 0-129,3 2-129,3 1 0,0 3 0,3-2 0,1 3 0,3-1 258,2 3-258,2 1 0,3 6 0,3-1 0,0 1 0,0 4-129,9 1 129,-2 3 129,4 5-258,-1-4 258,4 1 0,-4-2 258,4 1-129,-2-4 129,3 2 0,0-11 129,9 0-129,-1-8 0,11 0 0,5-5-258,6-1-258,4-7 0,5 0 0,2-6-129,-1-1 0,-2-2 0,-4-1 0,-7-1 258,-6 2 0,-6-1 0,-7 4 0,-7 1-258,-4 0-516,2 7-2064,-14-2-1806,10 0-387,-10 0-387</inkml:trace>
  <inkml:trace contextRef="#ctx0" brushRef="#br0" timeOffset="41339.3644">15403 11650 2580,'0'0'3225,"0"0"258,0 0-2838,0 0-516,0 0-258,-2 5 129,2 5 258,0 2 0,0 1 258,0 5-258,0 3 387,0 6-258,-1-2 258,-2 7-258,-1 0 129,-2 3-258,-1-1 129,1 0 258,-3-5-258,1-2 129,-2-3 0,2-4-129,-2-6 0,5-3 0,5-11-129,-12 8 0,12-8 0,0 0-129,-1-11-129,4 0 129,4-5 0,5-4-129,3-3 0,1-1 0,1-1 0,4 2 129,2-1-129,2 0-129,2 2 129,0 1-129,1 3 129,0 3-129,0 1 129,-3 0 0,-4 5 0,-4 1 129,-2 5-258,-6-3 0,1 4-774,-10 2-645,0 0-1935,0 0-903,0 0-387</inkml:trace>
  <inkml:trace contextRef="#ctx0" brushRef="#br0" timeOffset="41635.3814">15479 11831 774,'-2'12'3999,"1"4"129,1-16-129,0 8-2709,4 2-774,0-2 258,9 4-129,-4-2 0,7 2-258,-1-1 129,4 5-129,-2-2 0,3 4-129,-1-1-129,-4 5 0,1-2-258,-2 0 129,-3 0-129,-1-5-516,2 3-903,-7 0-2838,-5-18-129,11 12-129</inkml:trace>
  <inkml:trace contextRef="#ctx0" brushRef="#br0" timeOffset="41971.4006">15841 11588 3225,'14'26'4386,"-2"-11"-516,-8-6 129,3 5-3999,1 4-645,1 4-2322,-1 7-1161,-8-9-258</inkml:trace>
</inkml:ink>
</file>

<file path=ppt/ink/ink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2:00.133"/>
    </inkml:context>
    <inkml:brush xml:id="br0">
      <inkml:brushProperty name="width" value="0.05292" units="cm"/>
      <inkml:brushProperty name="height" value="0.05292" units="cm"/>
      <inkml:brushProperty name="color" value="#00B0F0"/>
    </inkml:brush>
  </inkml:definitions>
  <inkml:trace contextRef="#ctx0" brushRef="#br0">17885 11335 258,'-12'-5'1935,"3"4"0,9 1-129,0 0 0,0 0-387,0 0-258,-7-3-387,7 3-129,0 0-387,0 0 258,0 0 129,0 0 0,0 0-129,5 0 0,-5 0 0,16 1 0,-5-1-129,5 0 0,3 0-129,4 0-258,0 0-129,1 0 0,3 0-258,-2-2 0,1 2-258,-2 0-645,1 0-903,-2 2-2064,-7-2 0</inkml:trace>
  <inkml:trace contextRef="#ctx0" brushRef="#br0" timeOffset="333.0191">17897 11055 1161,'0'9'4386,"0"-9"0,-8 0-387,8 0-2193,10 0-1677,1 0 0,4 0-129,6 4-258,1-2 129,5-1-129,3-1-387,5 0-129,-2 0-774,5 0-774,5 0-1806,-4-7 0</inkml:trace>
  <inkml:trace contextRef="#ctx0" brushRef="#br0" timeOffset="1703.0974">18426 11740 3225,'26'-52'4128,"-7"12"-1935,2 2-387,-4-10-387,7 2-387,-5-3-516,2-1-129,-3 0-258,-1 3 258,-5-1-129,-1 1-129,0 2 0,0-2 0,-3 3 0,4 1 0,-1 0 0,4 3 129,-3 3-258,3 5 129,0 3-129,-3 9 258,0-1-258,-2 9 258,-2 1-258,-8 11-129,12-11 129,-12 11 0,0 0 0,0 0 0,0 0 0,0 0 0,0 0-129,0 0 258,0 0-129,0 0 0,3 9 0,-3-9 0,0 16 0,0-4 0,0 3 129,2 4-258,0 1 129,0 9 129,-1 3-129,-1 8 0,0 3 0,0 2 0,-4-1 0,-1 0 129,-2-5-129,0-5 0,2-6 0,0-6 129,2-8-129,2-3 0,1-11 129,2 8-129,5-10 129,7-6 0,2-6-129,5-6 129,3-6 0,3-3-129,2-6 129,0-3-129,1-2 258,-1 0-258,-3 4 0,-1 3 0,-4 3 129,-2 3 0,-2 6 0,-3 3 0,-6 6-129,1 1 129,-9 11 0,6-9 0,-6 9-129,0 0-129,0 0 258,2 5-258,-2 5 258,0 2-258,0 4 129,2 2 0,-1 4 129,5 4-129,-2 4 0,1-3 0,0 4 0,-1 0 0,2-4 129,-3-2 0,-1-2 0,1-2 0,-1-6 0,0-1 0,2-3 0,-4-11-129,8 17 0,-8-17-129,7 10 129,-7-10-258,0 0-387,0 0-3096,0 0-774,10-4-387,-10-11 258</inkml:trace>
  <inkml:trace contextRef="#ctx0" brushRef="#br0" timeOffset="2524.1443">19494 11135 1,'14'0'3353,"5"0"259,-19 0-258,0 0-2967,0 0-645,9 7 516,-7 4-129,-2 5 0,0 3 129,0 0 258,0 5-129,0 0 0,-2 8 258,-1-1-387,2 3 129,0 1-129,1 3-129,0-2-129,0 1 0,0-3 0,0-4 0,0-8 129,1-2 0,-1-4-129,1-4 129,-1-12 0,0 10-258,0-10 129,8-7 0,-1-2-129,2-6 258,5-6 0,-1-5 258,5-2-258,3-5 129,2-1-129,3-1 0,0 0 129,2 3 0,1-2 129,2 4-129,-2 6 0,-2 3 0,-6 2 0,0 5-129,-6 6-258,-4 1-258,-11 7 0,0 0-387,7 6-258,-15 0-903,-2 1-1419,-1 10-1161,-11-10 387</inkml:trace>
  <inkml:trace contextRef="#ctx0" brushRef="#br0" timeOffset="2773.1585">19590 11414 1032,'9'15'3999,"-9"-15"0,22 13-1548,-2-2-387,-3-5-258,6 5-1032,-3-2 0,6 4-516,-4 1 129,3 1-387,-1 3 0,2-1-387,3 7-903,-3 0-2709,-3-8-516,2 5-129</inkml:trace>
</inkml:ink>
</file>

<file path=ppt/ink/ink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35.653"/>
    </inkml:context>
    <inkml:brush xml:id="br0">
      <inkml:brushProperty name="width" value="0.07" units="cm"/>
      <inkml:brushProperty name="height" value="0.07" units="cm"/>
      <inkml:brushProperty name="color" value="#3165BB"/>
      <inkml:brushProperty name="fitToCurve" value="1"/>
    </inkml:brush>
  </inkml:definitions>
  <inkml:trace contextRef="#ctx0" brushRef="#br0">79 9 20 0,'-15'23'11'0,"15"-23"-6"0,0 3-6 16,0-3 17-16,0 0-7 15,0 0-6-15,0 0-2 16,0 0 1-16,0 0 1 15,0 0-1-15,0 0 7 16,-7 0 4 0,-1-6-2-16,1 9 1 15,-1-9-5-15,0-1 1 16,5 1-3-16,-1 2 0 16,0 1-1-16,0 0-2 15,1 3-2 1,-1-3 1-16,4 3-1 15,-4 0 4-15,4 0 5 0</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36.088"/>
    </inkml:context>
    <inkml:brush xml:id="br0">
      <inkml:brushProperty name="width" value="0.07" units="cm"/>
      <inkml:brushProperty name="height" value="0.07" units="cm"/>
      <inkml:brushProperty name="color" value="#3165BB"/>
      <inkml:brushProperty name="fitToCurve" value="1"/>
    </inkml:brush>
  </inkml:definitions>
  <inkml:trace contextRef="#ctx0" brushRef="#br0">-2 6 200 0,'0'0'31'0,"0"-3"-8"15,0 3-4-15,4 0-12 16,0-3-4-16,0 3-2 0,-4 0-1 16,0 0 0-16,11 10 6 15,0-7 2 1,-3 3 2-16,-1 7 6 15,4-7 2-15,1 6-3 16,-1 0-1-16,0-2-6 16,1 2-3-16,-1-2 0 15,0-1-1-15,0 0-5 16,0 1 1-16,0 5-2 0,0-6 0 16,-3 1 2-16,-1-1 2 15,1 7-1-15,3-4-1 16,-3-2 3-16,3-1 2 15,-4 0 0-15,1 0 2 16,-1-3-4-16,-3 1 0 16,3-1-1-16,-7-6-2 15,4 3 1-15,-4-3-1 16,0 0 0-16,0 0 2 16,0 0-3-16,0 0 0 15,0-3 1-15,-4 0 2 16,4 3-1-16,-3-3-1 0,-1 3-2 15,4-3 1-15,0-1-19 16,0 1-9-16,0 0-29 16,0 0-14-16</inkml:trace>
</inkml:ink>
</file>

<file path=ppt/ink/ink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36.989"/>
    </inkml:context>
    <inkml:brush xml:id="br0">
      <inkml:brushProperty name="width" value="0.07" units="cm"/>
      <inkml:brushProperty name="height" value="0.07" units="cm"/>
      <inkml:brushProperty name="color" value="#3165BB"/>
      <inkml:brushProperty name="fitToCurve" value="1"/>
    </inkml:brush>
  </inkml:definitions>
  <inkml:trace contextRef="#ctx0" brushRef="#br0">251 4 20 0,'0'-3'8'0,"0"0"-4"0,0 3-1 16,0 0 7-16,0 0 3 16,0 0 2-16,-3 0 7 15,-1 0 6-15,0 3-2 16,0 0-1-16,0 3-11 0,1-3-2 16,-1 0-3-1,4 3-2-15,-4-3-2 16,4 0-3-1,0 10-2-15,0 0 3 0,0 12 2 16,0-7 2 0,0-3 1-16,-7 4 2 15,-1 0-1-15,1-3 2 16,-1 8-2 0,1-2 0-16,-4 7-1 15,0 1-2-15,0-2 1 16,3 7-4-16,-3 2 0 15,0-3 5-15,-4 3 5 0,0 4 2 16,0 2 0-16,0-5-3 16,0 2-2-16,0-8-6 15,4-7-3-15,3-1 0 16,4-5-1-16,0 0-3 16,1-7 2-16,3-2-1 15,0 2 0 1,0 0 2-16,0-6-3 15,0 1 2-15,0-1-1 16,0-6-2-16,0 0-6 16,0 0-2-16,3-3-20 15,1 0-6-15,4 0-52 16,-1-1-21 0,1-8 58-16</inkml:trace>
</inkml:ink>
</file>

<file path=ppt/ink/ink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5:38.125"/>
    </inkml:context>
    <inkml:brush xml:id="br0">
      <inkml:brushProperty name="width" value="0.05292" units="cm"/>
      <inkml:brushProperty name="height" value="0.05292" units="cm"/>
      <inkml:brushProperty name="color" value="#7030A0"/>
    </inkml:brush>
  </inkml:definitions>
  <inkml:trace contextRef="#ctx0" brushRef="#br0">1852 10968 1161,'0'0'1935,"0"0"-645,0 0-387,0 0-387,0 0-387,0 0-129,0 0-129,0 0-129,0 0-258,8-6-129,-8 6 258,12-2 0,-12 2 258,14-3 516,-5 3-129,1 0 0,1 0 258,2 5-129,4 2 258,2-2 258,4 0-258,5 0-129,5 0-258,1-2 387,2-3 0,8 2 0,-4-2 129,5-2 129,1-5 129,6-2-129,-1-7 387,9 7-516,-5-11 258,6 5-258,-3-4 0,6 7-258,-6-3-129,4 8 0,-6-3-258,4 6 129,-3-1 129,2 5-129,-5 0 129,4 2 129,-4-2 0,4 2-129,-4-2 129,1 1-129,-4-1 0,4 0-129,-7-1 0,5 1 129,-5 0-258,0 0 0,-5 2 0,1 4 0,-7-1 0,0 2-258,-4-2 129,-5 0 0,-5 2 0,-4-3-129,-3-2 129,-5-1 0,-1 0-129,-10-1 129,12 4-129,-12-4 129,0 0-129,8 0-387,-8 0-258,0 0-2322,0 0-1677,0 0-129,-8-5-516,-3 0 258</inkml:trace>
  <inkml:trace contextRef="#ctx0" brushRef="#br0" timeOffset="32952.8848">19054 7073 1,'21'-13'1031,"-3"10"646,8-2-129,3 0 0,7 0 129,8-2-645,6 2-258,9 0-258,6 4-129,6-3-129,3 4 129,7-4 0,5 4 258,1 0 0,8 2 129,0 0 129,9 3-258,0 1 129,11 3-258,2-2 0,8 3-129,4-2-129,8 1 0,3-6 129,7 2-129,1-5 387,6 0-129,-4-3 0,3 0 0,-6-6 0,0 6-258,-5-2 0,-6 0-129,-5 4-258,-6-2-258,0 3-258,-12-1-258,3 2-516,-18-2-645,1 1-1419,-8 0-903,-12-1-387</inkml:trace>
  <inkml:trace contextRef="#ctx0" brushRef="#br0" timeOffset="33577.9205">24460 6989 903,'60'52'3354,"-60"-52"-387,0 0-645,30 62 0,-30-62-129,0 0-387,-30 58-258,8-42-258,-12 10-129,-1-5-129,-17 12-387,-2 1-129,-13 8-387,4 2-129,-12 3-258,4 0 387,-2 0 129,4-6 129,0 3 0,12-17 129,9 5 0,5-15 129,13 2 0,4-11-258,10 2-258,3-3-129,13-7 0,0 0-258,0 0-258,0 11-903,0-11-1677,0-7-1677,9-3-258,2-9-516,-1-8 259</inkml:trace>
  <inkml:trace contextRef="#ctx0" brushRef="#br0" timeOffset="34191.9556">23421 6760 8643,'0'-32'5289,"5"18"-774,-5-5-387,0 19-4257,3-25-1806,7 25-774,-10 0-1032,0 0-258,0 0-258,15 22 1419,-15-22 1032,9 11 2064,2-1 1290,-1-10 774,11 3 1419,5-3 0,15 2-387,5-1-774,22 13-903,5-2-903,22 11-516,1 6-258,5 4-129,4 4 129,2 0 0,-15 3 0,-5-4-129,-18 0 258,-9-2-258,-14-2 258,-2-4 0,-44-28-258,32 58 129,-32-58 0,4 56 129,-4-56 129,-46 60 387,3-28-516,-15 9 387,-10-7-129,-12 10 0,-10-1-129,-6 4 0,4-1-258,-1 1-129,12-8 258,0-1-129,14-5-258,4-10-1290,17-1-3096,6-4-129,10-16-258,3-2-387</inkml:trace>
  <inkml:trace contextRef="#ctx0" brushRef="#br0" timeOffset="36516.0886">1319 9447 1677,'0'10'516,"1"11"-258,-1-5-129,2 12 258,-2 5 0,0 15 129,3 9-258,-3 21 258,1 13-129,-1 28 129,0 22 0,0 20 387,0 22-129,0 17 0,0 8 129,-4 15 129,4 2 0,0-6-258,0-2 0,3-18-516,1-9-129,4-17-387,1-14 0,1-23-387,-1-21-258,1-21 258,-3-21-129,-1-18-129,0-16-129,-5-19-129,-1-20-387,-11-10-516,3-9-645</inkml:trace>
  <inkml:trace contextRef="#ctx0" brushRef="#br0" timeOffset="36840.1069">1091 12233 1,'-34'31'3353,"34"3"130,0-3 0,11 17-2709,8 11-387,4 9 0,6 9-387,11 1-129,-14 3-129,8-1 129,-2-11-258,4-8 258,-1-19-258,5-17 129,-3-22 129,8-16 129,-2-26 258,5-24-129,-4-12 387,7-15-258,-8-5 0,6-3 129,-7 3-1161,0 1-2064,4 29-774,-15-4 387</inkml:trace>
</inkml:ink>
</file>

<file path=ppt/ink/ink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38.881"/>
    </inkml:context>
    <inkml:brush xml:id="br0">
      <inkml:brushProperty name="width" value="0.07" units="cm"/>
      <inkml:brushProperty name="height" value="0.07" units="cm"/>
      <inkml:brushProperty name="color" value="#3165BB"/>
      <inkml:brushProperty name="fitToCurve" value="1"/>
    </inkml:brush>
  </inkml:definitions>
  <inkml:trace contextRef="#ctx0" brushRef="#br0">2 0 72 0,'0'-3'30'0,"4"3"-16"0,-4 0 1 0,0 0 15 15,0 0-3-15,0 0 1 16,0 0-15-16,0 0-6 16,0 0-4-16,0 3-3 15,0-3 1-15,0 6-1 0,0 1 0 16,0-1-3-16,0 0 2 15,4 3 1-15,-1 1 2 16,1-2 1-16,0 2 3 16,7 9-1-16,0-7 0 15,8 4-6-15,-11 5 1 16,3-5-2-16,0 3-2 16,-4 3 3-16,1-3 2 0,-1-1 0 15,-3 4 2-15,0-6 4 16,-4 2 4-16,4-6-9 15,-1 1 0-15,-3-4-4 16,0-3 0-16,0 4 2 16,0-10 0-16,0 0-7 15,0 0 0-15,4 0-13 16,-4-6-2-16,4-1-32 16,0 1-24-1,-1 0 30-15</inkml:trace>
</inkml:ink>
</file>

<file path=ppt/ink/ink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39.841"/>
    </inkml:context>
    <inkml:brush xml:id="br0">
      <inkml:brushProperty name="width" value="0.07" units="cm"/>
      <inkml:brushProperty name="height" value="0.07" units="cm"/>
      <inkml:brushProperty name="color" value="#3165BB"/>
      <inkml:brushProperty name="fitToCurve" value="1"/>
    </inkml:brush>
  </inkml:definitions>
  <inkml:trace contextRef="#ctx0" brushRef="#br0">3 0 64 0,'-3'3'24'0,"3"-3"-12"0,0-3-14 0,0 3 6 16</inkml:trace>
</inkml:ink>
</file>

<file path=ppt/ink/ink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0:40.261"/>
    </inkml:context>
    <inkml:brush xml:id="br0">
      <inkml:brushProperty name="width" value="0.07" units="cm"/>
      <inkml:brushProperty name="height" value="0.07" units="cm"/>
      <inkml:brushProperty name="color" value="#3165BB"/>
      <inkml:brushProperty name="fitToCurve" value="1"/>
    </inkml:brush>
  </inkml:definitions>
  <inkml:trace contextRef="#ctx0" brushRef="#br0">392 0 103 0,'-4'7'0'0,"1"-4"3"16,-1 0 0-16,0 3 10 15,1 3 6-15,-5-9 1 16,4 6 0-16,0-3-8 16,-3 0-5-16,3 3-4 15,-3-2-3-15,3-1 1 16,-4 3 1-16,5 0-1 16,-1 4-1-16,0-4 3 0,-3 0 0 15,-1 7 3-15,1-1 1 16,-1 7 1-16,1-4-4 15,-1 4-1-15,1 3-3 16,3-1-1-16,-3 8 1 16,-1-4 0-16,0 12-3 0,1 3 2 15,0 1 1-15,0-7 2 16,-8 6-1-16,0-8 2 16,-4-5-4-16,0 1 0 15,0 3 1-15,-3 0 2 16,3 1 3-16,4-8 2 15,0 1-1-15,0-6-1 16,1 3-3-16,3-7 1 16,3 1-4-16,1-1 0 15,3-5-6-15,4-4 0 16,0-6-17-16,8 0-7 16,-1-3-21-16,4 0-20 15</inkml:trace>
</inkml:ink>
</file>

<file path=ppt/ink/ink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5.4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8242 9243 516,'-13'-4'903,"1"0"258,12 4-129,-13-3 387,13 3 0,-12-2 129,12 2-516,-7-4-129,7 4-516,0 0 129,0 0-387,0 0 0,0 0-129,0 0 0,2 8 129,-2-8 0,13 5 0,-6-1 258,5-4-129,0 1 0,5-1 258,3 0-258,3-1 0,4-3-129,3 0 258,6 0-258,0-1 0,3 4 0,-2-1-129,1 2 129,-1 0 0,0 3 0,-3 1-129,-1 1 129,-3-1-129,3 0 258,-2-2-129,0 1-129,-1-2 129,2-1-129,-4 0 0,-5 0 129,0 0-129,-6-1 0,-4 0 0,-4-1 0,-9 2-129,9-2-516,-9 2-1032,0 0-2451,0 0 0,-4 4-129</inkml:trace>
</inkml:ink>
</file>

<file path=ppt/ink/ink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6.0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8203 9493 2193,'0'0'2064,"0"0"-645,0 0-387,5-5-258,-5 5-129,9-2-387,-9 2 0,15-1 129,-7 1 0,2 0 129,2 0-129,0 0 258,7 1-129,4-1 0,4 0-129,3 0 129,5 0-129,0 0-129,3 0 129,1 0-129,-1 0-129,-2 0 129,-1 0-258,-3 0 129,-1 2-129,-4 6 0,-2-1-129,0 4-129,-4-1-129,-2 4-129,-6-5 129,3 1-387,-8-3-516,2-5-2064,-1 7-645,-9-9 388</inkml:trace>
</inkml:ink>
</file>

<file path=ppt/ink/ink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6.4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8112 9868 2322,'0'0'2967,"20"0"-1806,-8 0-903,3-2-129,4 2 258,0-4-129,3 4 258,0-4 0,3 2 258,1-3 0,0 3 129,1-4-129,6 1-258,-3 0 129,4 1-258,-2-1-129,2 2 0,-2 1-258,1 2 0,-6 0 0,2 1-258,-4 3 258,-3 3-129,-1-2 129,-1 1-129,-3 1 0,1-1-129,-3 3-387,-2-3-645,3 1-1032,-4 5-1419,-12-12 0</inkml:trace>
</inkml:ink>
</file>

<file path=ppt/ink/ink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6.9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8423 9994 2193,'26'2'2580,"-6"3"-645,2-2-516,5 2-258,-3-2-387,6-1 0,-5 0-129,2-1-129,-3-1 0,0 1-129,-3-1-129,-1 0-258,-1 0-129,0 1-129,-1 2-129,-3-2-129,0 4-387,-2-5-258,1 3-387,-3 0-1032,-3-3-774</inkml:trace>
</inkml:ink>
</file>

<file path=ppt/ink/ink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7.4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8378 10185 1,'23'2'2450,"0"-4"-1547,-11 1-774,5 1 0,-1 0 258,0-1 258,3 0-129,0-3 258,2 1 129,0-3 0,4 0 0,-1 1-129,4 0-129,-2 1-387,4 4-129,-4 0 129,3 0-258,-1 7 0,-4 0-387,0 3 258,-5 0-645,2 2-1032,0 3-1677,-12-9 0</inkml:trace>
</inkml:ink>
</file>

<file path=ppt/ink/ink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7.9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8348 10463 1935,'26'0'-129,"-18"-1"0,2 1 129,2 0 258,-1-2 387,3 0 387,2 0 258,0-4-129,9 2 387,-1-2-258,6 0-129,0 0-258,7 0-129,-5 0-387,4 2-258,-3 1 129,0 1 0,-4 1-129,-1 1-129,-3 0 129,-1 4-258,-3-1 129,-4 2-129,0-1-129,-6 2 0,0 0 0,-11-6-645,13 13-258,-13-13-645,6 11-516,0 2-1290</inkml:trace>
</inkml:ink>
</file>

<file path=ppt/ink/ink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0.0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13139 10169 3483,'-12'-3'3741,"12"3"-516,0 0-2580,0 0-645,0 0-129,11 0-129,3 0-129,2 0 258,4 2 258,2-1 0,3-1 258,4 0-129,0-1 387,4 1-258,1-3 258,5 2-258,-2-1 258,3 2-387,2 0 0,0 0-129,-1 0 0,-3 2 0,-2-1-129,-6 0 129,-3-1-129,-7 0 258,-2 0-129,-5-1 0,-4-2-129,-9 3 0,12-5-129,-12 5-258,0 0 0,0 0-258,0 0-1032,3-8-1161,-7 3-1290,4 5 129</inkml:trace>
</inkml:ink>
</file>

<file path=ppt/ink/ink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6:41.812"/>
    </inkml:context>
    <inkml:brush xml:id="br0">
      <inkml:brushProperty name="width" value="0.05292" units="cm"/>
      <inkml:brushProperty name="height" value="0.05292" units="cm"/>
      <inkml:brushProperty name="color" value="#7030A0"/>
    </inkml:brush>
  </inkml:definitions>
  <inkml:trace contextRef="#ctx0" brushRef="#br0">9485 5506 129,'0'10'2064,"-5"-10"-2451,5 0-258,0 0 516,0 0 258,7 5 645,3-2 387,0-2 387,6-1-129,4-1 516,6-5-645,4-4-129,8 0-129,3-7-258,9 0 0,1-7-258,8 0 129,1-4-258,4 0 129,1-3-258,2 0-129,-2-1-129,2 1-129,-4 2 129,-5 1-129,-4 2 0,-7 4-129,-7 5 0,-9 0-258,-5 10-1032,-12 6-2322,-14 1-129,0 0 0</inkml:trace>
  <inkml:trace contextRef="#ctx0" brushRef="#br0" timeOffset="591.0338">9563 5046 1,'16'0'1934,"-7"13"-257,-2 0-2322,-5 4-387,0 7 774,-2-2 774,0 10 516,-5-3 645,0 7 774,-10-3 129,4 8 0,-9-8-258,5 9-516,-13-7-516,10 9-129,-10-6-258,5 6-129,-4-4-258,6 1-129,-2-4 0,5-2-258,3 1-129,3-4 0,4-8-129,5-3 129,3-8 129,11-1 0,9-4 0,10-4 0,11-4 129,12-7-129,10-1 129,9-2-129,3 2-129,3-3 0,-1 6 0,-8-3-516,-1 11-1161,-16-2-2838,-4 1-387,-8-2-516,-7-6 0</inkml:trace>
</inkml:ink>
</file>

<file path=ppt/ink/ink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0.5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13163 9880 2580,'-11'0'3741,"11"0"-129,0 0-2709,0 0-645,0 0 0,0 0 258,0 0-129,8 0 258,4 0 0,-2-3 129,9 1 0,0-5-258,10 1 0,2-5 0,9 0-387,1-2 129,6-1-129,2 1 0,2-2-129,1 2 0,-2 3 0,-2 2 0,-4-1 0,-2 5 0,-7-1-129,-4 4 0,-7-3-258,-2 4-903,-11 0-1677,-11 0-1290,13 0-258</inkml:trace>
</inkml:ink>
</file>

<file path=ppt/ink/ink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0.9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13111 9560 903,'-7'-16'3225,"9"2"129,9 6-2709,5 1-516,5-1 258,6 3 129,-2-4 258,3 4 129,-2-6 129,6 6 129,-3-7-129,9 5 0,-2-6-387,6 4-129,2-3 0,4 1-258,2 1-129,0 0 0,1 1-129,-4-2 129,-3 3 0,-3 0-129,-6 2 129,-5-1-258,-4 3 129,-6 0-258,-1 3-774,-9-2-1677,-10 3-1548,11-3-258,-11 3 0</inkml:trace>
</inkml:ink>
</file>

<file path=ppt/ink/ink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1.4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13606 9244 1032,'43'-12'2967,"-18"4"-2193,0 2-645,5 0-129,-1 2 0,4-1 129,0 1-129,1 0 0,-1 1 129,-2 1 0,0 0 258,-6 1-129,-1 0 258,-3 1-129,-2 0 129,-2 0-387,-4 0 129,-2 2 0,-2 0-129,-1 1-129,-8-3-387,13 6-129,-13-6-1677,0 0-1032</inkml:trace>
</inkml:ink>
</file>

<file path=ppt/ink/ink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2.4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15450 10207 774,'0'0'1935,"0"0"258,10-1 129,-10 1-387,0 0-258,12-5-516,-12 5-258,12-3-258,-12 3 129,15-2-258,-8-2 129,5 3-129,-1-2 0,4 2-258,-1-3 0,4 0-258,0 3 129,0-3-258,-1 0 129,0 1-129,2 0-258,-4-3-516,5 6-774,-4-4-1290,-1-1-1290,6 3 0</inkml:trace>
</inkml:ink>
</file>

<file path=ppt/ink/ink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2.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15446 9842 1,'0'0'2321,"0"0"-515,0 0-129,0 0 129,0 0 0,0 0-129,9-2 129,0-3-387,8 3-387,-1-3-387,5 0-129,0-1-387,2 0 0,1-1-129,1-1 0,-2-2 0,-3 1 0,2 1-258,-4-2-129,-1 4 0,-4-2-774,1 5-1419,-1 1-1419,-13 2-516</inkml:trace>
</inkml:ink>
</file>

<file path=ppt/ink/ink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3.3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15380 9621 1548,'6'-6'2709,"3"0"-1677,-9 6-516,15-10 0,-4 8 387,0-4-129,2 3 258,0-4 129,4 2 0,-2-5 0,5 3-129,-2-2-129,6 1-129,-4-2-387,4 2-129,-2 1-387,-3 0-129,3 3-645,-7-1-903,0-2-1806,-3 7-516,-8-8-129</inkml:trace>
</inkml:ink>
</file>

<file path=ppt/ink/ink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3.7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15312 9346 1806,'10'2'387,"-10"-2"-387,17 0 129,-8 0 129,6 0 258,0-2 258,3-2 129,4 1 0,3-3 129,3 4-258,5 1-774,3 1-2193,-5-4-645</inkml:trace>
</inkml:ink>
</file>

<file path=ppt/ink/ink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50.3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1275 3961 1,'0'0'1676,"0"0"-1547,0 0-129,0 4 516,0-4 258,0 0 129,0 0 129,0 0 258,0 0-129,0 0 0,0 0-258,0 0-258,0 0-387,0 0 129,0 0-258,0 0 129,0 0 0,0 0 129,8 0-129,-8 0 129,9 0 129,-9 0-129,17 0 129,-8 0-129,4 0 0,2 0 129,3 0 0,3 0-129,3 1 0,3 0 0,2 2-129,1-3 0,3 1-129,1-1 129,2 0-129,-1 0 129,5-1 129,-3-3-129,2 0 0,1-1 129,2 0-129,-6 0 0,0 2 0,-2-1 0,-4 1-129,-4 1 0,-5 2 0,-2-2 0,-5 0-129,-2 2 129,-3-3-129,-9 3 129,13-5-129,-13 5 0,9-5 0,-9 5-129,0 0-258,9-1-645,-9 1-2838,0 0-258,-2 9-258,2-9-516</inkml:trace>
</inkml:ink>
</file>

<file path=ppt/ink/ink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6:20.20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Group>
    <inkml:annotationXML>
      <emma:emma xmlns:emma="http://www.w3.org/2003/04/emma" version="1.0">
        <emma:interpretation id="{CF9F3B80-6AB5-4102-8AA3-AB5C46322E22}" emma:medium="tactile" emma:mode="ink">
          <msink:context xmlns:msink="http://schemas.microsoft.com/ink/2010/main" type="inkDrawing"/>
        </emma:interpretation>
      </emma:emma>
    </inkml:annotationXML>
    <inkml:trace contextRef="#ctx0" brushRef="#br0">7839 6658 903,'-14'42'774,"7"-20"-129,1 0-258,-2 1 0,-1 1 129,0 0 0,0-2 129,0 0-129,1-2 258,0-1 0,2-3-129,1 0-129,2-3-258,3-2 0,0 0-258,4-2 0,2-1 0,4-1 129,0 2-129,2-3 258,0 0-258,2-2 0,-1 4 129,0-2-129,-2 1 0,1 3-129,-2 1 129,-1 2-258,-1 3 129,-1 0 129,-2 2 0,-2 2 0,-2-1 0,-1 2 129,-1-2 258,-4 2 0,-3-4 129,-2 4-129,0-2 129,-1 1-258,0-2 0,1 1 129,0-1-387,2 1 0,1-3 0,4 2 0,1-2 0,1 0-258,1-3 129,6 2 0,1-1 129,2 0-129,2 1 129,2 1 0,-1 2 0,2-2 0,-2 4 129,0 1-129,0 3 0,-2 1 129,1 2-129,-3 2 0,-2 0 0,-2 0 0,-4 2 0,0-1 0,-3-1 129,-2-1-129,-4-2 258,2 1-129,-2-5 0,3 2 0,0-3 0,0 0 0,1-3 0,0 2-129,-1-2 0,-1 0 0,3 2 0,-2 0 0,1 0-129,-1 1 129,2 1 0,-2-1-129,4 0 0,-1-2 129,0 0-129,1-1 129,1 0 0,1-2 0,0 1-129,0 0 258,0-2-258,2 3 129,2 0 0,1 2 0,1 0 129,0 1-129,-1 3 129,-1 3 0,-1-1 0,-3 4 0,0-1 129,-4 4-129,-7 1 0,-2 6-129,-3-2 129,-3 2-129,-2 2 0,-1-4 0,2 2-129,0-3 129,4 0 0,2-2 0,5-3 0,4 1 129,5-1-129,0 2 0,4 1 129,5-1-129,3 0 0,0 1-129,4 3 129,0-3 0,-2 2-129,3-1 129,-2-3 0,-3 0 0,0-2 0,-2 0 0,-2-1 129,-1-1 0,-4 0 0,-3 2 0,0-2 129,0 1-129,-7 0 129,-2 2-129,-3-4-129,-3 3 129,0 0-129,-3-2 129,0 1-129,-1-2 0,1 1 0,1-3 0,1-2 0,1 1 0,5-4-129,2-1 129,4-2-129,4 1 0,1-2 0,9-2 129,2 1 0,4 1 0,3 1 0,1 4 0,1-1 0,1 5 0,-4 1 129,1 4-258,-6 2 129,-2 5 0,-7 3 129,-2 1-129,-2 4 129,-8-3 0,-2 1-129,-4 0 0,3-1 129,-3-4 0,5-4 0,0 0-258,6-5 258,2-3-129,1 1 0,8-1 0,3-1 0,1 0 0,4 0 0,2-1 258,-1 0-129,-2 1 129,0-2-129,0 3 129,-3-5 0,-2 4 258,-2-1-387,-2 1 0,-2 0 0,1 1 0,-2-1-129,-3-1 0,0 3 0,0-5-129,-1 1 129,-2-1-129,-1 3 0,1-2 0,1 5-258,-1-1 129,3 2 0,1-2-129,5 7-129,0-4 129,1 2-129,1-4 129,2-2 258,-2 0 516,-2-6 0,2 4 645,-8-8 0,4 9 258,-8-6 0,2 9 0,-10-6-129,5 9-258,-8-2-645,-1-2-1419,2 3-2838,0 2-387,-4-7-516,2-3-387</inkml:trace>
    <inkml:trace contextRef="#ctx0" brushRef="#br0" timeOffset="33404.9108">10753 6611 1,'4'-9'644,"-4"9"-386,0 0-129,0 0-258,8 0 0,-8 0 129,10 0-129,-10 0 129,12 0 129,-12 0-129,15 0 0,-7 0 0,1 0 0,0-2 0,2 2 0,-3 0 0,1 0 0,-1 0 0,1 2-129,-9-2 258,12 10-129,-12-10 0,8 18 0,-6-6 129,0 2-129,-2 3 258,0 2 129,-2 5 258,-2 2 129,-2 1 129,-5 0 129,2 5 0,-4-1 258,1 3-258,-3 0-258,0 4-258,3 0-129,-1 0-258,2 1-129,0-1 0,4-3-129,1-1 129,3-3-129,3-3 129,0 1-258,6-3 258,6-1 0,3 2-129,4-1 129,1-1-129,4 2 0,-2 0 0,-1 3 0,-1-1-129,-4 4 129,-1-1-129,-7 6 129,1 2-258,-7 2 129,-2 1 0,-2 1 0,-6 1 129,-1-1 0,-4 1 129,0-3 0,-1 0 0,-2 1 129,2-3-129,1 1 0,2-2 0,-1 1 0,3-2 0,-1 0 0,2-1 0,2-1 0,0 0 0,0 2 0,0-2 0,4-1 0,0-1-129,2-2-258,0-2 0,1-1 0,2-1-129,3-3-129,2 2-129,-1 0 129,1 2-387,1 2 258,-1 2-258</inkml:trace>
    <inkml:trace contextRef="#ctx0" brushRef="#br0" timeOffset="34243.9588">10694 9800 1,'29'63'128,"-13"-29"259,-2-3-258,-2 4-129,0 2 129,-6 1 0,-3 2-129,-3 1 258,-9 2 129,-6-1-129,-6 2 258,-1-1-129,-7 0-129,4 1-129,-4-1 129,5-2 0,0-2 129,3 2 0,4-1 516,1-2 129,7 2 258,2-7-387,5 3 0,0-2 0,6-1-129,3-4-129,5 1-516,4-4-129,1 1-129,2-1 258,1-4-129,1-2-129,-2 0-129,1 2 129,-2-3 0,-1 3-387,-4-3 129,-1 5 129,-6 0 129,-1 3 129,-5 1 129,-1 1 258,-6 1 129,-5-3 387,1 3 129,-6-3-387,4 2 129,-6-1 0,4 3-129,2-7-258,0 2 129,0-1-258,4-3 0,2 0-129,1-2 0,4-3-258,0-3-129,2 2 129,4-5-129,5 4 129,-2-5-258,6 2 258,-2 0 129,1 0 0,1 2-129,0 4 129,0 0-129,-2 1 129,-3 5 129,-4 0 0,0 5 645,-6-2-129,-3 7 645,-12-8-258,4 13 258,-13-11 129,7 9-258,-9-7-129,6 1-387,-2-4-387,4-7-516,7 0-645,-3-15-1032,16-5-2709,0 0-129,0 0-516,0-16 129</inkml:trace>
    <inkml:trace contextRef="#ctx0" brushRef="#br0" timeOffset="102023.8356">14316 6314 1161,'0'0'1290,"0"0"-258,-10-2-129,10 2-129,0 0-129,0 0-129,0 0-129,0 0-258,0 0 0,0 0-129,0 0 258,5 0-258,-5 0 129,16 0-129,-5 0 129,1 0-129,1 3 129,3 1 0,2 2 129,1 2-258,1 0 129,1 4-129,3 0 0,1 2 0,-2-1 0,1 1 129,-2 1 0,-2 1 129,-3 1 129,-2 2-129,-3 0 0,-5 4 129,-2 2-129,-5 4 0,-1 2 258,-5 3-387,-1 3 129,-7 2 129,0 6-258,-2-2 129,0 5 0,-4-1-129,1 2 387,-2 0-258,0 1 258,0-3-258,1 1 129,2-5-129,3 1 129,5-5-129,2-2-129,8-4 0,0-1-258,6-4 258,5 0-258,2-2 129,3 1 0,2-1-129,5 1 0,-2 1 0,1 0 129,1 3 0,-3-1 0,-2 3 0,-5 1 129,-3-2 0,-5 6 129,-5 1 0,-5 5 129,-11-2 258,-5 7-258,-7 0 0,-1 4 0,-5 2 0,1 0-129,1-3-129,4 0-129,5-6-129,5-2 129,8-4-129,8-6 129,2-4-129,9-3 129,7-3 129,4-1 0,4-1 0,0 0-129,0 0 129,0 2-129,-2 1 129,-2 4-258,-5 1 0,-7 3 0,-1 6 0,-7-1 0,-1 4-129,-12 3 129,-4 0 129,-9 3 0,-2-1 0,0 2 0,-1-3-129,1-2 0,8 0 0,3-2-129,8-2 129,6-4 0,4 1 0,7-2 258,4-1-129,3 0 129,1-2 0,3 2 0,2 0 0,1-2-129,2 2-129,1-3 0,1 2 0,-3-3 0,-4 0 129,-4 1 129,-3 0 0,-6 4 129,-6 0-129,-8 3 258,-8 4-129,-2 0 0,-4-1-258,-1 0 0,-2-1 0,0-2-129,4-6 129,2-3-129,7-5 129,3-1-258,9-4 258,0-2-129,11-5 0,5 0 0,5 0 0,4-3 0,4 2 0,1-1 0,-3 4 0,2-1-129,-2 4 129,-5 1 0,-4 4 0,-3-1 129,-9 8 0,-2 4 129,-8 1-129,-8 5 258,-8 0-258,-3 4 129,-5 1 0,-1 2-129,3-4 129,-1-4-129,5-1 0,6-5-129,6-1 258,6-3-258,4-6 129,3 2 0,7-1 0,6-2 0,4 4 0,2 0 0,1 1 0,1 3 129,2 3-129,-2-1 0,-2 3 129,-4 3-129,-4-1 129,-3 2 129,-11 1 0,0 4 129,-6-1-129,-8 7 0,-5-3-129,-3 3 129,-4 0-129,0-1 0,0 0-129,3-3 129,0-3-129,3-5 0,5-5 0,4-7-129,6 0-129,-2-11-1290,7-3-2451,5-1-516,-5-10-129,19-7 1</inkml:trace>
    <inkml:trace contextRef="#ctx0" brushRef="#br1" timeOffset="240917.7795">10191 8419 129,'-7'-35'1677,"5"17"129,-3-1-258,-1-2 0,3 1-258,-2-7-387,1 3-387,1-6 129,2 1 0,-3-6-258,4 0 258,0-1-258,0 1 258,3-1-387,2 3 129,-1 3-387,4 1 0,2 4-129,-2 1 0,3 0-129,-2 1 129,1 1-129,0-4 129,-1 1 129,-1-1-129,-1-1 387,-1-2-258,-4 0 258,0 1-129,-2-1 0,-3 1 0,-5 1 0,-4 1 0,0-1-129,-4 2 129,-3-3-129,0 1 258,1 0-258,-1 0 129,2-4-129,2 0 0,3-1 0,3-2 0,5-1 129,2-1-129,2-1 129,3 1 0,6-4-129,2 4 129,-1-1-129,4 0 129,-2 0-258,-1 2 129,0 3-129,-1 3 129,-2 3 0,-3 3-129,-3 2 129,-2 3-129,-1 5 129,-8 1 0,0-1 129,-5 0-258,1-1 258,-3-2-129,1-1 0,3-4 0,0-2 129,5-4-129,3-2 258,4-2-129,0-1 0,7 2 129,2-4-516,0 5-3096,0-8-387,8 6-516</inkml:trace>
  </inkml:traceGroup>
</inkml:ink>
</file>

<file path=ppt/ink/ink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9:08.279"/>
    </inkml:context>
    <inkml:brush xml:id="br0">
      <inkml:brushProperty name="width" value="0.05292" units="cm"/>
      <inkml:brushProperty name="height" value="0.05292" units="cm"/>
    </inkml:brush>
  </inkml:definitions>
  <inkml:traceGroup>
    <inkml:annotationXML>
      <emma:emma xmlns:emma="http://www.w3.org/2003/04/emma" version="1.0">
        <emma:interpretation id="{E8FA30F9-C227-469F-BB53-7A27F9094D83}" emma:medium="tactile" emma:mode="ink">
          <msink:context xmlns:msink="http://schemas.microsoft.com/ink/2010/main" type="inkDrawing"/>
        </emma:interpretation>
      </emma:emma>
    </inkml:annotationXML>
    <inkml:trace contextRef="#ctx0" brushRef="#br0">2819 3697 129,'0'0'903,"0"0"0,0 0-129,0 0 0,0 0 0,0 0 129,0 0 387,5 7-129,-5-7 129,2 12-129,-2-12-258,3 16 129,-3-7-258,4 6-129,-2-1 0,2 6-258,-1 2-129,2 2 129,-1 4-258,-1 2 0,0 4-129,-3 1 129,1 0-129,-1-1 129,0-2-129,0-5 129,-1-2-129,0-4-129,1-7 0,-1-4-258,1-1-516,0-9-1548,0 0-1161,0 0-258,2-12 258</inkml:trace>
    <inkml:trace contextRef="#ctx0" brushRef="#br0" timeOffset="652.0373">2832 3748 774,'0'0'2451,"0"0"-1677,0-7-129,0 7-129,14-12 258,-3 4 258,4 0-258,0 0 0,5-2-129,1 2 0,1-4-258,2 4 129,-1 1-258,-1 3 129,-2 2-258,0 2 129,-4 0-129,-2 9 0,-2 0 0,-2 1-129,-3 2 258,-1 1 129,-3-3 0,2 1 258,-5-4-129,2 4 0,-2-11 0,0 17 0,-4-9-129,-1 1 0,-4 1-258,-1-1 129,-2-1-129,-2 2 129,-3-5 129,-3 4-129,-1-6 258,2 2-258,-2-4 129,3 2-258,2-2 0,3-1-129,4 1-129,9-1-258,-9 0-387,9 0-774,0-6-2322,0 6-258,12-8-129,-2 4 387</inkml:trace>
    <inkml:trace contextRef="#ctx0" brushRef="#br0" timeOffset="1608.0918">3318 3651 1806,'4'-3'1290,"-4"3"-516,0 0-516,13-2-129,-13 2 258,17 0-129,-9 1-129,2 3 129,1 2 129,-1 0-129,2-1 129,-3 2-258,2 2 258,-4 2-258,3-1 258,-2 2-129,-2 0-258,1 2 387,-2-4-129,2 5 0,-4-2 129,1-2 0,-3 0 129,3 0 0,-4-11 387,0 17-129,0-17 129,0 13-258,0-13 129,-12 11 0,0-8-258,2 3-129,-5 0-258,0-3 0,-3-1-129,0-2 258,0 0-258,0 0 0,1-2 0,1-1 0,3-1 0,2-1-258,2 1 0,9 4 129,-9-13-129,9 5 129,0 8-129,10-17 129,1 5-129,2 2 258,2-1 0,2 0-129,0 2 129,-1 2 0,0 1 0,1 0-258,0 3 0,-4-2-387,4 4 0,-4-3-774,2 4-774,0 0-1161,-15 0-129</inkml:trace>
    <inkml:trace contextRef="#ctx0" brushRef="#br0" timeOffset="2381.1362">3601 3694 2322,'9'3'2709,"-9"-3"0,0 0-2193,7 11-129,-7-2 387,0-9-129,-1 15 129,-2-6-129,1 3 0,0-1 0,2 4-258,0-2-258,5 2 0,3 0-129,1 0 0,-1 0 129,4-1-129,-2-1 0,-1-3 516,-9-10 0,14 15 129,-14-15 0,0 0 129,0 0-129,2 9-129,-2-9 258,-7-2-516,7 2-129,-9-13-129,3 4 129,1-1-129,1-6 129,1 2-129,2-4 129,1 2 0,0-2-129,4 1 129,2 1-129,3-1 0,3 4-129,0-2 0,3 1 129,0 1 0,0 3-129,0 1 0,0 3 0,-3 2 129,5 4-258,-3 0-258,3 0 129,-4 1-516,5 5-774,-3-1-2451,-1-5 258,4 3-645</inkml:trace>
    <inkml:trace contextRef="#ctx0" brushRef="#br0" timeOffset="3095.177">3994 3688 2580,'0'0'2709,"0"0"387,0 0-2838,10 0-258,-1 0 258,-1 0 129,3 0 129,-2 2 0,3-2 129,-2 2-129,2 0 129,0 2 0,0 0-387,-3 2-129,3 1 0,-2 2-129,-2 1 0,1 0 129,-3 2-129,1 3 129,0-1-129,0 0 0,-4 2 0,3-3 387,-4-1-258,2 0 129,-4-3 129,0 1 129,0-10-129,-9 17 0,-3-12 258,1 2-129,-5-3-258,1 1 129,-3-2-129,1-2-129,-2-1 258,2 0-258,1-2-129,1-5 129,4-1-129,1 0 0,2-4 0,5 2 0,3-1 0,0 1-129,7 2 129,4 0-129,4 5 0,4-1-258,3 4 258,1 0 0,3 0-129,0 0 0,2 5-516,-5-4-1161,1 0-1806,-2 4-258,-5-5-129</inkml:trace>
    <inkml:trace contextRef="#ctx0" brushRef="#br0" timeOffset="3920.2242">4311 3666 258,'0'12'2193,"0"-12"-1548,1 9 129,-1-9 387,2 12 516,2-3-129,-4-9 0,5 18 0,-5-18 0,7 18-258,-7-6-258,6 0-258,-4-2 0,3 4-258,-3-4-129,2 2-129,-3-4 0,3 1 258,-4-9-129,0 0-129,0 0 0,15 0 0,-4-9 0,4-3-129,-1-7 129,3-1-129,1 0 129,0 1 0,-5 1 0,1 4 258,-8 5-258,-6 9 0,9-7 0,-9 7 0,2 6-129,0 2-129,3 2-129,-2 1 0,3-1 129,2 2 0,2-3 0,-1-3 0,0 1 0,0-1 0,1-1 129,0-2-129,-1-2 0,1-1 0,2-3 129,1-3-129,0-3 0,1-1 0,1-2 129,0 0-129,-1 2 0,-4 0-129,0 5 258,-10 5-129,11 1 0,-6 7 0,-3 4 129,0 3-129,1-1 0,0 3 0,2-1 0,-1-1 0,2 0 0,0-2 0,2 0-258,1-5-129,3 7-1032,-12-15-2709,21 9-516,-6-9-129,-3-8-258</inkml:trace>
    <inkml:trace contextRef="#ctx0" brushRef="#br0" timeOffset="4483.2564">4974 3717 3096,'1'15'3741,"-1"-15"-516,0 0 0,9 7-3225,-9-7-258,13 4 258,-13-4-129,18-2 129,-7-4 129,4-4 0,-1-1 129,2-4-129,0 0 129,1 0 129,-5 0-129,0 2 129,-4-1 129,-1 2-129,-7 1 0,0 11 129,-3-10-258,3 10-129,-20 0 129,9 1 0,-6 6 0,0 6 0,-1 0 129,2 5-129,-3 0 0,3 2 0,1-1 129,3 2-129,2-2 0,4 0-258,3-4 258,3 0-129,4-2 0,6-3 0,5-3-129,3-1 129,6-3-129,4-3-129,2 0 0,1-6-258,8 3-516,-6-7-516,8 5-1806,-6-5-1032,-1-3-387,0-1 0</inkml:trace>
    <inkml:trace contextRef="#ctx0" brushRef="#br0" timeOffset="5647.323">5514 3333 2322,'0'49'2580,"0"-21"0,0 6-516,0-3-258,3 10-129,-3-7-516,2 11-258,-2-10-387,1 4-129,-1-5-258,1-2 0,-1-6 129,3-3-516,-2-8 516,1-4-258,-2-11 0,3 9-387,-3-9 0,0-7-129,0-4-129,-5-7 0,-1 0 0,-4-8-129,1 1 516,-2-1 129,0 3 387,0 3 129,2 3-129,0 6 129,9 11 129,-6-8-129,6 8-129,0 0 0,3 8 129,6 0-129,0-1 129,6 0-129,0-2 387,6 2-387,1-4 129,6-3-387,0 0 258,3 0 0,1-4-129,0-3 258,2 0-387,-4-1 129,-1-3-129,-1 2 129,-5-1-129,-4-3 0,-3 2 0,-4 0 0,-6 1 0,-4 2 129,-2 8-129,-5-11 0,-7 11 0,-3 1 129,-3 8-129,-1 3 0,-4 4 0,2 3-129,-2 2 129,2 4-129,2-2 258,3 1 0,0 0 0,4-3 0,4-2 0,3-1 258,2-6-129,3 0 0,0-12 0,14 7 0,0-7-129,5-4 0,2-5 129,5-1-129,2-3-129,-2-1 129,-1 2-129,-2-1 0,-1 3 129,-6 0-258,-2 3 129,-5 0 0,0 3-129,2 1 0,-11 3-129,15 0 129,-5 5-129,-1-1 258,1 3-129,-1 2 0,2 1 129,-2 2 0,3-1 0,-3 1 0,-1 1 0,1-2 0,-2 0 129,0-2 0,-7-9 258,8 11-129,-8-11 129,0 0 129,-1-5-258,1 5 0,-13-16 0,5 3-258,-3-3 0,2-2 0,-1-1 0,3-2 129,3 2-129,4 0 129,0 4-129,10 3 129,5 1-129,2 5 129,4 3-129,3 1 0,2 2 0,-1 0-129,3 1-516,-8 0-2967,5 0-645,-3-1-516,-3-2-129</inkml:trace>
    <inkml:trace contextRef="#ctx0" brushRef="#br0" timeOffset="7751.4432">6514 3656 2193,'0'0'2580,"-9"0"258,-3 3-2193,0 1 129,-6-1 0,1 4 129,-10-4 129,7 5 0,-8-2 0,6 2-258,-2-1-258,5 1-387,2-1-129,4 1 0,3-2-129,10-6 129,-9 10 0,9-10 0,5 6 0,6-3 0,6 0 0,0 1 0,3 1 129,2 0 0,-1 2-129,-1 0 0,-2 1 0,-2 1 0,-6 0 0,-2 0 0,1-1 0,-9-8 258,6 13 0,-6-13 129,0 12 387,0-12-129,-16 9 258,5-3-129,-9-3 0,3 6-129,-6-4-258,2 3 0,-2-2-258,3 0-387,5 3-645,-3-5-2967,7-4-645,11 0 0,-6-12-387</inkml:trace>
    <inkml:trace contextRef="#ctx0" brushRef="#br0" timeOffset="8547.4887">7135 3295 2451,'12'18'3354,"-11"-9"129,9 8-1032,-6 7-2322,-1 4 258,2 5 258,-4 0-129,3 7 387,-4-3 0,0 9-129,-2-10 0,2 8-129,-5-6-129,4 2-258,-1-5 0,1-5-774,1-2 0,0-15-903,0-13-2580,13 6 0,-6-15-387</inkml:trace>
    <inkml:trace contextRef="#ctx0" brushRef="#br0" timeOffset="8803.5035">7003 3522 1419,'-11'1'2967,"11"-1"645,0 0-645,7 6-774,5-9-516,11-1-258,3-7-258,7 4-516,5-5-129,5 1-387,5 0 0,1 1-387,5 7-903,-5 0-2322,0 0-516,1 3-387,-12 0 0</inkml:trace>
    <inkml:trace contextRef="#ctx0" brushRef="#br0" timeOffset="9307.5323">7466 3777 4257,'-26'7'4128,"13"-7"-516,13 0-387,-13-7-3354,13 7-387,-1-20 387,2 7 258,6-2 129,5-4 387,5 4 129,-1-4 258,7 10-258,-3 2 0,3 6-387,-1 1-258,-1 5-129,-2 6-129,-3 1 0,-3 1 0,-2 2 0,-3-1 0,-3-2 258,-4-2-129,2 0 387,-3-10 0,-10 14 129,-7-10 0,4 2 0,-10-5-129,3 1 129,-3-2-516,-3 0-387,8 0-258,-5-9-1161,10 2-2709,2-2-129,5-1-387,2-4 258</inkml:trace>
    <inkml:trace contextRef="#ctx0" brushRef="#br0" timeOffset="10256.5865">8368 3319 258,'0'0'2451,"-9"-6"-1290,9 6-129,0 0 129,-2 11 387,2-11 0,-4 18 129,2-8-258,2 11-258,0-3-129,0 7-258,1 3-387,1 6 0,1 1-129,-1 5 0,-2-2-129,2 3 129,-2-7-129,0-2 129,-2-6 0,2-4 0,-2-11 387,2-2-258,0-9 129,0 0-258,9-15 0,-1-1 0,2-3 0,3-3-129,0 0-129,2 0 0,-3 2 0,0 6 129,-3 2-258,0 9 258,2 3-258,-11 0 129,13 13 0,-6-2-258,1 5 258,2 0-258,-1 0 258,1-1-129,-3-2 129,2 1-129,-5-4 258,3 3 0,-6-4 129,-1 1 0,-3-1-129,-6 2 258,-6-1-129,-1-2 0,-6-4 129,0 0-129,-4-4 0,1 0-129,0-4 0,2-3-129,7 0-129,-1-3-258,8 4-387,-3-7-774,12 13-2709,1-12-258,-1 12-645,17-15 387</inkml:trace>
    <inkml:trace contextRef="#ctx0" brushRef="#br0" timeOffset="10892.6229">8623 3735 1806,'24'6'2193,"-12"-8"258,5-2 129,-1-5-516,5 2-387,-1-4-516,5 1-387,-3-4 0,2 3-387,-2-2-129,-1 4-129,-2-5-129,-4 5 258,-5-3-129,-1 5 0,-9 7 0,5-14 0,-5 14 0,-6-8 0,-4 6 0,-4 2-129,-1 0 0,-1 2 0,-3 3 0,0 3 0,2 0 129,1 1 0,-2 2 0,7 2 0,-3 0 0,4-1-129,1 0 387,2 1-387,1-2 258,0 2-258,3-2 129,2 0 0,-1-2 0,2 1 0,5-1 0,4 0 0,4-1 0,8-2-129,6 0 0,7-3-387,8 3-258,1-6-1806,8-2-1806,4-4-129,2-6-387</inkml:trace>
    <inkml:trace contextRef="#ctx0" brushRef="#br0" timeOffset="11726.6707">9691 3202 3096,'14'4'3870,"-14"-4"-129,0 0-258,7 11-3225,-7-11-129,4 15 0,-4-6 387,3 1-129,-3 2 129,6 4 129,-4 1-129,4 7 129,-3 2-129,4 10 0,-3 0-258,-1 7 129,-1 0-258,-1 0-129,0-1 129,-1-1-129,0-7 0,0-6 0,0-6-129,0-4 0,0-6 129,0-12-258,1 12-258,-1-18-258,0 6-258,-4-26-645,4 10-258,-12-13-129,6 6 129,-10-10 258,2 8 258,-7-4 645,-2 7 258,1 3 516,-2 6 258,1 2 258,1 5-258,4 2 387,4 3-129,5 0 0,9 1 387,0 0 387,7-14-129,15 6 516,4-8-258,15 7 129,1-11-129,12 8-387,1-7 0,7 10-516,-3-3 0,1 7-258,-7 2-258,-5 3-129,-6 5-645,-13-2-1419,-6 3-1935,-8 2-129,-15-8-516,0 0 517</inkml:trace>
    <inkml:trace contextRef="#ctx0" brushRef="#br0" timeOffset="12439.7115">10089 3538 2709,'8'8'3354,"0"2"129,0-3-2580,-8-7-129,10 21 0,-7-7-258,3 2 0,-3 0-258,4 2-129,-3 0 0,3 2-129,-1-2 258,0 0-516,0-3 516,-1-2-129,0-4 258,-1 0 129,-4-9 129,7 10 129,-7-10 129,0 0-129,0 0 129,0 0-258,-3-12 0,2 3-129,-5-4-129,3-2-129,-3-2 0,2 0 129,-1-3-129,1 5 0,0 0-129,1 6 129,1-2-129,2 11 129,0-14-258,0 14 0,14-11 0,1 4 0,3 1 0,6-2 0,3 0 129,3 2-129,1 1 0,0 1-129,-3 2-129,-4 1-387,3 4-1290,-12 1-2451,-2 2-129,-2 0-258,-11-6-129</inkml:trace>
    <inkml:trace contextRef="#ctx0" brushRef="#br0" timeOffset="13091.7488">10516 3544 129,'0'0'2838,"0"0"0,0 0 258,0 0-2193,-6 3-645,6-3 645,0 11 258,9-1 258,-9-10-129,12 13 129,-3-9 0,7 6-258,-2-4-645,6 3-129,-3 0-258,3 2-129,-2 1 0,0 0-129,-4 2 129,-1 0-129,-4-1 129,-1 0 0,-4-4 0,-2 2 258,-2-11-129,-2 13 129,2-13-129,-17 5 129,4-4 0,-5 0-129,-4 1 0,-2-2 0,-2 0-129,2 0 0,-1 0 129,3-3-129,2 0 129,5 2-129,4-1 129,2-1-129,9 3 0,0 0 0,0-12 0,7 6 258,5 1-258,5-2-258,4-2 258,2 2 258,4 1-516,0-1 0,1 6-516,-5-4-1161,6 4-2451,-6-1 129,-6 0-645,-1 1 258</inkml:trace>
    <inkml:trace contextRef="#ctx0" brushRef="#br0" timeOffset="13432.7683">10861 3541 5934,'4'15'4257,"-4"-8"-129,1 7-516,-1 3-3612,0 3 129,0 5 0,0 1 129,0 1 0,0-2-129,0-1 0,0-6-129,3-2 0,3-3-516,-6-13-3354,12 0-258,1-10 0,-4-15-258</inkml:trace>
    <inkml:trace contextRef="#ctx0" brushRef="#br0" timeOffset="13627.7794">10947 3278 11094,'-2'13'4773,"2"-13"-774,4 16-1419,-4-16-6837,1 12-516,-1-12-129,0 12-258</inkml:trace>
    <inkml:trace contextRef="#ctx0" brushRef="#br0" timeOffset="14431.8254">10949 3571 4644,'11'-9'3612,"-11"9"-129,9-2-387,-9 2-2838,0 0-645,6 5 516,-6-5 258,0 0 0,0 0 516,0 12 0,0-12 129,0 0 0,0 0-258,0 16 0,0-16-258,8 20 0,-4-5-258,4 2-258,0 1 0,1-3 0,0 1 0,-1-2 0,0-5 258,1 0 0,-9-9 0,15 0 0,-7-7 0,2-2 0,0-7-129,1-3 129,3-2-258,1-3 129,-1 1 129,1 4-129,-3 0 0,0 4-129,0 7 129,-2 3-129,-10 5 0,14 3-129,-14-3 129,13 13-129,-7-4 0,1 2 129,0 0 0,1-1 0,-1 1 0,2 2-258,-2 0 258,1 2-129,-1-1 129,-2 0-129,-2 0-129,-2-3-258,1 3-387,-2-14-774,2 17-1419,-2-17-1419,0 0-387,0 0 0</inkml:trace>
    <inkml:trace contextRef="#ctx0" brushRef="#br0" timeOffset="15006.8582">11484 3561 6837,'1'10'3999,"-1"-10"-258,9 5-387,0-4-3741,2 2 129,0-3 129,3 0 0,1 0 129,0-6 129,0 0 129,0-3 0,-1-2 0,-1 1-129,-3 0 0,-3-2-129,-2 2 258,-2 0-258,-3-1 0,-1 4 129,1 7-129,-14-15 129,4 14-129,-2 0 129,-2 1-129,-1 5 129,0 5 0,-3 2-129,1 6 129,-2-1 0,2 4 129,-2-2 0,5 6 0,-3-3 0,8 1 129,-3-5 0,8 3 129,-1-9 0,5 3-129,0-6-129,6 0 129,3-5-129,6-1-129,6-2 0,2-1-129,5 0 0,3 0-129,4-2-129,-2-5-258,8 5-1032,-12-9-2193,5 3-774,-3-5-129,-3 0-258</inkml:trace>
    <inkml:trace contextRef="#ctx0" brushRef="#br0" timeOffset="15442.8833">11839 3639 3354,'-12'7'4128,"12"3"-258,0-10-129,0 0-3354,0 10 0,0-10-258,10 15 129,-1-9 387,5 0-258,1-6 258,4 2 258,1-5-129,2-1 0,-2-6-129,4 1 0,-8-6-129,2 2 0,-6-8-258,-1 4 0,-7-4 0,-1 2-129,-3 0 129,-6 3 0,-4 3-129,-4 5 0,-3 4-129,-3 4 0,-1 9-258,-6 4-129,2 8-645,-9-7-645,12 11-258,-8-10-258,14 2-258,-7-11-516,14 3 129,-3-9 0,12 0-516</inkml:trace>
    <inkml:trace contextRef="#ctx0" brushRef="#br0" timeOffset="15842.9058">11973 3169 5031,'9'-27'3870,"-8"12"-387,8 8-516,-9 7-2580,14-6 0,-6 6 387,-8 0 0,13 0 258,-13 0-129,9 3 129,-9-3-129,4 14-129,-4-4-387,3 9 0,-2 1-129,2 9 0,-1 3-258,3 7 258,2 5-258,-1 2 129,2 5-129,0 0 0,3 3 0,-3-1-129,2 0-387,-6-7-1161,3 2-2709,-2-3-387,-1-7-129,-2-5-258</inkml:trace>
  </inkml:traceGroup>
</inkml:ink>
</file>

<file path=ppt/ink/ink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7:23.263"/>
    </inkml:context>
    <inkml:brush xml:id="br0">
      <inkml:brushProperty name="width" value="0.05292" units="cm"/>
      <inkml:brushProperty name="height" value="0.05292" units="cm"/>
      <inkml:brushProperty name="color" value="#7030A0"/>
    </inkml:brush>
  </inkml:definitions>
  <inkml:trace contextRef="#ctx0" brushRef="#br0">11335 4979 258,'-97'0'0,"47"0"258,-3 9 258,-2 0 129,-1 4 0,-2 4 129,5 2 0,-3 5 0,3 0-258,1 6 129,3-2 0,2 7 129,0 2 0,3 8 129,-2-4-258,3 7 129,-2 0-129,6 5-258,-1 4 0,2 2-258,3 0-129,2-4-129,5 3 129,2-1 0,3-5 0,6 2 129,3-5 0,4-1 0,6-2 0,4 6 0,10-5 0,2 4-129,6 0 258,7 2-258,1 4 0,5 0-258,3 0 129,4-3 129,2 1-129,2-4 129,4-4 0,5-4 0,7-5 0,2-6 129,5-4 0,7-4 258,0-3 0,6-3-129,3-3 387,6 1-387,-1-5 387,3 0-258,2-3-129,3 3 0,0-5 0,6 4 129,-5-5 0,3-3 0,-1-2 0,6 3 0,0-3 129,4 0 0,-1-7-258,3-1 0,1-4-129,2 0 0,0-3-129,-1-1 0,-3-1 129,-1 0-129,-6-3 129,1 6-129,-2-5 258,-3-1-129,-2-5 0,0-1 0,-1-5 0,1-4-129,1-5 0,-1-4 129,2-5 0,-1-1-129,-3 2 0,-3-2 0,-3-1 129,-5 0 0,-6-1-258,-5-1 129,-6 4-129,-7-2 129,-2-2 0,-3 1 0,-7-3 0,-4-2-129,-5 3 258,-3 1-129,-8-2 129,-5 0-129,-8 3 129,-8-5-129,-5 3-129,-10-1 0,-7 2-258,-11-5 258,-8-1-129,-9-5 0,-8 2 0,-10 4 0,-8 0 258,-7 2 0,-7 2 258,-2 4-258,-7 6 129,-4 10 0,-5 3 0,-3 5-129,-6 6 129,-5 6-129,-10 4 0,-7 9 129,-5 1 0,-7 0-129,-7 4 129,-4 3 0,-6 3-129,-4 2 0,-4 5 129,-4 7 0,-5 2-129,-2 7 0,-2 7 0,0 6 0,0 7-258,0 0 0,5 13-774,-5-11-903,12 10-2709,0 4-129,2-2-387</inkml:trace>
</inkml:ink>
</file>

<file path=ppt/ink/ink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20:22.458"/>
    </inkml:context>
    <inkml:brush xml:id="br0">
      <inkml:brushProperty name="width" value="0.05292" units="cm"/>
      <inkml:brushProperty name="height" value="0.05292" units="cm"/>
      <inkml:brushProperty name="color" value="#FF0000"/>
    </inkml:brush>
  </inkml:definitions>
  <inkml:traceGroup>
    <inkml:annotationXML>
      <emma:emma xmlns:emma="http://www.w3.org/2003/04/emma" version="1.0">
        <emma:interpretation id="{5D0F48FA-FBA7-4AEE-B676-CB8F9219683B}" emma:medium="tactile" emma:mode="ink">
          <msink:context xmlns:msink="http://schemas.microsoft.com/ink/2010/main" type="inkDrawing"/>
        </emma:interpretation>
      </emma:emma>
    </inkml:annotationXML>
    <inkml:trace contextRef="#ctx0" brushRef="#br0">10787 5765 774,'-9'-1'3225,"9"1"-387,0 0-387,-12-12-645,12 12-129,-8-12-645,8 12-258,-5-18 0,5 7-258,0 0 129,1-2-258,3 0-129,1 3 0,4-3-129,0 3 0,1 0 0,3 3-129,0 0 129,2 2-129,-2 2 0,2 2-129,0 1 129,-1 0 0,0 0-129,-1 0 129,-4 4 0,2 1-129,-3 0 129,0 1 0,-4 3 0,1 3 129,-2 1-129,-1 2 0,-2 0 0,0 2 129,0-2-129,-2 2 129,-2-3 0,0-2 0,-2 1 129,2-2 0,4-11-129,-10 14 129,10-14-129,-13 7 129,13-7 0,-13 3-129,5-3-129,-2-3 0,1-2-129,-4-2-516,13 7-774,-20-9-2709,12 0-258,8 9-516,-10-17 646</inkml:trace>
    <inkml:trace contextRef="#ctx0" brushRef="#br0" timeOffset="621.0355">10952 5457 1677,'0'0'3483,"0"0"-1032,0 0-774,0 0-516,-6-3-258,6 3-129,0 0-129,0 0-258,-6 8-129,6-8 129,0 10-129,0-10-129,0 14 0,0-3 0,3 1 0,0 0-129,1 3 0,1 1 129,-2 1-129,0 1 0,1 3-129,1 0 258,-2 2-129,3 0 0,-3 2 0,3-3 0,-1-3 0,2-1 0,-3-3-129,0-2 129,0-6 0,-4-7 0,5 11 0,-5-11 129,0 0-129,0 0 0,0 0-258,0 0-387,0 0-1290,0 0-1935,0 0-129,0 0 1</inkml:trace>
    <inkml:trace contextRef="#ctx0" brushRef="#br0" timeOffset="1124.0638">11099 5620 2193,'6'-11'3612,"-6"11"-516,0 0-1290,3-13-129,-3 13-258,0 0-516,0 0-129,0 0-129,0 0-129,0 0-258,0 9-129,0-9 0,0 15-129,0-4 129,0 4 0,3-3 0,3 3 0,-4-1 0,3 3 0,-1-2-129,1-1 129,-1-1-129,1-1 0,-3-3 0,1 2 0,-3-11-129,2 13 0,-2-13-387,0 0-1677,0 0-1935,0 0-387,0 0 0</inkml:trace>
    <inkml:trace contextRef="#ctx0" brushRef="#br0" timeOffset="1876.1073">11219 5627 2709,'0'0'3999,"6"-9"-2322,-6 9 0,0 0 129,0 0-387,0 0-258,0 0-129,0 0-516,0 0 0,0 0-258,0 0 0,0 0-129,0 0 258,8 6-129,-8-6 129,4 13 0,0-3 0,-2 0-129,3 2-129,-2 1 0,0 2 0,-1-3 0,2 1-129,0-3 0,-2-1 129,-2-9-129,9 12 129,-9-12 0,11 0 0,-11 0 129,16-11-129,-9 0 129,4-1 0,-4-3 0,2 0-129,-3 0 0,0 2 129,-2 1-129,1 3-129,-5 9 129,5-13-129,-5 13 0,0 0 0,11-8-129,-11 8 129,9-1 0,-9 1 0,10 0 0,-10 0 129,10 2-129,-10-2 0,12 9 129,-7-1-129,-1 3 0,2 2 129,-1 0-129,2 5 0,-4-1 0,4 2 0,0-1 0,-1-1 0,-1-2 0,0-4 0,2 0 0,-7-11 0,11 10-129,-11-10-258,12 2-1290,-12-2-2838,9-12-129,-5 1-516,-1-4 129</inkml:trace>
    <inkml:trace contextRef="#ctx0" brushRef="#br0" timeOffset="3057.1744">11473 5758 258,'0'0'2193,"9"-2"-387,-9 2 387,7-10 0,-7 10-129,8-13-516,0 7-258,-5-6-258,6 3-129,-4-4-387,4 3 129,-3-3-258,3 3 0,-2-2-129,1 4-129,-2-1 129,-6 9-129,13-11 129,-13 11-129,9-5 0,-9 5 0,0 0 129,11-1-129,-11 1 0,0 0 129,8 0-129,-8 0 129,6 10-129,-3-1 0,0 1 0,1 2 129,2 2-258,-2 1 129,3 1 0,-2 0-129,3-1 129,-1 0-129,1 0 0,-1-2 0,-1-2 0,2 0 0,-5-2 0,-3-9 0,9 13 0,-9-13 0,6 9-258,-6-9-129,0 0-2838,0 0-1419,6-6 129,-4-3-516</inkml:trace>
    <inkml:trace contextRef="#ctx0" brushRef="#br0" timeOffset="3860.2207">12039 5707 774,'-23'4'2709,"12"-4"129,-2 0-258,-3-9-516,6 4-129,-5-9-387,9 5-258,-8-8-258,8 4-516,-1-5-129,4 3-129,3-3 0,0 3-258,6-1 258,3 0-258,4 3 0,3 1 0,0 3-258,3 3 258,0 2 0,-1 2-129,-2 2 129,-1 4-129,-1 7 0,-5-2 129,-1 4 0,-2 3-129,-2 0 129,-2 2 0,-2 1 0,0-1 0,0-1 0,-3 0 0,-1-1 0,-2-1 129,-1-3-129,-1-2 129,-2-2 0,-1-1 0,-1-2-129,-2-5 0,1 0-774,-2-4-1806,-1-4-1548,5-2-258,0-7-258</inkml:trace>
    <inkml:trace contextRef="#ctx0" brushRef="#br0" timeOffset="4392.2512">12081 5259 2451,'0'0'2838,"1"4"-1677,-1-4-387,0 0 258,1 11 0,3-4 387,-4-7-258,4 19 129,-4-9 0,2 10-258,-2-4 0,0 9-516,0 3 0,0 6-258,0 0 129,3 5-387,-1 0 258,3 2-258,-1-3 0,5-2 0,-2-5 0,0-4 129,1-7-129,-2-2 129,-2-7 0,0-2 0,-4-9 0,0 0-258,0 0-258,0 0-903,4-6-2064,-3-2-1161,-1-5 0,0-2-258</inkml:trace>
    <inkml:trace contextRef="#ctx0" brushRef="#br0" timeOffset="5203.2976">12626 5384 1806,'0'0'3096,"0"0"-645,0 0-2064,0 0 258,-6 2 258,6-2 0,0 0 0,0 0 129,-16 4 0,16-4 129,-15 7-129,10 2-258,-9-5 129,4 8-387,-7-1 0,3 8 129,-8-1-258,4 5-129,-7-1-129,2 2 0,-2 0 0,3-3-129,-1-1 0,5-4 129,1-5-129,5-1 129,2-4-129,10-6 129,-12 6 0,12-6-129,0 0 129,0 0-129,9 9 0,-9-9 0,15 7 0,-3-1 0,0-1 129,1 4-129,1-3 0,2 1 129,-1-2-129,3 1 129,-1 0-129,2-3 0,-2 0 129,-2 0-129,0 0 0,-4-2 0,-1 0 0,-10-1 0,10 1 0,-10-1 0,0 0-258,0 0-387,10 1-1677,-10-1-2064,1-4-258,-1 4-387</inkml:trace>
    <inkml:trace contextRef="#ctx0" brushRef="#br0" timeOffset="5984.3423">12916 5421 2451,'0'0'3612,"0"0"-774,-5 1-903,5-1-645,-12 7-258,12-7-387,-20 11-129,10-2-129,-6-3 258,1 3-258,-2 0 0,0 2 0,-2-2-129,2 1 0,-4-1-129,4 3 0,-3-2-129,1 0 129,-1-1 0,0 2 0,2-3-129,1 1 129,2-3-129,2 2 129,3-4-258,2 1 129,8-5 0,0 0 0,-5 8 0,5-8 129,9 6-129,-1-4 129,3 2 0,1-2-129,2 2 258,1-1-129,-2 2 0,5 0 0,-6-2 0,6 3 0,-3-2 0,2 2 0,1 0 0,-1 0-129,2-1 0,-2-1 129,0 2-258,1-3 258,-3 0-258,-3 0 258,0-3-129,-4 2 129,-8-2 0,10 0-129,-10 0-258,0 0-387,0 0-2064,0 0-1548,0-8-258,0 8-258</inkml:trace>
    <inkml:trace contextRef="#ctx0" brushRef="#br0" timeOffset="6899.3946">13154 5170 774,'0'0'2709,"0"0"-1806,0 13 645,0-13 129,0 13 258,0-13-129,-3 16 0,0-7-258,3 5-258,0 1-258,5 7-516,-1 2 0,0 4-387,3 5 129,0 3-258,1 2 0,1 3-258,-2-1 516,0-4-258,1 2-258,-2-6 516,1-3-258,-1-3 0,-2-6 0,2-2 0,-2-4 0,1-2 0,-5-12 0,7 13-258,-7-13 129,0 0-903,8 0-2967,-8 0-387,3-15 0,1 2 130</inkml:trace>
    <inkml:trace contextRef="#ctx0" brushRef="#br0" timeOffset="7931.4534">13331 5359 2451,'-9'0'3096,"9"0"-387,0 0-516,0 0-387,0-9-258,0 9-516,0 0-129,0 0 0,0 0-387,3 7-129,-3-7 0,6 20-129,-2-5 0,6 4 0,0 1 0,2 6-129,3-1 0,3 2 0,-2 1-129,1-1 129,2-1-129,-1-2 0,-2-2 0,0-2 129,-4-2-129,1-3 0,-5-4 129,-1-4 0,-7-7 0,10 7 129,-10-7-129,1-5 129,-1-6 0,0-5-129,-6-5 0,1-5-129,0-4 129,-1-1-129,2-3 0,0 0 0,3 0 0,1 1 0,1 1-129,5 2 387,2 3-387,0 4 387,2 1-258,-1 4 129,0 5-129,-3 2 0,-6 11 0,8-11-258,-8 11 0,0 0-387,0 0-645,-2 7-2580,2-7-516,-11 16-516,1-10 387</inkml:trace>
    <inkml:trace contextRef="#ctx0" brushRef="#br0" timeOffset="8627.4934">13772 5050 1161,'0'0'3225,"10"-1"516,-10 1-2580,0 0 0,0 0 258,0 0 0,1 7 0,-1-7-129,0 12-129,0-12-258,-2 15-258,0-4-258,2 6-129,0-3 0,3 7-129,1 0 0,2 3 0,0 3 0,2 5-129,-1-1 129,1 5-129,-1-1 258,-1 2-258,-1-1 0,3 1 0,-5-1 129,2-5-129,-2-4 0,-1-5 0,1-1 0,-2-6 0,1-3 0,-1-3 0,-1-9 0,0 0 129,1 9-129,-1-9 0,0 0-129,0 0-645,0 0-2967,0-7-516,0 7-258,-8-15-387</inkml:trace>
  </inkml:traceGroup>
</inkml:ink>
</file>

<file path=ppt/ink/ink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5:12.945"/>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Group>
    <inkml:annotationXML>
      <emma:emma xmlns:emma="http://www.w3.org/2003/04/emma" version="1.0">
        <emma:interpretation id="{24AE1893-8264-40F0-9DF0-35A6D3CFA610}" emma:medium="tactile" emma:mode="ink">
          <msink:context xmlns:msink="http://schemas.microsoft.com/ink/2010/main" type="inkDrawing"/>
        </emma:interpretation>
      </emma:emma>
    </inkml:annotationXML>
    <inkml:trace contextRef="#ctx0" brushRef="#br0">317 9254 1,'0'0'2966,"-3"-9"-644,3 9-129,0 0-387,0 0-129,0 0-387,-9-7 0,9 7-387,0 0 0,0 0-387,0 0 258,0 0-258,0 0 0,0 0 258,0 0-258,0 0 0,0 0 0,0 0 0,0 0-258,0 0 0,0 0 0,-6 8-129,6-8 0,-3 14 258,2-5-258,1 3 129,-2 3 0,0 2-129,2 0 0,0 2 129,0 1-258,0 1 0,3-1 129,2-3-258,1-1 258,0-4-258,2-2 258,1-4-129,0-5 129,2-1 0,0-4 0,1-5 129,-1-7-129,4 0 0,-3-7 0,1 2-129,-3-2 129,1 3 129,-2 3-129,-3 2 0,-1 3 129,-5 12-129,4-10 0,-4 10 0,0 0 0,0 8 0,0 0-129,1 1 0,0 1 0,2 4 129,0-2-129,1 1 0,5 0 0,0 0 0,-1 1 0,2-1 0,2 1 0,0-2 0,0-2 0,1-4 0,0-2 129,0-4 0,0-2 0,-1-9 0,-1-4 129,0-4-129,-3-4 129,-1 0-129,-4-3 0,-2 4 0,-1 0 0,0 2-129,-4 4 129,1 2-129,-1 5 0,0 2-129,4 7-129,0 0-258,0 0-645,0 0-1677,11 0-1935,-3 0 0,6 4-387,-1-2-258</inkml:trace>
    <inkml:trace contextRef="#ctx0" brushRef="#br0" timeOffset="624.0357">923 9404 1935,'-9'3'3741,"9"-3"387,-11 0-1032,2-4-1419,9 4 0,-16-8-258,16 8-129,-19-13-258,19 13-258,-13-16-129,11 7 0,-3-3-258,5 1 0,0-5-129,7 3-129,2-2 0,1 3 0,0 1 0,2 2-129,0 2 129,-3 3-129,2 3 0,-2 1 0,-2 3 0,-7-3 0,15 14 0,-9-6 0,2 1 0,-4 0 0,0 1 0,0-1 0,0 0 0,-3 0 0,1 1 0,1-1 129,-3 0 0,0 2 0,-3-1 0,-1 0 258,-4-3-258,-2 2 0,-2-5 0,-3 1-129,1-3-258,-4-2-129,6 0-387,-5-4-516,17 4-1419,-15-5-1677,15 5-387,-9-12-129,9 12 129</inkml:trace>
    <inkml:trace contextRef="#ctx0" brushRef="#br0" timeOffset="1376.0787">1159 9237 1935,'0'0'2967,"0"0"-1032,0 0-516,0 0 129,0 0 0,0 0 129,1 11-258,-1-11-129,0 16-129,0-6-387,0 3 0,0-1-258,0 3-258,1 0-129,2 0 129,-2-3-258,3 0 0,-1-3 0,-3 0 0,0-9 258,6 8 0,-6-8 129,0 0 0,0 0 0,0 0 0,1-7 129,-1 7-129,0-15 0,-1 4-258,-2-1 129,0 1-129,3-4 0,0 4 0,0-2 0,0 1-129,3-1 129,4 0-129,3 1 0,0 1 0,6 0 0,-2 2 0,3 2 0,0 1 0,-1 1 0,0 2-129,-2 3 0,-2 0 0,0 0-258,-12 0-387,19 5-1806,-19-5-1677,12 1-387,-12-1-258,9 0 0</inkml:trace>
    <inkml:trace contextRef="#ctx0" brushRef="#br0" timeOffset="2012.1151">1478 9363 2580,'-9'-22'4128,"9"8"0,0 1-1677,0-5 0,3 7-516,-2-7-258,8 11-645,-4-5-129,4 7-129,-9 5-387,17-9-129,-17 9-129,14-3 0,-6 3 0,-8 0-129,15 0 0,-6 0-129,0 0 129,0 0-129,2 2 0,1 1 0,0 1 129,1-1-129,-3 2 129,1 1 0,-3 0 0,-2 3 129,-6-9 0,1 17 129,-2-7-129,-5 2 0,-6 0 0,1 0 0,-4 0-129,0-3 0,0-1 0,-1-3 0,2-2-258,1-3-129,4-2-387,-2-13-774,10-1-2451,-2-2-516,3-4-258,0-1-129</inkml:trace>
    <inkml:trace contextRef="#ctx0" brushRef="#br0" timeOffset="2428.1389">1691 8984 3870,'0'0'4257,"0"0"-516,0 0-1419,0 0-387,0 8-129,0-8-516,0 10-387,0-10-387,0 22-129,-2-6-129,2 4 129,0 3 0,2 7-129,-2 0 0,0 3 0,0 0-129,1 1 129,1-1-129,0-2 0,-1-6 0,2-3 0,-1-7-258,1-4-258,2 1-645,-5-12-3225,0 0-258,0 0-258,2-7-387</inkml:trace>
    <inkml:trace contextRef="#ctx0" brushRef="#br0" timeOffset="22899.3098">3008 8718 645,'0'0'1548,"0"0"129,0 0 0,0 0 0,0 0-387,0 0-258,0 0-129,0 0-258,0 0-516,0 10-129,0 1 129,0 2-129,0 2 0,0 2 0,0 5-129,0 0-129,0 2 129,0 0 0,0 0-129,0 1 129,0-2 258,0-2-129,0-3 387,-1 0-129,0-6-129,1 2 129,0-5 0,0 0-258,0-9-258,0 10 258,0-10-258,0 0-258,0 0-1290,0 0-1806,0 0 645</inkml:trace>
    <inkml:trace contextRef="#ctx0" brushRef="#br0" timeOffset="23487.3434">3131 8878 2451,'0'0'2709,"-2"6"387,2-6-2967,0 0-129,0 0 129,0 0 387,0 0 0,0 0 387,0 0 0,0 0 0,0 0 0,0 0 0,0 0-258,0 0-129,0 0-129,0 0-129,0 0 0,5 0 129,-5 0-258,13-2 129,-3 2-129,-1-1 129,2 1-129,0-4 0,2 4 0,-1-2-129,0 2 129,-4 0 0,2 0 129,-10 0 0,15 0 0,-15 0 0,0 0-129,8 0 129,-8 0-129,0 0-129,0 0 0,0 0 0,0 0-387,0 0-903,0 0-2580,0 0-258,0 0-516,0 0 258</inkml:trace>
    <inkml:trace contextRef="#ctx0" brushRef="#br0" timeOffset="24112.3789">3332 8693 129,'0'0'3225,"0"0"-129,4 6-129,-4-6-2451,0 10-129,0-2 387,-2 1 0,2 2-129,-3 0 129,3 3-129,-2 1-129,2 4-129,0 4 0,0-1-258,1 3-129,2 0 0,0 0 0,1-3 129,0-2-129,-1-4 0,1-4 129,1-3 0,-5-9 0,7 10 0,-7-10 0,8 0 0,-8 0 258,10-3-129,-10 3 0,7-16 0,-3 1 129,3-1-129,-2-6 129,3 1-129,2-7 0,1 4 0,4-5 0,4 2 0,0 0 0,3 2 0,-1 3 0,5 3-129,-4 4 0,1 2 0,-5 2-129,-1 2 0,-7 5 0,0 0-129,-10 4 0,10 0-129,-10 0-387,0 0-387,0 10-1548,0-10-1548,-10 10-387,10-10 129</inkml:trace>
    <inkml:trace contextRef="#ctx0" brushRef="#br0" timeOffset="24492.4009">3416 8866 1,'6'-3'3353,"7"3"130,-5 0-1032,3 0-645,2 4-516,-6 0-258,5 6-129,-5-2 0,3 6-258,-5-5 258,6 6-258,-5-4-129,5 2 0,-3-3-129,3 1-258,-1-5 0,1 2-129,-1-2-129,-1-2 129,1-1-129,-10-3 0,12 5 0,-12-5-516,0 0-774,0 0-2709,0 0 129,0 0-387,0 0 388</inkml:trace>
    <inkml:trace contextRef="#ctx0" brushRef="#br0" timeOffset="25320.4483">3951 8888 1548,'0'0'1161,"7"0"129,-7 0 0,0 0 387,0 0-129,0-8 0,0 8-129,0 0 129,0 0-387,-3-14-258,3 14-387,0 0-129,-12-3 129,12 3-258,-15 0 0,3 1-129,4 5 0,-6 1 129,3 1-258,-2 4 129,0 0-129,0 3 0,2-2 0,-1 3 0,-1-1 0,3 1 0,1-1 129,1 0 0,4 0 129,3 0 0,1 1 0,3-2 0,9 1 0,0-3 0,7 0 0,2-5-129,3 1 0,-1-5 0,3-3 0,1 0-129,-1-6 129,-1 0-129,-4-3 129,-2-1-129,-4-1-129,0 2 0,-8-2-516,5 7-774,-12 4-2580,3-14-387,-3 14-387,0-11 258</inkml:trace>
    <inkml:trace contextRef="#ctx0" brushRef="#br0" timeOffset="32042.8328">4177 9066 129,'0'0'3096,"0"0"-1161,-2 7 129,2-7-387,0 0 258,-8 3-516,8-3 129,0 0-258,0 0-258,-9 1-258,9-1-129,0 0 0,0 0 0,-9-4-258,9 4-129,-5-11 129,5 11-258,-1-18 129,1 7-258,0-2 0,3-1 0,4 1 0,1-2 0,2 2 129,1 1-129,1 2 129,1 2-129,-2 3 129,1 0-129,-1 4 0,-1-1 129,0 2-129,-1 0 0,-1 2 0,1 1 0,-9-3 0,12 12 129,-12-12-129,11 16 0,-9-6 129,1 3-129,-2 1 0,0 2 129,-1-3-129,0 4 129,-3-2-129,-2 0 129,-1-3 0,0 0 0,-1-3 129,-2 0 0,-1-5-129,0 1 129,-1-4-129,-2-1 0,0-1-129,1-5 0,-1 0 0,-1-1-258,6 3-387,-3-9-1419,7 4-2193,4 9-516,0-17-258,7 9 129</inkml:trace>
    <inkml:trace contextRef="#ctx0" brushRef="#br0" timeOffset="32802.8762">4485 9080 1935,'-11'-4'3870,"1"-1"387,1 2-2193,9 3-129,-16-7-258,8 6-258,-5-7-129,13 8-387,-16-10 0,16 10-387,-12-13-129,12 13-129,0-15-129,2 6-129,3 0 0,5-3 0,1 0 0,6-1 0,-1 2 0,0 0 0,5 4 0,-2-2 0,2 6-129,-3 3 129,1 0 0,-4 4-129,-1 4 129,-3 0 0,-3 1 0,-3 3 0,-3 0 0,1 1 129,-3-2-129,-2 2 0,-1-3 0,-1 3 129,-1-4-129,-2 1 129,7-10 129,-14 15-258,5-10 129,1-1 0,-3 1-129,0-2 0,0 0 0,-2-1 0,0-1-258,-2-1-258,5 3-516,-4-5-1935,2 0-1548,4-5-258,1-2-129</inkml:trace>
    <inkml:trace contextRef="#ctx0" brushRef="#br0" timeOffset="33303.9049">4653 8661 2580,'0'-9'3483,"0"9"387,0 0-2838,0 0 129,0 9-129,0-9 129,-4 11-387,4-11-129,-7 15 129,7-15-258,-2 18 129,-2-9-258,4 3 0,0 3-258,4 0 0,-3 3 0,3 4-129,-2 2 129,0 3-129,0 1 0,0 3 0,-1-4 0,-1 2 0,2-4 0,-2-1 0,3-4 0,-2-4 0,3-3-129,-2-5-129,3 1-258,-5-9-516,10 6-1419,-10-6-1806,11 0-129,-11 0 0</inkml:trace>
    <inkml:trace contextRef="#ctx0" brushRef="#br0" timeOffset="33735.9295">4817 8933 1548,'10'-2'2451,"-10"2"-516,0 0 387,6 8-387,-6-8-258,5 11-129,-5-11-129,4 14 258,-4-14-774,5 22 129,-5-12-516,3 7 0,-3-3-129,4 3 0,-1-1-387,-1 0-258,2-3 0,-1-1 0,3-2-516,-6-10-903,11 0-2451,-4 0-516,-1-9 0</inkml:trace>
    <inkml:trace contextRef="#ctx0" brushRef="#br0" timeOffset="33967.9429">4827 8696 3483,'0'0'4257,"0"0"-129,9 6-258,-9-6-3612,0 0-129,0 0-516,0 0-2580,11 3-903,-11-3-645,0 0 387</inkml:trace>
    <inkml:trace contextRef="#ctx0" brushRef="#br0" timeOffset="35019.0029">5061 8934 1419,'0'0'1935,"7"0"-387,-7 0 258,0 0 129,0 0-129,0 0 129,0 0-387,0 0-129,0 0-516,0 0-129,0 6-387,0-6 0,2 13-129,0-2 129,-1 0-258,3 4 129,-2 0-129,-1 0 0,3 3-129,-1-1 129,-2-2-129,2-2 258,-2-1 0,4-5 0,-5-7 129,8 5-129,-8-5 129,13-11-129,-6-2 0,5-2 129,-2-6-258,2 2-129,1-1 0,-1 2 0,-3 2 0,-1 3 129,-1 3-129,-7 10 0,9-9 0,-9 9 0,0 0 0,10 8 0,-10-8 0,7 16 0,-3-7 0,2 3 0,0 1 129,-3 1 0,1 1-129,-2 0 129,-2-1-129,0 2 0,0-1 0,0 0 0,-4 0 129,2-3-387,2 0-258,0-12-1290,0 0-2451,0 0-645,10 0 0,0-9-258</inkml:trace>
    <inkml:trace contextRef="#ctx0" brushRef="#br0" timeOffset="35936.0554">5431 9031 3096,'0'0'4257,"-4"0"-258,3 6-2451,1-6-258,-10 18 129,4-11-258,6 8-258,-4-5-129,4 3-387,0-4 129,3 0-258,-3-9 0,17 1 0,-6-6 0,6-5 0,1-7-129,0-2 0,0-5-129,0 1 129,-4 1 0,-1 4 0,-7 1 129,-3 4-129,-3 4 258,0 9-129,-13-7-129,1 7 0,0 0-129,0 1 129,1 3-129,-1 2 0,3-1 0,0 2 0,9-7-129,-9 16 129,5-6 0,2 2 0,1 1 0,1 1 0,0 3-129,1 2 129,3 4 129,2-1-258,3 5 129,-2-2-129,4 4 129,-3 0-258,4 2 258,-2 0-387,1-2 0,-2-2 258,0-1-129,-3-7 129,0 2 0,-1-7 0,-1-3 129,-1-3 0,-1 1 129,-2-9-129,0 9 129,0-9-129,0 0 129,-13 12 0,2-8-129,1-1 129,-3-3 0,1 2 0,-1-2 129,0-4 0,0-5-129,4-2 0,0-5-129,2-4 0,3-5 0,3-4 0,1-4 0,7-1 0,7-6-129,6 0 0,5-2-129,3 2 258,3 0-129,4 4 129,0 2-129,0 6 129,-5 4 0,-5 5-129,-4 9-258,-6-5-1548,-5 9-2580,-10 6-129,0 0-387,0 0 259</inkml:trace>
    <inkml:trace contextRef="#ctx0" brushRef="#br0" timeOffset="3875.2217">656 9929 3096,'0'0'3612,"0"0"-129,-4 0-1290,4 0-774,0 0-387,-8 6 0,8-6-129,0 0-129,-12 3-129,12-3 129,-6 9-129,6-9-129,-6 12 0,5-3-129,-4 3-129,4 2 0,-4 3-129,2 3 258,0 1-258,1 2 129,1-2-129,1 1 129,0-5-129,0 0 0,6-7 129,4-5 0,5-5-129,5-2 0,1-9 0,4-4 129,0-3-129,0-1 129,-4 0 0,0 1 0,-8 4-129,-2 2 129,-6 4 0,-5 8 0,3-9 0,-3 9-129,0 0 0,0 0 0,0 0-129,0 0 129,0 0-129,0 0 0,0 0 0,0 0 0,0 0 0,4 8 129,2 2-258,-3 2 258,5 3-258,0 3 129,2 0 0,0 1-129,0-2 129,1-2-129,1-3 129,3-4 0,0-7 0,3-4 0,1-9 129,1-6-129,1-6 0,0-3 0,-2-2 129,-2 0-129,-2 0 0,-6 2 0,-4 5 129,-4 3 0,-1 3-129,-2 4 129,-5 1-129,7 11 129,-15-11-258,15 11 0,-10-2-258,10 2-774,0 3-2709,0-3-645,0 12-516,0-12-387</inkml:trace>
    <inkml:trace contextRef="#ctx0" brushRef="#br0" timeOffset="6743.3857">1224 10127 1161,'0'-9'2451,"0"9"-387,0 0-387,0 0-129,0 0-129,0 0 0,0 0-258,0 0 0,0 0 0,0 0-129,0 0 0,0 0-387,0 0 129,0 0-387,0 0 0,5 4 0,-5-4 0,0 0-129,1 9 129,-1-9-129,2 11 0,0 1 0,-2-2 0,2 4 0,-2-1 0,3 3-129,-3 0 0,1 0 0,0-2 0,-1-2-129,3 0 0,-3-12 129,0 13 0,0-13-129,0 0 258,0 0-129,0 0 0,9-9 129,-7-1 0,5-3 129,-4-4-258,3 1 0,-2-4-129,3 2 0,0 0 129,-1 1-129,-1 1 0,2 4-129,-1 1 129,0 3-129,-6 8 129,10-9-129,-10 9 129,9-1-258,-9 1 258,0 0 0,13 5-129,-13-5 129,8 9 0,-8-9 0,9 12 0,-4-2 0,0-2 0,-1 5 129,0 0-129,0 2 0,-2-1 0,1 3 258,-2 0-258,0 2-258,-1-4 258,0 0-129,0-3 129,0-3 0,0 1 0,0-10-129,0 8 129,0-8 0,0 0-129,0 0-258,0 0-129,0 0-1161,5-5-2580,-5 5-516,0 0 129,3-12-516</inkml:trace>
    <inkml:trace contextRef="#ctx0" brushRef="#br0" timeOffset="8187.4683">1535 10199 1548,'0'0'2451,"0"0"0,0 0 0,0 0-387,0 0-645,0 0-258,0 0-258,0 0 0,0 0-129,0 0 129,0 0-129,0 0 129,0 0-129,0 0-129,0 0 0,0 0-129,0 0-129,0 0 129,0 0-258,0 0-129,0 0 0,0 0-129,0 0 0,0 0 0,0 0 0,0 0 0,0 0 0,0 0 129,0 0-129,9 6 0,-9-6 0,9 1 0,-9-1 0,12 1 0,-3-1 0,0 0 0,-1 0 129,1 0-129,0-1 0,-2 0 0,-7 1 0,14-4 0,-14 4 129,9-2-129,-9 2 0,0 0 0,0 0 0,8-1 0,-8 1 129,0 0-129,0 0 0,0 0 0,0 0 0,0 0 129,0 0-129,0 0-129,0 0-129,0 0-645,0 0-2967,0 0-387,0 0-387,0 0-516</inkml:trace>
    <inkml:trace contextRef="#ctx0" brushRef="#br0" timeOffset="9447.5404">1802 10102 1,'0'0'1805,"0"0"1,0 0 387,0 0 129,0 0-258,0 0 0,9 1-258,-9-1-129,0 0-387,0 0-387,0 0-129,0 0-258,0 0-129,0 0-129,0 0 129,0 0-129,0 0 129,0 0-129,0 0 129,0 0 0,0 0-129,0 10-129,0-10 129,0 8-129,0-8 0,1 13 0,0-2 0,0-2 129,-1 1-129,0 1 0,3 1 0,-3 0 129,2 0-129,-2-3 0,2 1-129,-1-2 129,0 1 129,-1-9-258,1 11 129,-1-11-129,3 10 0,-3-10 129,1 13-129,-1-13 0,1 9-129,-1-9 258,0 0-129,1 9 0,-1-9 0,0 0 0,0 0 0,0 0 129,0 0-129,0 0 0,0 0 0,0 0 0,0 0 0,0 0 0,0 0-129,0 0 129,0 12-129,0-12 129,0 0-129,0 0 129,0 0 0,-1 8-258,1-8 129,0 0-645,0 0-1935,0 0-1806,0-5-387,0 5-387,1-11 129</inkml:trace>
    <inkml:trace contextRef="#ctx0" brushRef="#br0" timeOffset="18596.0636">2104 9626 258,'0'0'2322,"0"0"-903,0 0-1290,0 0 129,0 0 258,0 0-129,0 0 258,0 0-129,0 0 258,0 0-258,0 0 0,0 0-129,10 0 0,-10 0-129,12-6 0,-4 3 387,2 0-129,5-3 0,0 3 129,0-1-129,4 2 129,2-1-129,0 3 0,2-2-129,1 2 258,-2-1-129,1 1 0,-3 0 258,2 0-258,-6-1-129,1 1 258,-6 0-258,1 0-129,-12 0-129,13 0 0,-13 0-129,9-2 0,-9 2 129,0 0-129,0 0-258,0 0-387,0 0-2451,9 0-1032,-9 0 0,0 0-516</inkml:trace>
    <inkml:trace contextRef="#ctx0" brushRef="#br0" timeOffset="19484.1144">2440 9475 1806,'9'5'2967,"-9"-5"-129,0 0-2322,0 0-258,0 0 387,8 5 129,-8-5 129,0 0 258,9 1 0,-9-1 0,11 1 0,-2 2 0,-9-3-516,18 4 0,-9-4-387,5 6 258,-1-3-387,2 3 0,3-1-129,0 2 129,0-1-129,-1 1 129,1-2 129,1 2-129,-4-2 129,3 1 0,-6-4 0,2 3 0,-4-3 0,2 1 0,-4-2-129,-8-1-129,14 2 0,-14-2 0,0 0 129,9 3 0,-9-3-129,0 0 129,0 0 0,-7 5 129,7-5-258,-15 6 0,4-2 0,-1 2 0,-1 2 0,-4-1 0,1 2 0,-3 3 129,-1-2-129,1 3 129,-2 0-129,0 0 129,-1 1 0,2 0-129,0-1 129,1-1-129,2-2 129,1 1-129,2-4 0,2 2 0,3-4 0,1 0-129,8-5 129,-10 5-129,10-5 0,0 0 0,0 0-387,0 0-387,7 0-3225,1-2-387,-8 2-258,16-14-129</inkml:trace>
    <inkml:trace contextRef="#ctx0" brushRef="#br0" timeOffset="38292.1902">3777 9615 3096,'0'0'3870,"0"0"-1419,0 0-129,0 0-774,0 0-387,0 0-387,0 0-387,0 0-129,0 0 0,0 0 129,0 0-129,0 0 0,0 5-129,0-5 129,0 10 0,0-10 0,2 19 258,-2-7-129,2 6-129,-2-1 129,0 6 0,0-3 258,0 5-258,-2-5 129,2 4 0,0-5-129,5-1-129,0-5 0,4-4-129,3-3-129,1-4 129,4-4-129,3-7 129,1-5-129,1-3 129,-1-4 0,-2 0 0,0-2 0,-3 3 0,-3 0 0,-3 2 0,-5 3-129,0 3 129,-4 1-129,-1 11 0,0-11 129,0 11-258,0 0 129,0 0 0,0 0 129,0 0-129,0 0 0,0 0-129,0 0 129,0 0 0,0 0 0,3 7 0,-1 0 129,4 4-258,-1 3 258,3 3-258,3 0 258,1 4-129,0-1 0,6 0 0,0-1-129,2-3 258,-1-2-258,4-3 129,-1-3 0,2-5 0,0-3 0,-3-2 0,-1-7 129,-4-1-129,-1-5 258,-2-4-129,-6-4-129,-3-1 129,-1-1 0,-2-1 0,-1 2-129,-4 0 129,1 3-129,0 3 0,-1 6-129,1 2 0,3 10-645,-3-12-1290,3 12-2580,4 0-387,-4 0-129,0 0-645</inkml:trace>
    <inkml:trace contextRef="#ctx0" brushRef="#br1" timeOffset="290569.6196">3203 10724 1032,'0'0'1290,"0"0"-645,0 0-387,0 0-129,0 0 0,0 0 387,-3-5 258,3 5 387,0 0 387,0 0 0,0 0-129,0 0 0,0 0-258,0 0-258,0 0-258,0 0-129,0 0-258,0 0-129,0 0 0,0 0 129,-6-7-129,6 7 0,0 0 0,0 0-129,0 0 258,0 0-129,-11 1-258,11-1 129,-9 6 0,9-6 0,-10 10 0,10-10 0,-10 13 129,6-4 0,-1-1 129,2 2 0,-1-1 0,2 3 0,-1-3-129,2 2 129,0-3-258,1 2 258,0-2-258,0-8 0,5 15 0,-5-15 0,14 11 0,-5-7 0,3-4 129,0 0-129,2 0 129,-1-4 0,5-3-129,-3-2 129,0-3 0,2 1 0,-4-1 129,-1-3-129,-1 0 129,-2 1 0,-4-2 0,-3 2-129,-2-1 129,0 1-129,-2 1 0,-3 3-129,-1 1 0,-2 0-129,8 9 129,-12-9-129,12 9 0,-15 0-129,12 8-645,-8 2-3096,4 0-387,2 6-258,-5-5 0</inkml:trace>
    <inkml:trace contextRef="#ctx0" brushRef="#br1" timeOffset="291257.659">3360 10421 1,'0'0'1031,"0"0"259,0 0-258,0 0-258,0 0-129,0 0 129,0 10 0,0-10 387,0 0-129,-12 6 0,12-6 129,0 0-129,-4 11 129,4-11-258,0 0-129,0 12-129,0-2 0,0 3 0,0 5-258,0 3-129,0 5 129,-2 6-258,0 3 129,-4 2 0,1 2 258,-2-1-258,3 0 0,1-3 129,3-2-129,0-6 0,0-5-129,6-2 0,0-6-258,3-2 129,-9-12-258,12 10 129,-12-10-258,0 0-1290,0 0-2322,0-7-387,0 7-129,-6-17-129</inkml:trace>
    <inkml:trace contextRef="#ctx0" brushRef="#br1" timeOffset="291725.6858">3532 10733 1161,'12'-4'1548,"-12"4"-258,5-12-2709,-5 12-258,0 0 775</inkml:trace>
    <inkml:trace contextRef="#ctx0" brushRef="#br1" timeOffset="291985.7006">3532 10733 129,'27'-17'1806,"-27"17"516,0 0 129,2 5-129,-2-5-516,0 0-258,3 8-387,-3-8-129,6 11-258,-3-3-258,-2 1-129,4 1 0,-2 1-129,0 1 0,-3 1 0,1 2-129,-1 1 387,0 1 129,0-4-129,0 5-129,-2-5 129,2 2-258,0-5 129,0 2-387,0-12 0,0 12-387,0-12-258,0 0-1161,9 3-2580,-9-3 0,11-5-387,-3-2 388</inkml:trace>
    <inkml:trace contextRef="#ctx0" brushRef="#br1" timeOffset="293121.7656">3858 10693 645,'6'9'2580,"-6"-9"-129,4 11-2451,-4-11-129,2 9 258,-2-9 516,0 10 516,0-10 258,-2 8 129,2-8 129,-4 8 129,4-8-387,-3 9 0,3-9-645,-3 11-129,3-11-129,-4 16-129,0-7-129,3 3-129,-2-2 129,0 1-129,0-1-129,1-1 129,2-9 0,-4 12 129,4-12 0,0 0 258,0 0-129,0 0 129,0 0 0,0 0-129,0 0 0,0-4-129,0 4-129,9-15-129,-3 5 0,3-1-129,0-1 129,0 2 0,3-4 0,-2 5 0,2-3 0,-2 1 0,3 4 0,-3 2 0,1 1-129,0 3 129,1 1 0,-1 0 0,3 2-129,-2 3 129,-2 1 0,1 0 0,-2 2 0,-2 0 0,-2 0 0,0 1 129,-3 2-129,0-1 129,-2 2 0,0 0 129,0 1-129,0-2 0,-2-3 258,1 0-258,1-8 0,-3 10 0,3-10-129,0 0 129,0 0 0,0 0-129,0-5 129,0 5-129,9-14 129,-3 5-129,2-3 129,0 0-129,2 0 0,0-1 0,0 1 0,-1 2 0,0 2 0,-1 0 0,-8 8 0,17-10 0,-17 10 0,14-6-129,-14 6 129,14 0 0,-5 0 0,0 0 0,-9 0 0,15 6 0,-7 0 0,-8-6 0,12 17 0,-8-5 0,-1 1 0,1 2 0,-1 2 0,-1 2 129,2-1-129,-2-1 0,1-4 129,-2 0-129,1-3 129,0-1-258,-2-9 258,0 0-258,2 9 129,-2-9-387,0 0-1548,0 0-2709,6-7-258,-3-5-516,1-4-129</inkml:trace>
    <inkml:trace contextRef="#ctx0" brushRef="#br1" timeOffset="293969.8141">4634 10459 4386,'0'11'3999,"0"-11"-258,0 10-1290,0 0-2451,0 5 129,0 2 0,0 3 129,1 5 129,-1 0-129,1 6 258,-1-2 0,0 5 0,0-2 0,0 4 129,-3-3-258,-1 3 0,-2-6-129,1 0-129,0-3 0,-2-4-129,5-2 0,-2-4-129,3-3-387,1-14-774,-3 10-2967,3-10 0,6 2-387,3-2 129</inkml:trace>
    <inkml:trace contextRef="#ctx0" brushRef="#br1" timeOffset="295796.9186">4800 10655 1161,'0'0'2838,"0"0"-1935,0 0 0,2 9 516,2 0 0,-4-9 129,0 15 129,0-15-129,0 20-129,0-11-387,2 7-129,-1-3-516,3 5-129,-1 0 0,0 2 0,2 1 0,0 1 258,-1-1-129,2 1-129,-3-5 258,4 0-258,-3-4 129,3 0-387,-4-4 129,-3-9-129,6 10 129,-6-10 0,0 0-129,0 0 129,10 3 0,-10-3 0,0 0 0,9-10 0,-4-1-129,1-3 129,7-4-258,0-1 129,1-5 0,3 0 0,1-2-129,0 1 129,0 1 0,-1 3 0,-2 1 0,-2 2 0,-1 5 0,-3-1 0,-1 6 0,-2 0-129,-6 8-129,5-9-129,-5 9 0,0 0-129,2 9-1032,-4 2-2709,2-11-387,-10 19-258,1-12 517</inkml:trace>
    <inkml:trace contextRef="#ctx0" brushRef="#br1" timeOffset="296405.9535">5281 10511 2451,'2'15'3870,"-2"-15"0,0 10-129,0-10-3483,-2 17-258,1-4 387,-4 1 129,3 4 129,-9 1 258,6 5-129,-7-3 258,5 9-258,-8-5 0,6 7 0,-5-3-387,3 4 129,-1-2 0,1 1-387,-1 0 0,1 0 0,1-3 0,2 2 0,1-4-129,0-1 0,2 0-129,1-3 129,1-2-129,-1-6 0,4 4-387,0-19-1290,0 14-2580,0-14-387,0 0-258,11-4 0</inkml:trace>
  </inkml:traceGroup>
</inkml:ink>
</file>

<file path=ppt/ink/ink6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1:18.035"/>
    </inkml:context>
    <inkml:brush xml:id="br0">
      <inkml:brushProperty name="width" value="0.07" units="cm"/>
      <inkml:brushProperty name="height" value="0.07" units="cm"/>
      <inkml:brushProperty name="fitToCurve" value="1"/>
    </inkml:brush>
    <inkml:context xml:id="ctx1">
      <inkml:inkSource xml:id="inkSrc2">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1" timeString="2016-01-21T20:19:39.381"/>
    </inkml:context>
    <inkml:brush xml:id="br1">
      <inkml:brushProperty name="width" value="0.05292" units="cm"/>
      <inkml:brushProperty name="height" value="0.05292" units="cm"/>
      <inkml:brushProperty name="color" value="#FF0000"/>
    </inkml:brush>
  </inkml:definitions>
  <inkml:traceGroup>
    <inkml:annotationXML>
      <emma:emma xmlns:emma="http://www.w3.org/2003/04/emma" version="1.0">
        <emma:interpretation id="{CF0AD544-1FC2-4C23-9273-A63C0A9F2ED0}" emma:medium="tactile" emma:mode="ink">
          <msink:context xmlns:msink="http://schemas.microsoft.com/ink/2010/main" type="inkDrawing"/>
        </emma:interpretation>
      </emma:emma>
    </inkml:annotationXML>
    <inkml:trace contextRef="#ctx0" brushRef="#br0">17876 8240 52 0,'0'-28'22'0,"4"28"-12"0,-8 0 1 15,4 0 10-15,0 0-5 16,0 0-1-16,0 0-12 15,-4-3-1-15,4 3 0 16,-3 0 3-16,3 0 4 16,0 0 5-16,0 0 3 15,-4 0 2-15,4-4 1 16,0 4 0-16,0 0-9 0,0-6-2 16,0 6-5-16,4 0-3 0,-4 0 2 15,0 0-4-15,0 0-2 16,0 0 2-16,0 0 0 15,0 0 1-15,0 6 2 16,-4 1 1-16,0 8 3 16,-3 4 1-16,-1 3 3 15,1-7-3-15,-1 1 1 16,-3 3-3-16,3-3 0 16,2 2 1-16,-2 4 3 15,-7-4 0-15,4 1 0 16,0 9 1-16,-1 0 1 0,5 0-5 15,-1 3-2-15,-3 4-2 16,0 2 1-16,0 3-4 16,-1 4 0-16,1 3 3 15,0-4 3-15,0 1 2 16,-1-13 3-16,1 0-3 16,0-6-2-16,0 0-2 15,0-7 0-15,4 1-2 16,-1-3-1-16,1-4 1 15,-1-2-1-15,1 2 0 16,-1-6 2-16,4 0-1 16,1-3-1-16,-1-3-2 15,4 0-1-15,0-3 2 16,4 0 0-16,-1 0-8 16,1-3-4-16,-4 6-134 31,15-12 38-31,-4-1 11 15</inkml:trace>
    <inkml:trace contextRef="#ctx0" brushRef="#br0" timeOffset="-948.0193">17480 8169 60 0,'-4'0'24'0,"8"0"-12"0,-4 0-10 0,0 0 6 0,0 0 4 16,0 0 3-1,0 0 0-15,0 0 1 0,0 0-6 16,0 0-2-16,0 0-4 16,0 0-1-16,4 3-1 15,-4-3 1-15,0 0 4 16,0 6 4-16,0-6 0 16,0 6 3-16,4 0 2 15,-4-6-1-15,0 0-7 16,3 6-3-16,-3 3 1 0,0-2-1 15,4-1 2-15,0 0-6 16,0 1-1-16,-1 8 4 16,5 10 7-1,-1-7-2 1,1-2 3-16,-1 3-5 16,1-3-2-16,-1-1-2 0,5 0 0 15,-1-2-4-15,4 0 0 16,0 2 1-16,7-2 2 15,-4-1-3-15,-3-3 0 16,-3 0 1-16,-1 4 2 16,-4-7-1-16,1 4 2 15,-4-4-4-15,-1 0 0 16,9 4 5 0,-1-7-4-16,-4 0 0 15,1 6 0-15,-1-3 2 0,1-3-1 16,-4-6-1-16,-1 0 1 15,1 0-1-15,-4 3-11 16,4-3-3-16,-4 3-26 16,0 0-12-16</inkml:trace>
    <inkml:trace contextRef="#ctx1" brushRef="#br1">18793 7930 129,'9'-42'645,"-6"20"-258,3 0 0,0 0-129,-1 0-129,-1-2-129,0 3 0,0 1-129,0 1 0,1 1-387,0 2 258,3-1-387,-1 0 388</inkml:trace>
    <inkml:trace contextRef="#ctx1" brushRef="#br1" timeOffset="1629.0927">18832 7758 1032,'0'0'1419,"0"0"-258,9-2-387,-9 2 129,0 0 258,2-9-129,-2 9 0,4-13 0,2 3-129,-6-4-258,3 0-258,1-4 0,0 2-258,0-3-258,2-1 129,1 1-129,2 2 129,2 0-258,1 0 129,2 3 129,1 0 0,3 2 0,-2 1 0,3 3 0,-2 2 0,-2 0 0,1 5 0,-2 1 0,1 0 0,-2 1 0,1 2 0,1-3 0,3 0 0,2-3 129,0-2-129,-2-5 0,2 1 0,-1-3 258,0-3-129,-8 1 0,0 0-129,-6 0 129,-2 0-129,-3 1 0,-4 0 0,-1 2 0,-5-2-258,3 2-129,-2-2-129,4 2-516,-3 0-1548,2-7-1161,7 11 258</inkml:trace>
    <inkml:trace contextRef="#ctx1" brushRef="#br1" timeOffset="481.0275">19243 7338 516,'-12'-39'903,"-1"21"387,-5 0 129,2 3 129,0-1 0,3 3-387,0-3 258,9 3-387,4-4-129,11 0-516,5-3-258,8-3 129,5-1 129,4-3 0,6 0-258,1-2 258,-1-1-129,0 3-129,-1 0 129,-7 1 0,-5 3-129,-2-1 129,-7 3 0,-4 3-129,-7-1 0,-4 3 0,-2 1 0,0 2-129,-4-2 129,-1 3-129,1 0 0,2-1-129,2 2 129,0 2-129,8-3 0,2 3 0,3 0 0,4 0 0,2 0-387,0-1-1161,1-7-2193,8 3-387,-5-14 258</inkml:trace>
    <inkml:trace contextRef="#ctx1" brushRef="#br1" timeOffset="2846.1627">20004 6201 3870,'11'-2'4257,"-11"2"-258,0 0-1935,0 0-903,0 0-387,4-9 0,-4 9-387,0 0 0,0 0 0,0 0 258,0 0-258,-7-4-129,7 4 129,-12 0-129,12 0-129,-18 10 129,8 1-129,-2-2-129,2 5 0,0-2 0,2-1 0,2 0-129,3-2 129,3-9-129,0 10 129,8-8-129,4-2 129,3 0 0,3-2-129,3-1 129,-1 2 0,3 1-129,-3 0 129,-3 0 0,-1 7 0,-3 1-129,-4 2 129,-2 1-129,-1 1 129,-2-3 0,-3 3 0,0-3 0,-1 0 0,0-9 129,-5 15-129,5-15 129,-13 11 0,3-6 0,-3-1 0,0 0-129,-1-1 0,-1 0-129,2 0 0,2-1-387,0-2-903,11 0-1806,0 0-1290,-6-10-129,9 2 0</inkml:trace>
    <inkml:trace contextRef="#ctx1" brushRef="#br1" timeOffset="3445.197">20355 6264 1548,'-9'6'1677,"9"-6"-516,-7 0 387,7 0-258,-7-7-129,3-2-129,1 0-387,1-5-258,0-3 0,0-2-387,2 0 129,0-3 0,3 1-129,5-1 258,-1 6-129,2-2 258,1 6-258,-1 2 0,2 5 0,-2 3 0,0 2-129,-9 0 0,13 10-129,-4 1 129,0 0 0,-1 3-129,1-1 129,-2 0 0,1-1 258,-2-1 258,0 2 0,-6-4 129,0 2-129,0-1 129,-6 2-258,-2-3 0,-2 0-129,-2-2-258,1 1 0,-1-4-129,-1-4-258,3 2-645,-1-2-2580,-3-7-516,14 7-129</inkml:trace>
    <inkml:trace contextRef="#ctx1" brushRef="#br1" timeOffset="4215.2411">20588 6099 2193,'0'0'3612,"0"0"387,17-3-2451,-6-1-774,-1-5 258,8 3 129,-1-8-129,9 5-258,-1-7 0,5 5-258,-3-5-129,1 3-516,-1 2-1677,0 3-2193,-9-5-387,1 7-129</inkml:trace>
    <inkml:trace contextRef="#ctx1" brushRef="#br1" timeOffset="3923.2243">20588 5775 903,'2'57'2193,"3"-22"-129,0 2 129,5 4-516,2 2-516,6 2-129,6-2-516,2-3-258,4-6-129,-2-2-129,0-7-129,-2-5-387,-5-6 0,-6-6-1419,0 2-1806,-15-10 258</inkml:trace>
    <inkml:trace contextRef="#ctx1" brushRef="#br1" timeOffset="4952.2832">20833 5780 2709,'55'-16'3999,"-23"3"-1419,6 1-387,-2-6-516,6 3-516,-6-6-258,3 3-645,-4 1-1677,1 4-2322,-9-9-516,0 9 129</inkml:trace>
    <inkml:trace contextRef="#ctx1" brushRef="#br1" timeOffset="4666.2669">20904 5602 1032,'10'-1'3612,"-10"1"258,0 0-2580,5 6-258,1 2 258,-6-8-129,2 22 258,-1-11-258,5 8-258,-1-4-258,5 10-129,-4-2 0,8 7-129,-4-3-258,5 4 129,-3-2-129,3 0-129,0-4 0,0-1 0,1-4-129,-2-4-387,3-2-1032,-4-4-2709,-2-10-258,3-3 0</inkml:trace>
    <inkml:trace contextRef="#ctx1" brushRef="#br1" timeOffset="5778.3305">21366 5901 1161,'0'0'3225,"0"0"-1677,0 0-645,0 0 258,0 0-129,0 0-129,9-5 129,-9 5-516,16-13 387,-7 4-258,4 1-129,-1-3-129,3 3 0,1-4 0,2 3-258,1 1-516,-3 1-2580,-1-6-903,5 8-258</inkml:trace>
    <inkml:trace contextRef="#ctx1" brushRef="#br1" timeOffset="6881.3933">21564 5515 1,'9'7'3224,"-9"-7"259,0 0-2193,0 8-258,0-8 0,2 8 129,-2-8-129,10 12 0,-1-1-129,-4-2-258,6 4 0,-4 1-258,5 2-129,-3 0-129,1 1 258,-2-2-258,0 0 0,-1-5 0,1 1 0,-8-11 0,7 10 0,-7-10 0,0 0 129,0 0 0,11 1-129,-11-1 258,3-11-258,-3-1 129,1-1-129,0-4 0,2-1 0,-2 0-129,2 0 129,-2 0 129,1 5-129,0-2 0,0 2 0,4 3-129,-3-1 129,3 1-129,0 4 0,-6 6 0,15-15 0,-7 11 0,-8 4-129,15-8 129,-15 8 0,12-3-129,-12 3 129,0 0 0,10 2 0,-10-2 0,6 13 0,-2-4 0,1 0 0,-1 4 0,1 1 0,1-1 0,0 0 0,-1-3 0,-1-1 129,-4-9-129,9 15 0,-9-15 129,8 3-129,-8-3 129,12-6 0,-5-6 0,3-1-129,-1-6 129,4 0 0,0-2 0,1 0-129,-2 2 129,-1 1 0,0 4 0,-2 2-129,-1 2 0,-1 4 129,-7 6-129,13-8 0,-13 8 0,13-4 0,-13 4 0,11-1 0,-11 1 0,14 5 0,-14-5 0,14 16 0,-7-4 0,0 2 0,-1 1 0,0 0 129,1 0-129,0 0 0,-1-3 0,-1 0 0,-1-3 0,-4-9-129,10 14-258,-10-14-2580,0 0-1419,13-10-258,-9-5-516</inkml:trace>
    <inkml:trace contextRef="#ctx1" brushRef="#br1" timeOffset="7577.4332">22214 5238 2709,'0'0'2967,"0"0"-1935,0 0-774,0 0 774,8 0-129,-8 0 129,11-1 0,-1 0 0,-3-2 0,6 3-258,0 0-129,5 2-258,-1 2 129,3 2-129,4 1-129,-2 3 0,3-1 0,-4 1-129,-2 1 258,0 4-258,-5-1 258,-4 2-258,-4-1 129,-1 1-129,-3-2 258,-1 0-387,-1-3 129,0-1 0,0-10 0,-6 12 0,6-12 0,-17 7 0,3-5 0,-1-1-129,-5 1 0,0-2 0,-2 0 0,-1 0 0,2-2 0,2-1 0,2-4 0,4 2 0,2-1 0,11 6 0,-8-13 0,8 3 129,0 10-129,10-18 0,0 11-129,1-3 129,4 1-258,2-1 129,0 1-129,0 2-258,4 6-1161,-3 0-2709,3-5 258,3 5-645</inkml:trace>
    <inkml:trace contextRef="#ctx1" brushRef="#br1" timeOffset="8466.4842">22643 5370 2451,'-9'-3'2580,"3"-5"387,1 0-774,5 8 129,-7-22-645,7 10-516,-2-7-645,2 1-129,4-6 0,3 0-258,4-3 0,2 0 0,2 0 129,5 2 0,-2 1-129,2 4 0,-2 2-129,-2 3-774,1 0-3096,-4 12-258,-8-7-516,-5 10 259</inkml:trace>
    <inkml:trace contextRef="#ctx1" brushRef="#br1" timeOffset="8081.4622">22528 5109 2451,'0'0'3483,"0"0"0,0 0-2709,0 0 0,0 0 0,0 0-258,8 7 129,-8-7-129,19 11 129,-6-4-129,5 6 258,1-3-258,7 7 129,0-4-129,4 5-129,-2-3-129,2 1 0,-4-2-129,-4-2 0,-1 0-258,-6-5-129,-1 2-258,-14-9-1548,10 4-1935,-10-4-516,0 0 129</inkml:trace>
  </inkml:traceGroup>
</inkml:ink>
</file>

<file path=ppt/ink/ink6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18T23:44:01.935"/>
    </inkml:context>
    <inkml:brush xml:id="br0">
      <inkml:brushProperty name="width" value="0.07" units="cm"/>
      <inkml:brushProperty name="height" value="0.07" units="cm"/>
      <inkml:brushProperty name="color" value="#ED1C24"/>
      <inkml:brushProperty name="fitToCurve" value="1"/>
    </inkml:brush>
  </inkml:definitions>
  <inkml:traceGroup>
    <inkml:annotationXML>
      <emma:emma xmlns:emma="http://www.w3.org/2003/04/emma" version="1.0">
        <emma:interpretation id="{FEF9755D-85CC-49C7-BB95-98F81FBA4ECD}" emma:medium="tactile" emma:mode="ink">
          <msink:context xmlns:msink="http://schemas.microsoft.com/ink/2010/main" type="inkDrawing"/>
        </emma:interpretation>
      </emma:emma>
    </inkml:annotationXML>
    <inkml:trace contextRef="#ctx0" brushRef="#br0">-33-295 64 0,'0'-4'24'0,"-5"4"-12"0,8 0 1 0,-3 0 14 16,0 0-2-16,-3 0 0 15,3 0-5-15,0 0 0 16,0 0-9-16,0 0-2 15,0 0-5-15,0 0-1 0,0 4 3 16,0-4-3-16,3 2 0 16,-3-2 3-16,2 3 1 0,1 3 1 15,-1 1 0-15,1 2-2 16,0-1-1-16,0 6 1 16,-1-1 1-16,1 2-3 15,-1-1-3-15,-2-14 0 31,5 48-1-15,1-6 2-16,-1-5-1 16,-2 5-1-16,2-13 1 15,-3 1 1-15,4-3-1 16,-3 2-3-16,2-5-1 0,0-7 2 16,0 1 2-16,-2-3 0 15,0-3-1-15,0 3 1 16,-1-6-1-16,1-5 0 15,-1 3 2-15,-2 0-3 0,3-1-2 16,-3-6-9 15,0 2-18-31,0-2-9 16,0 0-26-16,-3 0-11 16,1-2 27-16,-1-2 13 15</inkml:trace>
    <inkml:trace contextRef="#ctx0" brushRef="#br0" timeOffset="796.333">186-86 88 0,'0'-2'33'0,"0"2"-18"16,0 0-9-16,0 0 9 0,0 0-2 15,0 0 2-15,0 0 5 16,0 4 2-16,0 1-5 16,0 4 0-16,0 0-6 15,0-1 1-15,0-3-7 16,0 8 1-16,0-2 4 0,0-2-4 16,0 6 2-1,3-3-3 1,-1 0-3-16,1 6-1 15,0-5 0-15,-3-13 10 32,5 25-2-32,0-3 0 15,-2-5 0-15,-1-6-1 16,1 5-4-16,0-8-3 16,0 1 0-16,0 0-1 0,-3-4 0 15,0-1-3-15,0-1 0 16,0-3-5-16,-3 2-2 15,0-2-22-15,0 0-6 16,0-2-10 0</inkml:trace>
    <inkml:trace contextRef="#ctx0" brushRef="#br0" timeOffset="-915.9902">-78 285 176 0,'-7'0'30'0,"1"-5"-11"16,1 1-7-16,0 4 1 15,0-5 4-15,-1 3-9 16,0 0 2-16,4-3 3 0,-1 3-1 16,1-4 3-16,-1 4 1 15,1-5 2-15,2-2-8 16,0 5-3-16,0-3-2 15,2-2-1-15,1 3-2 16,-1-6-2-16,3 4 1 16,4 2-1-16,4-4-3 15,-2-1 2-15,-1 4 1 16,1 1 0-16,-4 2 0 16,1 0 0-16,1-6 0 15,-2 8 0-15,4 0 0 0,-3-2 0 16,-1 1 0-16,2 3 0 15,-2 0 0-15,1 0 0 16,1 0 0-16,-4 0 0 16,0 3-3-16,0 3 2 15,1 1 1-15,-1-2 2 16,0-1-3-16,-3 4 0 16,4-3 1-16,-3 4 0 15,-1 4 0-15,1-4 0 16,-3-1 0-16,0 2 2 15,0-2-3-15,-3 3 0 0,-2 2 3 16,-1 1 1-16,1-1-4 16,-2-4-1-16,-2 8 1 15,2-4 0-15,-4 1 1 16,3-6 2-16,-2 8-1 16,1-5-1-1,2-2 1-15,-1-9-1 16,-3 0 0-16,4-3-7 15,-2-3-3-15,4-3-19 16,0 0-6-16,0-2-57 16,2-4-25-1,0-3 61-15</inkml:trace>
    <inkml:trace contextRef="#ctx0" brushRef="#br0" timeOffset="-1485.9411">-59 280 64 0,'-14'5'27'0,"14"-5"-14"0,0 0-2 0,0 0 10 15</inkml:trace>
    <inkml:trace contextRef="#ctx0" brushRef="#br0" timeOffset="1306.5369">290-26 96 0,'0'-4'35'0,"0"2"-18"0,0-16-9 15,5 15 11-15,-5 3-9 16,0-6-3-1,7 4-2-15,-1-5-1 16,4 5 2-16,-7-5-3 16,5 5 0-16</inkml:trace>
    <inkml:trace contextRef="#ctx0" brushRef="#br0" timeOffset="2012.7758">339-79 226 0,'3'0'12'0,"-3"0"1"0,2 0-1 16,1 0 2-16,0 0-5 15,0 2-3-15,2 5-1 16,0-3 5-1,0 3 0-15,1 8-4 16,-1-1-3 0,-2-2 1-16,2 0-1 0,0 1 3 15,-2 0-3-15,0 1 0 16,-1-6-1-16,1 3-2 16,-1-2 1-16,1 2-1 15,-1-2 0-15,1-5 2 16,-3 0-1-16,0 1 2 15,3 2-2-15,-3-7-1 16,0 0 3-16,0 0 0 16,0 0 1-16,0 0 0 15,0-5 0-15,0 3 2 16,3-3-3-16,-3 1 0 16,3-2 1-16,-3-1 2 0,2-2-3 15,1 0 0-15,-1 1-3 16,3-10-1-16,-2 5-1 15,0-9 0-15,2 4 2 16,0-2 0-16,0 3 0 16,1-1 2-16,4 1-1 15,-2-1-1-15,8 9 1 16,-5-4-1-16,-1 2-3 16,1 2 2-16,-1 3 1 15,1-3 2-15,-3 6-1 16,0-1-1-16,0 0 1 15,0 4-1-15,-1 0 0 16,-1 4 0-16,-1 0 2 16,0 6 1-16,0-2 1 15,1 1 0-15,-3 4-9 0,2-2-2 16,-2 0 13-16,-1 7 5 16,1-3-8-16,-1 3 0 15,-2-1-1-15,0 1 3 16,0 0-2-16,0-3 0 15,0-6-1-15,0 2-2 16,0 0 1-16,0-2 1 16,0-3 1-16,0 1 1 15,0-3-2-15,0 1 1 16,0-3-7-16,0-2 1 16,0 0-37-16,0-2-13 15,-2-5-59-15</inkml:trace>
    <inkml:trace contextRef="#ctx0" brushRef="#br0" timeOffset="3152.3281">688-26 40 0,'-3'0'16'0,"3"-4"-8"0,0 4-10 0,0 0 6 16,0 0 1-16,0 0 11 16,0-5-2-1,0-2 0-15,0 5 0 0,0-4 2 16,0 3 2-16,0 3-6 15,0-3-2 1,0-2-3-16,0 5 0 0,0-5 5 16,0 1 2-16,0-3-5 15,3 5-1-15,0-7-4 16,-1 3-1-16,6-1 1 0,0-4 2 16,2 0 1-16,1 5-1 15,-1-8 1-15,1 3-2 16,0 3 2-16,0-4-4 15,-1-3 0-15,3 6-1 16,0-2 1-16,-2-2-2 16,-1 5 2-16,-1 3-4 15,-2-4 0-15,-2 9 3 16,3 0 1-16,-2 2-1 16,-1 0-2-16,-3 3 1 0,1 0-1 15,2 1 2-15,-2 0 1 16,3 6 5-16,-6-6 3 15,5 2-2-15,0 2 2 16,-3 3-4-16,1 0 1 16,0 0-5-16,-3-4 0 15,0 2-3-15,-3-2-1 16,-2 0 1-16,2-5 0 16,1 1-5-16,-3-1-1 15,2 0-33-15,0-2-11 16,0-2-39-16</inkml:trace>
    <inkml:trace contextRef="#ctx0" brushRef="#br0" timeOffset="4581.0943">-12 346 40 0,'0'0'16'0,"0"0"-8"0,-2 7-3 16,2-7 8-16,0 0 6 16,0 0 5-16,-3 0 1 15,1-7 0-15,2 7-8 16,0-2 0-16,-3-2-4 16,0 1 2-16,0 3-2 15,1-2 0-15,-1-3-7 0,1 3-4 0,-6 2-1 16,2-2-1-1,1-2 0-15,-5 2 0 16,1 2 0-16,2-2 0 16,-1-5 0-16,0 2 0 15,3 1 6-15,0 0 4 16,-1-1-1-16,0 1 2 16,1 0-6-16,0-5-1 15,3 2-2-15,-1-2 1 16,0 1 0-16,0-4 1 15,1 4-5-15,2 1-1 0,0-2-2 16,0 3 3-16,2 1 0 16,1-2 1-16,3 3 0 15,-1 0 0-15,5-5-3 16,-1 5 2-16,1-1 1 16,1-1 2-16,-1 3-1 15,1 3-1-15,-1-4 1 16,-2 4-1-16,0 0-3 15,-3 0 2-15,0 4 1 16,1 1 2-16,-3 1-3 16,-1 1 0-16,1-4 1 15,2 3 0-15,0-4 0 16,-2 4 0-16,2-3 0 16,-2 4 0-16,-3-7 0 15,5 6 0-15,-3-4-5 16,1 1 1-16,-3 3-9 0,3 3-2 15,-3-9-113 17,-3 18 56-32,-2 1 21 15</inkml:trace>
    <inkml:trace contextRef="#ctx0" brushRef="#br0" timeOffset="63850.398">1346-690 197 0,'5'22'10'15,"1"-2"-2"-15,-1 2 0 16,0-2-5-16,3 2 0 16,0 2-1-16,0-2-4 0,0-4 1 15,0 6 1-15,-1 1 2 16,-1-4 1-16,0-3 1 15,-1 0 0-15,0-3 0 0,0-2-2 16,1-1 1-16,-1-2-2 16,2 1-1-16,-1-2 3 15,-1 0 0-15,1-3-1 16,-1 3-2-16,0-2 1 16,-2-5-1-16,0 5 0 15,-3-7 2-15,0 0 5 16,0 0 6-16,0 0-5 15,0 0-2-15,0 2-6 16,0-2-2-16,0 0-6 16,0-2-2-16,0 2-17 15,0-7-8-15,7 5-32 16</inkml:trace>
    <inkml:trace contextRef="#ctx0" brushRef="#br0" timeOffset="63535.3848">1291-800 32 0,'0'-2'13'0,"0"2"-6"0,0-11-4 16,2 11 4-16,-2 4-6 15,0-6 0-15,0 7-1 16,0-5 2-16,0 0 5 15,0 0 10 1,8 4-2-16,-3-6-4 16,-2 6 1-16,3-2-7 15,-4 1-1-15,1 4 0 16,-3-7 4 0,0 2 0-16,2 2-4 0,1 2-2 15,-1 1 1-15,-2 0 0 16,3 2 3-16,-3 1 3 15,0 1-6-15,6 1-2 16</inkml:trace>
    <inkml:trace contextRef="#ctx0" brushRef="#br0" timeOffset="62469.158">1314-518 44 0,'0'-2'16'0,"0"2"-8"0,0 0-1 0,0 0 7 16,-2 2-1-16,-1-2 0 0,0 2-7 15,0-2-2-15,1 0 2 16,-1 0 3-16,1 0-6 15,-1 0-2-15,0 0 3 16,-2 0 5-16,2 3 12 31,-2-1-10-15,0 3-6-16,-1-1-1 16,4-2-1-1,-4 4-1-15,1-1 1 16,2-1 0-16,1 1-1 15,-1-1-2-15,1 5 1 0,-1 0-1 16,0-3 0-16,0 8 0 16,-2-1 0-1,2-4 0-15,1-1-3 16,-1 4 0-16,1 0 4 0,-1 0 1 16,0-3 0-16,0 6-2 15,0-6 1-15,3 0-1 16,0 0 6-16,0 0 4 15,3-1-5-15,0 1-1 16,0-4-2-16,0 3-2 16,2 5 1-1,2-4-1-15,-1 5 0 16,0-3 2-16,1-6 1 16,1 1 3-16,0 0 1 15,0-6-1-15,3 5-1 0,-3-1 3 16,2-4 3-16,1 0-4 15,-3-4 1-15,0-1-3 16,0-1 0-16,0-3-1 16,0 0 0-16,0-2-5 15,0 4-1-15,-3-2 1 16,1 1 2-16,-1-8 4 16,-2 7 2-16,-3 1-3 15,0-1-1-15,0-2-1 16,-3 2-2-16,1-4 1 15,-1-1 1-15,0 3-3 16,0-6 0-16,0 3-4 16,1 6 1-16,-1-8-5 15,1 5 1-15,-1 2-1 16,3-6 3-16,-2 4 4 0,2 0 1 16,-3 0-2-16,3 2 2 15,-3 2 1-15,0 1 0 16,-2 1 2-1,-5 3-6-15,1 2-1 16,1 0-20-16,1 2-9 16,-2 3-31-1,2 1-20-15,-1-1 41 16</inkml:trace>
    <inkml:trace contextRef="#ctx0" brushRef="#br0" timeOffset="64735.6986">1648-608 253 0,'0'0'4'0,"0"0"2"0,5 2 6 16,-3 2 2-16,1-2-1 16,-3-2 2-16,5 3-2 15,1 1 0-15,4 1-3 16,-2-1-1-16,3 1-3 15,2 3-1-15,0 1-1 16,3 0 2-16,0 0-3 16,2 6-2-16,3-6 0 15,0 0-1-15,-2-1 0 16,2 3 0-16,-2 3 0 16,-1-4 2-16,0 2 8 15,-2-3-6 1,-5 0 1-16,0-1-3 0,-6 1-2 15,0 0 1-15,-8-2 1 16,1-1-8-16,-1-4-1 16,-5 0-14-16,0-6-4 15,0 0-20-15,1-1-7 16,-2-3-32 0</inkml:trace>
    <inkml:trace contextRef="#ctx0" brushRef="#br0" timeOffset="64421.2076">1650-612 128 0,'0'-14'49'0,"-2"26"-26"0,2-6-16 0,0-6 15 0,0 0-11 16,0 0-3-16</inkml:trace>
    <inkml:trace contextRef="#ctx0" brushRef="#br0" timeOffset="65199.8666">1754-348 88 0,'0'0'33'0,"3"0"-18"0,-3 0-13 16,0 0 6-16,0 0 0 15,0 0 2-15,0 0 1 16,0-4 3-16,0 2 8 16,0-3 4-16,0 3 3 15,0 0 2-15,0-1-8 16,0 1-3-16,2 0-12 15,1-6-3-15,0-8 1 0,0 2-1 0,2 0 2 16,0-7-4-16,3 0-2 16,0-3 2-16,0-1 2 15,3 1 0-15,-4-3 0 16,1 1-3-16,0 4 1 16,0 6 0-16,0 3 3 15,-3 4-10-15,1 0-4 16,-1 5-5-16,0-1-2 15,-3 5-6-15,1-4-1 16,-3 4-24-16,0 0-7 0</inkml:trace>
    <inkml:trace contextRef="#ctx0" brushRef="#br0" timeOffset="65951.799">2085-1002 88 0,'0'0'35'0,"2"0"-18"0,-2 0-13 0,0 0 8 0,0 0-3 15,0 0 0-15,3-2 6 16,-3 2 2-16,0 0 3 15,0 0 11 1,7 4-6-16,-1 2-13 16,0 3-3-16,-1 0-2 0,-5-9 19 31,10 24-15-15,-2 14-4-16,0-3-8 15,0-2 0-15,0 0 3 16,0-2 1-16,0 11-1 15,0-3-4-15,-1 3 1 0,2-7 1 16,-2 3 2-16,1 6 3 0,-2-8 2 16,-1-6-1-16,0-3-1 15,0-3-1-15,-2-7 2 16,0-3 1-16,-3 0 1 16,0-6-7-16,0-2-2 15,0-1 4-15,0-5 3 16,0 0-10-16,0-2-2 15,-3-1-8-15,0-11-50 16,1-4-10 0,-1-4-15-1</inkml:trace>
    <inkml:trace contextRef="#ctx0" brushRef="#br0" timeOffset="67031.7747">2343-818 100 0,'0'-3'38'0,"0"3"-20"0,-2 3-6 16,2-3 27-1,-5 2-9-15,0-2-6 16,2 0-3-16,0 0-12 16,0 0 1-16,1 4 1 0,-1-4-2 15,0 0 0-15,3 0 1 16,0 0 4-16,6 7 5 15,2 0-8 1,2-3-1-16,1-2-4 0,0 3 1 16,-4 2-4-16,4 2 0 15,-3-1-6-15,3 3-2 16,-1 3 6-16,1-3 4 16,0 0-5-16,-1 9 1 15,1 2-3-15,-3-2-2 16,0 0 5-16,5-2 3 15,-2 2-1-15,-3-5 0 16,5 6-1-16,-2-10 1 16,-1 0 2-16,1 2 2 15,-3-6-1-15,0-1-1 16,0-1-1-16,-1-3 0 0,-1 0-2 16,0-2-2-16,1 0 1 15,-4 0-1-15,-1-2 0 16,-2 0 2-16,0-3-3 15,0 1 0-15,0-3 1 16,0-1 2-16,0-1-3 16,0 0 0-16,0 0 1 15,0-9 2-15,0 0-1 16,0-2 2-16,3 2 0 16,0-4 3-16,-3 2-1 15,3-9 0-15,-3-2-3 16,3 0-2-16,-1 0 1 15,1-1-1-15,-1 4-3 16,1 3 2-16,2 4-4 0,-2 0 1 16,0 8-5-16,-1 1-1 15,1 2-2-15,-1 1 2 16,1 2-7-16,0 3-2 16,-1-1-14-16,-2 3-7 15,0 2-44 1,-2 2-34-16</inkml:trace>
    <inkml:trace contextRef="#ctx0" brushRef="#br0" timeOffset="68158.3056">2787-1192 64 0,'-3'0'27'0,"6"0"-14"0,-3 0-2 0,0 0 12 15,0 0-6-15,0 0 1 16,0 0-5-16,0 2 2 15,0 3-4-15,0-1 1 16,0 0-3-16,0 3 0 16,0 2-5-16,0-2-3 0,0-1 0 15,0 2-1-15,0 6 2 16,0-5 3-16,0 8 9 16,2 8-1-1,-2 1 2-15,3 3 1 16,-1 1-5-16,1 1-1 0,-1 9-2 15,4-5 0-15,-3-5-4 16,2-2-3-16,0-2 2 16,0 0 0-16,1-5-4 15,-4-2 1-15,1 8 2 16,-3-5-1 0,0-3-1-16,3-3 3 15,-3 0 0-15,0-6-1 16,0 0 1-16,-3-4 0 15,3 3 1-15,0-4-2 16,0-1-2-16,0-2 1 16,-3 0-1-16,3-2-5 0,0 0 1 15,0 0 0-15,0 0 2 16,3-2-4 0,0 0 0-16,-1-4-11 0,-2 6-3 15,0-5-37 1,3-2-52-16,-3-4 22 15</inkml:trace>
  </inkml:traceGroup>
</inkml:ink>
</file>

<file path=ppt/ink/ink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6:39.489"/>
    </inkml:context>
    <inkml:brush xml:id="br0">
      <inkml:brushProperty name="width" value="0.05292" units="cm"/>
      <inkml:brushProperty name="height" value="0.05292" units="cm"/>
    </inkml:brush>
    <inkml:context xml:id="ctx1">
      <inkml:inkSource xml:id="inkSrc11">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1" timeString="2019-01-21T20:21:03.260"/>
    </inkml:context>
    <inkml:brush xml:id="br1">
      <inkml:brushProperty name="width" value="0.07" units="cm"/>
      <inkml:brushProperty name="height" value="0.07" units="cm"/>
      <inkml:brushProperty name="fitToCurve" value="1"/>
    </inkml:brush>
  </inkml:definitions>
  <inkml:trace contextRef="#ctx0" brushRef="#br0">8514 9209 1,'0'0'644,"0"0"130,0 6 258,0-6 0,0 0 258,0 9-258,0-9 387,-1 9-387,1-9-129,-1 17 0,0-6-258,1 3-129,-3 3 0,3 5-129,-2 2 0,2 3 0,-1 3 0,0 2 129,-1-1-129,2 4 0,-3-4 129,2 2-129,-4-4 129,2 2-258,-1-2 258,1-2-387,-1-4 129,3-1-129,-1-3 0,2-1-129,-2-3 0,2-2 129,0-1-129,0 0 129,0-3 0,0 1 0,0-10 129,0 15 258,0-15-129,0 11 0,0-11 0,0 10 0,0-10-129,0 10 0,0-10 0,0 8-129,0-8 0,0 0 129,9 5-129,-9-5 129,16 4-129,-1-4 129,-3 0-129,6 1-129,0-1 129,0 0-129,2 0 0,-1 0 0,0 0 0,-2 0 0,2 0 0,-2 0 0,4-1 0,-2-1 0,1 0 0,-1 0 0,-3 0 0,0-1-129,-2 1 129,-3 0 0,-11 2-129,14-3-129,-14 3-387,0 0-645,0 0-3096,0 0-387,0 0-258,-17-8 0</inkml:trace>
  <inkml:trace contextRef="#ctx0" brushRef="#br0" timeOffset="410.0234">8492 9584 129,'6'-4'645,"-6"4"258,9-2 387,-9 2 0,15-2 258,-15 2 258,16-3-258,-16 3 0,21-7-258,-12 3-129,3 2-129,0-1-516,3 0 0,-2 2-387,3-1-129,-1 0 0,1 1-129,1-2-258,-4 2 258,2-1-387,-6-1-645,0-3-2580,0 6-516,-9-10 258</inkml:trace>
  <inkml:trace contextRef="#ctx0" brushRef="#br0" timeOffset="804.0458">8535 9208 1935,'39'-5'3225,"-20"1"-2064,-1-2 0,3 1-258,-1-2-387,1 2-129,0-1-258,0 0 0,0 3-129,0 0 258,0 0-516,-2 3 258,2 0-129,-1 0 0,-2 0 0,0 3 0,-2 0-645,1 6-2709,-10-9 258</inkml:trace>
  <inkml:trace contextRef="#ctx0" brushRef="#br0" timeOffset="4686.268">9198 9542 645,'0'-6'3225,"0"6"129,0 0-2967,0 0 0,0 0-129,0 0 0,4 6 258,-3 2 0,-1-8 258,1 14 0,-1-14 0,2 18-129,-2-6 0,2 3 129,-2-1-258,3 1 129,-3 3-258,2 0-129,-2-1 0,2 0-129,0-5 258,0 1-387,1-4 258,2 0-129,-5-9 129,10 1 0,-10-1 129,12-6 0,-6-4 129,3 0-129,-2-6-258,1 2 0,-2-1-129,2 1 129,-4 0-129,1 4-129,2 1 0,-1 0 0,-6 9 129,12-9-129,-4 6 129,-8 3-129,14 0 129,-14 0-129,15 3 129,-8 5 0,-1 1 129,3 3 0,-3 2 0,1 1-129,1 1 258,-1 1-129,-1-3 0,0 1 0,0-5 0,2 2-129,-8-12 258,12 12-129,-12-12 0,13 4 129,-13-4-129,12-3 129,-12 3 0,12-15 0,-7 2 129,3 1-129,-3-5-129,0-1 0,-1-4 0,0 1 0,-1-3-129,2 0 129,-2-3-129,0 2-129,1 2 258,1-3-258,1 5 129,-1 4-129,1 2 0,-1 3 0,-5 12-258,8-12-387,1 15-1032,-9-3-2838,2 16-258,0-5-258</inkml:trace>
  <inkml:trace contextRef="#ctx0" brushRef="#br0" timeOffset="5577.319">9738 9539 1419,'0'0'3225,"0"0"-645,0 0-774,0 0-516,0 0-129,0 0-258,9-1-129,-9 1-129,14-2-129,-14 2-129,20-3 0,-10 2-129,3 0 0,-1 1-258,0 0 129,-1 0 0,1 0-129,1 0 129,-1 0 0,0 2 0,0 0-129,2-1 258,1-1-258,-1 2 0,1-2 0,-4 0 0,3 0 0,-6 0 0,1 0 0,-9 0-258,0 0-1419,6-8-2451,-6 8-258,0-8 0</inkml:trace>
  <inkml:trace contextRef="#ctx0" brushRef="#br0" timeOffset="6217.3556">9964 9355 1548,'0'0'3096,"0"0"-2193,9 0-516,-9 0 387,11 4 0,-11-4 129,12 6 0,-12-6-129,15 5 0,-15-5-258,16 10 0,-6-6-258,0 3-129,2 0-129,-2 0 129,1 1-129,0 0 0,-2 1 0,0 0 0,-1 0 0,-3 1 0,1-1 0,-4 3 0,-1-1 0,-1 1 129,0 1-129,-3-2 258,-3 2-258,0-1 258,-4-1 129,3 2 129,-6-4 0,6 3-129,-6-2 258,4 1-258,-4-1 258,3 1-387,-1 0-129,1-1 0,-1-1 0,3 0-129,8-9 0,-13 16-129,13-16 129,-9 11-129,9-11 0,-3 8 129,3-8-129,0 0-258,-1 9 129,1-9-258,0 0-2064,0 0-1677,0 0-129,8 0 130</inkml:trace>
  <inkml:trace contextRef="#ctx0" brushRef="#br0" timeOffset="14288.8173">10947 9969 645,'-34'85'258,"22"-44"0,0 0-258,4-2-129,4 0-129,4-4-387,4 0 517</inkml:trace>
  <inkml:trace contextRef="#ctx0" brushRef="#br0" timeOffset="19795.1321">10902 10101 903,'1'-19'2580,"-1"10"-258,0-3 129,-2 3-774,2-1-516,-3-1-516,3 1-387,0-1 0,0 0-129,0 1 258,3-2-129,-2 0 129,5 3 129,-5-4-129,5 0 0,-2-2 129,3 2-258,-1-4 0,3 2-129,0-2-129,3 0 0,-1 1 0,1 2-129,-2-1 129,4 0 129,-5 3-129,1-1 129,-3 2 0,0 2 258,-2-1-129,0 2 0,-5 8 0,4-13 0,-4 13 0,2-10 129,-2 3 0,0 7 0,0-15-129,0 15 129,-2-15-129,2 7 0,-2-3 0,-1 1-129,-1-3 0,1 1 0,-3-3 0,2 3-129,-2-2 258,2 1-129,-2 1 0,3 0-129,-1 2 129,2 1-129,2 9-129,-4-11 0,4 11-258,0-9-258,8 9-645,-8 0-2838,18-6-645,2 0-387,-1-9 259</inkml:trace>
  <inkml:trace contextRef="#ctx0" brushRef="#br0" timeOffset="48020.7466">11542 9446 516,'0'0'2451,"0"0"-258,0 0 0,0 0-516,0 0-516,0 0-258,0 0-516,0 0 0,0 0-387,0 0 129,0 0-129,0 0 0,0 0 129,0 0 0,0 0 0,0 0 0,0 0 129,0 0 0,0 0-129,0 0 0,2 5 0,-2-5-129,8 10 0,-8-10 0,7 15 0,-4-8 129,1 3-129,1 1 258,-2 0-258,1 4 129,-1-3-129,1 3 129,-2 1 0,3 1-129,-2-2 129,0 1-129,1 0 129,1-3-129,-1 1 0,0-1 129,-1-3-129,-2 1 0,0-2 129,-1 2-129,0-2 129,0 2 129,0-11-129,-9 14 0,9-14 129,-13 15 129,2-9-258,2 0 258,-4-3-129,2 0-129,-2 0 129,-1-2-129,-1-1-129,0 0 129,1-1 129,0-2-129,0-2 0,2 1 129,2-2 0,-1 0 0,3-1-129,8 7 129,-14-15-129,9 5 0,-2-1-129,2 0 129,-2-1-129,2 0 129,-1-1-258,-2-1 129,4 1 0,-3 0-129,3-1 258,-1 3-258,2-2 129,3 2 0,0 0 0,0-2 0,0 3 0,2-1 0,4 2 0,1-4 0,4 0 0,2-2 0,4 0 0,2 2 0,4-6 0,3 1-129,3 0 129,1 0 0,1 0 129,-1 1-129,0 2 0,-3 1 129,-1 3-129,-2 1 129,-2 3 0,-3 3-129,0 2 0,-3 2 129,-4 0-129,-1 0 0,-3 0 129,-8 0-129,10 0 258,-10 0 0,0 0 0,0 0 0,0 0 129,0 0-129,0 0 129,0 0-258,0 0-258,0 0-258,0 12-516,0-12-2838,0 0-1161,0 0 0,0-9-645</inkml:trace>
  <inkml:trace contextRef="#ctx0" brushRef="#br0" timeOffset="51476.9438">12031 9045 129,'-11'9'129,"11"-9"129,-11 13 0,5-3 0,-2-1 387,-1 2 258,2 0 129,-5 3 129,3 4 129,-6 0 258,4 4-258,-7 4-129,5 4-258,-5 2-387,3 5 0,-2 2-258,2 3 0,0 2 0,2 0-129,1 0 0,3 1 129,1-4-129,4 1 258,0-5-258,4-2 129,0-1 0,4-1-129,2-2 0,0 0 0,3-2 129,0 0-129,-1 0-129,2 0 129,2-6-129,-1-1 258,-1-3 0,2-1 0,-1-5 258,2-2-129,-4-7 129,3 2 0,-3-3 0,3 0-129,-12-3-129,15 0 0,-15 0 0,11 0-129,-11 0-129,10 0 129,-10 0-129,0 0 0,10 0 0,-10 0 0,0 0-129,0 0 129,10 3 0,-10-3 0,0 0-129,0 0-129,8 3-645,-8-3-3612,0-6 0,5-5-387,-5-9 259</inkml:trace>
  <inkml:trace contextRef="#ctx0" brushRef="#br0" timeOffset="54745.1312">12136 9275 1548,'0'8'1806,"0"-8"0,0 0 258,0 0-774,0 0-258,0 9-129,0-9-258,0 0 129,0 10-258,0-10 129,0 12-129,0-3 129,0-9-129,2 19 0,-2-8 0,3 4-129,-3 0 129,0 8-129,0 0 0,0 6-129,-1 1 0,-1 2-129,0 2 258,2 5-258,-1-5 0,1 1-129,0-2 129,0-4-129,0-1 0,0-2 0,0-6 0,3 0-129,-3-7 129,3-1 0,-2-4 0,-1-8 129,1 11 0,-1-11 0,0 0 0,0 0 0,0 0 0,7-9-129,-4-1 129,0 0 0,3-5-129,0-1-129,1-4 258,1-1-129,1-4 0,0 0 0,1 0 0,0 1 0,0 0 0,-1 2 0,0 1 0,1 2-129,-2 3 129,1 5 0,-3 0 0,-1 1 0,-5 10 0,7-11 0,-7 11-129,0 0 258,0 0-129,0 0 0,5-9 129,-5 9-129,0 0 129,0 0 0,0 0 0,0 0 0,0 0 0,0-8-129,0 8 0,0 0 129,0 0-129,0-9 0,0 9 0,0 0 0,0 0 129,0 0-129,0 0 0,0 0 0,0 0 0,0 0 0,0 0 0,0 0 0,0 0 0,0 0 0,0 0 0,0 0 0,0 0 0,0 0-129,0 0 129,0 0 0,0 0-129,0 0 129,0 0-129,1 4 129,-1-4-129,5 16 258,-2-5-129,0 3 0,1 4 0,2 3 129,1 6-129,0-1 0,2 2 0,1-1 0,-1 0 0,2-2 0,0-4 0,0-1 0,4-4 0,-3-2 0,0-2 0,0-3 0,3 0 0,-4-3 129,2-3-129,-4 1 129,2-4-129,-2 0 129,-9 0 129,13-7-129,-13 7 0,8-15 0,-6 6 0,1-3-129,-1-2 129,2-4 129,4-4-258,0-3 0,4-6 0,2-5 0,4-5 129,3-5-129,2-3 0,0-5 0,-1-1 129,1-1-129,-4 0 0,-1 4 0,-3 2 0,0 4 0,-5 4-129,1 9 129,-1 5-129,-2 6 129,0 6 0,-3 4-258,-5 12 129,8-10 129,-8 10-129,0 0 129,2 6-129,-2-6 0,0 13 0,-1-4 129,-2 0-258,-1-2-129,4 9-1419,0-5-2709,0-11-258,-3 12-387</inkml:trace>
  <inkml:trace contextRef="#ctx1" brushRef="#br1">10415 9041 12 0,'0'-3'5'0,"0"3"-2"0,0 0-2 0,0 0 3 15,0 0-2-15,0 0-2 0,0-3 5 16,0 3 4-16,0-3 4 16,0-3 2-16,0 3-2 15,0 3 2-15,0 0-8 16,0 0-2-16,0 0-3 15,-4 0 1-15,4 0-4 16,0 0 0-16,0 0 1 16,0 0 0-16,0 0 0 15,0 0 0-15,0-3 6 16,0 3 6-16,0-3 0 16,0 3 3-16,-4 0-6 15,4 0-1-15,0 0-6 16,0 0-2-16,0 0-2 15,-3 0 0-15,3 0 2 0,0 0 2 16,0 0-1-16,0 0 2 16,0 0 4-16,-4 0 4 15,0 3 2-15,0-3 3 16,1 3-3-16,3 0 0 16,-4-3-7-16,4 0-4 0,0 0-1 15,0 0-1-15,0 0 2 16,0 6-1-16,0 0-1 15,0 0 1-15,0 1-1 16,0-1 2-16,0 6 3 16,0 1 0-16,0 0 2 0,0-1-2 15,0 12 2-15,0-5 2 16,4 3 2-16,-4 0-3 16,3-4-3-16,1 8 0 15,-4-8-1-15,0 1 0 16,0 6 2-16,0 0-3 15,0 3-2-15,0-7 0 16,0 4-1-16,0-3 0 16,-4 3 0-16,1 0 2 15,3 3 3-15,0-3 0 16,0 3 0-16,0-6 1 16,0 6 1-16,0-7-6 15,0 8-2-15,0-7 0 16,3-1 0-16,1-6 1 0,0 4 2 15,0-6-1-15,-1-1-1 16,-3-2 1-16,0-1-1 16,0 3 0-16,0-6 0 15,0 1 0-15,0-1 0 16,0 0 0-16,0-3 0 16,0-3 0-16,0 7 2 15,0-4-1-15,0-3-1 16,0 0 1-16,0 0-1 15,-3 0 0-15,3 0 2 16,0 0-1-16,0 0-1 16,0 0-2-16,0-3 1 15,0-1 1-15,0 1 2 0,0 0-1 16,0-3-1-16,0 0 1 16,3-4-1-16,-3-5-3 15,4 0 2-15,0-4-1 16,-1-3 0-16,1 3 2 15,3-5 0-15,1 5-3 16,-1-3 2-16,4 0 1 16,1 4 0-16,3-4 0 15,-4 6 0-15,4 0-3 16,-4 1 2-16,4 6-1 16,0-1 0-16,-4 4 2 15,-3 0 2-15,-1 3-1 16,5 3-3-1,-1 0 1-15,-4 3 3 16,-7-3 1-16,7 6-4 16,-7 0-1-16,4 4 1 0,0-1 2 15,-1 3 0-15,1-3-1 16,0 1 1-16,0 2-1 16,-4 4 0-16,0-3 2 15,0-1-1-15,-8 19 2 16,1-6-2-1,-5-6 2-15,2-4 2 16,2 1 0-16,1-1 0 16,3-5-1-1,8-1-2-15,0-3-2 16,-4-6-6-16,11 7-1 16,-11-7-15-16,10 3-3 0,2-3-16 15,-1 0-6-15</inkml:trace>
  <inkml:trace contextRef="#ctx0" brushRef="#br0" timeOffset="65192.7288">13344 9495 774,'0'0'1032,"0"0"-129,0 0 387,0 0-258,0 0 258,4 7-129,-4-7-129,0 0 0,3 9-129,-3-9 0,3 11-129,-3-11-129,4 17-129,-3-7 0,2 4-258,0 4 129,1 1 0,-2 1 0,1 5-129,-2-3 0,1 3-129,-1-2 129,1 1-129,-2-5 129,1-3-258,1-1 129,-2-3-129,0-2-129,0-10 129,1 11-258,-1-11 129,0 0-516,0 0-516,0 0-1290,0 0-1677,0-15-258</inkml:trace>
  <inkml:trace contextRef="#ctx0" brushRef="#br0" timeOffset="65893.7689">13266 9660 774,'0'0'1806,"0"0"-1935,0 0 258,3-5 516,-3 5 258,0 0 258,0 0 258,3-9-129,-3 9-129,0 0-258,0 0-129,0 0-387,0 0-258,0 0 258,11-4-129,-11 4 129,9 0 129,-9 0 0,18 0 129,-8 0-129,5 0 129,-1-4-129,4 3-129,-2-5 129,3 4-129,-2-2 0,4 1 0,-5-1-129,2 3 129,-2-2-258,-1 1 0,-5 1 0,1 1 0,-11 0 0,12-2 258,-12 2-129,0 0 0,0 0 0,0 0 0,0 0-387,0 0-258,0 0-1161,0 0-2967,0 0-129,0 0-516</inkml:trace>
  <inkml:trace contextRef="#ctx0" brushRef="#br0" timeOffset="66913.8273">13728 9136 1806,'4'-2'1419,"-4"2"-1677,0 0 387,0 0 258,0 0 774,0 0 0,0 0 387,0 0-258,0 0 258,0 0-258,0 3-258,0-3-258,0 0-258,0 0-258,0 12-129,0-12 0,0 12-129,-1-3 129,1 1-129,-3 2 258,1 5 129,1 2-129,1 5 0,-2 3 0,2 8 129,0-1 0,0 4-129,1 2 0,1 1 0,-2-2-129,0-1 129,0-4-129,0 1 0,0-6 258,-1-3-387,-2-4 129,1-4-129,0-3 129,0-4-258,2-11 258,-2 11-129,2-11 129,0 0 0,0 0 129,0 0-129,0 0 129,0 0-129,-1-9 129,1 0 0,0 0-258,1-4 129,6-2-258,-2-1 129,7 1-258,-1-2 258,5 2-129,1 0-129,1 3 258,1 2-129,1 2 129,-1 2-129,-3 5 129,-1-1 0,-2 2 0,2 4 0,-6 3-129,-9-7 129,16 16-129,-11-5 258,1 1-129,-3-1 0,0 2 129,-2-1-129,-1 2 129,0-1-129,-3-3 129,-1 3-129,-2-4 129,-1 2-129,-4-3 129,1-2 129,-2 0 0,0 0 0,-4-3 129,0 0 0,0 0 258,-1-1-258,-3-2 0,1 1-129,0 1-129,2-1-129,2-1 0,0 0-129,6 0-387,-6-3-1161,15 3-2967,-6-10-258,6-1-516,0-4 258</inkml:trace>
  <inkml:trace contextRef="#ctx0" brushRef="#br0" timeOffset="68650.9264">13857 8951 645,'11'0'1677,"-11"0"0,0 0 129,10 0 0,-10 0-258,0 0 0,0 0-387,0 0-258,8 0-258,-8 0 0,0 0-387,13 9 0,-13-9-129,15 10 387,-6-6-258,2 5 129,-1-3 0,5 4 129,-2 1-258,5 2 129,-1 2-129,3 3 0,-1 0 258,4 3-387,-2 2 129,3 2-129,-5 2 129,1 2-129,-2 1 129,-2 4-258,-4 4 129,-2 4 0,-2 1-129,-3 6 129,-3-1 0,-2 2-129,0 1 0,-2-4 129,-4-4 0,-2-3 0,-2-5 258,2-2-258,-5-8 129,4-1 129,-4-4 129,4-4-258,-1-2 0,1-2 0,1-3-129,8-9 0,-13 12-129,13-12 0,0 0 0,-9 9 0,9-9-129,0 0 129,0 0-129,0 0 129,0 0-129,0 0 0,0 0-129,0 0-258,0 0-774,0 0-2580,0 0-903,1-9-387,1 0-129</inkml:trace>
  <inkml:trace contextRef="#ctx0" brushRef="#br0" timeOffset="84369.8257">14229 9489 645,'0'0'1161,"-8"1"-387,8-1-387,0 0 0,0 0 258,0 0 129,0 0 129,0 0 258,12 9 258,-4-9-129,7 3 129,0-3-258,7 4-129,1-4-129,5 0-387,4 0 0,2 0-387,2-2 0,0-1-129,7-1 0,0 0-129,3-1 129,0-1 0,2 0 0,0 0 0,-3-2 258,-1 4 0,-8-2 0,-5 3 258,-6 0-387,-4 3 129,-6 0-129,-4 0-129,-2 2-129,-9-2 0,7 4 129,-7-4-129,0 0 129,0 0-129,0 0-258,0 0-903,0 0-1806,0 0-1032,0 0-258</inkml:trace>
  <inkml:trace contextRef="#ctx0" brushRef="#br0" timeOffset="84968.8599">14997 9279 903,'2'9'3096,"-2"-9"129,0 0-3096,0 0 0,6 11-129,-6-11 129,9 9 0,-9-9 387,15 7-129,-6-3 129,-1-2 129,5 1-129,-4-3 258,4 5-129,-1-3-258,2 4 0,-2 0-129,0 3-129,-3 0 0,1 3-129,-3 1 0,-3-4 0,-3 5 0,-1-1 129,-3 0-129,-2 0 129,-5 0 129,-2-1 129,-4 1-129,1 3 129,-3-3 129,0 2-129,-1-3-129,2 3 0,-3-3 0,4 0 0,1-3-129,4-3-129,2 0 0,9-6 129,-10 7-129,10-7 0,0 0-129,0 0 0,0 0-258,6 0-903,-6 0-2451,19-4-516,-16-6 0</inkml:trace>
  <inkml:trace contextRef="#ctx0" brushRef="#br0" timeOffset="90181.1581">16181 9424 129,'-8'0'774,"8"0"-516,-8 0 0,8 0-129,-11 2-129,11-2 0,-13 2 129,13-2 129,-12 3 258,12-3 129,-12 5 129,12-5 258,0 0 129,0 0 258,-10 4-258,10-4 0,0 0-129,0 0-129,0 0-258,0 0 0,0 0-258,6 0 0,-6 0-129,12 0 0,-12 0-129,19 0 129,-9-1 129,6 1-129,-1 0 0,5-2-129,-2 1 129,5-1 0,0-1 0,1 0 0,0-1 0,2 2 0,-5-2 0,1 3 0,-3-1 0,0 0 129,-9 2-258,2 0 0,-12 0-129,13 0 0,-13 0 0,0 0-129,0 0 0,0 0 129,0 0-387,0 0 0,0 0-1290,0 0-2322,0 0-258,0 0-129</inkml:trace>
  <inkml:trace contextRef="#ctx0" brushRef="#br0" timeOffset="90834.1954">16406 9237 258,'-2'9'2967,"2"-9"-1419,0 0 0,9 5 387,5-1-258,0-4-129,6 5-129,1-4-258,7 3-387,-3-4 0,5 4-129,-2-3-129,1 4-129,-2-1-129,-2 1-129,-4 1 0,-1-1 0,-2 2-129,-6-1-129,-2 0 129,-10-6-129,11 12 0,-11-12 0,0 12 129,-3-4 0,-6-1 0,-4 2 129,-3 3 0,0 1 0,-6 2 0,-1 4 129,-6 0-129,1 2 258,-5 0-129,5 3-129,-3-6 129,5 0-129,0-5 0,5-2 0,3-2-129,7-4 0,11-5-129,-10 4 0,10-4-387,0 0-1161,6-2-2451,9 1-516,-3-7 129</inkml:trace>
  <inkml:trace contextRef="#ctx0" brushRef="#br0" timeOffset="91535.2355">17059 8999 258,'0'0'774,"0"0"516,0 0 0,0 0 387,0 0 387,4 9-258,-4-9 0,0 14-387,-3-4 0,3 6-516,0 2 0,0 7-387,0 3 0,0 8-258,3 3 0,0 4-129,0 3 0,1 3 0,1-4-129,1-1 258,-3-4-258,0-4 258,1-7-258,-2-4 129,2-5-258,-3-7 0,0-2-387,-1-11-645,0 0-1290,0 0-1806,-8-9-258,4-8 129</inkml:trace>
  <inkml:trace contextRef="#ctx0" brushRef="#br0" timeOffset="92021.2631">16948 8967 1,'10'-18'3095,"4"14"-128,-9-7-1419,6 1-645,4 0 0,-3-4 129,9 5 258,-4-5-129,8 6 129,-3-5-129,7 6-258,-2-2-129,3 5-387,1 2-258,-1 2 0,-3 0-129,-2 7 129,-4 4-258,-4 4 129,-6 1 0,-1 6 0,-8-2 0,-2 3 129,-3-4 0,-8 1 0,-7-3 258,-1 0-129,-8-3 0,-3-1 0,-7-2 0,-1 0-129,-2-1 0,2-2 0,2-1-129,0-2-129,6 0 129,5-3-258,9 1-387,-1-3-1935,9-2-1548,8 2-516,0 0 129</inkml:trace>
  <inkml:trace contextRef="#ctx0" brushRef="#br0" timeOffset="92786.3071">17709 8818 2322,'16'-17'3483,"-16"5"258,0 12-2322,8-9-903,-8 9-258,0 0 0,0 0 0,-6-3 258,-2 3-129,8 0 387,-20 2-129,10 6 129,-6-2-258,2 6 129,-3 1-258,1 5-129,-4 1-129,2 4 0,-2 4-129,2 4 129,-1 2-129,4 6 129,-1 0 0,1 3-129,4 6 129,0 1-129,2 3 0,3 0 129,2 1-129,1-1 129,3-4 129,7 0 0,4-6-129,7-3 258,2-6 129,5-3-129,2-9 0,4 0-129,-2-8 129,1 1-129,-3-9 258,2 1-387,-6-4 0,-2-1-129,-5-1 129,0 0 0,-6 0-129,-10 0 129,12 0-129,-12 0 0,0 0 0,0 0-258,0 0-516,0 0-2709,0-9-1032,0 9-516,0-17-129</inkml:trace>
  <inkml:trace contextRef="#ctx0" brushRef="#br0" timeOffset="94753.4191">17695 9216 129,'0'0'3483,"8"-9"-1032,-8 9-516,0 0-129,2-9-129,-2 9 129,0 0-516,-1-10-387,1 10-387,0 0 0,0 0-258,-4-9 0,4 9-129,0 0 0,0 0 129,0 0-129,0 0 0,0 0 0,0 0 0,0 0 0,0 0-129,0 0 0,0 0 0,0 0-129,0 0 129,0 8-129,2 0 129,0 5 0,2 0 0,-3 5 0,1 0 129,0 2-129,0 2 129,-1-4-129,2 2 258,1-5-258,2-2 129,4-7 0,2 0 0,3-6 0,3-2 0,-1-5 129,3-5-129,-1-3 0,0-2-129,-2-2 129,-2 0-129,-3 0 129,0 0-129,-4 1 129,1 3-129,-4 2 0,1 1 0,-6 12 0,8-13-129,-8 13 129,0 0-129,9-1 0,-9 1 129,7 6-129,-2 2 129,1 3-129,0 2 129,3 2 0,1 1 0,0 2 0,0 1 0,2 1 0,-2-1 0,1-2-129,-2 0 129,2-4 129,-1-2-129,-1-7 0,0 0 129,-2-4 0,4-3 0,-2-6 129,0-4-129,-2-5 129,2-1-129,-1-4 0,2 0 0,-5-2 0,1-2 0,-2 1-258,0 4 258,-2-2-258,-1 6 129,0 5-258,-1 1 0,0 12-387,0-12-1419,0 12-2193,0 0-516,-6 8 0</inkml:trace>
  <inkml:trace contextRef="#ctx0" brushRef="#br0" timeOffset="95857.4822">18324 9288 1161,'0'0'1290,"0"0"387,0 0 0,0 0 258,0 0-258,0 0-129,-6-9-387,6 9 0,0 0-129,0 0-258,0 0-387,0 0 0,0 0 0,0 0 0,0 0-129,0 0 0,0 0-129,1 8 129,-1-8-258,1 15 129,0-7-129,0 2 129,0 1-129,2 2 129,-2 0 0,1 1 0,1-1 129,-1 2 0,-1-1-129,1-3 129,-1 0-129,2-3 0,-3-8 129,2 12 0,-2-12 129,0 0-129,0 0 129,0 0-129,6-10 129,-1 1 0,-1-6-258,3 0 0,3 0-129,-1-2 0,5 2 0,-3 3-129,-1 2 129,2 3 0,1 5 0,-5-1 0,-8 3-129,12 0 129,-12 0-258,11 10 258,-11-10 0,9 12 0,-9-12 0,10 12 0,-10-12 0,12 12 258,-12-12-258,10 17 129,-5-7-129,-1 1 0,-2 2 129,0 1-129,-2-1 0,0 4 0,0-3 0,0-1 0,-2 0 0,0-2 0,2-1 0,0-1 0,0-9 0,0 9 0,0-9 0,0 0-129,0 0-258,0 0-516,0 0-3225,7 0-516,-3-4-387,2-5-129</inkml:trace>
  <inkml:trace contextRef="#ctx0" brushRef="#br0" timeOffset="98277.6212">18695 8828 645,'0'0'3225,"-11"-1"-129,11 1-1935,0 0-774,0 0 258,0 0 0,0 0 0,0 0 0,0 0 0,0 0-129,0 0 0,0 0-129,0 0-258,4 10 129,-2-2 129,3 5-129,-2-1 0,2 6 0,-1 0 129,3 6 0,-2-2-129,1 8 129,-3 2 129,3 6-258,-3 2 129,3 5 0,-3 2-129,4 2 0,-2 3 129,6-2-258,-2-2 0,1-7 0,0-4-129,1-3 129,-4-7-129,-1-4 129,-2-8-129,0-2 129,-4-13 0,2 13 0,-2-13 0,0 0-129,0 0-258,-2-15-645,2 4-1935,1-1-1548,1-9-258,4 1-258</inkml:trace>
  <inkml:trace contextRef="#ctx0" brushRef="#br0" timeOffset="99397.6852">19036 9126 2967,'4'-5'2967,"-4"5"-2064,0 0-387,0 0-129,2-9 0,-2 9 129,0 0 258,0 0 0,0 0 258,0 0-129,0 0 0,0 0 0,0 0-387,0 0-129,0 0 0,0 0-129,0 0-258,0 0 129,0 0 0,0 0-129,0 0 129,0 0-129,0 0 0,0 0 0,0 0-129,0 0 129,0 0 0,0 0 0,0 0 0,0 0 0,-2 7 0,-1 5 0,0 0 0,0 6 0,-3 2 129,3 4-129,-4 1 0,5 0 0,-2-3 129,4 0 0,0-5 0,4-2 258,2-8 0,3 1-129,3-8 0,2 0-129,1-5 129,1-5 0,-2-4 0,2 0-258,-4-1 129,0-1-129,-1-1 0,-2 4 0,-3-1 0,-1 2-129,2 3-129,-4 1 0,-3 8 129,10-13 0,-10 13 129,0 0-129,12-9 0,-12 9 258,0 0-129,8 2 0,-8-2 0,7 16 129,-4-6-258,0 3 258,4 1-129,-2 1 0,3 2 0,-1 0 129,2-2 0,3 2 129,0-5 129,2 1-129,-4-5 129,6 1-129,-2-5 0,0-4 0,-1 0 0,-2-3-129,2-5-129,-3-2 129,1-3 0,-2-2-129,-1-3 129,-1 1 0,-2-4 0,-2 3-129,-1-3 129,1 4 0,-3 0-129,0 0 0,0 8-129,0-3-129,0 12-645,0-13-1161,0 13-2322,0 0-258,0 0-387</inkml:trace>
  <inkml:trace contextRef="#ctx0" brushRef="#br0" timeOffset="100457.7459">19561 9321 2709,'-1'-15'3741,"1"15"0,0 0-1806,2-13-774,-2 13-387,0 0-387,8-8-129,-8 8 258,0 0-258,0 0 0,0 0 0,0 0 0,0 0 0,5 5 0,-4 4-129,-1 0 129,0 4 0,0 1 0,1 1 0,-1 3-129,3 0 0,-1-2 129,2 3-129,-3-3 0,3-1 0,-3-5 0,-1 1 0,0-11 129,2 11-129,-2-11 129,0 0 129,0 0-129,0 0 129,0 0-129,0-5-129,1-4 129,4-3-129,-2-4 0,5 0-129,1-4 0,2 0 0,1 2 0,2-2 0,-2 4 0,3 1-129,0 4 129,-2 1 0,-1 4 0,-3 1-129,2 3 129,-3 1 0,-8 1-129,13 0 129,-13 0 0,8 11 0,-6-2-129,1 2 129,-2 0 0,0 2 0,0 3 0,-1 2 0,0 3 0,1 0 0,-1-1 0,2-1 0,-2 0 0,0-2 0,0-3 0,0-2 0,0-12 0,0 12 0,0-12 0,0 0-387,4 7-1935,-4-7-2193,1-5-129,0-4-387</inkml:trace>
  <inkml:trace contextRef="#ctx0" brushRef="#br0" timeOffset="100975.7755">19916 9418 516,'0'0'3354,"8"2"258,1-2-1548,1 0-645,-10 0 0,20-3 129,-10-1-387,2 4-129,0-2 0,2 2-258,-3-1-129,0 1-387,1 0-129,-3 0 0,-9 0-129,13 0 0,-13 0-258,0 0-129,0 0-645,0 0-1032,0 0-2193,0 0-129,0 0-129</inkml:trace>
  <inkml:trace contextRef="#ctx0" brushRef="#br0" timeOffset="101837.8248">20184 9224 2580,'8'0'3483,"-8"0"516,9-3-2322,-9 3-645,0 0-258,0 0 0,0 0 0,0 0-129,9 0 129,-9 0-129,0 0-129,0 12-129,3-3 129,-3-1-258,1 5 129,-1 1-258,2 5 129,-1 1-129,4 2 0,-4 2 0,3 1 0,1-1-129,0-2 0,0-3 129,0-1-129,0-6-129,-1-1 129,1-2-258,-5-9-258,0 0-2709,9 7-1032,-9-12-258,0-4-387</inkml:trace>
  <inkml:trace contextRef="#ctx0" brushRef="#br0" timeOffset="103401.9133">20098 8480 774,'0'0'2193,"0"0"0,0 0 129,0 0-387,0 0-258,0 0-258,4-5-129,5 5-645,-9 0-387,15 0-129,-3 0 129,3 4 0,1 2 0,4 2 0,2 4 0,4 4-129,0 3 258,2 5-387,2 1 258,0 4-258,0 2 0,2 7 0,-4 2 129,-1 2 0,0 4-129,-4 2 129,-5 3-129,0 2 129,-5 2-129,-4 0 129,-6 2-129,-3-1 129,-1 1 0,-6 1 0,-3-4-258,-2-3 258,-3-3-129,1-4 129,-2-4 0,1-5 258,0-6-129,0-1-129,-1-6 129,2-1-129,-1-2 0,3-1-258,-1-1-129,-1-5-774,6 2-2838,-2 0-387,-4-7-645,5-2 516</inkml:trace>
</inkml:ink>
</file>

<file path=ppt/ink/ink6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18T23:45:42.941"/>
    </inkml:context>
    <inkml:brush xml:id="br0">
      <inkml:brushProperty name="width" value="0.07" units="cm"/>
      <inkml:brushProperty name="height" value="0.07" units="cm"/>
      <inkml:brushProperty name="color" value="#ED1C24"/>
      <inkml:brushProperty name="fitToCurve" value="1"/>
    </inkml:brush>
    <inkml:brush xml:id="br1">
      <inkml:brushProperty name="width" value="0.07" units="cm"/>
      <inkml:brushProperty name="height" value="0.07" units="cm"/>
      <inkml:brushProperty name="fitToCurve" value="1"/>
    </inkml:brush>
  </inkml:definitions>
  <inkml:trace contextRef="#ctx0" brushRef="#br0">13291 10276 44 0,'0'2'19'0,"0"0"-10"0,0 0 5 16,0 3 12-16,0-5-1 0,0 0 3 15,0 5-5 1,0-5-2-16,0 6-7 0,-3 2-1 16,0-1-6-16,1 0-2 15,-1 2-2-15,1 0-3 0,-1-3 3 16,1 1-4-16,-1 0 0 16,0 4 3-16,0-2 1 15,1-1-1-15,-1 3 1 16,0 3 4-16,-2-4 6 15,5 4-5-15,-5 1 0 16,2-2-2-16,-2 5-1 16,0-3-3-16,-3 8 1 15,2-4 0-15,1-1 1 0,0 0-2 16,0 0-2-16,2-4-2 16,0 2 1-16,3-3 1 15,6 3 0-15,-1-1 0 16,-2-2 0-16,-1 1 0 15,3-1 0 1,4-2 0-16,-4 2 0 16,0-1 2-16,-8 2-1 15,1 0-1-15,-3 1 1 16,2 3-1-16,-5-1 0 16,-3 3 2-16,0 4-1 15,-1 1-1-15</inkml:trace>
  <inkml:trace contextRef="#ctx0" brushRef="#br0" timeOffset="374.8843">13103 11030 212 0,'-5'18'82'0,"5"-14"-44"0,0 5-49 0,0-4 11 16,0 3-8-1,0 10 5 1,0 0 1-16,0-6 2 0,2 2 0 16,1 1-3-16,2-4 2 15,1 1-6-15,2-1-3 16,-1-3 6-16,2 1 1 15,-2 0 0-15,-2 2 2 16,1-3 1-16,-3 4 0 16,-3 1 4-16,-3-2 5 0,-3 9-3 15,-1 0-1-15,-4 2 2 16,-2-2 2-16,2 0 2 16,1-3 1-16,-1-1-4 15,3-1 0-15,1 1-5 16,1-6-2-16,0 1 2 15,1 7 0-15,3-1-1 16,-1 1-2-16,1-5 1 16,-1 3 1-16,3-5-3 15,0 0 0-15,0 2-10 16,0-4-3-16,0 0-37 16,0-3-14-16,3 3-16 15</inkml:trace>
  <inkml:trace contextRef="#ctx0" brushRef="#br1" timeOffset="2.46923E8">13781 9521 60 0,'-4'0'24'0,"4"3"-12"0,-3 0-8 16,3-3 10-16,-8 3-8 15,1 3-1-15,-1-6-3 16,4 7-2-16,1-4 1 16,-1 0-1-16,0 0 6 15,0 3 6-15,4-2 3 16,0-1 3-16,0 0-4 16,0 0 0-16,0 0-8 15,0 0-2-15,0 4 2 16,0 1 1-16,0-2-3 15,0 4-3-15,-3 2 0 0,-1 1 1 16,0 9 3-16,0-3 2 16,1 5 1-16,-5-2 0 15,1 10 0-15,3-5 0 0,-4 11 0 16,1 2 0-16,3 1 0 16,0-4-4-16,1-3-3 15,-1 1 4-15,0-8 4 16,-3-2-1-16,3-3 1 15,-4 0-3-15,5-7 1 16,-1-2-4-16,4-1-2 16,0-2 0-16,0-1 1 15,0-2-3-15,0-5 0 16,-4 2 1-16,4-4 2 16,0 2-1-16,0-2-1 0,-4 0-2 15,1 0 1 1,3-2 1-16,-4-2 0 0,4 2 2 15,0-2 1-15,0 4-4 16,0-3 1-16,4-3-2 16,-1-3 0-16,1-4 2 15,0 4 2-15,0-1-3 16,7-2 0-16,-4-4 1 16,1 7 2-16,-1-3-1 15,1-7 2-15,3 0-4 16,-3 0 0-16,7 4-1 15,0-4 0-15,3 7 2 16,1-1 0-16,-4 1 0 16,-1 5 2-16,5 1-1 15,-4 4-1-15,0-2 1 16,0 4-1-16,-4 0-3 0,1 0 2 16,-1 4 3-16,-4 4 1 15,1 5 1-15,-1-7 2 16,1 0-3-16,-1 7 0 15,-3 0-1-15,4-1 1 16,-5-3-2-16,1 1 2 16,4-4-2-16,-5 0-1 15,1 3 1-15,0 4-1 16,0-4 0-16,-1 1 2 16,0-1 1-16,5 1 1 15,-4 2-5-15,-1 0 1 16,1 0-2-16,0 1 0 0,-4 0 2 15,0 2 0 1,0 6-18 0,0 1-8-16,0-3-77 15</inkml:trace>
  <inkml:trace contextRef="#ctx0" brushRef="#br0" timeOffset="7175.9712">12246 11561 76 0,'-3'3'30'0,"3"1"-16"0,0-2-8 15,0-2 11-15,0 0-7 16,0 0-1-16,3 5-3 15,-3-1-1-15,0 1 3 16,0-1 3-16,0 0 2 16,0 0 3-16,0 3 2 15,0-2 1-15,0 1-6 16,0-1 0-16,0 1-8 16,-3-1-3-16,3 3-1 0,0-1-1 15,-2 0 0-15,2 0 2 16,0 1 3-16,0 3-2 15,0 3 0-15,0 3-1 0,0 1-2 16,-6-1 3-16,1 3 0 16,2 2 5-16,6-4 5 15,-3 0-7-15,2 14-3 16,-2-1-5 0,0-2-1-16,-5 2 2 15,3-2 0-15,-3-3 3 16,2 2-3-16,-6-5 0 15,2 1 7-15,-1-6 6 16,2-1-4-16,1-3-2 16,3-3-3-16,-1-5-3 15,1 1 1-15,-1-3-1 16,3 3 0-16,0-7 0 0,0 0-3 16,0 2 0-16,5 1-1 15,0 1 3-15,-5-4-5 16,5 0 2-16,-2-7-7 15,-3 7-1-15,3-4-13 16,0-3-4-16,-3 5-20 16</inkml:trace>
  <inkml:trace contextRef="#ctx0" brushRef="#br0" timeOffset="7942.9071">12423 11972 140 0,'3'2'52'0,"7"-2"-28"0,-15 0-26 15,5 0 11 1,0 0-4-16,0 0 6 15,0 0 5-15,0 0-8 16,0 0 9-16,0 0 3 0,0 0 1 16,0 2-1-16,0 0-4 0,0 3 0 15,0-1-9-15,0 2-2 16,0 1-3-16,0 2 1 16,-3 0-4-16,3 4 0 15,0-2 3-15,-2 0 1 16,-3 6-1-16,5 1-2 15,-3 2 3-15,0-2 2 16,0-1 2-16,1 1 1 16,-1-3-7-16,1-1-2 15,-1 2 0-15,0-6 0 16,1 1 1-16,2 0 0 16,-3-4 0-16,3-1 0 0,0-1-5 15,0-1 1-15,0 1-5 16,-3-3 1-16,3-2-12 15,-3-2-2-15,1-1-30 16,-1-3-62 0</inkml:trace>
  <inkml:trace contextRef="#ctx0" brushRef="#br0" timeOffset="8978.2765">12598 12002 140 0,'0'2'55'0,"3"-2"-30"0,-3-2-34 16,2 2 9-16,1-2-4 15,4 0-1-15,-1 0 8 16,2 2 3-16,-6 0 16 15,-2 0 9-15,3 2 1 16,-1 2 1-16,1 1-18 16,0-1 0-16,0 1 1 0,-3-1-6 0,0 4-1 15,0-1-5-15,0 0-3 16,0 0 0-16,0 0-1 16,0 3-3-16,0-1 2 15,0 4 1-15,0 5 0 16,-6-5 4-16,1 3 2 15,0-3 0-15,0 0-1 16,10-2-1-16,-10-5 2 16,10 1-3-16,-3-2 0 15,1-1-1-15,-3-4-2 16,0 0 3-16,0 0 2 16,2 0-4-16,1-2-3 15,3 0 3-15,-1-7 3 0,0-2-6 16,3-7 0-16,3 3-2 15,2-3 2-15,0 0-4 16,1-1 2-16,1 1 2 16,-1 0 3-16,-1 3-2 15,-3 2 0-15,1 4 1 16,0 0 2-16,-1 2 1 16,-2 1 3-16,-3 4-3 15,0 2 0-15,4 0-1 16,-4 2 1-16,0 4-2 15,0 3-1-15,-5 0-2 16,0 2 1-16,0 2 3 16,0 1 3-16,0 1 2 15,0-2 3-15,0-2-1 0,3 2 0 16,-3-2-5 0,0-1-3-16,3-4 0 15,0 3-1-15,-3-5 0 16,0-4 2-16,2 2 1 15,3-4-4-15,-2 0 1 16,-1-4 2 0,1-1-1-16,0 0 2 15,2-2-2-15,0 0 2 16,1-1-7-16,-1 1 1 16</inkml:trace>
  <inkml:trace contextRef="#ctx0" brushRef="#br0" timeOffset="9308.5052">12926 12009 320 0,'5'-2'121'0,"-2"4"-66"0,0-2-64 16,-3 0 20-16,0 0-10 16,2 5-1-16,1-3 3 15,-1 2 2-15,1 3-2 16,-1-1 0-16,1 1 1 0,-3 2-2 16,0 0 1-16,3 1-2 15,0 4 2-15,-3 4 0 16,0-6 1-16,0 2-2 15,0 1-2-15,2 1 1 16,-2-1 1-16,0-4 1 16,0 0 3-16,0 3-1 15,0-6 0-15,0-1-6 16,0 0-1-16,3 1-2 0,-3-1 3 16,0-3-5-16,0 1 2 15,0-5-5-15,0 2-1 16,0 0-13-16,-3 0-5 15,1-2-43-15,-4-4-18 16,1-3-20 0</inkml:trace>
  <inkml:trace contextRef="#ctx0" brushRef="#br0" timeOffset="6229.9432">12047 12077 60 0,'-2'-4'24'0,"4"1"-12"0,-2-1 3 16,0 4 15-16,0-2-1 16,3 0 1-16,-3-4-6 15,0 1-1-15,0 0-6 16,-3 1 0-16,3 0-10 15,-2-3 0-15,4-2 3 0,-2 3-4 0,3-1 2 16,-3-2-3-16,2 0 2 16,4-4-4-16,-1 4 0 15,-2 0 1-15,5-8 0 16,0 6-2 0,0-1-4-16,-1 2-1 15,2-1 2-15,-2 4 0 16,1 0-2-16,1-1 2 15,-2 3 1-15,1 1 2 16,5 0-1-16,-2 1-1 16,-3 1 7-1,0 2-4 1,-3 0 1-16,1 5-7 16,-4-1 2-1,-2 5 2-15,0 6-2 16,0-1 0-16,-5-3 1 15,2 2 2-15,0 0-1 16,1 2-1-16,-1-1 1 16,1-1-1-16,-3 2 0 15,2-1 2-15,-3 0-3 16,1-2 0-16,0-1 1 16,0 4 0-16,-1-8 0 15,-2 4 0-15,1-2 0 16,1-1 2-16,-2-3-1 15,3-1-1-15,0-2 1 0,-1-4-1 16,1 0-5-16,2-2-1 16,1 0-11-16,-1-5-3 15,1 0-15-15,2-3-2 16,-3-2-38 0</inkml:trace>
  <inkml:trace contextRef="#ctx0" brushRef="#br0" timeOffset="33974.4796">13307 11780 56 0,'0'-5'24'0,"2"10"-12"0,1-3-8 0,-3-2 10 0,0 0-2 16,0 0 3-16,0 0 1 16,0 0 2-16,0 0 1 15,0 0 3-15,0 0 1 16,0 0 1-16,0 2-2 16,0 0 1-16,0 3-13 15,0-5 1-15,0 4 2 0,0-4-3 16,0 5 2-16,0-1-5 15,0 0-2-15,0 5 0 16,0-2-1-16,0-1-2 16,-3 4 1-16,3 0-2 15,0 6-1-15,0 8 1 16,0 0-1-16,0 7 0 16,0 2 2-16,0 5-3 0,0-1 0 15,-2 1-1-15,-1 4 0 16,0-1-3-16,1 1 1 15,-1 2 2-15,1-2 3 16,-1 0-2-16,0-6 0 16,0 1 3-16,1-11 3 15,-1 1 0-15,1-5 0 16,-1-5-3-16,1-1 1 16,-1-5 2-16,0 0 2 15,3-2-1-15,0 0 1 16,0-5-4-16,-3-1-2 15,3-3-3-15,0 0 1 16,0 0-1-16,0-3 0 0,0 3-7 16,0-4-2-16,0-5-40 15,0 0-57 1</inkml:trace>
  <inkml:trace contextRef="#ctx0" brushRef="#br0" timeOffset="34424.9649">13447 12033 4 0,'0'-2'0'0,"0"-2"0"16,0-1 0-16</inkml:trace>
  <inkml:trace contextRef="#ctx0" brushRef="#br0" timeOffset="35174.8454">13441 12007 148 0,'0'0'55'0,"0"0"-30"0,0 0-23 15,0 0 12-15,0 0-9 0,0 0-1 16,0 0 2-16,0 0 1 15,0 0-3-15,3 2 6 0,0 3 5 16,-3-1-1-16,0 0 0 16,0 5-2-16,3-2 0 15,0-1-4-15,-1 1 0 16,1 0-1-16,-3 3 1 16,2-1-4-16,1 2-1 15,-1 7-1-15,1-2 1 16,0 1-2-16,0 1 2 15,-1 1-2-15,1 1 2 16,-1 4-2-16,1 5-1 0,-1 0-2 16,4-3-1-16,0 1 2 15,-1-2 0-15,0-6-2 16,3 0 0-16,0-3 2 16,-1 0 0-16,-1-6 1 15,-1 4 2-15,1-5-3 16,-4-2-2-16,1-1 4 15,-1-2 1-15,1 1 0 16,-3-5-2-16,0 0 1 16,0 0-1-16,3 0 0 15,0-3 0-15,-1 1 2 16,3 0 1-16,-2-2 1 16,-1 0 2-16,1-1-5 15,0 1-1-15,2-3 2 16,1-2 3-16,-1 2 2 0,0-1 1 15,1-1-2-15,1-4 1 16,4-3 0-16,-3-2 1 16,2-1-4-16,-1-1-3 15,1 3 0-15,1-4 1 16,-1 2 1-16,1-1 1 16,-1-2-2-16,1 2-2 15,-3-4 3-15,-1 4 2 16,2-2 0-16,-1 2 0 15,-3 4-6-15,0 4 1 0,-2-2 2 16,2 5 1-16,-2 2 1 16,-1 1 0-16,1 0-2 15,-3 1 1-15,0 3-4 16,0-1-2-16,0 1-5 16,0 0 0-16,2 0-5 15,-2 2-2-15,0 0-9 16,0 0-3-16,3 0-34 15,-3-2-13-15,0-3-21 16</inkml:trace>
  <inkml:trace contextRef="#ctx0" brushRef="#br0" timeOffset="36105.5072">13957 11800 128 0,'0'0'49'0,"3"2"-26"0,-3 0-27 0,0-2 8 16,0 0-4-16,0 0 2 15,3 4 5-15,-3 3 4 16,3 0 7-16,-1-1 6 15,-2 3-13-15,0 6 5 0,0-1 4 16,0 8-7-16,0-2 0 16,-2 4-7-16,-1 2-4 0,0 1-1 15,0 6 1-15,3-33-19 32,-12 66 10-17,1-4 2-15,0-2 4 16,3-10 3-16,3-4 1 15,2-4 1-15,1-6-2 16,-1-8-2-16,1 0 1 0,-1 0-1 16,3-7 0-16,-3-1 0 15,0-2 2-15,1-5 3 16,-1-2 4-16,1 2 0 16,2-4 2-16,0 0-6 15,0-7-3-15,0-2-1 16,0 4-1-16,0-4-3 15,0 0 2-15,0 0 1 0,0 7 0 16,0-7-5-16,0 0-1 16,0-5-15-16,2 3-4 15,-2 0-143 1,3-20 89 0</inkml:trace>
  <inkml:trace contextRef="#ctx0" brushRef="#br0" timeOffset="36887.6758">14122 12161 148 0,'-3'-2'55'0,"6"2"-30"0,-3 5-23 0,0-5 14 15,0 0-8-15,0 0-2 16,0 0 3-16,0 0 2 15,0 0 7 1,3 6-10-16,-1-2 7 0,1 0 5 16,-1 1-2-16,-2 0-1 15,3-3-7-15,-3-2-2 0,0 0-4 16,2 4-3-16,1-2 0 16,-3-2 1-16,3 3-3 15,0 4 0-15,-1-5 7 16,1 2 4-16,-3-4-3 15,2 4-2-15,3 3-2 16,-2 0-3-16,3 1 1 16,-1 2-1-16,0-2 0 15,3 3 2-15,0 6-3 16,2 1-2-16,2 2-1 16,-2-4 0-16,1 2-4 15,-4-4 0-15,1 2 6 16,1-5 3-16,-2 0-2 15,-2 0 1-15,1-4 0 16,-3-1 0-16,-3-2-5 0,0 1 1 16,0-3 0-16,0 3 2 15,-3-3-8-15,0-2-3 16,0 0-7-16,1 0 0 16,-1-2-16-16,1-5-4 15,-6 0-39 1</inkml:trace>
  <inkml:trace contextRef="#ctx0" brushRef="#br0" timeOffset="37456.3501">14113 12386 128 0,'-2'-2'49'0,"2"2"-26"0,2 2-16 0,-2-2 13 15,0 0-10-15,0 0-3 16,0 0-7-16,0 0 0 15,0 0 0-15,0 0 6 0,3 0 4 16,0-2 8-16,0 0 3 16,0 0-4-16,-1-3-2 15,1 0-5-15,-1 1 1 16,3-5 7 0,4-4-8-16,-2-5 0 15,4 3-4-15,2-3-1 0,3 3-1 16,0-3 2-16,0 6-1 15,0-4 2-15,0 4 2 16,-3-2 2-16,0 0-3 16,-3 5 0-16,-10 9 12 31</inkml:trace>
  <inkml:trace contextRef="#ctx0" brushRef="#br0" timeOffset="37593.0447">14312 12168 482 0,'5'-9'0'0,"1"2"-3"16,-1 5 1-16,-2 0 1 15,-3 0-4-15,0-1 1 0,2 1 0 16,-2 2-1-16,0 0-14 0,0 0-5 16,0 0-23-16,0-15-83 31</inkml:trace>
  <inkml:trace contextRef="#ctx0" brushRef="#br0" timeOffset="38883.8486">14539 12434 220 0,'6'14'82'0,"-3"-12"-44"0,5 2-40 15,-6-4 14-15,3 0-6 16,6-2-1-16,2-7-6 16,3 0 1-16,0-1 0 15,0-6 0-15,0-1 0 0,0-1 0 16,-3 1 0-16,0-1 2 15,-2 2 3-15,-3 3 4 16,2-3 2-16,-4 6-1 16,-1-4-1-16,0 3-8 15,-2 1-2-15,-3 0 0 0,0-1 0 16,-3 2 1-16,-2 1 0 16,0-6-3-16,-6 6 2 15,1-2 7-15,-1 4 6 16,-2 2-4-16,-1-3 0 15,-2 3-4-15,1-1-3 16,1 1-5-16,1 2 0 16,3-1-9-16,-1 6-4 15,0 1-7-15,1-2-2 16,-1 5-6-16,4-2 0 16,-2 3-29-1,1-4-37-15,3 3 25 16</inkml:trace>
  <inkml:trace contextRef="#ctx0" brushRef="#br0" timeOffset="38522.184">14635 12210 100 0,'-11'2'41'16,"4"0"-14"-16,-2 2-9 15,2-2-5-15,2 1-1 16,-1 1-2-16,0 1-1 16,1 1-5-16,0-1-1 15,0 0-1-15,-1-2 1 0,1 4 0 16,0-3 3-16,3 1 3 16,-1 8 9-16,0 3-8 15,0 2 0-15,0-4-2 16,3 2 0-16</inkml:trace>
  <inkml:trace contextRef="#ctx0" brushRef="#br0" timeOffset="38344.563">14674 12203 24 0,'-2'-4'11'0,"-1"4"-6"0,1 0-11 0,-1 4 3 16,-2-1 7 0,-3-1 7-16</inkml:trace>
  <inkml:trace contextRef="#ctx0" brushRef="#br0" timeOffset="40955.3846">14577 12110 64 0,'-3'0'24'0,"1"7"-12"0,2-2-3 0,0-5 11 15,0 0-2-15,0 0-1 16,0 2-3-16,-3 0-1 16,3-2-3-16,0 9-1 15,0-3-5-15,-3-1-1 16,0-1 3-16,1 3 3 16,-1-3 5-1,1 5-8-15,-1-3-1 0,1 1-1 16,-1 0 2-16,3-1 1 15,-3 4 1-15,0-4 0 16,0 0-4-16,1 1-3 0,-1 0 2 16,1 2 0-16,2-2 1 15,-3-4 2-15,3 4-1 16,-2 0 0-16,-1 6-3 16,0-5 7-1,3 2 4-15,0 5 0 16,-3-2-4-1,3-2-1-15,0 3-5 16,0-6-2-16,0 1-3 16,0 0-1-16,0 0 2 15,3-2 0-15,0-1 1 16,0 1 0-16,-1-1-3 16,3 3 2-16,-2-4 1 15,2-1 2-15,1 0-3 0,-1 0 0 16,0 1-1-16,0-3 0 15,1 3 0-15,-1-5 0 16,0 0 0-16,3-5 0 16,1 3 4-1,-2 0-1-15,4-1-1 16,-1-1 3-16,-2 0 0 16,0-2-1-16,0-6 1 15,0 3-2-15,-2-1-1 16,-1-6 1-16,0 3 1 15,0-3-1-15,1 1 2 16,-4 2-2-16,1-3-1 0,0 5 1 16,-3 0-1-16,0-2 0 15,0 2 0-15,0 3 0 16,0-6 0-16,-3 5-7 16,3 0 0-16,0 1-8 15,-3-6-1-15,1 3 2 16,-1 2 3-16,0-4 5 15,-2 9 1-15,-3-5-6 16,0 2-1-16,-5 5-42 16,-1 2-19-1</inkml:trace>
  <inkml:trace contextRef="#ctx0" brushRef="#br0" timeOffset="42215.528">14775 11685 96 0,'0'0'38'0,"0"0"-20"0,0 0-23 16,0 0 6-16,0 0-1 15,0 0 2-15,0 0 3 16,0 0 4-16,0 2 7 16,-2 3 2-16,-1-1 2 15,0 0 2-15,0 5-3 16,1-4 0-16,2 1-10 16,-3-1-1-16,3-5 17 31,-2 15-9-16,-1 5-4-15,1-5-2 0,-4 3-2 16,3-3-2-16,1 1-1 16,-1 14-6-16,3 1-1 15,0-2 1-15,0 5 0 16,0-4 1-16,0-1 2 16,0-1 1-16,0 3 1 15,-2-4 0-15,-1-3 2 16,0 0 3-16,1-1 5 15,-1-4-2-15,0 1 1 16,-2-5 1-16,2 8 2 16,1-4-1-16,-1 1 1 0,3-4-8 15,0 2-3-15,0-6-5 16,0 0-1-16,0 1 3 16,0-2 3-16,-2 0-2 15,2 0-2-15,-3-1 4 16,0 0 4-16,0 1-1 15,1-2 3-15,2-1-6 16,-3-1-3-16,3 2 1 16,0-5 0-16,-2 1-4 15,2-1 1-15,0-1-2 16,0-1 0-16,0-2 0 16,0 0 0-16,0 0 0 15,0 0 0-15,0 0-3 16,0 0 1-16,0 0-3 15,0 0 0-15,0 0-3 0,2 0-1 16,1 0-8-16,2 0-2 16,1-2-27-16,-1-5-9 15,-3-9-58 1</inkml:trace>
</inkml:ink>
</file>

<file path=ppt/ink/ink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6:21.635"/>
    </inkml:context>
    <inkml:brush xml:id="br0">
      <inkml:brushProperty name="width" value="0.05292" units="cm"/>
      <inkml:brushProperty name="height" value="0.05292" units="cm"/>
    </inkml:brush>
  </inkml:definitions>
  <inkml:trace contextRef="#ctx0" brushRef="#br0">8037 15231 3096,'0'0'3354,"0"0"258,0 0-1419,0 0-1419,0 8-258,0-8 129,0 13-258,0 0 129,0-1-129,3 6 0,0 6-129,1 5 129,-2 6-258,2 5-129,-2 0 0,1 2 129,0-1-129,-1-4 129,1-7-129,-2-5 0,4-8-258,-2-8-258,-3-9-903,13 3-2064,-10-13-387,6-3-387</inkml:trace>
  <inkml:trace contextRef="#ctx0" brushRef="#br0" timeOffset="308.017">8088 15248 1677,'0'0'2580,"-5"-10"387,5 10-2064,0 0-774,5-12-129,-5 12 0,12-11 258,-12 11 387,15-9 0,-3 6 0,-2-1 129,6 1-129,0-2-258,4 1 129,2 0-387,2 1 0,1-2 0,-1 1 0,-1 2-129,-2-1-1032,-7-3-2064,5 7-387,-19-1 129</inkml:trace>
  <inkml:trace contextRef="#ctx0" brushRef="#br0" timeOffset="591.0333">8078 15377 6063,'1'11'4386,"-1"-11"-258,10 4-258,-10-4-3483,13-7-645,0 2-129,2-2 129,2 1 0,0-3-129,1 3 0,-1-5-387,5 10 0,-2-6-258,1 7-774,0 1-1548,-3-1-774,5 11 516</inkml:trace>
  <inkml:trace contextRef="#ctx0" brushRef="#br0" timeOffset="1242.071">8473 15301 1161,'0'0'3483,"0"0"0,-3-8-387,3 8-1935,0 0-1032,0 0-129,0 0 258,0 0 0,0 9 0,0-9 387,4 20-129,-3-6 129,4 5-258,-1 3 0,1 6-129,-1 1 129,0 1-258,-1 0-129,2 1-129,1-3-387,-6-6-774,3-8-2322,3 4-258,-6-18-258</inkml:trace>
  <inkml:trace contextRef="#ctx0" brushRef="#br0" timeOffset="1881.1075">8687 15372 2193,'5'33'3096,"0"-11"129,-5-9-645,2 7-2709,2 1 0,2 0 0,-2 1-129,1-4 129,-1 1 516,-2-6-129,3 1 129,-5-14 129,5 14 0,-5-14 258,0 0-129,0 0-129,5-9-129,-5-4 258,0-2-258,-2-6-129,1-3 0,-1-6 129,2 1-387,0 0 129,0 0 0,5 0-129,3 4 0,0 2 129,1 5 0,1 3 0,0 5 129,0 1-129,1 5 0,-2 2-129,2 2 0,-1 0-129,-2 3-129,0 6 129,-3 0 0,0 1 0,-2 2 0,-3 1 258,-1 0-129,-6 1 0,1-3 129,-5 0-258,1-7-774,2 2-903,0-4-1419,-3-4-903,11 2 129</inkml:trace>
  <inkml:trace contextRef="#ctx0" brushRef="#br0" timeOffset="2099.1201">8784 15354 1032,'4'5'3354,"-4"-5"-258,5 11-1419,4-2-516,1 1-258,3 2-129,1 2-387,3 0 0,1-1 129,0 2 0,-1 0 129,0 0 0,-3-3 0,1 3 129,-6-6-387,0 1 0,-3-1-774,-6-9-1161,0 0-2322,11 13 0,-11-13-387</inkml:trace>
  <inkml:trace contextRef="#ctx0" brushRef="#br0" timeOffset="2644.1512">9256 15232 6450,'0'0'4257,"0"0"-387,0 0-516,-7 2-3096,-3 2-645,-3-3 129,0 4 129,-4 1-129,3 3 129,-2 0 129,3 0 0,0-2 0,2 1 129,11-8-129,-11 14 0,11-14 0,0 11 0,0-11 0,17 13 0,-4-8-129,3 3 129,0 1 0,2 0-129,-2 2 0,-1 1 129,0-1 129,-3 0-129,-2 0 258,-5-3 129,0 0 129,-5-8 129,5 14 129,-5-14-258,-5 11 129,-4-9-129,9-2-129,-21 12 0,9-5-258,-3 0-645,-5-6-129,7 8-645,-8-9-645,9 6-1161,-4-2-1290,2-4-258,5 3 0</inkml:trace>
  <inkml:trace contextRef="#ctx0" brushRef="#br0" timeOffset="3002.1717">9534 15241 1677,'-3'42'3096,"3"-13"-129,-1-11 0,1 10-3225,0 0 0,4 3 129,0-4 0,1-3 258,1-1 129,-1-5 387,1-3-258,-2-8 0,-4-7-1032,0 0-2193,16-4-387,-16-15-129</inkml:trace>
  <inkml:trace contextRef="#ctx0" brushRef="#br0" timeOffset="3284.1877">9404 15211 2709,'28'0'4128,"-16"-2"129,8-3-258,3 0-1935,-4-11-516,9 11-516,-5-12-258,5 8 0,-3-6 0,4 5-258,-3-2-129,1 2-258,1 5-903,-7 1-3354,0-3-129,-4 5-516,-17 2-258</inkml:trace>
  <inkml:trace contextRef="#ctx0" brushRef="#br0" timeOffset="40388.3101">11011 15440 645,'-10'2'2838,"10"-2"516,0 0-2193,0 0 0,0 0 0,0 0 258,0 0-129,0 0 129,0 0-387,0-12 0,0 12-387,2-18-258,2 7-129,-1-5 0,3-1 129,0-5-258,3 2 0,-2-4-129,4 1 0,-1-3 0,1 3 258,0 1-258,-1 2 129,0 1-129,0 2 129,-2 2-129,2 3 129,0 2-258,-1 0 0,1 1 0,1 3 0,-2 1 0,-9 5 0,15-6 129,-15 6 0,11 0 129,-11 0 0,9 10 0,-6-1 0,0 2 0,1 4 0,-1 0 0,3 3-129,1 1 0,0 1-258,2-2 129,1 0-129,-1 0 129,2-3-129,-2-1 0,-2-3 0,4 0 129,-11-11-258,10 15-129,-10-15-645,0 0-2322,10 12-516,-10-12-387,0 0 517</inkml:trace>
  <inkml:trace contextRef="#ctx0" brushRef="#br0" timeOffset="40608.3226">11135 15227 2709,'25'0'2967,"-12"-7"258,5 4-2967,5 1 0,1 0-129,0 0-387,3 2-516,-2 0-2451,-7-3 258</inkml:trace>
  <inkml:trace contextRef="#ctx0" brushRef="#br0" timeOffset="40936.3414">11428 15096 1,'8'9'2579,"-1"4"1,-2-4-2451,-2 3 387,2 1 129,-2 6 387,4 2 0,-4 1 258,5 2-258,-3-3-129,3 3-129,-1-6-129,0 0-516,2-5 0,-9-13-645,11 11-1677,-2-9-1290,-9-10-516</inkml:trace>
  <inkml:trace contextRef="#ctx0" brushRef="#br0" timeOffset="41404.3682">11452 15065 903,'0'-10'3483,"0"10"129,0 0-258,11-4-2322,-11 4-1032,9-2 129,-1 2 129,2-3 0,2 3 129,-1 0 258,5 3-129,-1-3 258,6 3 0,-6-1 0,8 2-129,-6-1-129,3 1 0,-1 1-258,-1 2 0,-1-1-258,-3 5 0,0 0 0,-3 2 0,-1-1 0,-2 5-129,-2-3 129,-2 5 0,-2-3 387,0 3-129,-2-4 258,-1 4 0,-6-9 129,1 5 129,-6-6-129,2 1-258,-4-4 0,-1-2-258,-2-1-387,-3-3-516,8 0-1032,-12-1-2193,7-5-1032,-2-1 0,2-2-129</inkml:trace>
  <inkml:trace contextRef="#ctx0" brushRef="#br0" timeOffset="41954.3995">11865 14959 4257,'15'14'4386,"-5"8"-129,-9-12-258,5 3-3096,-2 5-1032,1 1 0,-1 6 129,1 0-129,1-1 0,-2-1 0,1 1 0,-1-7 129,-2 1 0,0-6 129,0 0-129,-2-12-129,0 0-1032,0 0-1161,0 0-1806,0-10 0,-2-2-129</inkml:trace>
  <inkml:trace contextRef="#ctx0" brushRef="#br0" timeOffset="42336.4212">11835 14947 1548,'7'-9'1806,"-7"9"0,16 0 258,-16 0-258,21 0-387,-11 2 387,7 7-258,-4-4-258,7 7-387,-4-4-129,4 7-258,-3-4-129,3 5-258,-4-1 0,1 0-129,-1 3 0,-4-3-129,-1 0 129,-1 1 129,-5-5 387,2 4 0,-7-15 129,0 18 0,0-18 0,-10 15 0,-4-8 0,1 0-387,-6 0-129,-1-1-258,-4 1-258,0-6-516,5 6-258,-6-9-1548,9-1-1677,2 0-516,4-7 0</inkml:trace>
  <inkml:trace contextRef="#ctx0" brushRef="#br0" timeOffset="42655.4398">12159 14955 1935,'14'3'3870,"-14"-3"258,0 0-129,0 0-2838,0 0-645,0 0 0,7 10 387,-7-10 0,2 16 129,-2-6-258,0 6 0,0-1-258,1 5 0,1-1-387,2 2 258,2-1-516,0 0-258,3-1-129,-3-8-1032,8-2-2193,-3-4-1032,0-7-129,1-6-129</inkml:trace>
  <inkml:trace contextRef="#ctx0" brushRef="#br0" timeOffset="43152.4682">12372 14857 6321,'0'0'4644,"0"0"-387,0 0-258,0 12-3870,0-3-387,1 2 258,2 3-129,-1 5 129,1 2 129,2 4 0,1 1-129,1 2 129,0-1-129,-1-2 0,2-5-129,-2-1 0,-1-5 0,-1-6-258,-4-8-516,0 0-645,0 0-516,2-14-1032,-2 0-516,-6-2-774</inkml:trace>
  <inkml:trace contextRef="#ctx0" brushRef="#br0" timeOffset="43418.483">12291 14849 645,'9'7'4257,"5"-2"258,-14-5-387,13-3-2193,2 3-645,0-7-387,6 1-516,0-3-258,3-1-129,-1-3 0,-1 2 0,0 0-129,-2 0-129,-3 6-903,-8-1-2322,-1-2-774,1 8-258,-9 0 130</inkml:trace>
  <inkml:trace contextRef="#ctx0" brushRef="#br0" timeOffset="43648.4966">12615 14780 7482,'10'27'4773,"-3"-13"-258,-3-5-387,-1 6-4128,5 0-387,4 8 129,1 2 129,-1 0-129,-1 1 258,-1-2 0,0-1 0,-2-4-129,-2-7-258,4 0-1548,-10-12-2322,10-3-387,-3-9-258</inkml:trace>
  <inkml:trace contextRef="#ctx0" brushRef="#br0" timeOffset="44263.5315">12908 14887 5676,'-8'21'5031,"8"-21"-516,-8 3-258,8-3-3741,-7-5-645,5-5 129,2-6 0,0 1-129,0-5 258,5 2-129,1-1 129,4 2-129,0 1 129,3 3 0,0 3 0,2 4-129,2 0-129,-1 3 0,1 3 129,-2 0-129,1 6 0,-2 0 0,-3 1 129,-1 4 0,-4 2 0,-1 2 129,-4-1 129,0 3 129,-2-1-129,-3 0 258,-7-3-129,1 4 387,-7-6-387,2 1 0,-6-2-129,0-3-129,0-1-387,-3-6-903,9-4-3483,-4-4-129,4-6-516,4-5 0</inkml:trace>
  <inkml:trace contextRef="#ctx0" brushRef="#br0" timeOffset="45016.5748">13139 14689 4644,'5'17'4644,"-5"-17"-387,8 19 0,-8-6-3612,3 4-903,0 1 516,-2 0 129,1 3 0,-2-2 129,-1 2 129,-4-6-129,4 0 0,-1-7 0,2-8-258,-3 11-129,3-11 0,3-8-258,0-6-129,3-3-129,0-3 129,0-4 129,-3 2 0,1-1 0,-2 2-129,-2 3 129,0 5 0,-3 3-129,-2-2-129,5 12-129,-4-14-129,4 14-258,0-14 387,0 14 0,10-12 0,-1 8 387,0-1 129,1 2 0,2-1 129,1 4 129,3 0-129,-1 1 0,2 6-129,1 0 0,0 3 0,1 2 0,0 2 0,-3-1 129,0 2 0,-2-3 129,1 5 0,-3-7 129,1 2 258,-13-12 0,20 13 0,-20-13 129,14 0 0,-12-6 0,4-3-258,-6-7 129,0-2-258,0-6-129,-1-3-129,-6-3-129,1 1 129,-1-1-387,1-1 0,5 7-516,-6-6-1419,7 9-2322,4 5-645,3 3-129,4 4 129</inkml:trace>
  <inkml:trace contextRef="#ctx0" brushRef="#br0" timeOffset="45563.6061">13530 14771 6321,'-1'9'5160,"1"-9"-387,0 0-258,5 5-3741,-2-12-645,2-6-129,-2 0 387,3-9-258,2-5 0,-2-1 0,2-5-129,3-1 129,0 0-129,3 0 129,0 3-258,2 4 129,0 4-129,0 4 129,-1 7-129,-1 5 129,-1 7-129,-1 0 129,0 4 0,-2 8 0,-1 3 0,2 5 129,-2 0-129,1 2 129,-2 4 0,1 2 0,0-3 0,-1 0 0,0-2-129,1-2 0,-2-2 129,0-2-258,0-7 258,-7-10-258,9 13 0,-9-13 0,0 0-129,0 0-516,8 0-645,-14-14-1419,0 5-1806,-3-3-387,-6-1 0</inkml:trace>
  <inkml:trace contextRef="#ctx0" brushRef="#br0" timeOffset="45768.6178">13625 14587 2967,'0'8'4644,"0"-8"129,15 1-258,3 1-2838,-2-7-774,11 2 0,-3-7-387,7 4-258,0-4-258,-3-1-1806,0 2-2451,1 1-645,-8-2-129,-4 1-128</inkml:trace>
  <inkml:trace contextRef="#ctx0" brushRef="#br0" timeOffset="47044.6903">14058 14351 258,'4'-10'2451,"-4"10"-2193,5-9 387,-5 9 903,0 0 258,1-11 387,-1 11-129,0 0 129,0 0-258,0 0-258,0 0-645,-1 5-387,1 4-387,-3 2 0,1 2-258,-2 3 0,1 6 129,-3 0 129,3 6 258,-5-3-129,5 5 258,-6-5-129,6 5 129,-3-6-129,5 0 129,-5-5-387,6-2 0,0-7-129,0-10 0,17 7 0,-1-12-129,4-7 258,4-2-258,3-4 0,2 1 0,1-2 129,-4 1-258,-2 5 258,-3 4-258,-5 4-258,-2-2-774,1 4-3354,-8 3-516,-7 0-129,0 0-258</inkml:trace>
  <inkml:trace contextRef="#ctx0" brushRef="#br0" timeOffset="5688.3254">8073 16093 1677,'0'0'2709,"0"9"387,0-9-2451,0 0-258,0 0 387,0 0 258,0 0-129,0 0 129,-6 10 0,6-10 0,-6 11 0,1-2-516,1 5-258,-2 1-258,-2 5 129,1 3 129,-1 4 129,-2-1 129,3 5 0,-4-7 258,5 3-129,-2-11-129,6 4 0,-2-9-129,4 0-129,0-11-258,14 5 129,-2-5-129,2-1 0,3-1 0,3 0 0,-3-3 0,2-1 129,-2 4-129,0 2-129,-2 0 129,0 0-129,-1 2-129,-2 0-387,4 2-903,-3-4-2709,0-4-129,4-4-516,-5-4 516</inkml:trace>
  <inkml:trace contextRef="#ctx0" brushRef="#br0" timeOffset="6297.3602">8356 16423 1032,'0'-8'3354,"2"-5"-774,1 1-516,3-1 0,-5-3-258,5 3-258,-3-5-129,4-3-387,-3-2-387,5-3-129,-2 0-129,3 0-258,-1-2 0,1-1-258,2 4 258,-2 0-129,3 2 0,-3 4 0,0 2 129,-1 4-129,-9 13 129,13-13-129,-13 13 129,10-1-129,-10 1 0,8 6 0,-8-6 0,8 17 0,-1-8 0,-1 5 0,1 0 0,-2 4 0,5 0 0,-4 4 0,2 2 0,1-1 0,-2 2-129,1-3 129,-4 0 0,3-4-129,-2-2-129,-3-5-516,4 1-774,-6-12-2451,0 0 0,0 0-387</inkml:trace>
  <inkml:trace contextRef="#ctx0" brushRef="#br0" timeOffset="6537.3736">8448 16150 1,'12'11'3353,"14"-6"130,-13-6-258,8-1-2193,2 0-774,2 1 129,1 0-258,-1 0-258,-3 1-258,1 0-1032,2 5-1806,-12-9-258,7 6 259</inkml:trace>
  <inkml:trace contextRef="#ctx0" brushRef="#br0" timeOffset="6945.3973">8796 16021 129,'0'0'2451,"4"9"-1032,-4-9-129,0 0 258,11 10-129,-11-10 129,10 14-129,-10-14-129,12 18 129,-12-18-258,13 21-258,-8-11-258,3 2-258,1-4-129,0-1-258,0-5-258,0-4-516,4 1-1419,0-7-1548,-4-10-516,7 5 516</inkml:trace>
  <inkml:trace contextRef="#ctx0" brushRef="#br0" timeOffset="7475.4276">9020 15996 2322,'16'-13'3612,"-16"13"645,0 0-1032,6-13-1161,-6 13-1032,0 0-645,0 0-258,0 0-129,0 0 0,0 0 0,-3 0 129,3 0 129,-9 0 0,9 0 0,-12 3 0,12-3 129,-11 5-258,11-5 0,-13 7-129,6 2-129,-3-1 129,3 2-129,-2 0 129,2 0 0,-2 0 0,3-1 129,-3-1 129,9-8-129,-8 9-129,8-9 129,0 0-129,0 0 129,-7 8-129,7-8 0,0 0-129,0 0 129,0 0 0,6 4 0,-6-4 129,0 0-129,5 10 0,-5-10 0,1 13 129,-1-1-129,0 2 0,0 1 129,0 2-129,-2-1 0,2 5 129,0-3 0,0 4 0,0-6 0,3 3 0,0-6-129,2 0 129,-1-3-129,-4-10-129,6 14-129,-6-14-258,0 0-774,0 0-1677,0 0-1290,10 0 0,-10-9-516</inkml:trace>
  <inkml:trace contextRef="#ctx0" brushRef="#br0" timeOffset="7931.4536">9196 15975 4773,'3'19'3741,"-3"-3"0,0-16-258,-6 10-3096,1 0-645,0 3 129,-1 4 129,-1-1 0,1 6 387,-2-6 258,5 8 0,-2-8 0,5 4 258,0-8 0,5 6-258,-5-18 0,19 15 129,-5-12-387,8 1-129,-2-4 129,6 1-129,-4-1-129,5-1 129,-5-3 0,1-1 0,-8 1-129,1 1 0,-4 0 129,-4 0-516,1 2-387,-9-13-1935,0 14-1806,6-13-387,-6 0-387,0-1 0</inkml:trace>
  <inkml:trace contextRef="#ctx0" brushRef="#br0" timeOffset="8190.4685">9222 16063 1806,'0'12'2967,"8"-8"0,-8-4-903,10-7-2322,1 2 516,2-2 0,3 0 387,-1-1 0,4-1 258,-1 0 0,3 0-774,-2-1-2193,5 7-903,-12-11-645,6 12-129</inkml:trace>
  <inkml:trace contextRef="#ctx0" brushRef="#br0" timeOffset="8444.4828">9184 15896 4902,'11'14'4515,"8"-10"0,-2-4-516,10-5-2064,-1 1-1806,2-3 0,2 1-129,0-1-258,-6-5-516,4 8-2064,-3 0-1290,-6-3 0,-1 7-645</inkml:trace>
  <inkml:trace contextRef="#ctx0" brushRef="#br0" timeOffset="9916.5667">9579 15898 2451,'0'0'4257,"7"12"-258,-7-12-387,0 0-1290,5 14-2193,-5-3 0,4 3 129,-3 4 0,3 3-258,-2 2 129,2 4 129,-1-2-129,-1 2 0,-1-5 387,3 2-129,-4-11 0,3 3 129,-3-16 129,0 11 0,0-11-129,0-5-129,-3-5-129,2 0-129,-2-5 0,0-4-129,0 0 0,1-3-129,-2-1 258,4 1-129,-1-1 129,1-1 0,0 4 0,3-2-129,4 0-258,1-3 258,6 7-516,0-5 258,6 8-516,-4-4 129,5 7-129,-3 0 258,5 9 129,-6-1 0,2 4 0,-6 7 258,-1 1 258,-3 5 0,-5-1 258,-2 6 0,-2-5 129,-4 7-387,-7-8 387,0 3-258,-4-5 0,0 2-129,-1-3-129,-3-4-258,4 1-129,-1-6 129,3 4 0,1-4 0,2 1 129,2-1 0,8 0 129,-9 0 0,9 0 0,0 0 129,0 0 0,0 0 0,6 10 129,-6-10 0,12 12 129,-3-1 129,-1-2 0,4 4-258,-3-2 258,3 3-129,-1-2-258,4 3 129,-1-2-258,2 2-129,1 1 0,-1-4 0,0 6-387,-3-8-645,7 5-2967,-7-2-387,-2-7-258,-1-3-129</inkml:trace>
  <inkml:trace contextRef="#ctx0" brushRef="#br0" timeOffset="12276.7022">6809 16288 1935,'-3'-11'645,"2"-2"-258,1 13-258,-1-10 0,1 10 129,0 0 258,0 0-129,0 0 258,0 0 258,0 0 129,5-3 0,-5 3 0,4 4-129,-2 5 0,-2-9-258,1 22 129,-1-8-129,0 9 0,-6-2 0,2 9-129,-4-7 129,3 6-129,-2-5-258,3 0 129,-1-8-258,4-4-129,1-12-387,0 0 129,13-4-258,-4-14-129,3-4 0,0-10-129,2 2 387,-4-12-258,0 9 387,-2-7 0,-2 10 516,-2 0 0,-4 7 387,4 6-387,-4 3 258,3 5-258,-3 9 0,8-10-258,-8 10 0,15-4-129,-3 4 0,1 0 0,0 3 129,2 1 129,0 4 0,0 1 129,0 2-129,0 5 129,0 1 0,3 3 0,-4-2 0,1 5 0,1-5 0,-2 5 129,-1-10 0,-1 2-129,-2-5 258,-1 1-129,-9-11 258,13 8-258,-13-8 129,4-10-129,-4-5 0,1-1-129,-1-11 0,0-1 0,-1-4-129,-1-4-258,1-1 129,0 2-129,1 5 129,0-1-258,4 9-258,-1-5-516,9 17-1419,-3-5-1935,-3 6-258,3 6 0</inkml:trace>
  <inkml:trace contextRef="#ctx0" brushRef="#br0" timeOffset="13200.7549">7363 16087 2580,'4'-7'3870,"-4"7"129,0 0-1419,0 0-1677,0 4-516,0 5-129,0 3 0,0 3-258,0 8 258,0 3-129,0 6 129,0-2 129,1 2 258,-1-7-129,3 2-129,-3-9 0,0-3 258,0-15-258,0 0-258,0 0 0,10-18-129,-10-3 0,0-3 258,-1-3-129,-3-2 0,-5 0 129,1 3 0,-2 4 0,2 7-129,2 3-129,-3 3-258,9 9 0,0 0-129,0 0 129,0 0-129,10 10 0,1-4 0,4 4 258,4 3 0,3 2 129,1 0 129,0 1-129,1 8 129,-3-4-129,1 2 258,-2 6-258,0-2 129,-4-2-129,1 0 0,-1-7 0,-1 2 129,-3-9 129,3 1-129,-5-5 258,4-5-129,-5-1 129,3-7 0,-5-4 0,1-2 0,-3-1 0,-1-5 0,-4-8-129,0-1 129,-3-2-129,0-5-129,-3 0 129,3 0-129,0-3 0,3 2-129,1 3 0,2 3-258,8 6-387,-7-3-2709,8 6-1419,-2 4 129,-3 2-903</inkml:trace>
  <inkml:trace contextRef="#ctx0" brushRef="#br0" timeOffset="48311.7628">11400 15955 1806,'11'-29'3354,"-8"12"-1548,4 6 129,-6-5-129,-1 16 0,5-18 0,-5 18 0,0 0-258,0 0-258,0 0-645,0 0-129,0 0-129,6 7-129,-3 2 129,-2 6-387,1-3 516,3 7-258,-4 0 387,3 3-516,-3-4 258,1 0-258,0-3 0,0-5 0,-1-2-129,-1-8 0,0 0-258,6-7-258,0-2-129,-6-10 0,5 3 0,-5-8 258,2 4-258,-2-4 258,0 5-258,-2-5 516,0 8 0,2-2-129,0 4 0,0-4 258,5 3-129,2 0 0,2 3 129,0 3 0,4-3 129,-2 6-129,2-3 129,-2 7-129,4 1 129,-1 1 0,-1 0-129,0 4 0,-1 4 0,4 1 258,-3 3-258,0 4 258,-1-1-129,0 3 0,0-2 258,1 2-258,0-3 387,-1 0-387,0-6 258,1 1-387,-3-4 387,0 0-258,-10-6 258,15 4-129,-15-4 387,0 0-387,0 0 0,9-10 387,-9-1-387,0-2 258,-6-5-387,1-4 258,1-3-516,-2-3 258,0-2-129,2 2 0,2-2-129,0 1-258,2 5 129,2-5-387,10 11-645,-8-11-2064,8 9-1419,2 2-516,-2 3 0</inkml:trace>
  <inkml:trace contextRef="#ctx0" brushRef="#br0" timeOffset="49172.8125">12096 15592 6966,'12'0'4515,"-12"0"-258,9 0-387,-9 0-4257,10 18-129,-8-6 0,4 8 258,-3 0 129,-1 6 387,5 1 387,-7-1-258,2-2 129,-2-6 0,3-3-129,-3-5 0,0-10-258,0 0 0,2-6-258,0-10 0,-2-1-129,0-7 129,-3 2 0,-1-6 129,-2 5 0,-1 0 0,0 4 0,-1 2 129,4 3-258,-1 4 0,1 0 0,4 10-129,0-17-129,0 17 129,13-11 0,-1 9 129,0 0 0,2 2 129,1 0 129,-2 4 0,4 5 129,-2 1-129,1 4 0,-1-1 0,4 3-129,-2 1 0,2-1 0,-2 2 0,2-2 0,2-2 129,-1-1 0,-1-4 129,1 1 0,-4-8 0,0 1 129,-2-3-129,0-1 129,-6-8 0,0-3-129,-5 0 0,1-6-129,-4-6 129,0-1-129,-3-4 129,0-2-129,-3 1 0,1 1-129,0-1 0,3 3-129,2 3 0,0 2-129,5 8-516,-1-8-1419,8 9-2580,1 3-258,1 1-516</inkml:trace>
  <inkml:trace contextRef="#ctx0" brushRef="#br0" timeOffset="49779.8473">12880 15364 3999,'10'0'4128,"-10"0"129,4 9-1806,-4-9-2064,0 16-129,0-4 129,1 5 258,-1 3-129,-1 6 129,-3 0-258,2 4 258,-3-6-258,4 5 0,-2-7-129,3-1-129,0-5 0,4-2 129,5-7 0,5-2-129,4-3 129,3-2 129,3 0-129,3-3 129,-1-6-129,3-1 0,-3 0-129,1 0-129,-9 1 129,-1 1-258,-2 2-258,-11-9-1548,-4 15-2709,9-6-516,-9 6-258,0 0 388</inkml:trace>
  <inkml:trace contextRef="#ctx0" brushRef="#br0" timeOffset="50275.8756">13281 15619 4386,'-7'21'3999,"7"-10"-258,-8-11 0,8 0-4386,0 0 516,0 0 516,0 0 0,-1-16 387,5 5 387,-3-11 258,10 4-387,-5-11 0,6 1-387,-2-6-387,2-1-129,2 1 0,-2 0 0,2 3 0,0 5 129,-3 1-387,1 6 387,-3 4-258,1 3 258,-2 2-258,-8 10 129,13-9-129,-13 9 0,10 0 129,-10 0-258,11 15 258,-6-2-387,1 3 387,-1 5-258,2 4 258,-1 3-258,0 7 0,2-1 129,-2-1 0,1-3-129,0 0 129,-1-6-129,1-1 0,-4-9-129,4-5-258,-7-9-516,0 0-1161,0 0-2064,-8-1-774,-5-11-258</inkml:trace>
  <inkml:trace contextRef="#ctx0" brushRef="#br0" timeOffset="50484.8875">13325 15423 2967,'-18'-15'3999,"18"15"-1032,-8-9-903,15 9-645,-7 0-129,26 2-129,-12-2 0,12 4-129,-3-3-129,9 5-387,-4-2 0,4 1-258,-1 1-387,-5-4-516,4 5-2193,-6-5-1677,-4-2-387,-3-2 0</inkml:trace>
  <inkml:trace contextRef="#ctx0" brushRef="#br0" timeOffset="51184.9275">13616 15193 1419,'0'0'3612,"0"0"645,0 0-258,13 5-3096,-13-5 0,11 17 258,-10-9 0,11 10-129,-10-6 0,8 9-129,-4-9 0,4 7-258,-1-6-258,3-3-258,1-1-129,0-6 0,3-2-129,-2-3-129,7-7-258,-3-9 387,3 1-387,-1-7 387,2 3-258,0-3 387,1 0-258,-2 3 258,-2 4 0,-3 2-129,-3 5 129,-2 1 0,-11 9-129,11-6-129,-11 6 0,0 0 129,0 0-129,0 0 129,0 0 0,-4 5 129,4-5 0,-11 10 129,2-1-129,-2 0 0,0 1 0,-4 2 0,-1 1 129,-2 2-129,1 0 129,-1 2-258,0-2 258,3 2-129,0-1 129,3 2-258,-1 0 258,3 0 0,0 2 129,4-2 258,-3-2-129,4 3 129,-1-4-129,6 3 129,-1-5-258,1 1 0,1-4-129,4 2-129,-1 1 0,4-3-129,-1 0 0,-7-10-258,17 15-774,-17-15-1548,11 0-1935,-1 0-258,-10 0-387</inkml:trace>
  <inkml:trace contextRef="#ctx0" brushRef="#br0" timeOffset="51799.9628">14041 15223 3612,'0'0'4515,"14"10"-516,-14-10-258,0 0-3483,1 10-516,-1-10 258,5 19 129,-5-10 645,3 6-129,-3-4 387,1 11 0,-3-11 258,2 11-129,-1-10-387,1 6-129,-1-3-258,1 1 0,-3-5-129,1-1-258,1 0 0,-1-3-129,2 2 129,0-9-129,2 12 129,-2-12-258,14 10 129,-1-6 129,2 0-129,5-4 129,2 0-129,4 0 129,2-8 0,-1-1 0,-1 2-258,-4-7-258,5 8-1161,-12-7-2709,-3 1-516,0 1-387,-7 0-129</inkml:trace>
  <inkml:trace contextRef="#ctx0" brushRef="#br0" timeOffset="52049.977">14065 15314 4128,'30'0'4257,"-16"-4"-516,12-2-516,-4 1-3354,4-2-258,-2-1 387,0 3-387,-2-4 0,0 1-1677,1 2-1677,-11-7-258,4 5 0</inkml:trace>
  <inkml:trace contextRef="#ctx0" brushRef="#br0" timeOffset="52298.9909">14052 15178 7998,'-6'15'5031,"21"-12"-516,-1-6 0,8-3-4644,2-3-129,5 0 129,0-3-129,2 0 129,-3-3-516,4 6-903,-10-4-2838,-1-1-129,-2 2-516,-5-1 258</inkml:trace>
  <inkml:trace contextRef="#ctx0" brushRef="#br0" timeOffset="53023.0328">14422 15070 8643,'8'23'4902,"-5"-11"-516,0-4-129,0 5-4515,-1-3-516,8 8 258,-5-2 129,-1 5 258,-1 2 0,0-2 387,0 5 0,-3-6 258,0 4-129,-3-7 258,0 1-387,1-6-129,0-2 129,2-10 0,-5 12-129,5-12 129,0 0 0,0 0 0,-5-10-258,2-5 129,-1-2 129,3-5-387,-1-4 0,1-2-129,0-2 129,2 0-258,3-1 387,7 5-258,-1 1 0,5 5 129,3 2 0,1 3 129,0 5-129,1 2 129,1 5 0,-1 3-129,-5 0-129,-1 6 0,-4 6 129,-4 3 0,-3-3 0,-3 6 0,-3 0 258,-7-2 0,-1 2 0,-7-3 0,2-2 258,-3 0-516,0-9-258,4 3-258,-3-7 0,6 1 129,-1-1 0,13 0 129,-15-4 0,15 4 0,0 0 387,0 0 129,0 0 258,0 0-258,0 0 0,7 0 0,5 4 129,-3 2 129,7 5 258,-2-1-129,4 9 0,0-3 258,3 6-387,-5-1 129,3 3-258,-1 0-129,0-3-258,-2-2-258,-5-12-903,8 3-3225,-5-7-387,-3-6-258,-1-7-129</inkml:trace>
  <inkml:trace contextRef="#ctx0" brushRef="#br0" timeOffset="53536.062">15002 15031 4644,'10'-9'4773,"-10"9"0,0 0-387,0 0-2709,-10-3-1032,2 4 0,-10 1 0,5 4-258,-10 0-258,4 3 129,-4 2 0,3 2-129,1-1-129,-1 1 0,4-1-129,3-2 129,5 1-129,2-3 0,6 1 129,0-9 0,6 10-129,9-3 129,0 0 0,3 4 0,3-1 0,0 2 0,1 2 0,-2 1 0,-2 0 0,-3-2 0,-3 2 258,-5-2 0,-5-2 129,0 4 129,-7-6 129,-1 4 0,-12-2-129,1 1 0,-3 0-129,-3-2-129,-4 1-387,-3-5-645,8 6-2838,-9-12-1419,1 0-387,-1-9-129</inkml:trace>
</inkml:ink>
</file>

<file path=ppt/ink/ink6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18T23:43:57.939"/>
    </inkml:context>
    <inkml:brush xml:id="br0">
      <inkml:brushProperty name="width" value="0.07" units="cm"/>
      <inkml:brushProperty name="height" value="0.07" units="cm"/>
      <inkml:brushProperty name="color" value="#ED1C24"/>
      <inkml:brushProperty name="fitToCurve" value="1"/>
    </inkml:brush>
  </inkml:definitions>
  <inkml:trace contextRef="#ctx0" brushRef="#br0">666 1639 8 0,'-3'-6'5'0,"6"4"-2"0,-3 0-2 0,3 0 3 16,-1-1 4-16,-2 1 5 15,3-2 8-15,0-5 5 16,2 2-1-16,-2-1 2 16,-1 3-4-16,1-11 0 0,-1-1-6 15,-2-1 0-15,0 2-4 16,0 4 2-16,3-9-8 15,-3 4-6-15,0-1-2 0,0 1 3 16,0-6 1-16,3 4 3 16,-3-1 3-16,3-4-2 15,-1 4 1-15,1 0-3 16,-1-2 2-16,-2 9 0 16,3-2 1-16,-3-3 0 15,3 3 2-15,-3-10-1 16,0-1 2-16,0 6-2 15,0-4 0-15,0 0-3 16,-3 1-1-16,0-3-3 0,-2-3-2 16,0 3 3-16,-1 6 0 15,1-6-1-15,3 2-2 16,-1 3 1-16,1 0-1 16,-1 3 4-16,-3 0 5 15,1 5-12-15,0-3-2 16,-3 4 2-16,0 0 1 15,-2-5 2-15,-1 6 2 16,0-12 1-16,-5 6 1 16,3-1-2-16,3 1-2 15,-4-3-2-15,4-2 1 16,2 2-1-16,0 2 0 0,3 1 0 16,0-1-2-16,-1 2 0 15,0 1 0-15,1-3 0 16,0 8 3-1,0-8 0-15,-1 9 1 16,-1-4 0-16,2 2 0 16,-4 0 0-16,1-4 0 15,1 3 2-15,-4-1-1 16,1 2-1-16,1 0-2 16,1-4 1-16,1-9 1 15,-4 6 0-15,8-2-3 16,1 3 0-16,-1-8 2 15,3 8 0-15,0-1 1 16,0 1 0-16,3 1-3 0,-1 1 2 16,1-5 1-16,-1 8 0 15,-2-3 0-15,0 6 0 16,-2-4 0-16,-1 0 2 16,1 4-1-16,-6 0 2 15,-6 1-4-15,-2 1 0 16,1 0-1-16,-4 5 0 15,1-5 2-15,-4 5 0 16,4 2 0-16,-6-2 0 16,3-3 0-16,-5 5 2 15,4 0-1-15,1-2-1 16,2-4 1-16,4 4 1 16,2-3 1-16,-1 1 1 0,1-3-2 15,0 0-2-15,0-1-2 16,2 4 1-16,1-1 1 15,1 1 2-15,2-1-3 16,1 3 0-16,3 0-12 16,1 2-7-16,-1 0-22 15,3 0-9-15,3 9-33 16</inkml:trace>
</inkml:ink>
</file>

<file path=ppt/ink/ink68.xml><?xml version="1.0" encoding="utf-8"?>
<inkml:ink xmlns:inkml="http://www.w3.org/2003/InkML">
  <inkml:definitions>
    <inkml:context xml:id="ctx0">
      <inkml:inkSource xml:id="inkSrc0">
        <inkml:traceFormat>
          <inkml:channel name="X" type="integer" max="1920" units="cm"/>
          <inkml:channel name="Y" type="integer" max="1200" units="cm"/>
          <inkml:channel name="T" type="integer" max="2.14748E9" units="dev"/>
        </inkml:traceFormat>
        <inkml:channelProperties>
          <inkml:channelProperty channel="X" name="resolution" value="73.84615" units="1/cm"/>
          <inkml:channelProperty channel="Y" name="resolution" value="74.07407" units="1/cm"/>
          <inkml:channelProperty channel="T" name="resolution" value="1" units="1/dev"/>
        </inkml:channelProperties>
      </inkml:inkSource>
      <inkml:timestamp xml:id="ts0" timeString="2019-02-20T21:28:31.064"/>
    </inkml:context>
    <inkml:brush xml:id="br0">
      <inkml:brushProperty name="width" value="0.07" units="cm"/>
      <inkml:brushProperty name="height" value="0.07" units="cm"/>
      <inkml:brushProperty name="fitToCurve" value="1"/>
    </inkml:brush>
  </inkml:definitions>
  <inkml:trace contextRef="#ctx0" brushRef="#br0">0 0 0,'0'20'1031,"0"1"-968,0-1-32,0 0 78,0 1 407,0-1 1000,0 0-1485,0 1 141</inkml:trace>
</inkml:ink>
</file>

<file path=ppt/ink/ink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28:46.875"/>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7030A0"/>
    </inkml:brush>
  </inkml:definitions>
  <inkml:trace contextRef="#ctx0" brushRef="#br0">3600 8128 129,'3'64'387,"3"-28"-129,4 2-129,-1 2 129,3 7 0,-2 3-129,4 7 0,-4 7 129,2 7 129,-3 4 0,1 8 129,-2 6 258,-2 4-129,0 4 0,-1 1 0,-1 0 387,-1 2-258,-1 0 0,-1-2 129,2 0-129,-1-6 129,2 1 0,-1-4-129,3 1-129,-1 1 0,5 1-258,-4 0 0,1 1-129,1 1 0,0 2-258,-2 6-129,-1-4 129,-1-4-129,-4-5-129,0 2 129,-1-6 0,-6 0 0,0-4 0,-4-6 129,2 1 0,0-2 0,3-2 0,0 0 0,5-1-129,1 0 258,0-3-258,0 4 129,0 0 0,3 4 0,0 2 129,0 2-129,1-2 0,-1 2 129,3 1-129,-3 0 0,0-2 0,-3 0 129,0-1-129,0 1-129,-4-3 129,-2 0-129,-1-5 129,-1-3-129,2-3 0,1-2 0,0-6 0,3-3-129,-1-2 129,3-3 129,0-4-129,0 0 129,0-5-258,0 5 0,0-9-387,0 9 0,0-7 129,0 1-129,0-5 258,0-1-258,-4-2 387,3-6 129,-3 0 129,1-6 129,0-5-129,1-5-129,-1 0-258,2-1-129,1-8-645,-2 12-387,2-4 129,0-8-129,-3 13 129,1-2 517</inkml:trace>
  <inkml:trace contextRef="#ctx0" brushRef="#br0" timeOffset="1231.0701">3697 14130 129,'-3'22'774,"3"-22"-129,0 15 0,0-15-258,11 17-258,-2-8 129,3 0-258,3 1 0,4 1-258,3-2 258,2-3 0,4 4 0,4-7 0,1 0 258,6 3-129,-1-4 0,2-2 0,5 1 387,1-1-258,4 0 387,1-2-129,0 0 0,0-2 129,-1 0 129,-1 1-258,-4-3 0,0 3-129,-9-4 0,-1 1-129,-7 0 0,-6-4 129,-2 2-258,-5 1-129,-5-2 129,-2-1-129,-4 1 0,0-1-129,-4-3 0,0 2 129,-2-5-129,-2-5 129,-1-1 0,-3-4 129,1-2 0,1-7 258,0-2 258,1-6 129,-2-10 258,4 1 0,-1-10 129,4 0-129,-4-18 129,4 4-258,0-16 258,0 4-387,0-12-129,0 1-129,0-9-129,2-3 0,-2-5 0,0-3-129,-3-7-129,0-6-129,-3-10 0,3 1 129,-1-7-258,1-2 129,-1-1-258,3 3 129,-4 3 129,2 7 0,0 7 0,1 0 0,-1 8-129,0 4 129,1 1 129,0 4-258,2-1 0,0 6 0,0 0 0,-3 0-258,-1 3 387,-2 2-258,2 5 129,-3 3 129,-2 5-129,2 1 0,-1 2 129,2 5-129,4 5 129,2 3 0,0 2-258,1 2 129,6 7-129,-2 1 129,3 6-129,-3 5 129,-2 2 0,-3 4-129,0 4 258,-3 4 0,-3 2 0,-2 4-129,-1 1 129,2 4-129,2 4 129,0 3-129,0 2 129,2-1 0,2 6 0,0-1 129,-1 4-258,0-1 258,0 2-129,-1-2 129,1 1-258,2 10 258,-7-14-258,5 6 0,-3-4 258,5 12-258,-13-19 129,2 10 0,0-1 129,-5-2-258,0-1 129,-5 0 129,0 1-129,-3-1 0,0-2 0,-3-1 0,-3 3 0,0-1 0,-3 3 129,-3-1-129,0 0 0,-2 3 129,-1 2-129,1 2 0,0 2 129,-2 0-129,3 1 258,0 2-258,4 0 0,0 0 129,6 0 0,2 0 0,5 0-129,4 0 129,4 0-258,12 0 129,-11 0-129,11 0 0,0 0-516,8 0-1419,5 0-2064,7 1-387,-2-4 0</inkml:trace>
  <inkml:trace contextRef="#ctx0" brushRef="#br0" timeOffset="44850.5652">7472 8108 1,'-6'50'515,"3"-18"-128,-1 1 129,0 5-129,0 3 0,1 3-258,1 4-129,1 5 129,-1 4-129,1 5 0,-1 1 516,0 2-129,0 5 129,-2-2-129,2 2 258,2 1 129,-2-1 0,2-1 129,2 0-129,4-2-258,-2 3 258,3 1 0,-2 0-129,4 2-129,-4 0 0,1 1 0,-3 2 0,3 6 0,-3-9 0,2 4 0,-2-6 258,2 2-129,-4-11 258,3 5-129,-2-10-258,3-1 258,-3-3-258,3 1 0,-2-4 0,2 1-387,0 1 129,0 1-258,0 0 129,-3-3-129,1 5 0,0-3 0,-3 1-129,0-1 258,-1-3 0,-1 0 0,-1-1 0,2 3-129,-1-3 129,2 2-129,0 0 258,0 3-258,0 3 0,3 2 0,3 5 0,2 1 0,-1 6 0,3 1 0,-2 7 0,1 1 0,0-2 258,-1-1-258,-2-2 0,-2-1 129,-1-6 0,0-1-129,-2-3 129,-1-3-129,0 3 129,1-1-129,-1-4 129,0 7 0,0-5 129,0 6 0,0-3 0,0 1 0,0-1 0,1 3 0,-1-3-129,3-2 129,-3-4-258,1-2 129,0-3-258,0-1-258,-1-4 129,0-4 0,4 5-645,-4-10-774,6 6-1935,-2-9-1032,0-4-258,-1-9 0</inkml:trace>
  <inkml:trace contextRef="#ctx0" brushRef="#br0" timeOffset="46194.6422">7652 13825 1419,'9'8'2580,"-9"-8"-1290,0 0-258,0 0-387,3 12 0,-3-12 0,5 7 0,-5-7-129,0 0 258,6 9 0,-6-9 0,0 0-129,9 12 0,-9-12-258,7 9 129,-7-9-258,10 8 129,-10-8-129,13 8 387,-13-8-129,12 10 129,-12-10-129,14 8-129,-14-8 129,17 13 0,-17-13-129,16 10-258,-5-4 0,0 0 0,0-1 0,1 2 129,1 0 0,2-1 0,-2-2-129,3 2 129,1-4 0,-1 2 0,1-2-129,3 0 0,-2-2 129,4 0-258,-1 0 387,3-2-129,2 0-129,3 2 129,0 0 0,4 0-129,0-1 129,4 1 0,-1-1-258,0-3 0,-1-2 0,0-4-258,1 3 0,-6-5-258,1 6-387,-7-7 0,3 7-516,-12-9-1419,3 3-1806,-1-1 129,-9-5-258</inkml:trace>
  <inkml:trace contextRef="#ctx0" brushRef="#br0" timeOffset="48710.7861">7427 8320 903,'21'-71'1548,"-13"37"0,-1 0-258,-4 1-129,0-2-258,-2 4-258,1-1-258,-2 3-129,1 0 0,-1-1-258,0 3 129,0-1-129,0 6 129,0-3 0,0 3 0,-1 0-129,1 0 129,0 4 129,5-1-258,2 4 0,1-1 129,-1 4 0,1 1 0,-1 0-129,-7 11 129,10-13-129,-10 13 0,8-8-258,-8 8 129,8-1-258,-8 1 0,8 3 258,-8-3-258,18 7 387,-7-3 0,4-2 258,2 2 0,5-3 0,5 0 129,4 1-129,1-1-129,7 1 129,-2 2-258,5 3 258,-1 4-258,-2-2 0,1 6 0,-3-3 0,2 2 129,-5-2 129,3-1 129,0-3 0,0 0-129,1-4 387,-3-1-516,-4-2 258,-3 3-258,-5-2 0,-7 0-129,-5 1 258,-11-3-129,0 0-129,7 9 129,-7-9-129,0 0 0,0 0-129,-4 11 0,4-11-129,0 0-258,0 0-387,0 0-1032,7 1-2322,5 4 516</inkml:trace>
  <inkml:trace contextRef="#ctx0" brushRef="#br0" timeOffset="149430.5469">8317 7840 258,'9'0'1161,"4"0"-645,-4-1-129,-1-2-129,2 3-129,-1-2 129,0 2-129,-1 0-129,0 0 0,-8 0 129,14-2 258,-14 2 258,15-1 129,-15 1 0,19-1 258,-9-2 129,3 2-258,-1-1-258,3 1 0,-3 1-387,1-1 129,-1 1-387,1 0 129,-2 0-129,1 1 129,-3 1 0,3-1 387,-2-1-129,1 0 0,0 0 258,0 0 0,2-5-129,-1 5-129,2-3 129,-3 1-258,4 1-258,0-1 129,-1 2-129,-1 0 0,-2 0 0,3 0 0,-4 0 129,4 0 129,-3-1-129,0 1 258,-1-2-258,3-1 129,-2 0 0,1-1-129,1 2 0,-1 1-129,1-2 0,-1 3 0,0-2 0,0 1 0,0 1-129,-2-1 129,1-1 0,-1 2 129,1-2 129,-2-1-258,4 0 129,-2 1-129,0 0 129,-1 0-129,2 1 0,-1-2-129,-3 3 129,2-1 0,-10 1 0,13 0 0,-13 0 0,10 0 129,-10 0-129,0 0 0,9 0 129,-9 0-129,0 0 0,11 0 0,-11 0 0,0 0 0,10 4 0,-10-4-129,0 0 129,11 0 0,-11 0 129,0 0-129,10 0 0,-10 0-129,8 0 129,-8 0 0,9 0 0,-9 0 0,9-3-129,-9 3 129,12-1 0,-12 1-129,11-1 129,-11 1 0,15-4-129,-15 4 0,15-7 129,-15 7 0,12-6 0,-12 6 0,0 0 0,10-4 0,-10 4 0,0 0 129,0 0-387,10 2 258,-10-2 0,8 5-129,-8-5 129,9 3 129,-9-3 0,0 0 0,0 0 258,0 0-258,0 0 258,0 0-387,0 0 129,0 0-129,0 0-129,0 0 129,0 0-258,0 0 129,0 0 0,0 0 129,0 0 0,0 0 0,0 0 0,0 0-129,0 0 129,6 8 0,-6-8 129,0 0-129,0 0 0,0 0 0,0 0 0,0 0 0,0 0 0,0 0 0,0 0 0,0 0 0,0 10-129,0-10 129,0 0-129,0 0 129,-2 8 0,2-8-129,0 0 258,-4 9-387,4-9 258,0 0-129,-9 13 258,9-13-258,-3 13 129,3-13 0,-2 14-129,1-6 258,1 3-258,-1-1 129,0 3 0,1 1 0,0-1 0,-1 2 0,0 3 0,0 2 0,0 0 0,0 4 0,-1 1-129,0 2 129,1 3-129,-1 0 129,2 1-129,0 0 129,5 2 129,1 2-129,1-3 0,0 2 0,1-1 0,-2 0 0,2 1 0,-2 0 0,-3-1-129,0 3 129,0 5-129,-2 1 129,1 6-129,-2 0 129,0 2 0,0 2 0,0 3 129,0-2-129,0 2 0,0-3 0,0-3 0,6 0 129,-2-2-258,2-2 129,-1-2-129,3-3 258,-4-1-258,1 2 258,-1 0-129,-1 1 0,-2 1 0,0 2-129,1 4-129,-2 2 258,2 2-129,-2-1 129,0-1-129,0 2 258,-3-4-129,0 0 129,-1-6 258,2-1-387,-1-1 129,1-4-129,1-2 0,1-1 0,0 1-129,0 0 129,0 1-129,0-2 258,0 1-129,0 1 129,-1 2-129,-5 1 129,1-2 0,2 1-129,-2 0 129,1 0-258,1 0 129,0-1 0,1 3 129,2 0-129,0 2 129,0-1 0,0-2 0,0 3 129,-1-1-129,1 0 129,-2-4-258,0-1 387,-1-1-258,0 1-129,-1-4 258,0 2-258,-3 0 129,2 3 0,-3 2 0,-1 3 0,1 1 0,1 4 0,-3 2 0,1 2 0,1 2 129,1-1-129,1-3 0,0-2 129,1-2 0,2-4-258,2-4 258,1 0-129,0-6-129,1 0 129,3-2-129,0 1 0,-1 1 0,0 1 129,0 2-129,0 1 0,-3 4 0,3 1 0,-3 0 387,4 4-258,-3-1 129,2 0 129,-3-2 0,3 1 0,-3-4 0,1 0 0,-1-4-129,0-2 0,-2-2-258,0-1 129,-1-4-129,0 1 0,1-1-129,1-2 258,-1 2-258,0 2 258,-1 2-129,1 3 0,-2 0 129,0 2-129,0 2 129,0 2 0,0 1-129,0-4 129,0 0 0,1 1-129,-1-4 129,4 0 0,0-1-129,0-4 0,0-2 0,0-2 0,0 1 129,0-2-129,0 2 0,0-2 0,0-2 0,0 2-129,0-1 129,0-1-129,0 2 0,0 2 129,3-5 0,0 3 0,0 0 0,-2 2 129,0-4 0,0 4 0,-1-5 0,0-1-129,0-1 0,0-3 129,-1 2-129,0-4 129,0-4-129,1-8 0,-3 12 0,3-12 0,0 0 0,0 9 0,0-9 129,0 0 0,0 0-129,0 0 0,0 0 129,0 0-129,-1 8 0,1-8 0,0 0 0,0 0 0,0 0 0,0 0 0,0 0 0,0 0 129,0 0-129,0 0 0,0 0 0,0 0 0,0 0-129,0 0 258,0 8-129,0-8 0,0 0 0,0 10 0,0-10 129,0 0-129,0 0 0,0 0-129,0 0 258,0 0-129,0 0 0,0 0-129,0 0 129,0 0 129,0 9-258,0-9 258,0 0 0,-2 14-129,2-14 129,0 0-129,-5 11 0,5-11 0,0 0 0,-10 7-129,10-7 129,-10 1 0,10-1 0,-14 1 0,3-1 0,1 3 0,-3-3 0,-1 1 0,-2-1 0,0 1 129,-1 0-258,0 3 258,-1-2-129,0 0 0,1 2 0,1-3 0,-2 1-129,2 0 258,0-1-129,0-1-129,0 1 258,-1-1-129,1 0 0,-1 1 0,-1 1 0,-2-2 0,-1 0 0,1 0 0,-1 0-129,1 3 129,-2 2 0,-1-1 0,1-3 0,-1 1 129,0 3-129,-3-1 0,0 0 0,-2-1 0,2 0 0,-2 0-129,4-2 0,-2-1-516,8 2-1548,-4-5-2451,2-2-258,2-5-387,-2 0-258</inkml:trace>
  <inkml:trace contextRef="#ctx0" brushRef="#br1" timeOffset="257385.7216">8321 9934 129,'-12'-12'2322,"-3"4"-1548,4 4-516,-2 1 129,-4-1 0,-2 2 129,-1 1 0,-2 1 258,-5 0 129,-2 0-258,1 4 0,-2 3-258,-1 1-129,1 3-258,-1 1 129,0 1-129,4 4 0,-1-1 129,2 4 0,2 2 0,1 1 0,1 3 129,-1 2 0,4 5-258,-2 3 129,3 6-129,0 1 0,3 2 129,-1 2-258,5 1 129,-1 1 0,5-5 129,1-4 258,6-2-258,0-3 129,2-2-129,6-5 129,1 0 0,3 1 0,1-2-129,3 0-258,0 3 129,3 1 0,2 1 0,4 2 0,0-2 129,4 1 129,3-4 258,0-3 0,3-3 258,-2-8-129,4 3 258,-4-8-129,6 1-129,-6-8-129,5 7-129,-3-7 0,4 5-258,1-4-129,0 0 0,-1-2 0,2 1 0,-1-3 0,-2 1 0,0-1 129,-1-1-129,-5-2 129,2-2-129,-4 0 0,-2-1 129,-1-3 0,-2-2 0,-3-2 129,2-2-129,-4-3 129,3-3-129,-5-5 129,2-1-129,-2-4 129,1 2-258,-1-2 129,-1 0-129,-1-3 0,-1 2 129,-1-1-258,-2-2 0,-2 0 129,-1-3 0,-6-2 0,1-2 0,-2-2 0,-2-2-129,0-1 129,-6 0 0,0-1 129,-3 1-258,0 2 129,-6-1 0,-1 2-129,-4 3 258,-1 4-258,-2 1 129,-2 2 0,-2 3 0,-3 2-129,1 2 258,-2 3-129,0 3-129,-4 1 129,-1 2-129,-1 5 129,-3 0-129,2 8-129,-3 1-129,2 5-387,-1 0-774,9 10-2193,0 5-645,1-2-387</inkml:trace>
  <inkml:trace contextRef="#ctx0" brushRef="#br1" timeOffset="259148.8225">8924 10086 2580,'10'-8'903,"-10"8"-903,17-9 129,-8 6-129,1-3 258,-1 0 129,3-1 0,0-2 129,-1 2 0,4-1 258,-2-3 129,7 3-129,-2-5 129,8 4-129,-2-4-258,9-3 129,3-3-258,7 0 0,2-5-129,6-2-129,1-2-129,4-4 258,5-3 258,0 3-258,-3-4 516,1 5-258,-4-2 258,3 5 0,-5-2-129,1 5-129,-6 1-258,0 1 0,-4 2-258,-4 6 129,-6-3-129,-6 6 0,-6 1 129,-4 4 0,-8 1 0,-10 6 258,10-3-258,-10 3 0,0 0-129,0 0 0,0 0-258,0 0-516,2 8-903,-2-8-2709,0 0 0,3 8-516</inkml:trace>
</inkml:ink>
</file>

<file path=ppt/ink/ink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9:08.448"/>
    </inkml:context>
    <inkml:brush xml:id="br0">
      <inkml:brushProperty name="width" value="0.05292" units="cm"/>
      <inkml:brushProperty name="height" value="0.05292" units="cm"/>
      <inkml:brushProperty name="color" value="#7030A0"/>
    </inkml:brush>
  </inkml:definitions>
  <inkml:trace contextRef="#ctx0" brushRef="#br0">15150 10406 2967,'0'-15'3741,"0"15"-129,0 0-1677,1-17-1290,-1 17-645,0-18-387,0 7 0,0 11 0,-1-17 129,1 17 129,-1-17 258,1 17 129,0-14 129,0 14-129,0 0 258,0 0-129,0 0 129,0 14-258,1 6 129,-1 2 0,0 13 258,0-3-258,0 8 387,0-5-129,0 3-129,3-7 129,7-5-258,4-10-129,8-12-387,10-4-387,-1-13-387,10-6 258,-3-10 258,0-1 129,0-2 258,-9-2 387,-3 10 129,-11-3 258,0 13 129,-9-5-258,2 12-258,-8 7-387,10 0-258,-2 13-129,-3 9-129,3 10 0,-4 5 387,3 8 129,-2 2 387,-3 1 0,5-1 258,-6-11 0,7 1 0,-1-21-129,8-8-129,5-12 0,7-16-516,4-20 129,1-3-387,4-15 387,0-7 0,-4 2 129,-1 8 129,-10 4 129,-3 11 0,-8 11-129,-2 10-258,-8 19-903,0 0-3612,0 0-129,0 0-645,4 5-129</inkml:trace>
  <inkml:trace contextRef="#ctx0" brushRef="#br0" timeOffset="1621.0927">18148 10299 2580,'9'0'2064,"-9"0"-903,0 0 0,0 0 129,0 0-258,0 0 129,0 0-129,0 0 258,0 0 0,0 0 0,-9-5-129,9 5-387,-17-6-129,9 6 258,-7-3-387,1 3 0,-6-3 0,0 3-258,-3 0 0,-2 3-129,-2 2 0,-3 2-129,-1 2 129,2 4-129,-1 1 129,-1 1-129,2 4 0,2 0 129,4 3-129,1 3 129,5-1 129,5 0 0,2-1 0,8 1 0,-2-1 0,4 3 129,6-6-129,6 2 129,3-5 0,7 0 0,3-3-129,5-1 0,5-4-129,3-1 0,3-6-129,4 2 129,0-4-129,0 3 0,-1-3 0,-1 0 129,-3-3-129,0 1 129,-5-2-129,-4 3 129,-6-2-129,-4-4 0,-7 6 0,-2-3 0,-4 4-258,-8 0-387,8 0-1161,-8 0-2967,0 0-258,0 0-258,-10-12-387</inkml:trace>
  <inkml:trace contextRef="#ctx0" brushRef="#br0" timeOffset="9931.568">15001 13634 1677,'9'-17'4644,"0"5"129,-4-17-258,9-4-2709,0 2-1290,-1-10 129,6 5-258,-3-3 0,3 9-129,-4-4 0,0 11-258,-4-4 129,2 7 0,-2 5-516,-5-5-387,6 15-1161,-9-9-1548,-3 14-903,12-15-387,-12 15 388</inkml:trace>
  <inkml:trace contextRef="#ctx0" brushRef="#br0" timeOffset="10433.5967">14918 13192 4644,'0'11'4644,"8"-14"0,1-16-516,4-2-3483,6-2-774,6-6 258,2 1 0,1-6 129,0 5 0,-4-3 258,1 6-129,-5 0 129,0 6 0,-8 3-129,2 8 129,-2 3-258,1 6 0,-2 8-258,1 3 0,1 5 0,-1 1 0,1 0 0,-1 3 129,-3 0 0,0 4 129,-5-6 0,-1 7 0,-3-2-129,1 5 129,-1-4 0,3 5-387,1-4 258,3 1-258,6-3 129,1-3-258,5 4 0,-3-20-1290,7 7-3354,-2-11 0,-1-6-258,-4-18-387</inkml:trace>
  <inkml:trace contextRef="#ctx0" brushRef="#br0" timeOffset="12076.6907">18256 13580 1806,'2'23'3096,"-2"-4"129,0-19-2451,-7 15-645,7-15 258,0 0 645,0 12 0,0-12 258,0 0-129,-3-6 129,3 6-387,0-32 129,0 9-516,-2-11-129,0-2-258,-4-9 258,1-2-129,-3-5 0,2 3-258,-3 0 258,5 5-258,-1 1 129,2 5 0,1 5 0,1 7-129,1 6 0,0 3-387,0 17-774,0 0-1677,0 0-1419,0 0-387,-12 2 129</inkml:trace>
  <inkml:trace contextRef="#ctx0" brushRef="#br0" timeOffset="12632.7225">17855 13297 5934,'0'0'4773,"0"-17"-903,8 0-387,1-7-3612,5 1 0,1-7 0,5-2 258,3 1 258,0-2 129,4 7 0,-5-4 129,3 13-129,-8-6 0,5 11 129,-10-1-129,3 3-258,-5 4 0,0 2-129,-10 4 129,16-9 0,-16 9-129,15-3 129,-15 3 129,17 5-129,-17-5 129,16 9-258,-6 2 0,-1 2 0,4-2 0,0 2-129,0 2 129,3-3-129,-1 0 129,-1 1 0,2-3 0,-1 4 0,-3 4-129,2-1-129,-2 1 129,0 1-258,2 2-129,-2-5-774,7 10-1548,-3-12-1935,-4-5-516,-3-3-258,-9-6 129</inkml:trace>
  <inkml:trace contextRef="#ctx0" brushRef="#br0" timeOffset="35512.0309">16652 7807 258,'1'14'2451,"-1"-14"-1548,12 5-258,3 0 129,5-1 0,6 2 258,5 2-258,6 2 0,5 1 0,4 3-129,2 1-258,2-1 387,-3 2 0,0 2 258,-6-2 0,-1 3 0,-8-10 0,-1 4 0,-10-1-516,-2-3-258,-5 0-645,-14-9-645,14 6-1290,-14-6-1677,0 0-387,-3-11 0</inkml:trace>
  <inkml:trace contextRef="#ctx0" brushRef="#br0" timeOffset="36137.0669">16620 7793 3870,'-18'8'3870,"18"-8"-129,0 0-129,0 0-3483,5-12-645,10 5 258,4-4 129,3 1 0,5-2 0,1-1 0,6 4 258,-2-3 0,0-3 129,-4 6-129,-2 1 129,-4 0-258,-2 4-129,-7 3-387,-5-4-645,0 5 0,-8 0-387,0 0 258,0 0-129,-9 2-129,-4 0 516,-3 3 645,-2 0 129,-7 2 258,-1 0 387,-2 0-258,-2 0 258,1 2 0,-1-1-129,2 0 516,1 5-129,6-5 0,5 3 258,1-2 0,7 6 129,8-15 129,-2 30 0,2-18 0,10 7 0,-3-3 0,7 9-258,-4-2 0,7 5-258,-4-2-129,2 2-129,-2 2 0,1 2-258,-1 1 0,-1-4 0,2 0-129,0-4 0,5 3-516,-1-1-2838,3-10-774,6 1-516,-8-14-129</inkml:trace>
</inkml:ink>
</file>

<file path=ppt/ink/ink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30:06.370"/>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7030A0"/>
    </inkml:brush>
    <inkml:brush xml:id="br3">
      <inkml:brushProperty name="width" value="0.05292" units="cm"/>
      <inkml:brushProperty name="height" value="0.05292" units="cm"/>
      <inkml:brushProperty name="color" value="#00B050"/>
    </inkml:brush>
  </inkml:definitions>
  <inkml:trace contextRef="#ctx0" brushRef="#br0">14471 6768 645,'0'0'903,"0"0"-258,0 0-258,-9-5 129,9 5-129,0 0 0,0 0 0,0 0 129,0 0-129,0 0 0,-5 6-129,5-6 0,0 0 129,-4 11 0,4-11-258,-1 11 129,1-11-129,-4 11 0,3-3 0,1-8 0,-7 15 129,2-5-129,-1 2 129,-4 3-129,3 2 387,-4 2-258,0 4 258,-3-1-129,4 4 129,-5-2 0,6 2 258,-4-4-258,5 4 0,-1-3 0,3 0 0,-1-2 0,4 3 0,-2-1-258,5-1 129,0-1-258,1-5 129,5 0 129,5-2-129,3-6 0,5 1 129,3-8 0,5 0 0,-1-1 129,2 1-129,0-1 0,0 0-129,-4-3-129,1 3 129,-4 0-258,-2 0 129,-2-3-129,-1 2 0,-4-1-129,-2-1-258,1 3-774,-11 0-3096,4-13-129,-4 13-516,0-24 387</inkml:trace>
  <inkml:trace contextRef="#ctx0" brushRef="#br0" timeOffset="443.0258">14219 6990 2193,'-4'-9'2967,"8"3"-1290,-4 6-1290,16-6-387,-5 6 0,3-3 0,0 1 258,1-1 387,1-1 258,3 1 0,-1-2 129,4 1 129,0-2-129,6 2-129,0-4-258,4 5-129,-1-1-258,2 1 0,-2-1-258,-3 2 129,-4 2-129,-3 0 0,-6 0-129,-4 0 129,-11 0 0,10 7-258,-10 2-1032,-1 0-2580,-8-6-387,9-3 129</inkml:trace>
  <inkml:trace contextRef="#ctx0" brushRef="#br0" timeOffset="1308.0753">14727 7029 258,'-8'0'2709,"8"0"-2322,5 3-258,-5-3 258,0 0-129,11 8 258,-11-8-129,7 9 129,-7-9 0,8 14 258,-3 0-258,2 1 129,-2 2-258,1 2 129,3 0-129,-1 1 258,2 0-129,-1-1-129,-1-4 0,1 3-129,-2-5 0,-1 0 0,-2-5 129,1 1 129,-5-9 129,0 0 129,0 0-258,0 0 129,0 0-129,0 0 129,-8-9-258,4 0-129,-1-3 0,-1 1 0,-2-3 0,4 3 129,0-3 0,3 2-258,1-1 0,2 1 0,6-1-129,5 1 0,4-3 129,3 1-129,1 1 0,5-2 0,-2 1 0,1 4 0,-1-2 0,-4 5-129,-1 2 0,-7 2-258,2 3-516,-14 0-1290,0 0-2193,6 6-129,-6-6-258</inkml:trace>
  <inkml:trace contextRef="#ctx0" brushRef="#br0" timeOffset="2008.1153">15099 7091 2451,'13'-6'774,"-13"6"-387,13-3 258,-13 3 129,15-2 129,-15 2 0,13-2 258,-13 2-258,14 0 0,-3 0 0,-3 0-387,6 3 0,-2 1 0,3 4-258,0 1 129,3 4-129,-3 0-129,0 5-129,0 1 129,-3-1-129,-3 2 0,0 1 129,-6-5 129,0 3-129,-3-3 0,-1 1 129,-6-4-129,0 3 0,-5-5 129,0 0 129,-3-5 0,-1 1 0,-1-4 129,-2 0 0,-1-3-129,1 0-129,1-6 0,1-1-129,4-3 0,3-3-129,5 0 0,4-3-129,3 2 129,7-1 0,3 3 0,5-1 0,2 3 0,0 1 0,2 3 0,-2 2-129,0 4-129,-3 0-516,5 4-1290,-6 3-2064,-6-2-516,2 0 258</inkml:trace>
  <inkml:trace contextRef="#ctx0" brushRef="#br0" timeOffset="2403.1379">15432 7114 3483,'0'0'4515,"5"-8"-516,-5 8-129,8 0-3741,-8 0-129,0 0 129,9 8-129,-9-8 0,9 11 129,-9-11 258,7 13-129,-4-2 0,-1-2 0,3 4 129,-4-1-129,3 5 258,-2 0-387,2 5 129,-1-1-129,3 0-129,0-2 0,0-1-258,4 0-774,-4-9-1419,2-6-1935,1-1-258,0-9 129</inkml:trace>
  <inkml:trace contextRef="#ctx0" brushRef="#br0" timeOffset="2635.1512">15499 6772 7740,'10'10'4773,"-1"-1"-774,-9-9-1032,17 9-5418,-11 0-2193,2-2 0,1 2-516</inkml:trace>
  <inkml:trace contextRef="#ctx0" brushRef="#br0" timeOffset="3379.1937">15683 7098 258,'0'0'2064,"0"0"0,12 9 258,-12-9 0,0 0-387,9 0 0,-9 0-645,12 2-387,-12-2-645,13 11-129,-5-3-129,-2 4 129,0 0-129,1 5 0,-3 3 129,-1-1-129,0 0 129,-2-3 0,0 1 0,-1-7 258,1 0 0,-1-10 129,1 10 0,-1-10 0,0 0 0,12-15-129,-1 5-129,0-4-129,3-4 0,3-3 0,2-1-129,-2-1 258,0 5-258,-3 0 129,1 3 0,-1 5 0,-4 2 0,1 3-129,-11 5-129,15-4 258,-15 4-258,15 5 129,-8 3 0,-1 3-129,0 3 129,1 4 0,3 4 0,-2 1 0,0 2 0,1 0-258,0-2-129,3 2-774,-6-8-1548,5-3-1548,-1-4-516,0-10 129</inkml:trace>
  <inkml:trace contextRef="#ctx0" brushRef="#br0" timeOffset="3705.2124">16219 7081 5805,'14'4'4902,"-14"-4"-516,12 2-129,-12-2-3741,11 13-516,-3-4 0,-1 3-129,1 7 258,-1-1-129,-2 2 0,-2 2 0,1-1 129,-1-2-129,0 1 0,-1-5 0,-2-15-1161,0 0-3096,9 7-129,-8-17-258,3-6-129</inkml:trace>
  <inkml:trace contextRef="#ctx0" brushRef="#br0" timeOffset="3901.2236">16237 6849 7611,'14'16'4644,"-5"-15"0,2-1-1419,-1-1-3741,7 1-1419,-3 4-2322,-3-4-258,2 2-387</inkml:trace>
  <inkml:trace contextRef="#ctx0" brushRef="#br0" timeOffset="4432.254">16464 7053 1677,'26'9'3612,"-19"-8"258,12 8-645,-7 1-3096,0 2 129,-2 3 129,-2-2 258,-2 5-129,-6 0 258,1 5 0,-3-4 0,1 2 0,-5-7-129,6 3 0,0-5-129,6-4-258,5-8 0,8-10 0,5-9-258,6-4 129,1-6 0,4-2-129,-3-1 258,-2 3 129,-6 1-129,-2 10 0,-6 5 258,-2 8-258,-6 5-129,-3 6 0,0 9-258,-3 1-129,2 6 129,-1 0-129,3 5-129,-4-5-129,8 7-1548,-4-6-2451,-2-6-258,1-4 0,-5-13 130</inkml:trace>
  <inkml:trace contextRef="#ctx0" brushRef="#br0" timeOffset="5131.294">16969 7211 4902,'27'16'5031,"-12"-16"-516,5 3-387,-4-3-2064,6 0-2451,2-11-258,5 3 129,-7-5 0,2 1 0,-4-5 258,-4 0 258,-2-1-129,-7 2 0,-4 1 0,-3 2 129,-6 3-258,-3 4 129,-6 3 0,-1 3 0,-4 0 0,0 7 0,-3 3-129,0 5 129,3 0 129,0 3-129,3 1 129,4-2 0,4 2 258,5-1 0,4 3 0,5 0 0,8 6-129,2 0 129,5 5 0,1 5 0,4 5-258,-2 0 129,1 6-129,-3 2 0,-1-1 0,-5-1 0,-2 0 129,-4-4-129,-4-2 258,-3-5-258,-2-3 129,-2-8 0,-3-3 129,-6-8 0,1-2-129,-4-8 129,0-5 0,-4-3 0,1-9 0,-3-10-129,3-4 129,0-9-129,5-8-129,4-1 129,7-7 0,7-2-129,14 1 129,9-3 0,11 5-129,7-1 0,8 2 0,6 3-129,0 1-645,4 4-3483,-8 6-258,-9 0-387,-5 6-129</inkml:trace>
  <inkml:trace contextRef="#ctx0" brushRef="#br0" timeOffset="213898.2348">18212 7053 1806,'9'-3'2451,"-9"3"-258,0 0 0,0 0 129,0 0-129,0 0-258,-7-5-258,7 5-645,0 0-129,-9 0-129,9 0-258,0 0 0,-14-2-129,14 2-129,-12-2 0,12 2 0,-18 0-258,9 3 258,-5 0-258,2 0 0,-1 0 0,-2 1 0,3 1 0,-3 0 129,4 0-129,1 0 0,0-1 0,10-4 0,-13 11-129,13-11 129,-5 10 0,5-10-258,0 0 258,1 13 0,-1-13 0,15 9 0,-5-5 0,4 2 0,2-2 0,1 3 0,2 0 0,1 0 0,-1 1 0,0 1 0,-2 0-129,-3 1 129,-1 1 0,-3 0 0,-1 0-129,-3-1 129,-1 0 0,-2-2 0,-1 1 0,-2-1 129,0-8-129,0 17 129,0-17 129,-4 12-129,-2-4-129,-2 1 129,-1-4 0,-5 3 0,0-2 0,-3-1-129,-1-1 129,-1-1-129,0-3 0,-1 0 0,3 0-129,-1-1-258,6 0-258,-3-7-903,15 8-2580,-8-9-645,8 9-258,0-12 129</inkml:trace>
  <inkml:trace contextRef="#ctx0" brushRef="#br0" timeOffset="214701.2807">18383 7115 774,'-11'-10'1677,"11"-1"0,0 11 129,7-11 387,-4 3-129,7 5-129,-5-6-129,7 6-129,-12 3-387,23-7-258,-12 1-129,4 6-387,0-3 0,2 3-258,-1 0-129,1 0 0,-4 5-129,2 1 0,-2 2-129,-1 1 129,-3 6-129,-1 1 258,-2 1-258,-1 3 129,-2-1 0,0 1 0,-2 1 0,-1-3 0,0 0 0,0-3 0,0 0 0,-2-3 0,-2-3 0,-5 0 129,2-2-129,-3-2 129,-1 0-129,-2-1 129,0-2-129,-1 0 129,-1-2 0,2 0 0,-2 0 0,3-3 0,0-5 0,2 3 0,1-3-129,1-1 0,6-1 129,2-2-258,2 0 129,6 1 0,4 1-129,3 1 129,4-3-129,1 3 0,0 2-129,1-2-129,4 9-774,-10 0-1548,1 0-1806,3 2-129,-8 0-258</inkml:trace>
  <inkml:trace contextRef="#ctx0" brushRef="#br0" timeOffset="215661.3356">18762 7083 1548,'2'-3'3999,"-2"3"-129,0 0-2064,0 0 0,0 0-387,4-9-258,-4 9-516,0 0 0,0 0-258,0 0-258,8 10 258,-8-10-129,7 17 258,-4-8-129,4 5 0,-3-2-129,3 5-129,-2 0 0,0-2 0,-1 1 0,-2 1 0,0-2 0,0 0 0,-2-3-129,1-2 258,-1-10 0,2 8 0,-2-8 0,0 0 129,13-8-258,-2 1 258,1-6-129,5-4-129,2-1 0,1-1-129,-1 0 129,2 0 0,-3 1-129,-2 3-129,-3 4 258,-3 1-258,-10 10 129,11-7-129,-11 7 129,8 5 0,-8-5-129,3 16 129,-1-6-129,0 5 258,1 0-129,-1 0 129,0-1-129,2-1 0,0 1 129,-2 0-129,1-3 0,-3-11 0,5 12 129,-5-12-129,0 0 129,9 6-129,-9-6 129,15-9 0,-4-3 0,1-1-129,1 1 129,2 0 0,-3-3-129,0 5 129,-3 3-129,-9 7 0,13-5-129,-13 5 129,11 5-129,-11-5 129,11 16-129,-3-3 129,0 3 0,2 2 0,-1 3-129,1 3 129,0 1-129,-4-3 0,6 6-903,-12-10-2709,7 0-903,0-7-387,-7-11-258</inkml:trace>
  <inkml:trace contextRef="#ctx0" brushRef="#br0" timeOffset="216429.3795">19476 7187 3354,'0'0'4128,"0"0"-258,0 0-1806,6 9-1419,-6-9 129,5 13 0,-5-13 129,6 19-387,-6-8 129,3 7-258,-3 0 129,2 6-129,-2 1-129,0 4-129,0-2 0,0 2 0,-2-2-129,0-4 0,2-1 0,-1-6 129,1-6 0,0-1 0,0-9 129,0 9 0,0-9 0,0-4 0,0-8 0,0-1-129,-3-6 129,0-5-258,-3-4 0,1-9 258,-1-2-258,2-2 0,-1 5 0,4-3 0,1 6 0,3 1 129,6 7-129,1 5 0,4 6 129,2 4-258,0 2 258,2 4-258,1 4 129,0 0-129,-2 7 129,-1 0-258,1 7 129,-7 2 129,1 2 0,-4 0 0,-2 2 0,-5 1 129,0-2 129,0 1-258,-7-6 258,1 0-129,-5-6 129,2 1-129,-5-4 129,3 0-129,-4-5 129,1 0-129,-1-3-129,0-6-258,7 7-774,-7-11-3096,8-2-516,5-3-258,2-4-387</inkml:trace>
  <inkml:trace contextRef="#ctx0" brushRef="#br0" timeOffset="216865.4043">19752 6844 774,'0'0'3612,"0"0"645,2-7-2193,7 7-516,-9 0 129,11-2-129,-11 2-258,10 0-387,-10 0-129,8 8-258,-8-8-129,2 18 0,-2-4 129,0 4-129,0 2 129,0 6-258,-2 1 0,2 7 129,-2 1-258,2 4 0,0-2-129,0 1 0,0-3 0,0-4 0,3-3-129,-2-4-129,7-2-1161,-8-11-2064,0-11-1161,11 8-258,-7-13-129</inkml:trace>
  <inkml:trace contextRef="#ctx0" brushRef="#br0" timeOffset="217465.4388">20048 7171 258,'51'-21'2451,"-24"7"-387,-3 3-129,-4-2-129,-1 5 129,-8-5-129,-1 7 0,-7-5-387,-3 11-387,0-9-258,0 9-129,-17-9 0,5 9-387,-5-3 129,0 3-129,-5 0 0,2 3 0,-2 0 0,2 4-129,1-1 0,2 2 129,0-1-129,5 2 129,2 2 0,1 0 0,3 2 129,1 1 0,3 0-129,2 3 0,0 0-129,3 3 129,2-3-129,6 2 129,-1-2-129,7 1 129,1-2-129,6 2 258,3-5-258,5-1 0,4-2 0,2-1-129,3-3-129,0-6-387,5 9-1806,-4-9-2451,-4 0-258,-3 0-387,-4-6 0</inkml:trace>
  <inkml:trace contextRef="#ctx0" brushRef="#br0" timeOffset="26231.5007">16307 8010 258,'0'0'1548,"0"0"-387,0 0-129,0 0-258,0 0-258,0 0 258,0 0 0,0 0-129,0 0-129,0 0-129,0 0 129,0 0-258,0 0 0,0 0-258,0 0 129,0 0-258,0 0 129,0 0 0,0 0 0,0 0 0,0 0 129,0 0 129,1-5-129,-1 5 129,0 0 0,0 0 129,0 0-258,0 0 0,0 0 0,0 0-129,0 0 129,0 0 0,0 0 129,0 0-129,-4 2 0,4-2 129,0 0 0,-10 11 129,10-11 0,-13 16 129,6-4 0,-3 0 258,2 4-258,-4-2 0,2 7 0,-1-6-129,2 3-129,-2-4 129,4 0-387,1-4 129,0-1-129,6-9 129,-5 13-129,5-13 129,0 0 0,0 0 129,0 0-258,0 0 0,0 0-387,-1 9-258,1-9-903,0-5-2322,0 5-516,6-12-258</inkml:trace>
  <inkml:trace contextRef="#ctx0" brushRef="#br0" timeOffset="26735.5297">16397 8044 1548,'0'13'3225,"0"-13"258,0 0-2451,0 0-1032,-6 10 129,6-10 258,-13 17 516,6-1-129,-6-7 516,2 10-129,-8-5 129,7 6-258,-8-6 0,6 8-387,-4-8-129,4 0-258,2-3-129,2-2-258,2-1-129,8-8-387,-9 11-1161,9-11-2193,-10 0-516,10 0 0</inkml:trace>
  <inkml:trace contextRef="#ctx0" brushRef="#br0" timeOffset="41258.3603">16682 8163 1677,'0'0'1290,"0"0"-387,0 0-516,0 0 129,0 0-129,0 0 129,0 0 129,0 0 258,0 0-129,8 8-258,-8-8 129,1 8 0,-1-8-387,0 11 387,0-11-387,0 15 129,0-6 258,0 2-129,0 3 129,-5 3 129,5 3-387,-3 2 0,3 3 129,-1 3-387,1 3 129,0 1-129,0 2 0,1-1-129,-1 1 129,0-3-129,0 0 129,0-4 0,0-3 258,-1-2-258,1-2 0,-2-5 129,2-2-258,-2-3 258,2 0-129,0-10-129,-1 12 129,1-12 0,0 0 129,0 0 129,-1 9-129,1-9 0,0 0 129,-1-6-258,1 6 129,0-12-258,0 3 0,1-3-129,1-4 129,2 2-129,0-3 0,0 2-129,1-4 129,0 4 0,3-3-129,3 3-129,0 0 129,6 2-258,-1-3 129,5 6 0,-3-2-258,4 3 258,-4 3 129,2 2 0,-2 2 0,0 2 129,-5 5 0,1 3-129,0 3 0,-4 4 129,-3-3-258,0 5 258,-3 1 0,-2-2 129,-2 2 129,0-1 258,-5 1-129,-3-4 0,1 3 129,-3-5 258,-3 3-129,-2-4 129,2 1-258,-5-2-129,1-1 0,-4-4 129,1 0-258,-2 0 0,2-1-129,-1-3 129,1-1-129,-1 0 0,5-3 0,2-2-129,2-2-129,12 7-774,-9-14-2193,9 1-903,5 4-387,4-6 129</inkml:trace>
  <inkml:trace contextRef="#ctx0" brushRef="#br0" timeOffset="41772.3897">17058 8551 1161,'0'0'2967,"9"5"-1419,-9-5-774,2 12 258,0-3-129,-2-9 258,0 18 129,-2-9-258,2 6 129,-3-3 0,3 4-258,-2-2-258,2 1-129,0-1 0,2 0-387,1-1 0,0-5-129,-3-8-774,11 6-1161,-11-6-2064,16-6-387,-10-10 129</inkml:trace>
  <inkml:trace contextRef="#ctx0" brushRef="#br0" timeOffset="41995.4025">17097 8332 6450,'0'11'5031,"5"-1"-258,-5-10-645,12 0-3225,-12 0-1677,18 8-645,-18-8-1161,12 0-2193,-12 0-258,10 0 0</inkml:trace>
  <inkml:trace contextRef="#ctx0" brushRef="#br0" timeOffset="42823.4497">17317 8577 1032,'7'18'2967,"-1"-9"-2193,-6-9-387,13 11 387,-2-9 258,-3-2 0,4 0 129,-2-2 0,3-3 0,-5-7 258,5 3-258,-5-5-387,1 0 0,-6-3-258,3 1 129,-6-1-258,0 1-129,-6 2 0,-3 1-129,2 4-129,-4 2 0,1 5 0,-2 1-129,3 1 0,-3 5 129,4 3-129,0 0 0,1 1 129,1 4-129,3-3 129,0 2 0,2 0 0,1 1 0,0-1 0,0 1 129,1 3-129,3-1 0,1 3 129,1 3-129,1 0 129,0 3-129,3 1 0,1 4-129,-1 0 258,2 0-258,-1-1 129,-1 1-129,-1 0 0,-1 1 129,-1-3 0,-4-2 0,3 0-129,-6-6 129,3 2-129,-2-3 129,-1-4 0,0-1 129,-6-4 0,1 0 0,-4-6 0,-1 3 0,-2-4 129,-1-2-129,-2 0-129,0-6 0,-1-3 129,2-3-129,1-4 129,3-1-129,2-9 258,5-3-129,3-4 129,3-1-129,10-3 0,5 0 0,7-1 0,6-2 0,5 3-129,2 3-258,4 5-903,-4 2-2967,-1-3-387,2 5-258,-11-4 130</inkml:trace>
  <inkml:trace contextRef="#ctx0" brushRef="#br0" timeOffset="44347.5369">18025 8556 1677,'0'0'258,"0"0"258,0 0 258,0 0 129,0 0-129,0 0 258,0 0-129,0 0 0,0 0 0,0 0-129,0 0-129,0 0 129,0 0-129,0 9 129,0-9 129,0 10-129,0-10-387,0 19 129,1-5 129,3 6-387,-1 1 0,2 4 0,2 5 0,1 5-129,0 1 0,-1 3-129,2 0-129,0-3 0,-2 2 129,1-5 0,-3-1 0,-1-6 0,-2-5 0,-1-4 0,-1-4 0,0-2 258,0-11-129,0 10 0,0-10 0,-1-6 0,-2-6 129,1-3-129,-1-8 0,0-3-129,-1-8 129,-1-3-129,1-2 0,-2-2 0,2 1 0,-1-2-129,3 3 0,2 3 129,0 5-258,2 1 129,6 4-129,2 5 129,3 1 0,1 3 0,2 3 129,2 2 0,0 4 0,2 2 0,-1 5 0,-2-2-129,1 3 129,-2 3 0,-3 4 0,-4 2 0,-1 2 0,-5-1 0,-3 2 0,0 2 0,-6 2 129,-1-2 0,-4 0 0,-1 2 129,-3-4 0,0 2 129,-3-2 0,0 2 129,-4-7-129,2 5-129,-1-8-258,0-4-1290,3-1-2709,6-4-516,0-12-129,8-1-257</inkml:trace>
  <inkml:trace contextRef="#ctx0" brushRef="#br0" timeOffset="44794.5626">18376 8144 1,'7'6'2708,"-7"-6"259,0 0-2709,4 8-129,-4-8 645,9 21 0,-8-8 516,3 3-129,-4 4 129,1 10 129,-1-2-129,5 9-129,-5 1-258,6 6-129,-5-3-387,6 5 0,-4-4-258,2-2 129,-2-4-258,1-4 0,-3-5-129,-1-6-387,1-3-1419,1-4-2322,-2-14 0,0 0-387</inkml:trace>
  <inkml:trace contextRef="#ctx0" brushRef="#br0" timeOffset="45590.6081">18523 8521 1935,'10'-16'3870,"-8"4"-129,8 7-1935,3 0-903,-3-1-258,3 3-516,0 0 129,2 2 258,0-2 129,2 3 0,-2-4 129,4 4 0,-3 0 0,3 2-129,-3 0-129,4 5-129,-2-2-258,2 4 0,-3-1-129,3 4 0,-2 0 0,-1 0 129,-3-2 0,0 3 0,-3-1-129,-4 3 129,-1-2 0,-3-1 0,-3 1 0,0 1 0,-6-2 0,0-1 0,-5-2 0,0-2 0,-3-1 0,-1-3 129,-3 0-258,-2 0 129,0-3-129,1 0 129,0-1 0,0-4-129,5-2-129,1 1 129,5-2 0,5-1-129,3-1 129,3 2-258,9-1 129,6 1 0,3 2 129,3-1-258,4 5-129,-2-6-387,7 8-1677,-3 0-2193,-4-4 0,0 4-258</inkml:trace>
  <inkml:trace contextRef="#ctx0" brushRef="#br0" timeOffset="46058.6349">19051 8141 1419,'1'7'3612,"-1"-7"-129,4 8 0,-4-8-3612,3 12-258,0-4 258,-1 3 516,1 0-129,-2 2 129,2 3 258,-3 3-129,1 5 0,-1 5-129,0 6 0,0 4 0,0 3 0,-3 2-129,1 2 0,-1-3 129,2-2 0,-1-8-129,2 0-129,0-10 129,0-7-258,3-1-903,-2-6-3225,-1-9 0,3-7-645</inkml:trace>
  <inkml:trace contextRef="#ctx0" brushRef="#br0" timeOffset="46307.649">18955 8358 2580,'22'3'4773,"-7"-3"-258,8 0-258,-1-1-2193,8-4-1548,6 5-387,3-4 0,2-1-258,2 5-774,-4-6-774,5 2-2580,-7 4-258,-7-2-387</inkml:trace>
  <inkml:trace contextRef="#ctx0" brushRef="#br0" timeOffset="46886.6822">19340 8552 4128,'12'13'4515,"7"2"-645,-10-15 129,7 3-4257,-1-2 129,6-1 0,-1 0-129,0-4 258,1-5-129,-2-3 387,-1 3-129,-4-4 129,1-1 258,-6-1-258,-2 3 129,-2-1-129,-4 5 0,-1-1-129,0 9 0,-13-9-258,-2 9 0,1 0 0,-5 8 129,-2 2-129,-1 1 0,-2 2 129,0 2 0,1-3 129,2 5 129,0-1-129,3 2 258,3-3 0,5 1-129,1 1 258,7 4 129,-1-7-129,6 5-129,3-3 129,9 1-129,0-4 0,6 1-258,5-4-387,2-7-774,7 4-2322,2-7-1161,-3-8-516,3-7 0</inkml:trace>
  <inkml:trace contextRef="#ctx0" brushRef="#br0" timeOffset="47426.7129">19706 7945 1548,'11'2'3741,"-11"-2"129,10 8-258,-10-8-3354,11 13-387,-7-4 258,-1 3-129,1-2 129,0 4 129,0 2 258,0 0-129,1 4 129,-2-5 129,4 6-387,0-2 129,0-1-516,2 0-1161,-1-4-1290,-8-14-1548,13 17-387</inkml:trace>
  <inkml:trace contextRef="#ctx0" brushRef="#br0" timeOffset="47728.7302">19893 8009 2193,'7'22'4128,"-4"-2"0,-2-6-2451,-1-2-258,4 8-258,-4-4 129,0 7-387,0-5-258,0 4-258,0-2-129,0-2-516,2 0-903,-1-2-3096,-1-16-129,2 10-258</inkml:trace>
  <inkml:trace contextRef="#ctx0" brushRef="#br1" timeOffset="129078.3829">10615 10198 258,'0'0'1548,"0"0"-258,0 0-129,-10-4 258,10 4 258,0 0-129,0 0-129,0 0-258,0 0 129,-6-12-516,6 12-129,0 0-258,0-9-258,0 9 0,8-12-129,-2 5 258,4-2-258,4-2 129,3 0 0,2-2 0,4 1-129,2-3 129,2 2-258,2-1 258,2 3-129,-1-1 0,1 4 0,-2-2 0,-1 2-129,1 3 258,-2 0-129,-1 2 0,-1 2 0,-2 1 129,-1 0 0,-3 1-129,2 3 129,-4 6 0,1-4-129,-3 3 0,-1 0 0,-1 1 0,-1 0 0,0 3 0,-2-2 0,1-1 129,1 3 129,-2-2-129,4 2 129,-3 0 0,4-1 0,-1 0 0,0 1 0,-1 2 0,1-3 0,0 0-129,2 1 0,-4-3 0,2 0-129,1-2 129,1-1-129,4-6 129,2 0 0,5-1 0,2-8 0,2-1 0,2-3 0,1-4 129,-2 0-129,-2 0 0,-4 0 0,-6 2 0,-3 4 0,-6 1-129,-4-1-516,2 9-2967,-9 1-1032,0 0-258,-12-12-129</inkml:trace>
  <inkml:trace contextRef="#ctx0" brushRef="#br1" timeOffset="130262.4511">10599 10114 1419,'16'-31'2193,"-6"15"-258,2-2-645,1-2-387,2 2-387,1 0-129,0 0 0,-1 0-387,2 3 129,-3-1 0,0 2 129,-6 2 258,2 1-129,-5 4 0,-5 7-129,6-11-129,-6 11 0,0 0-129,0 0-129,0 0 0,0 5-258,0-5-129,-2 17-129,-2-8 0,-3 2-645,1 1-258,-4 1 258,2 0-258,-4-2 516,-1 3-129,0-1 258,-1 3 775,0-1 128,0 3 0,1 0 128,0 0 259,1 2-258,1-1 129,1-1 258,0-1-129,1-1 387,-1-1 129,0-3 0,4-4 258,-3 2 0,9-10-258,-12 16-129,12-16-129,-8 11-258,8-11 129,-1 11-129,1-11 258,6 10-258,-6-10 129,19 9-129,-5-6 129,4 1-129,2-1-129,3 0-129,-2 0 258,-1-2-387,0 2 0,-3-2 129,0 4-129,0-3 0,-2 1 0,1 1-129,4 3-645,-1-1-1677,1-4-1290,8 8-258</inkml:trace>
  <inkml:trace contextRef="#ctx0" brushRef="#br1" timeOffset="131165.5027">12323 9981 2709,'0'-9'2064,"9"-2"-516,-8 2 387,-1 9-129,5-8 258,-5 8-129,0 0-258,0 0-258,0-11-387,0 11-129,-7-3-387,7 3-129,-13 0-129,3 0-129,0 1-129,-3 4 0,0 3 0,-4-1 0,-1 5 0,-1 1-129,0 3 129,0 0 0,0 2 0,-1 2 129,3 3-258,2 0 129,3 1 0,4-1 129,1-1-258,6-1 258,1-4-129,11 0 129,4-6-129,6-2 0,5-5 0,3-3 0,3-1-258,-2-6-645,7-1-2580,-4-4-1032,-5-3-129,0-1-258</inkml:trace>
  <inkml:trace contextRef="#ctx0" brushRef="#br1" timeOffset="131629.5293">12527 10177 4386,'-21'2'4644,"21"-2"-516,-17-18-129,8 0-3741,5 2-258,1-1-258,3 1-129,0-4-129,3 3 0,5 3 129,2 0-129,2 4 258,3-1 0,0 5 0,3 2 129,-1 3 129,-2 1 0,1 2 129,-2 6-129,-4 1 129,-1 4 0,-3 1 129,-5 1 0,-1-2 258,-1 5 129,-9-3 129,2 2 129,-7-4 0,4 0-129,-6-6-129,3 2 0,-4-5-129,2-2-129,-2-2-516,0-2-129,6-1-516,-7-3-645,12 0-2967,-3-1-129,1-2-516,8-2 1</inkml:trace>
  <inkml:trace contextRef="#ctx0" brushRef="#br1" timeOffset="132150.5589">12809 9939 3612,'0'10'4128,"0"-10"0,-10 5-645,10-5-3225,0 0-645,-4 17-258,4-10 258,4 8 0,0 0 0,4 4 258,1-3 129,-1 5 0,3 0 258,-5-4 258,2 2-258,-4-4 129,2-3 129,-5-2-129,2 1 0,-3-11 258,1 10-258,-1-10 0,0 0 0,0 0 0,-4-5 129,-3-5 0,7 10 0,-9-22-129,5 9-129,-4-3 129,2-1-129,4 1-129,0 0 0,2-1-129,1 0-129,7 3-129,2 0 0,8 3 129,-1 0-129,2 3 0,-1-1 0,1 8-129,-2-4-387,2 7-903,-6-2-1290,0 4-1548,2 3 0,-2-3-129</inkml:trace>
  <inkml:trace contextRef="#ctx0" brushRef="#br1" timeOffset="132622.5859">13072 9948 2451,'0'19'3225,"5"5"0,-5-14-2193,7 3-1806,1 2 129,-1 4 258,0 0-129,0 3 387,0-4 258,-3 1 258,1 0 0,-3-1 258,3-2 258,-5-7 258,5 4 516,-5-13-129,2 8-129,-2-8 0,0-8-129,-1-8-258,1 3-129,-3-10-387,0-1-516,-3-2 0,3 1 129,-3-2 0,2 6 129,0 1-129,0 5 0,3 2 129,1 5-129,0 8 0,9-8-129,1 6 0,2 2-129,3 0 0,0 0-129,6 1-258,-4-1-516,8 4-1419,-6-4-2064,-4 0-258,1 0-129</inkml:trace>
  <inkml:trace contextRef="#ctx0" brushRef="#br1" timeOffset="133023.609">13376 9993 774,'12'18'3612,"-12"-18"258,15 7-258,-2-7-3096,-2-2-516,4-1 129,-2-8 258,1 3 0,-5-5 387,3 4-129,-9-4 258,-3 13 0,5-18-129,-5 18 0,-1-11-129,1 11-258,-11 0-258,11 0-129,-14 0 0,5 3 0,1 3 0,-2 0 0,3 3 0,-2 2 129,1 0-129,2 0 258,-1 3 0,2 0 0,0 0 129,4 3-129,-1 1 0,2 1-129,4-1-129,3-2-387,5 3-903,-2-10-2451,6-5-903,5-4-387,0-9 129</inkml:trace>
  <inkml:trace contextRef="#ctx0" brushRef="#br1" timeOffset="133442.633">13718 9952 1935,'0'0'3354,"5"7"-1290,-5-7-258,0 0 0,-8 4 0,8-4 0,-16 0 129,16 0-516,-20 0-129,11 0-645,-2 0-258,3 0-258,8 0 0,-11 0-258,11 0 0,0 7 0,0-7 0,18 14 0,-4-5 0,2 1 0,4 5 129,0-3 0,-1 1 0,-3 3 0,-2-2 0,-6-1 129,-4 3 0,-4 2 129,-4-6 0,-6 3 129,-5-1 0,-2-2-129,-4-3 0,-1 1 129,-2-4-387,3-3 129,-3-1-258,3-2-258,6 0-774,-8-15-1806,10 6-1548,4-7-387,5-2 0</inkml:trace>
  <inkml:trace contextRef="#ctx0" brushRef="#br1" timeOffset="134042.6673">13909 10037 1,'4'40'3224,"-1"-10"1,-2-5-1419,2 3-774,3 3 0,-3-2 0,4 4 0,-4-5-129,3 2 129,-5-6-129,4-2-258,-4-7-258,3-2 0,-4-6-129,0-7 0,0 0-129,0 0 129,0-12 0,-1-2 129,-6-4 0,2-3-258,-3-4 129,0-2-129,0 0 0,3 1 0,0-1-129,0 1-129,5 0 0,0-1 0,11 5-129,0-1 0,5 3 0,2 4 129,3 1 0,-1 3 0,0 2 0,1 5 129,-3 5-129,-1 0 129,-2 4-129,-4 4 129,-2 6 0,-1 2 129,-5-1 129,0 6 129,-4-3 258,-2 5 0,-9-8 0,4 3 0,-7-8 0,1 2 0,-2-6-387,-2-3-645,7-3-1548,-5-4-2451,6-8-387,1-7-387,3-4 129</inkml:trace>
  <inkml:trace contextRef="#ctx0" brushRef="#br1" timeOffset="134505.6938">14342 10094 6708,'-12'10'4644,"12"-10"-258,-18-10-516,3-3-3612,6 2-516,9 11 0,-13-16 0,6 8 0,7 8 129,-6-16 129,6 16 0,0-15 0,0 15-129,12-16 129,-3 9 0,5 0 0,0 2-129,2 1 129,1 4 0,-1 2-258,-1 6 129,0 5 0,-6 4 129,-1 2 129,-3 2 258,-5 0-129,0 3 387,-10-4 0,1 1 0,-6-8 0,6 1 129,-6-7-387,4-1-258,0-6-129,0-8-516,6-2-903,-5-9-1419,6 0-1677,1 0-387,2-5-387</inkml:trace>
  <inkml:trace contextRef="#ctx0" brushRef="#br1" timeOffset="134938.7185">14551 9965 5934,'0'0'4773,"0"0"-387,0 8-258,1 3-3870,-1 3-258,-1 2-129,1 2 0,-1 1 258,1-2 0,1-2 129,2-6 258,4 0-129,-7-9 0,23 0 0,-10-6-129,8-4 129,-3-8-129,3 1-129,-1 2 0,-1 0-129,-6 2 129,-2 4 0,-11 9 0,14 0-129,-11 9 0,-1 5 0,0 6 0,-1 0-129,1 5-258,-2-4-774,8 2-2580,-7-6-774,2-9-387,-3-8-258</inkml:trace>
  <inkml:trace contextRef="#ctx0" brushRef="#br1" timeOffset="135246.7361">14934 10155 2580,'23'33'4773,"-10"-22"-387,-3-11-387,3-8-2451,4-1-903,-6-9-516,4-1-129,-1-3 0,-2-3-129,-1 1 129,-2 0 129,-5 3 0,1 7 129,-4 0-129,-1 4 0,0 10-129,-9-7 0,9 7 0,-17 3-129,7 11-516,-8-5-774,1 4-2838,1 9 0,-4-8-258</inkml:trace>
  <inkml:trace contextRef="#ctx0" brushRef="#br1" timeOffset="135582.7554">15002 9957 903,'40'-62'2580,"-26"25"0,3 3-2580,-1 3 645,-5 2 129,2 5 645,-9 0 129,4 10 258,-8 2 0,0 12-258,0 0-258,6 8-258,-6 5-258,1 9-258,-1 4-129,2 7 129,-2 3 129,6 3-258,-6 3 387,4 6-387,-4-2 0,1 5-258,-1-7 0,0-1 0,0-5-387,0-12-645,6 1-2967,-2-13-774,-4-14-387,16 0-129</inkml:trace>
  <inkml:trace contextRef="#ctx0" brushRef="#br1" timeOffset="136070.7829">15556 9974 7224,'0'0'4515,"0"0"-129,-14 4-387,3-2-3870,-2 2-258,1 4 0,-6-3 129,0 3 0,-2 1 129,2 1-129,-1 3 129,2-1 0,1 0-129,7-3 0,-2-2 0,11 2-129,0-9 129,6 10-129,5-8 129,5-1 0,1 4-129,1 1 129,3 0 129,-4 3-129,0 0 0,-4 2 129,-1-1-129,-7 4 129,-2-1 129,-3-4-129,-6 1 258,-7-2-258,-1 0 129,-7-2-129,-3-1-129,-1 2-516,-5-7-2064,5 0-1935,3 0-387,1-8-129</inkml:trace>
  <inkml:trace contextRef="#ctx0" brushRef="#br1" timeOffset="136470.8062">16079 9820 1161,'0'11'3483,"0"7"-129,0-9-258,0 3-3096,0 5 0,2 2 387,0 5 129,-2 3 258,3 9-129,-3 0 258,0 8 258,0-3-129,0 6-129,-3-7-258,3 3 129,-1-11-258,1-3-645,3-8-1806,3-6-2193,-6-15-387,0 0-516</inkml:trace>
  <inkml:trace contextRef="#ctx0" brushRef="#br1" timeOffset="136702.8193">15794 10033 2451,'20'26'4773,"2"-20"-258,14-2-258,11 0-2322,-1-6-903,10-1-516,0-2-258,1-2-516,3 7-1290,-6-2-2580,-8-3-387,-4 5-129,-10-3 1</inkml:trace>
  <inkml:trace contextRef="#ctx0" brushRef="#br1" timeOffset="137105.8425">16406 10201 6708,'0'9'4644,"0"-9"-129,-5-5-387,1-6-3741,4-1-258,2-3-129,3-3-129,5 1 0,0 4 129,3 1-129,1-1 129,2 5 0,1 5-129,-2 3 129,0 3 0,-4 9-129,-2 2 258,-2 1-129,-1 3 129,-5 1 0,-1 2 258,-2-3 0,-2 2 258,-6-10 129,1 2-129,-9-8 0,3 2-258,-6-6 129,1-1-516,2-1-1290,-7-11-3354,1-3-129,-2-4-645,3-7 0</inkml:trace>
  <inkml:trace contextRef="#ctx0" brushRef="#br1" timeOffset="138113.9001">17100 10265 1677,'14'-20'3612,"-2"20"258,-12 0-645,9-12-2838,-9 12-129,12-6 129,-12 6 258,0 0-129,9 6 129,-9 4-129,0 7 0,-3-2 0,0 11 0,-7 2 0,4 8 129,-6-3-129,3 6-129,-5-4 129,5-1-129,-3-4 0,3-2-258,0-8 0,1-9-258,8-11 0,-15 4-129,11-8-129,0-13 0,4-4 129,0-6 0,0-3 0,2-6 129,4-2 0,2 1 129,1-2 129,3 3 0,1 0-129,0 3-129,5 4 129,1 1-129,2 9 129,1 4 0,2 2 0,2 4 0,0 2 0,1 7 0,0 0 0,-2 5 0,-1 3 129,-2 1-129,-2 4 129,-5 1 129,-5 3 129,-2 4 258,-8-6 0,0 6 0,-15-6 258,0 6-129,-10-7-129,2 2-129,-7-7 0,1-2-387,0-2-258,-3-5-645,8 0-1548,-1-9-2322,3-8-387,3-5-258,4-2 0</inkml:trace>
  <inkml:trace contextRef="#ctx0" brushRef="#br1" timeOffset="138517.9232">17678 9771 4128,'-2'15'4128,"2"-2"-387,0-13-129,2 12-3870,2-3-258,3 3 516,-1 3 258,-1-1 0,0 8-129,-2 2 258,1 7-129,-2 2 387,0 7 0,-2-1 0,0 6 258,-4-6-258,3 4 0,-5-8-129,3-1-387,1-3-1806,0-6-2709,-4-13-258,3-3-516,3-9 258</inkml:trace>
  <inkml:trace contextRef="#ctx0" brushRef="#br1" timeOffset="139433.9756">17834 10145 774,'21'0'3354,"6"-9"-1032,-11 5-1161,2 2-129,1 1 258,0-3-387,2 4 129,-2 0-387,2 1-129,-3 5 0,2 4 0,-5 0-129,3 8 258,-6-3-129,2 5 0,-7-3 129,2 5-129,-6-4 0,1 2-129,-4-6 129,-1 0 0,-7-3-258,-2 1 129,-6-5-129,-1-2 129,-4-5-129,1 0 0,-2-7-129,1 2-129,3-4 129,3-1-258,4-2 129,4 0 0,7 3-258,0-1 0,11 4 0,2-4 0,7 7 0,1-3 0,3 4 129,0-1-258,1 3-645,-7-3-1806,1-3-1419,2 4-387,-7-11 0</inkml:trace>
  <inkml:trace contextRef="#ctx0" brushRef="#br1" timeOffset="139797.9963">18317 9820 6321,'-6'13'4644,"3"-2"-258,3-11-258,0 13-3741,3-1-645,3 3 129,-2 6-129,2 9 258,-1 5 0,1 3 0,-3 6 258,-1 2-258,0 3 129,-2-4 0,1-2 0,-1-9-129,0-3 0,-2-7-387,-6-11-1548,8-13-2322,-12 5-129,2-12-516</inkml:trace>
  <inkml:trace contextRef="#ctx0" brushRef="#br1" timeOffset="140008.0085">18203 9999 3612,'27'9'4644,"-6"-1"-387,4 1-2064,-2-4-774,10 5-387,-3-3-645,3 0-258,1 0-645,-5-5-1032,4-2-2580,-2 4-129,-8-4-387</inkml:trace>
  <inkml:trace contextRef="#ctx0" brushRef="#br1" timeOffset="140458.0342">18616 10121 2193,'12'26'3870,"5"-12"258,-6-6-1161,4-7-1806,9 2-387,-5-3-387,6-4 0,-3-7 0,3 0 0,-2-4 129,1 0-258,-4-1 258,0 7 0,-7-6 0,3 7 0,-9-5 0,-7 13 0,5-14-129,-5 14-258,-9-7 0,-5 1-258,-2 6 129,-5 0-129,-1 3 0,-3 4 129,-4 1 0,1 1 0,0 5 0,1 1 129,0 2-129,6 7 258,2-2 0,6 4 0,3-1 258,10 8 0,2-5 0,11 4 0,6-4 0,7 1 129,7-3-387,6 0-129,3-2-387,-1-6-4386,5-7-129,1-7-645,-4-11-129</inkml:trace>
  <inkml:trace contextRef="#ctx0" brushRef="#br1" timeOffset="152090.6996">17031 9755 129,'0'-17'1290,"0"17"-2580</inkml:trace>
  <inkml:trace contextRef="#ctx0" brushRef="#br1" timeOffset="152489.7224">16956 9645 1806,'-11'-6'2580,"11"6"-1161,0 0-387,0 0-516,-1 6-258,1-6-129,-4 14 258,1-4 0,-3 3 258,3 5 129,-3-2 0,3 4 258,-6-2 129,5 2 0,-5-1-129,6-2-258,-7-1 0,6 1-516,-3-3-258,0-1-387,4-4-516,3-9-129,-5 13 0,5-13-258,0 0-774,0 8-2064,0-8 387</inkml:trace>
  <inkml:trace contextRef="#ctx0" brushRef="#br1" timeOffset="152842.7426">17072 9662 1548,'3'9'3741,"-3"-9"0,0 0 0,-1 9-2967,1-9-1032,-5 13 129,2-3 258,-3 0 0,2 3 258,-4-1-129,4 3-129,-3-1 258,5 1-258,-4 1 258,5-1-258,-2 1-129,2-5-516,1 4-1419,3 3-1935,-3-18-258,5 14 0</inkml:trace>
  <inkml:trace contextRef="#ctx0" brushRef="#br1" timeOffset="153689.791">19093 9754 1419,'0'0'2451,"0"0"387,0 0-3483,10 0 387,-10 0 258,14 0 903,-14 0-129,11 2 129,-11-2 258,0 0 0,4 12-387,-4 0-129,-4-1 258,0 7-387,-6-1 387,3 6-258,-4-2-129,3 4-129,-1-2-129,1 0 0,4-3-258,0-3-258,4 1-387,0-7-903,0-3-2064,8 0-516,-8-8 0</inkml:trace>
  <inkml:trace contextRef="#ctx0" brushRef="#br1" timeOffset="154008.8093">19282 9738 4902,'4'26'4515,"-4"-10"-387,-1-6 0,-2 5-3870,0 4-516,-1 5 387,2 1-129,-3 0 129,1 3-258,-1-2-129,-4-2-1677,-1-2-2322,7 0 129,-6-12-645</inkml:trace>
  <inkml:trace contextRef="#ctx0" brushRef="#br1" timeOffset="145194.3049">12175 11837 4128,'12'-4'4257,"-12"4"-258,0 0-129,0 0-3225,0 0-645,0 0 258,-2-9 129,2 9 129,-17-1 129,8 1 0,-7-1 0,3 1 0,-3 0 0,1 2-258,-1 2 0,1 3-129,-1 0-258,2 8 129,0 0-129,2 0 0,2 4-129,1 4 258,2-3-129,2 2 0,1-1 258,4 0-129,0-2 0,3 1 129,3-3-129,6-2 0,2-2-258,3-4-258,6 3-645,-6-12-1290,11 0-1806,-4 0-645,0-6-258,1 0 0</inkml:trace>
  <inkml:trace contextRef="#ctx0" brushRef="#br1" timeOffset="145578.3271">12242 12118 1548,'-9'11'3483,"-2"-11"387,11 0-645,0 0-2193,-9-11-774,8-2-258,1-4-258,1-4 0,6-1 258,3-1 0,2 0 258,6 6 129,-3 0 258,5 10-258,-5 2 387,3 6-258,-5 5-129,2 8 258,-3 1-387,-3 5 0,-3-3 129,-1 5 387,-5-4-258,0 1 258,-8-8 0,2 3 0,-6-8 0,3 1 0,-6-7-258,3 0-258,-3 0 0,1-5-258,0-3-129,0-2-387,14 10-1677,-18-12-2322,10 2-258,4 1-387,1-3 0</inkml:trace>
  <inkml:trace contextRef="#ctx0" brushRef="#br1" timeOffset="146073.3553">12490 11956 129,'0'0'3741,"0"0"0,0 0-387,0 0-2451,0 0-258,1 8 129,-1 0 0,4 5-258,-1 1 0,4 7 0,-3-3 129,8 4 129,-7-3 0,8 3 0,-7-5-129,3 1 0,-4-6 0,2 2-129,-7-14 129,5 13-129,-5-13-129,0 0-129,0 0-129,0 0 0,-4-14-129,1 0 129,-2-6-129,3-1 0,0-3-129,1-4 0,1 1 129,0 4 0,5-3-129,-1 6 0,5 5-129,-2 1 0,4 7-258,-4 0 129,8 7-258,-4-4-516,10 11-774,-7-5-1548,5 4-1161,2 0 0,0-3 129</inkml:trace>
  <inkml:trace contextRef="#ctx0" brushRef="#br1" timeOffset="146517.3803">12792 11976 2451,'-9'16'3225,"9"-16"0,-3 15-2064,3 0-1032,0-1 0,5 4 387,-2-2 129,5 6 645,-4-5 0,4 6-129,-3-6-129,3 4 129,-5-10-129,3 4-387,-6-15 129,7 14-258,-7-14 129,0 0 0,0-16-129,2 3 258,-2-8-387,0 1 0,0-4-387,0-1 0,0 1 0,0 2-129,4 2 0,1-1-258,5 6 129,-1 0 0,4 6 0,-1-3-129,1 5 0,2 0 0,0 4 258,-3 2 0,3 1-129,-6 0-645,9 7-2193,-4 2-1290,-4-6-258,5 7 0</inkml:trace>
  <inkml:trace contextRef="#ctx0" brushRef="#br1" timeOffset="146846.3993">13105 12009 3354,'19'10'4257,"-19"-10"-387,23 3-774,-8-3-2451,4-3-1677,-4-9-645,7 3 0,-5-11 129,3 6 645,-8-8 645,1 0 774,-4 5 774,-7-4 645,2 12 129,-8-2 0,4 11-387,-22 0-645,8 5-516,-5 9-387,-1 5-129,-2 7 0,2 1 129,-2 0 0,6 1 258,-1-2-129,7 1 129,1-5-129,9-2-129,0-3-129,9-8-903,15 0-2193,3-5-1548,3-6 0,7-4-387</inkml:trace>
  <inkml:trace contextRef="#ctx0" brushRef="#br1" timeOffset="147237.422">13587 11963 3612,'-19'6'4128,"10"-6"-387,-7-4 129,-1 2-3612,2 1-258,0 1 129,0 0-129,2 2 129,1 5-129,4 0 0,2 4 0,4 1 0,2 1 129,5 0 0,5 3 387,0-3-258,6 1 129,-4-1 0,3 1 0,-3 1 129,-1 1-258,-4-3 129,-1 2-129,-6-4 387,-1 3-129,-9-5 129,0 3 0,-8-7-129,1 3-129,-3-3-516,-4-5-1677,4-3-2580,4-4-387,3-5-258,6-5-258</inkml:trace>
  <inkml:trace contextRef="#ctx0" brushRef="#br1" timeOffset="148117.4723">13757 12025 1548,'0'16'3483,"2"12"129,-2-6-516,1 7-2580,3 10 129,-4 1 516,6 12 0,-6 1-129,3 6 129,-4-9 0,1 1-129,-5-10-387,4-5-129,-3-9-387,0-9-258,4-18 0,-10 3-129,6-10-258,-2-18-387,5 0-258,-4-14 0,5 0 129,0-9 129,1 3 129,0-3 129,6 0 387,-2 6 387,0 0 0,1 7 129,0 1 0,0 1-129,3 7-129,0 1 0,3 6 0,3 2-129,4 3-129,2 3 129,5 4-129,0 3 129,3 4 0,-1 3 129,-3 3 258,-1 6 387,-9-2 129,0 11 387,-11-6 129,1 10 258,-14-7-129,0 8 0,-13-6-129,3 2-516,-8-5-129,2-3-387,-1-5-258,-4-9-774,14 1-2193,-2-7-1806,3-10-258,4-3-258,4-6-257</inkml:trace>
  <inkml:trace contextRef="#ctx0" brushRef="#br1" timeOffset="148593.4993">14153 12106 9159,'-20'17'3999,"5"-17"-258,15 0-516,-16-3-4128,16 3-258,-4-14 0,4 14 0,4-22 258,8 8 516,0-1 258,6-2 387,3 2 0,0 1 387,3 6-129,-3 1 258,3 7-129,-7 0 129,4 10 129,-6 3-129,1 10-258,-7 2 129,2 4-258,-9-1 387,-1 4-258,-4-7 129,-5 1-129,-7-8 258,0-3-387,-5-11-129,0-4-129,0-3-258,-1-13-903,12 1-2451,-6-6-1161,7-4-645,4-3-258</inkml:trace>
  <inkml:trace contextRef="#ctx0" brushRef="#br1" timeOffset="149002.5229">14448 11998 6837,'9'12'4644,"-7"-2"0,0 4-387,2 7-3741,-1 0-129,2 4-129,-3-3 258,6 0 0,0-7-129,8-6-387,6-8-387,2-8-129,7-9 0,0-8 516,5-3 0,1-2 0,-1 1 129,0 6 387,-11 3 258,0 13 0,-10 6-129,-4 7-258,-7 12-258,-4 7 0,0 6 0,-7 1-387,7 7-1032,-10-8-3354,9-5-129,1-9-387,2-9-387</inkml:trace>
  <inkml:trace contextRef="#ctx0" brushRef="#br1" timeOffset="149478.5502">14981 12120 6837,'22'31'4515,"-13"-20"-129,5 4-387,-1-4-4128,7 0-387,-6-11-774,8 0-774,-5-9 129,5-4 0,-3-11 516,4-1 774,-2-2 903,-6-7 645,4 12 645,-13-10 1032,8 11-258,-14-1 0,3 14-645,-10-1-645,-1 9-645,-7 1-645,-4 9-258,2 8-387,-10 1 129,6 3 0,-7-2 0,5 6-129,-4-10-516,10 0-2064,1-1-903,-1-11 129,17-4 0</inkml:trace>
  <inkml:trace contextRef="#ctx0" brushRef="#br1" timeOffset="149785.5677">15407 11588 2580,'2'14'5031,"-7"1"-258,0 9-129,-2 8-2709,-8 0-903,6 14-258,-7-3-129,5 10 258,-5-4-387,4 3-129,-3-6 0,4-1-129,0-5-129,1-10-774,8 0-1290,-5-12-2709,7-10-258,0-8-516,0 0 129</inkml:trace>
  <inkml:trace contextRef="#ctx0" brushRef="#br1" timeOffset="150223.5928">15599 12001 8643,'-14'3'5160,"3"0"-258,-3 0-387,3 1-3999,-5 4-645,1 2-129,3 3 129,-3 3 0,3 2 0,2-1 129,2 1-258,4-5 258,1 3 129,3-2-258,4 0 258,5-1-129,1-3 129,1 4-129,4-2 258,-3 2-387,2-1 258,-5 1-129,-4-3 129,-3 3 129,-2 1 0,-1 0-129,-8-2 129,-3 1-129,-3-5-258,-5-5-516,7 7-1935,-4-11-1935,-2-3-774,1-9 0,1-6 0</inkml:trace>
  <inkml:trace contextRef="#ctx0" brushRef="#br2" timeOffset="173613.9306">9947 11383 516,'-30'-2'516,"12"2"0,0 0 129,-4 2-129,-3 1 258,0 4-129,-3-1 0,2 2-129,-4 2 0,2 1 129,-1 1-129,2 2 0,0-1-258,3 2 0,-1 1 0,0 2-129,5 0 0,0 2 0,0-2 129,3 5-129,-2 1 129,3 0-129,-2 3-129,3 1 129,-1 1 129,0 2-258,0 2 129,1-1 0,2 2 0,2-4 0,1-1-129,3 0 0,0-2 129,4-3-129,0-3 258,2 2-129,1-2 0,0 2 129,1-1 0,5 4 129,2-2-129,1 3 129,1-2 0,2 1 0,1-3 129,2 3-129,-1-8 129,4 1 129,-4 0-258,6 1 129,-3-4 0,4 3-129,0-1-129,2 0 0,-1 2-129,2 1 0,-2-5 0,3 2 258,-3-3-129,2 0 129,-1-4-129,5 3 258,-3-8-129,7 0 129,-1-5-129,5 1 0,-1-2-258,4-2 258,-3-5-258,3-3 0,-3-4 129,0-5-129,-3-4 0,2-3 0,-4-5 129,-2-2-129,-1-4 0,-1-2 0,1-1-129,-2-3 0,-1 0 0,-2 1-129,-2 1 129,-2-2 0,-2 2-129,-3 1 0,-1 3 258,-7-1-129,-3 1 129,-3-1-129,0 0 0,-7 1 129,-4 3 0,-1-1 0,-6-1-387,3 2 258,-3 2-258,-1 2 258,-1 2-258,2 1 129,-1 2 0,-1 6-129,0 1 258,-3 6-129,0 2 129,-4 2-129,3 3 0,-5 1-129,4 5-387,-6 0-387,9 11-1290,-1 1-2064,0-1-129,4 6-516</inkml:trace>
  <inkml:trace contextRef="#ctx0" brushRef="#br2" timeOffset="174661.9906">10370 12216 2193,'4'7'2838,"-4"-7"258,3 9-1677,-3-9-1419,12 6 0,-12-6 516,17 7 129,-8-7 0,0 1 0,1-1 258,3 0-258,-2 0 258,4 1-258,-2-1-258,2 3-129,1-1 0,2 4-129,1 2 0,1 3 129,2 3-258,1 2 0,1 5 0,2-1 129,-1 5-129,2 1 129,0 2-129,0-1 129,3 1 0,0 1 0,4 2 0,1 2 129,1-1-129,2 2 129,-3-3 258,2 3-258,-4-7 0,0 1 129,-3-7-129,1-3 129,-4-5-129,5-6-129,-2-5-129,1-4 0,1-5 0,2-3-129,-3-1 0,0-2 0,-2 3 0,-3 0 129,-2 3-129,-3 3 258,-5 1-129,-2 3 129,-5 2 258,-1 8-129,-3-1 129,-2 6-129,-3-1 129,2 5-129,-2-2 0,0-1-387,0 6-1290,0-6-2451,0-6-774,0-10 0,9 9-387</inkml:trace>
  <inkml:trace contextRef="#ctx0" brushRef="#br1" timeOffset="143234.193">10559 11971 1548,'-10'1'2709,"10"-1"-1419,0 0 0,0 0 258,4-7 129,-4 7 0,3-14-258,-3 14-258,6-10-129,-6 10-258,9-9-258,-9 9-387,15-9 0,-5 6 0,2-2 0,4 1 129,3-7 0,5 5 129,-2-4 129,7-1-129,0 0-129,2 0 0,2 0 0,3 3 0,-3 0 0,4 4-129,1 0-129,-2 4 129,1 0 129,0 2-129,-3 3 0,1 2 0,-3-2-129,0 2 258,-4 2-129,-1 4 0,-4-2 129,1 4 0,-5 0-129,0 6 0,-6-1 129,1 4-129,-4 0 129,0-2-129,-2 1 0,0 1 129,-1-3 129,0-2 0,0-6 0,6-2 0,0-5-258,7-1 0,2-7 0,8-7-129,4-7-258,2-4 0,2-4 0,0-3-387,0 4-387,-13-8-3354,2 4-387,-9 0-258,-12-1-387</inkml:trace>
  <inkml:trace contextRef="#ctx0" brushRef="#br1" timeOffset="144142.2449">10565 11956 903,'0'0'2451,"0"0"0,8-2-1419,-8 2-1161,8-10-258,-8 10 129,8-12 645,-8 12 387,3-11 0,-3 11 129,0-12 0,0 12 0,1-16-258,4 7 0,0-6-387,4 1-129,3-6 0,3 1 258,2-6 129,0 4 0,2-4 0,1 6 129,-3-2-258,-1 7 0,-4 1-258,-1 6-129,-11 7-129,11-2 0,-11 2-129,0 8 129,0 3-129,-7 2 0,-1 2 258,-2 0-129,-2 3 0,-3-1 0,-3 2-129,0-2 129,-2 3-129,1-1 0,-1-1 0,1-2 129,2-2 129,1-1 0,6-2 0,2-1 0,8-10 0,-6 13 129,6-13 0,3 11 258,-3-11-129,16 13 0,-6-6 0,2 4 258,-1 0-129,3 1 0,-2 0 0,0 1 129,1-1 0,1 2 129,-5-5 0,3 2 0,-3-5-129,0 1-129,-9-7 0,15 11-129,-15-11-645,0 0-1806,9 4-1677,-9-4-516,0 0-387,14-6-129</inkml:trace>
  <inkml:trace contextRef="#ctx0" brushRef="#br1" timeOffset="150658.6177">16483 11797 7224,'0'34'5289,"0"-14"-129,-3 9-258,-3-1-3225,1 15-1032,-5 4 129,-1 10-258,-4-2 0,1 3-129,1-3-258,1-10-258,4-3-774,-5-16-3870,11-12-387,2-14 0,-3-9-645</inkml:trace>
  <inkml:trace contextRef="#ctx0" brushRef="#br1" timeOffset="150882.6305">16267 12030 2580,'-23'-1'4128,"23"1"258,0 0 129,0 0-3096,11 2-258,4-5 258,15 2-258,-4-9 258,14 7-387,-2-7-387,6 1-387,1 3-516,-4 0-516,7 6-2193,-8 4-1806,-4 3-258,-6 3-387,-7 4 517</inkml:trace>
  <inkml:trace contextRef="#ctx0" brushRef="#br1" timeOffset="151235.6507">16562 12254 10191,'-10'-2'4386,"14"-18"-387,11 8-516,7-9-4128,1 7-258,1-1 516,3 7 0,-3 0 129,0 7 516,-2 2 129,-7 7 387,0 9-258,-10-2 387,-2 11-258,-5-1 258,-4 6 129,-10-3-258,2-1 129,-7-6-387,2-1 0,-2-5-387,-3-6-258,4-5-387,-5-9-774,8-8-3741,-3-6 129,5-7-645,0-12-129</inkml:trace>
  <inkml:trace contextRef="#ctx0" brushRef="#br1" timeOffset="155371.8872">17362 11891 3870,'0'0'4257,"0"0"-387,0 0-129,0 0-3225,0 0-645,0 0 258,0 0 129,1 9 0,-1-9 258,-1 8 0,1-8 129,-8 12-129,8-12-258,-12 14-129,6-5 0,0 7 0,-4 1-129,0 2 129,-3 3-129,2 2 0,-4 2 129,2-2-258,0 4-774,-3-4-3225,6-11-129,7-6-516,3-7 129</inkml:trace>
  <inkml:trace contextRef="#ctx0" brushRef="#br1" timeOffset="155698.9059">17498 11935 5547,'-9'1'3999,"9"-1"0,-5 9-774,5-9-2838,-5 13-387,3-3 129,1 4 0,-2 2 129,0 5 129,-5-1 258,2 5 0,-6-4 258,4 8-387,-5-7 129,3 3-387,4 1-1290,3-6-2967,0-8-387,5-5-516,7-7-258</inkml:trace>
  <inkml:trace contextRef="#ctx0" brushRef="#br1" timeOffset="156509.9523">17730 12283 5289,'14'3'4773,"-6"2"-387,-8-5-258,-4-6-3225,4 6-903,-4-10 0,4 10 0,-12-12 0,3 6 129,-2 1 0,0 3 129,-6-1 258,3 4-129,-7 2 129,5 7 129,-5 1-129,3 3-129,-3 4 0,2 6-129,-1 0 0,0 2-129,3 4 0,2 1 129,1 1-258,5-1 387,3-1-258,6-3 0,0-4 129,12-1-129,5-4-129,5-5 0,8-2-387,0-11-774,10 5-774,-10-9-1806,8-2-1032,-3-6-387,-3 0-129</inkml:trace>
  <inkml:trace contextRef="#ctx0" brushRef="#br1" timeOffset="157133.9879">17881 12378 5934,'-2'10'4515,"2"-10"-387,0 0 0,14-1-3999,-4-1-258,1-2 129,4 0 0,-1 3 0,3-1 129,0 2 0,1 2-129,0 6 129,-1-1 0,-1 5-129,0 2 0,-1 1 0,-1 4 0,-4 2 0,-1 0-129,-5 1 129,-2 0-258,-2 0 129,-7-2 0,-4-1 129,-4-4 0,-3 0 258,-4-5 129,2 0-129,-4-6 129,4-1 0,-3-3 0,3-5-129,5-5-258,0-8-129,7 0-258,0-6-258,8 3-129,4-6-129,10 6 258,-2-3 0,7 8 129,-1-1 258,6 11 129,-2 3 258,1 3 129,-1 4 0,-1 6-258,-1 1-516,3 3-1548,-1 6-1935,-8-14-258,3 1 129</inkml:trace>
  <inkml:trace contextRef="#ctx0" brushRef="#br1" timeOffset="157586.0139">18396 12023 5031,'8'0'5031,"-6"13"-516,-2-4 0,-2 0-2709,-1 6-1677,0 3 0,-1 0 0,-3 4 0,3 2 0,-2-3 258,1 3-258,0 0 258,0 3-258,-1 1 129,3 4-129,-4 0 0,4 3 129,0 3-129,1 1 258,1 0-258,1-1 0,4-4 0,7-1 0,3-6-129,6-5-129,5-2-129,1-12-258,10 1-258,-6-11-645,10-1-1419,-6-12-2064,-3-9 0,-2-3-258</inkml:trace>
  <inkml:trace contextRef="#ctx0" brushRef="#br1" timeOffset="157872.0302">18254 12199 9030,'0'11'4902,"15"-7"-129,3-2-516,6-1-3741,6 2-516,9 3-129,3-2 0,5 3-516,-6-7-1419,6 2-2451,1 0-129,-6-2-645,1 0 258</inkml:trace>
  <inkml:trace contextRef="#ctx0" brushRef="#br1" timeOffset="158540.0684">18879 12004 3225,'0'14'3741,"-3"-6"387,4 2-1935,3 6-1032,-4 1 129,3 8-129,-3-3 0,0 9 0,-5-8 0,4 9-516,-7-10-129,4-2-645,1 1-1290,-2-9-2838,5-12-387,0 0-387,-2-7-129</inkml:trace>
  <inkml:trace contextRef="#ctx0" brushRef="#br1" timeOffset="158796.0831">19007 12092 1161,'0'9'4128,"0"-9"645,0 9-1548,0 4-1032,-1-2-129,1 11-387,-5-4-129,5 13-258,-6-1-516,3 3-645,0 7-2580,0-2-1935,-6-12-516,3-7-387,-3-18 0</inkml:trace>
  <inkml:trace contextRef="#ctx0" brushRef="#br2" timeOffset="175418.0338">11924 12637 2580,'7'-15'4386,"-2"0"129,-3 8-1161,-2 7-903,0 0-645,0 0-516,2-9-387,-2 9 129,0 0-258,0 0-258,0 0 0,0 0 129,0 0-258,0 0 0,0 4-129,0-4 0,0 0-129,2 12 0,-2-12 0,4 15 0,-3-4 0,1 2 0,1 3-129,-1 4 129,-1 6 0,1 2 0,-2 3 129,0 9-129,0 2 129,0 7-129,-4 4 0,2-1 129,-3 0-129,1-2 0,0-2 0,1-5 0,0-5-129,2-9-129,0-8 129,1-6 0,0-3 0,0-12-129,0 10 129,0-10 0,0 0 0,0 0 258,0 0-258,0 0 0,0 0 0,0 0 0,0-6-258,0-5-645,6 1-3999,-6-4-258,0-3-258,0-3-387</inkml:trace>
  <inkml:trace contextRef="#ctx0" brushRef="#br2" timeOffset="176186.0777">11783 13205 6321,'-16'-9'4773,"16"9"-387,-14-4 0,3-1-2967,11 5-516,-10 0-258,10 0-129,-8 9 0,8-9 0,-8 9 129,8-9-129,0 0-129,-3 13 129,3-13-258,0 0 129,0 0 0,0 10-129,0-10 0,6 9 0,-6-9 0,13 18-129,-7-6 0,6 6 0,0 0-129,0 2 0,1 2 0,2 3-258,-1 2 258,-1 2-258,2-3 258,-1-1-258,-1-1 129,0-2 129,-3-5-129,0-2 129,-2-3 0,1-4 129,-9-8-129,11 9 129,-11-9 129,9 0-129,-9 0 0,10-9-129,-4-3 129,3-2-129,1-4 129,1-6-129,1-4 0,1-1 129,2-2-129,1-1 129,-1 0 0,1 1 0,2 1-129,0 3 129,1 3-129,0 3 129,-3 2 0,0 4-129,-2 4 0,-4 1 0,-2 5 0,-8 5 129,8-5-129,-8 5 0,0 0 0,0 0 0,0 0 0,0 0-129,0 0 0,0 0-129,0 0-258,0 0-2709,0 0-1935,-3-16-258,-1 4-387,-4-14-258</inkml:trace>
  <inkml:trace contextRef="#ctx0" brushRef="#br3" timeOffset="259189.8252">14524 13259 6708,'10'0'4644,"-10"0"-387,0 0-1161,0 0-2709,0 0-258,9 0-129,-9 0 0,0 0 129,12 11 0,-12-11 129,6 20 0,-3-6 129,0 6-258,-3 4 258,3 3-258,-3 3 129,0 6-258,0 1 258,0 6-129,0-6-129,0 2 258,0-3-645,0-9-645,9-3-3354,-2-5-387,-7-19-258,16 6-258</inkml:trace>
  <inkml:trace contextRef="#ctx0" brushRef="#br3" timeOffset="259986.8709">14468 13326 6063,'-14'6'5160,"14"-6"-645,0 0-129,-3-15-3354,5 5-1290,8 0 129,1-5-129,6 3 129,2 0 0,0 0 129,2 0 129,0 3 0,0 2 0,-2-1 0,0 7-129,-2 1 0,-1 0 129,-1 1-258,-1 7 129,-1 2-129,-1-1 129,-2 6-129,1 1 129,-2 1 0,0 4 0,-3-3 129,0 2-129,-4-1 129,-1-1-258,-1-1 387,-2 1-258,-5-4 258,-1 0-258,-4 1 0,1-5 129,-3 1 0,1-3 129,1-4 0,3-1-129,9-3-129,-13-1 0,13 1 0,-3-10-129,3 10 129,3-13-258,-3 13 0,14-6 258,-2 6-129,0 0 129,0 5-129,2 0 0,2 8 0,-1-2 0,3 8 0,-3-3 0,-3 5 0,1 0 129,-3 0 0,-3 1 129,-3-4 0,0 2 129,-4-6 0,-2 0 0,-5-5 0,-1-3 129,-5-1-129,2 1 129,-6-6 0,2-1-129,-3-6 0,2 1-129,-2-4 0,3 0 0,1-1-387,1-6-129,7 6-258,-6-5-774,12 16-645,-6-15-2322,6 15-645,5-14-129</inkml:trace>
  <inkml:trace contextRef="#ctx0" brushRef="#br3" timeOffset="260624.9074">14941 13456 5160,'9'6'4128,"-9"-6"-129,0 0-1419,0 0-2580,10-6-129,-10 6 0,9-4 129,-9 4-129,12-2 258,-3-1 129,-1 3 0,2 0 129,3 0 0,0 3-129,3 3 0,-1-2-129,2 4 0,-1-1-129,-1 3 0,0 2 0,-1 1-129,-3 4 129,-3 0 0,-2 5 0,-3-3 0,-3 5 129,-2 0 129,-9-4 387,3 3 0,-7-9 0,5 2 129,-7-9-129,5 2 258,-6-9-387,6 0 0,-1-5-258,0-6-258,5-4 0,-2-1-129,6 1 0,1-4-258,3 4 129,3-2-258,8 8 0,0 0 0,9 9-129,0-6-129,10 9-645,-6-3-1161,7 0-1935,2 2-258,-2-2 129</inkml:trace>
  <inkml:trace contextRef="#ctx0" brushRef="#br3" timeOffset="260948.9259">15481 13508 1935,'0'-14'3741,"0"14"-129,-8-14 0,1 5-3354,-1 3-387,-1 1 129,-2 4 129,-3 1 258,0 3 129,-3 5 129,2 6 258,-4-1 129,7 8-129,-7-2 0,8 7-129,-1-4-129,5 6 129,0-6-258,7 1-129,0-4-258,5-1-129,11-5-516,0-10-903,13 3-1677,1-6-1548,2-9-129,3-1-129</inkml:trace>
  <inkml:trace contextRef="#ctx0" brushRef="#br3" timeOffset="261428.9533">15698 13252 1,'0'-15'3998,"0"15"130,0 0-774,0 0-1032,0 0-645,0 0-387,0 4-516,0-4-129,-1 17 129,-1-6-258,2 8 0,0-1 0,0 6-258,0 5 0,0 2-129,0 7 0,1 0-129,-1 0 129,-2-2-129,-3-1 129,2-3 0,-5-4-129,5-6 258,-1-10-129,1-3 129,3-9-129,0 0 0,0-10 0,1-4 0,5-12 129,2-5-258,3-3 0,2-2 0,3-2 0,1 2 0,3 0-129,2 3 129,1 9-129,-1 3 129,1 3-129,-2 1-129,2 10-258,-8-5-903,7 12-1677,-6 0-1548,-8 0-129,-1 8-258</inkml:trace>
  <inkml:trace contextRef="#ctx0" brushRef="#br3" timeOffset="261685.9681">15702 13514 5289,'0'13'5031,"16"3"-258,-2-14-516,5-2-2838,3 4-1290,4 2 129,2 0-129,0 3-129,1 2-129,1 5 0,-2 2 129,0 5-516,-2-4-774,0 2-3096,5 8-258,-5-7-516,1 1 258</inkml:trace>
  <inkml:trace contextRef="#ctx0" brushRef="#br3" timeOffset="262637.0222">16250 13486 3999,'0'0'4386,"14"7"-258,-14-7-516,19 17-2838,-10-4-1419,6 12 258,-1 4 258,0 6 0,-3 7 387,-3-1 129,2 7 387,-8-10 0,5 10 258,-7-13-129,0 1 0,0-15-129,0-1 0,0-20-387,0 0-129,0 0 0,-6-22 0,6-6-258,0-5 0,0-5 0,1-7-129,0 2 258,1 2 0,0 0 0,-1 2-258,1 5 258,2 6-129,-1 6 0,2 5-129,1 4 129,-6 13-129,18-8 0,-8 8 0,2 10 0,2-1 129,-2 6 0,0 2 129,0 4-258,-2-1 129,-4 1 129,-1 2 0,-5-4 0,0 3 129,-9-4 0,-2 0-129,-5-7 129,1 5 258,-6-7-258,3 0 129,-3-7-129,1-2-129,2-2-129,1-7 0,6 0-258,-1-7-258,11 1-903,-6-11-2709,10 4-903,5-4-129,6 1-516</inkml:trace>
  <inkml:trace contextRef="#ctx0" brushRef="#br3" timeOffset="263081.0476">16602 13516 4773,'8'12'4644,"-8"-12"-258,0 0-258,12 12-3096,-12-12-1032,10 8 0,-5 1 129,3 4 258,-4 0 0,2 7 258,-2-3 0,3 7 258,-6-5-387,4 4 129,-4-7-258,2-1-258,-3-3 0,3 0 0,-3-12 0,2 11 0,-2-11 258,1-6-258,-1-8 258,0-1-129,0-3 0,4-6-129,-2-6 0,2 2-129,2 2 0,3 1-129,5 3 0,2 4-129,5 0-129,-1 3-387,7 11-129,-5-7-774,11 12-1161,-8-1-1935,3 2-387,-4 1-258</inkml:trace>
  <inkml:trace contextRef="#ctx0" brushRef="#br3" timeOffset="263441.0684">16998 13648 7482,'-21'6'4773,"13"-11"-258,3-5-258,7-6-3870,-1-5-387,5 2 0,2-3 0,3 1 129,0 3 258,2 6-129,-1 2-129,-1 7 129,1 3-129,-3 6 0,-2 6 129,-2 1-129,-3 6 0,0 5 258,-3-3 0,-3 2 258,-5-2-258,0 2 129,-6-7-129,1 2 0,-2-6-258,-1-7-129,-1-4-387,-5-10-1161,7 0-3354,-2-12-258,6-2-258,-3-6-387</inkml:trace>
  <inkml:trace contextRef="#ctx0" brushRef="#br3" timeOffset="264577.1334">17250 13512 2193,'2'37'3870,"2"-11"129,-4-4-645,-1 8-3483,1 5-129,0 1 0,0 3 258,0-2 0,0 2 516,-3-10 516,3 2 0,-7-12 387,6 3-129,-8-15 0,9 4-387,-9-13-129,9 2-258,-7-24-129,4 0-258,-1-2 0,0-8 0,1 1-129,2-6 129,1 2-129,0 0 129,3 1-129,5 5 0,2 1 129,4 2-258,1 4 258,3 3-258,2 3 258,3 8-258,-2 6 129,-1 2 0,1 4 0,-2 9 0,-4 6-129,-3 3 258,-3 6-129,-2 2 258,-7-2 129,-1 5 0,-9-6 0,-1 1 258,-7-8-258,3 2 0,-4-10-258,-1-4 0,1-4-387,0-5-387,9-1-2580,-3-12-1548,2-2-516,3-10-387,5-4 129</inkml:trace>
  <inkml:trace contextRef="#ctx0" brushRef="#br3" timeOffset="265574.1904">18134 13219 6837,'-8'-1'4515,"8"1"-129,0 0-387,0 0-3612,0 0-516,-2 4 0,2-4 0,0 15 0,0 0 0,0 3 129,0 6 129,0 5-129,0 0 129,0 6-129,0-1 258,0 4-129,0-5 0,0 2 129,0-5 0,2-5 0,0-6-129,1-2 129,3-5-258,2-7 0,5-5 0,2-10-129,3-4 0,1-2-129,4 0 129,-2-2 0,1 4 129,-2 1-129,-4 7 129,-1 6 0,-1 8 0,0 3 0,-4 8 0,0 0-129,1 3 129,-2 2 0,-2 2-129,1-2 258,-4-5 129,1 3 0,-5-9 129,0 2 387,-7-6-258,0 1 0,-8-8 129,1 2-129,-6-4 0,1-4-387,-1-3-129,2-4-258,3 1-387,-3-13-645,12 14-2064,-5-11-1677,5 4-129,-1-4-387</inkml:trace>
  <inkml:trace contextRef="#ctx0" brushRef="#br3" timeOffset="266109.2211">18563 13479 8127,'7'15'4902,"-7"-15"-258,10 6-387,-10-6-3741,8-6-903,0 5-129,-8 1 129,17 0 129,-7-3 129,-1 2 258,4 1 129,-2 1-129,4 4 129,-3 0-129,1 5-129,1 4 0,-2 2 0,-1 6-258,-1 1 129,-3 3 129,-3 1 0,-3-2 0,-1-1 258,-2-5 129,-3 2-129,-5-8 129,-2-3 0,-1-1-129,-2-8 0,-3-2 0,2-3-258,0-7-129,0-6-129,4 3 0,0-6 0,5 2 0,0-3 0,6 9-129,-2-3 0,3 7 129,2-2-387,10 10-774,-12 0-1935,20-8-1290,-1 8-516,3 0 258</inkml:trace>
  <inkml:trace contextRef="#ctx0" brushRef="#br3" timeOffset="267386.2941">19070 13462 4128,'-7'-2'4902,"-1"2"-387,-7-3-387,0 2-1935,-3 1-2451,3 3-129,-6 0 129,4 6 0,-2-3 129,4 5 129,2-2 258,2 0 0,5 4 129,2-4 0,4 3-258,4 0 129,5 5-129,3-1-258,3 2 0,3 3-129,-3-3-129,5 6 0,-4-3 0,0 0-129,-5-2 258,-1-3 258,-4 0 258,-4-7 129,-2 0 0,0-9 0,-10 9 129,-3-9 0,0 0-258,-2-5-129,-3-2-258,2-2 0,-2-3-258,6 2 129,0-5 0,5 5-129,2-5 129,5 3 0,5 2 129,8 0 0,4-1 129,4 2 0,8-3 0,2 4 0,5-1-258,4 0 129,0 0 129,2-1-129,-3 0-129,0-1 0,-5 1 129,-4-2 0,-5 1 0,-5-2 129,-6 0 0,-5 1-129,-6 1 0,-3 3-387,-5-4 0,-5 6 0,-6-3-129,-1 9 0,-6-3 258,3 3 129,-3 3 258,0 3 258,2 4 258,2 2 0,5 6 387,-1 1-258,7 4 129,-1 3-258,8 3 0,0-4 258,3 8-258,6-12-129,6 4-129,2-7-129,6-4 0,2-8-129,2-1 129,3-5-129,-1 1 0,2-1 129,-2-4-129,-2-1 0,1 4 0,-4-3 129,-1 2-129,-2-4 129,-2-1-129,-2 0 0,-2 0 129,-2-4 0,-1-5 0,-4-1-129,-1-4 0,-3-1 129,0-1-129,-3 2 0,0 1-129,-6 4-258,-4 3-129,-1 12-387,-8-1-387,3 12 258,-8 0-258,4 13 129,-8-6 0,9 7 387,-2-3 387,5-3 258,5-2 516,2-10 129,9-6-129,0-11 129,11-6-129,2-10-129,7-7 387,1-9-387,4-3 0,1-7 0,0 4 129,-1 1 258,0 6 129,-7 0-258,0 13 258,-6 0-129,-1 11-258,-8 6 129,-3 12-258,0 0-129,0 6 129,-7 9 0,-1 7 258,-5 3-258,4 11 0,-4 0 129,5 8 0,-1 5 0,8 3-129,1 0-258,8-3-387,12 8-1935,5-11-2193,3-5-645,3-6-387,1-16 129</inkml:trace>
  <inkml:trace contextRef="#ctx0" brushRef="#br3" timeOffset="268593.3631">14640 14422 2451,'-13'18'4386,"13"-18"0,-15 10-258,3-10-2967,12 0-774,-18-1 258,18 1 0,-20-11 129,20 11 0,-16-17 0,13 8 0,-5-8 0,8 3-258,0-5-129,3 3-129,5-4-129,5-1-129,3 0 0,3 7 0,2-3 0,2 3-129,2 3 129,-2 7-129,-1 4 129,-3 0-129,2 10-129,-5-1 258,-2 3-129,-4 5 129,-5 4 0,0-3 129,-5 1 0,0 5 129,-10-7 129,2 1 129,-5 0-129,1-3 0,-4-6-129,0-3 0,0-4-129,-2-2-387,4-2-516,-9-13-1161,13 0-2709,-1-6-258,6 3-516,2-7-258</inkml:trace>
  <inkml:trace contextRef="#ctx0" brushRef="#br3" timeOffset="269301.4036">14912 14194 8127,'12'0'4257,"-12"0"258,0 0-1677,0 0-2709,2 7-258,-2-7 0,5 9 0,-1 0 129,-1 3 258,-1 1 129,0 6 0,-2-7 129,0 9 387,-2-9-387,2 6 129,-4-6-129,4 0 0,0-12 0,0 0-258,13-2-129,4-11-129,2-1 129,3-4-129,3-1 0,2-2 0,-2 4 0,-1 4 0,-5-1 0,-3 7 129,-2 7-129,-4 5 0,-1 4 0,-1 4 0,-2 5 0,0-3 0,0 6 129,1 3 0,-1-5 0,0 1 0,-3-3 0,4 2 0,-4-8-258,-2-2-1161,-1-9-3483,0 0-258,0-10-387,0-21-387</inkml:trace>
  <inkml:trace contextRef="#ctx0" brushRef="#br3" timeOffset="272717.599">15728 14257 258,'9'-5'258</inkml:trace>
  <inkml:trace contextRef="#ctx0" brushRef="#br3" timeOffset="273296.6321">15764 14243 129,'3'4'1290,"-3"-4"0,0 0-129,0 0-387,0 0-258,0 0-129,0 0-129,0 0 387,0 0 387,0 0 129,0 0 258,0 0-129,0 0 129,0 0-129,0 0-129,0 0-387,0 0-129,0 0-387,0 0 0,-5-6-129,5 6 0,0 0 0,-13-4-129,13 4-129,-12-1 129,12 1 0,-15 5 0,6 2-129,2 6 129,-1 0 0,2 0 0,-3 6 129,3 1 129,0-3 129,2 6 258,-1-5-258,5 4 258,1-9-129,8-3-129,2-4 0,8-2-258,4-4-129,3-7 0,2-4-129,0-6-129,0 1 129,-3-4 129,-2 0 129,-4-4 129,-7 5-129,-2 1 258,-8-4 129,1 6-129,-3-1-129,-4 7-129,-5-2 0,-2 6-258,1 2 258,-5-2-258,4 9-258,-5 4-129,3 7-516,-4-9-645,8 16-1419,-5-4-1161,3-3-645,4 4 258</inkml:trace>
  <inkml:trace contextRef="#ctx0" brushRef="#br3" timeOffset="274828.7198">15848 14284 2193,'15'3'3483,"1"-2"-645,-16-1-903,11 17-387,-6-3-645,-3 1-387,3 7-129,-3-1-258,2 9 0,2-5 0,0 12 129,0-7-129,2 7 0,-1-5-129,-1 5 645,2-5-645,-2-1 516,-4-10-258,2 9 387,-4-9-129,0-6 129,-1-2 129,0-1-258,-9-8 129,10-4-129,-16 5 0,6-12-129,-5-6 258,3 0-516,-2-3 129,2-4-129,0 0-258,5-5-129,3 1-258,-1-3-258,5 5 0,0-11-387,3 6 129,1-9-129,9 8 129,-5-10-129,10 8 129,-4-6 129,8 7 387,-2-2 0,1 7 387,0 5 258,-1 0 516,-1 8 0,-7 0 129,2 9 0,-14 2 129,13-2-258,-13 2-258,0 0 0,6 12-387,-6 0 0,0 1-129,1-1 258,-1 6-129,1 0 129,0-5 129,2 4 0,-2-5 0,4 2 0,-2-6 129,1 5 129,-4-13-387,9 13 129,-9-13 0,8 11 129,-8-11 129,0 0 129,0 0-129,0 0 258,1-6-129,1-3-129,-4-8 0,2 4-258,0-11-258,0 0-129,2-2 0,3-1-258,3 4 258,2 3 0,4 7 0,0-2-129,2 8 258,1 4 0,1 3 0,-1 0 0,-1 6-129,1 4 129,-2-7 0,-1 7 0,-1 0-258,-3-2 0,1 1 0,-11-9-258,15 11 129,-15-11 129,7 7-129,-7-7 129,0 0 129,0 0 0,0 0 129,6 11 129,-6-11 0,0 0 0,0 0 0,7 8-129,-7-8 0,8 10 0,-8-10 129,9 15-258,-3-6 129,2 3 0,-3-2 0,0 1 0,-3 3 0,-1 2 258,-1-5-129,-3 5 258,-6-1-258,-1 2 129,-4-4 129,-2 3-129,-3-8 0,2-2-129,-1-3 0,1-1-129,5-7 129,0-4-129,4-4 0,3-2-129,2 0 129,3-3-258,3 0 129,4 0-129,5 8-258,2-7 0,6 9 129,-2-5-129,7 8 129,-5-2 0,6 7 129,-6-3 0,1 3-129,-4 6-645,4 5-645,-7-1-129,5 2-387,-8-6-129,6 9 129,-9-8 129,6 4 516,-5-8 1290,-1 2 903,1 0 387,-9-5 774,15 17-129,-15-17 0,16 15-387,-16-15 0,19 11-645,-8-9 0,4-2-387,-2-1 0,2-3 258,-1-9 129,0 0-129,-6-5 258,2 0 0,-9-6 129,5 3-129,-9-3-129,-1 3-258,-4-3 0,-1 7-258,-4 4-129,0 2-129,0 10 0,-2 1-129,3 7-258,-9 0-129,10 15-1032,-12-2-129,8 8-516,-8-6-129,8 4-1290,0-3-903</inkml:trace>
  <inkml:trace contextRef="#ctx0" brushRef="#br3" timeOffset="275300.7466">16697 14140 258,'40'-64'4644,"-25"37"387,-4 3-516,-6 1-1806,5 14-903,-10-4-903,0 13-387,0 0-258,0 0-258,0 0 129,0 13-258,0 8 0,0 6 0,0 4 129,-3 6 129,1 4 129,1 3 0,-3-3 0,4 1 0,0-13 129,0-3 0,6-8-258,5-9-258,7-9-129,-1-13-516,12-6 387,-4-11 0,5 4 258,-3-4 129,-2-1 129,-2 8 258,-8 0 0,0 14 387,-15 9-129,12 0-258,-11 9-129,0 12-258,0 3 129,1 0-258,1 8 258,3-1-129,1-4 0,2 0-129,6 0-1548,-4-15-2580,-1-6-774,-3-7 0,-1-22-516</inkml:trace>
  <inkml:trace contextRef="#ctx0" brushRef="#br3" timeOffset="275507.7586">17017 13993 11868,'18'47'5289,"-8"-37"-1032,-10-10-2322,14 0-6579,-7-9-645,4 6-645,-5-6-129</inkml:trace>
  <inkml:trace contextRef="#ctx0" brushRef="#br3" timeOffset="276386.8086">17180 14222 5289,'23'17'4902,"-12"-15"-645,6 2-129,0-4-3870,2 0-387,0-6 0,2-1 258,-1 3 129,-2-5 258,0 3 129,-4-7 129,2 4 0,-10-5 129,3 5-258,-9-2-258,0 11 0,-2-17-129,-7 11-129,-4 4-258,-4-2 0,0 4 0,-3 3 129,-2 5-129,1-1 0,-1 5 129,2 0-129,0-1 258,3 7 0,1 4-129,1-4 129,3 0 0,1 3 0,7 3-129,3-5 129,1 4-129,6-5 258,7-5-258,4 1-258,7-5 258,5-5 0,3-7 0,3-6 0,2-5 258,4-6-258,-1-4 0,-1-3 129,-4 3-258,-4 0 129,-5 5 129,-4 2-129,-9 2 0,-1 5 129,-12 10-258,11-5 129,-11 5 0,0 0 129,4 6-129,-4 6 0,0 1 129,0 1 0,0 0 0,0-3 0,2-2 0,3-1 0,-5-8 0,18 3 0,-4-4-129,3-5-129,2-3 258,-1-1-258,1 3 129,-1 4 0,-5 2 0,-2 5 129,-3 8-129,-4 6 129,-3 9-129,-1 2 0,0 2 129,0-4-129,1 3-129,1-2 129,1-7-258,2-8 0,5-3-516,-10-10-387,25 0-1290,-15-19-2451,6-7-258,2-13-387,2 0 1</inkml:trace>
  <inkml:trace contextRef="#ctx0" brushRef="#br3" timeOffset="276653.8242">18079 14069 3870,'32'-29'5160,"-21"19"-774,-2 7 258,-9 3-2451,9-2-1806,-9 2-387,12 2 129,-12-2 0,7 19 0,-2-2 0,-2 0 129,2 8 0,-4 1 258,2 6 0,-1-4-129,2 9 129,-2-3-258,2-3 129,-1-6-387,0-2-129,2-3-258,-5-11-516,6 5-1290,-11-18-1935,1-5-1032,-8-12-258,-3-1 258</inkml:trace>
  <inkml:trace contextRef="#ctx0" brushRef="#br3" timeOffset="276848.8352">18026 14170 2967,'-64'-47'4515,"38"34"129,7 2-1290,0-2-1548,19 13-903,0 0 0,10 0-129,11 0-258,12 8 0,6-7 129,13 11 258,4-8-258,11 6-129,3-6 0,4 4-387,3 2-903,-7-3-3741,1-2-516,-4-5-387,-7-6-516</inkml:trace>
  <inkml:trace contextRef="#ctx0" brushRef="#br3" timeOffset="277566.8764">19229 14032 1935,'1'-19'5031,"-1"19"0,0-10-387,0 10-2451,0 0-774,-7-10-516,7 10-387,0 0-258,0 0-129,0 0 0,0 0 0,0 0 0,0 9-129,0 3 0,0 10 0,-2 6 129,2 2-129,-1 10 258,1 3-258,0 2 129,0 2 129,0-1-129,1-5-129,4-8-258,-2-6-774,11-3-1677,-7-15-2064,3-6-258,-2-4-258</inkml:trace>
  <inkml:trace contextRef="#ctx0" brushRef="#br3" timeOffset="277806.8901">19069 14125 9030,'-2'7'5160,"7"-5"-258,11 1-387,-3-3-3999,15 0-516,6 0 0,8 0-387,4 0-129,-1-1-1032,11 1-3096,-5 0-129,0 4-516,-5 3 0</inkml:trace>
  <inkml:trace contextRef="#ctx0" brushRef="#br3" timeOffset="278180.9115">19630 14336 3999,'-40'2'4386,"25"-8"-387,-5-10-645,7 1-3354,3-2-645,6 2-129,0 1 516,4 2 129,5 2 0,5 4 387,6 6 258,-3-3 258,5 7-129,-3 5 129,4 6-387,-3-2 0,2 9 129,-7-1 129,2 5 0,-9-6 129,3 5 258,-7-7-129,-2 5 258,-11-9-258,1 7 129,-8-12-258,0-3-387,-4-1-387,-8-9-1935,1-3-2967,-4-11-258,-1 0-516,-4-18-516</inkml:trace>
  <inkml:trace contextRef="#ctx0" brushRef="#br3" timeOffset="279869.0081">14487 14909 7740,'5'9'4128,"-5"-9"-258,2 9-516,-2-9-3741,0-4-516,0 4 258,3 7-258,-3-7 774,0 0 516,0 0 129,0 0 0,0-7 129,0 7 129,0 0-129,0 0 0,0 0-258,0 0 129,1 9-387,2-1 129,-3 11-129,1 1 129,-1-12-129,0 6 129,0-14-129,0 64 258,0-64 387,-4 64 0,4-64 0,-6 47-258,6-47 129,-1 59 0,1-59-258,0 0 0,0 0-387,0 0 0,0 0 258,37-6 129,-37 6-258,24-39 0,-24 39 258,24-39-258,-16 24 0,1-9-516,-9 24 516,16-21 129,-16 21-129,24-16 129,-9 2-387,3 14 0,3-7 387,0-1 258,2 2-645,-2-3-129,-3-6 387,-3 6-258,-2 9 129,-6-8 0,-7 8-129,12 15 129,-12-15 0,6 8-258,-6-8 129,2 49-129,-2-49 387,4 40 129,-4-40-129,1 36 0,-1-36 0,3 37-258,-3-37 258,0 0 129,0 0 129,32-2-129,-16-21-129,4 0-387,3-1 258,-1-1 258,1-9-258,-2 6 0,-4 11-516,-17 17 258,25-7 387,-25 7 129,13-5-258,-13 5-774,7 25 1032,-7-25-258,0 0 0,9 40 129,-9-40-387,5 54 129,-5-54 516,5 44 0,-5-44-387,2 40 129,-2-40 129,0 0-516,3 41 0,-3-41-129,0 0-1419,0 0-2838,0 0-903,0 0 129,0 0-774</inkml:trace>
  <inkml:trace contextRef="#ctx0" brushRef="#br3" timeOffset="280159.0247">15337 15018 12255,'1'10'5160,"-1"-10"-516,0 0-258,0 0-4257,0 0-258,3 46-129,-3-46 258,1 59 129,-1-59-129,4 61 0,-4-61-129,7 56-2322,-7-56-2322,0 0-129,0 0-129,25-12-774</inkml:trace>
  <inkml:trace contextRef="#ctx0" brushRef="#br3" timeOffset="280358.036">15399 14750 12255,'22'35'4902,"-22"-35"-903,19 6-3483,-19-6-5547,10-11-258,-5 0-774</inkml:trace>
  <inkml:trace contextRef="#ctx0" brushRef="#br3" timeOffset="280929.0686">15509 15087 4386,'0'0'4128,"20"19"258,-20-19-387,4-5-2838,2-11-774,-4 6 516,-2 10 0,0 0-129,0 0 387,0 0-516,0 0 129,7 46-387,-7-46 258,0 57 0,0-57-516,0 48 387,0-48-129,0 39 0,0-39-258,0 0 258,38-3-387,-38 3-258,61-54 774,-20 19-645,-1 1-129,5-6 0,-3 12 387,-6-3 0,-3 4 129,-10 15 0,-4 5-129,-19 7-129,0 0 516,16 43-129,-16-43-258,-3 50 0,3-50 0,-13 67 0,13-67-129,-6 51-258,6-51-1290,1 48-3483,-1-48-258,0 0-387,0 0-129</inkml:trace>
  <inkml:trace contextRef="#ctx0" brushRef="#br3" timeOffset="281263.0878">16067 15031 10965,'15'28'5031,"-15"-28"-387,19 56 129,-19-56-4128,0 0-903,11 58 516,-11-58-129,1 59 0,-1-59 258,0 56-129,0-56-129,0 43-774,0-43-4128,0 0-129,0 0-645,0 0-387</inkml:trace>
  <inkml:trace contextRef="#ctx0" brushRef="#br3" timeOffset="281453.0982">16139 14838 10449,'9'11'2064,"1"-11"-1806,-10 0-258,10-13-5031,-9-2-903</inkml:trace>
  <inkml:trace contextRef="#ctx0" brushRef="#br3" timeOffset="282137.1376">16309 15044 7224,'7'-10'3741,"-7"10"516,0 0 0,0 0-4128,0 0 0,23 6 645,-23-6-516,0 0 516,19 41 387,-19-41-258,7 49-129,-7-49 129,0 0-258,0 58-516,0-58 516,0 0-387,0 0-129,0 0-387,32 6-129,-32-6 0,36-26 387,-13 3-258,-1-7 258,-1 3 0,0 3 0,-6 0 129,-3 12 129,-3 0 129,-9 12-774,0 0 645,0 0-258,15 43-129,-15-43 129,6 40 387,-6-40-387,0 0 258,0 0 0,29 37-516,-29-37 774,0 0-387,39-16 0,-39 16-516,0 0 516,0 0 0,41-31 129,-41 31 0,0 0-387,0 0 258,11 35 129,-11-35 0,1 42-258,-1-42-129,2 69-516,-2-69-1677,17 58-3225,-17-58 129,0 0-129,0 0-774</inkml:trace>
  <inkml:trace contextRef="#ctx0" brushRef="#br3" timeOffset="282402.153">16946 15035 11223,'0'0'5289,"0"0"-645,0 0 387,24 29-3999,-24-29-2064,0 0 1032,0 0 129,1 39-516,-1-39 258,0 0 129,0 53-387,0-53 0,0 54 258,0-54-4773,14 40 0,-14-40-645,0 0-774</inkml:trace>
  <inkml:trace contextRef="#ctx0" brushRef="#br3" timeOffset="283581.2204">17190 14904 7611,'5'12'5160,"5"-11"-516,-10-1-387,7 18-3741,0-8-774,2-10 387,0 6-258,-1 6 387,-1-3 0,-1 7 0,0-6 129,-6-10 258,0 0-258,8 45 129,-8-45-516,1 54 387,-1-54 0,-2 63-258,-2-22 129,4-41-129,-11 65-387,5-27 258,6-38 387,-10 48-258,10-48-129,0 0 0,-6 45-387,6-45 129,0 0 129,0 0-1032,0 0-258,0 0-387,0 0 0,0 0 0,11-36 129,-11 36 258,0 0 387,-5-48 645,5 48 258,-20-38 516,20 38 258,-21-38 0,21 38 645,0 0-387,-20-43 0,20 43 258,0 0-129,0 0-129,0 0-387,0 0 258,19-38-387,-19 38 0,0 0-129,52 0-129,-52 0-129,49 0 0,-49 0 258,52 0-129,-52 0-129,52 0-129,-52 0 258,47 0-387,-47 0-258,39 0-129,-39 0-258,0 0 129,44 7 0,-44-7-129,0 0-387,36 2 516,-36-2 903,0 0 129,0 0 129,32-36-129,-24 13 129,-7 6 258,4-4-258,-5 8-129,0-5-774,0 18 258,-1-19-387,-3 8 387,4 11 258,-16-3 0,5-1 129,-3 2 258,0 0 387,-4 0-258,3 5 129,-4 7 0,5-7 0,14-3-129,0 0-129,-44 45 0,44-45 0,-14 51 129,14-51-129,0 51 258,0-51-903,21 60 645,-21-60-129,43 38 0,-43-38-516,62 27-516,-62-27-3612,67 28-903,-27-35 258,-1-13-645</inkml:trace>
  <inkml:trace contextRef="#ctx0" brushRef="#br3" timeOffset="284649.2812">18180 14715 6966,'9'-2'4773,"-9"2"129,0 0-774,0 0-3612,0 0-516,0 0 0,0 0 0,0 0 0,7 6-129,-5 9 129,-1 20 0,3-2 0,-1-1 387,4 5-516,-2 9 645,0 4-387,-2 4 387,1 7-258,-4-61 129,9 76-129,-7-29 0,1-5-387,-3-42-1161,2 65-3741,-2-65-129,0 0-516,0 0 129</inkml:trace>
  <inkml:trace contextRef="#ctx0" brushRef="#br3" timeOffset="284909.2959">18089 15005 2322,'-18'5'3225,"3"3"-129,15-8-1419,6 9-1677,3-9 516,8-5 387,-17 5 774,50 3 903,-23-9-387,17 5-129,-9-7-645,11 1-129,-9 7-645,3 4-387,-1-11-903,-11 1-1548,6 12-129,-18-3-1290,4-3-1548,-4 0-387</inkml:trace>
  <inkml:trace contextRef="#ctx0" brushRef="#br3" timeOffset="285729.3433">18492 14710 1161,'0'0'2322,"0"0"-516,0 0-129,0 0 0,0 0-258,0 0-129,0 0 129,0 0-387,0 0-258,0 9-129,0-9-387,3 21-129,0-11 0,-1 12 129,1 6 387,-1 10-516,-2-5 129,0 5-387,-3 12 774,-1-2-129,-6 3 516,4 1-774,-6-10 258,12-42 129,-14 65-258,14-65-258,-4 45-129,4-45-387,0 0-258,0 0 129,41-5-258,-41 5-129,43-37 645,-43 37 516,45-55 516,-19 26-258,-26 29 387,34-49 516,-34 49-387,0 0-516,0 0 129,0 0-129,0 0-774,39 0 0,-39 0 0,12 43-516,-12-43 774,11 48 0,-11-48 0,7 54 129,-7-54-129,4 49 258,-4-49-1161,0 38-2193,0-38-1935,0 0-387,0 0-387</inkml:trace>
  <inkml:trace contextRef="#ctx0" brushRef="#br3" timeOffset="286181.3691">18796 15167 4257,'28'50'5031,"-28"-50"-516,-9 40-387,9-40-3225,0 0-774,0 0-516,0 0-129,0 0 516,45-31 0,-45 31 645,36-27-129,-36 27 0,37-26 0,-37 26 129,0 0 129,36-37-129,-36 37 0,0 0-387,0 0-129,0 0 0,0 0-129,0-42 258,0 42-516,0 0 258,0 0 258,-40-15-129,40 15-129,0 0 0,-41 27 129,41-27-387,0 0 645,-39 50-129,39-50-258,-15 46 387,15-46 0,-2 46-129,2-46 0,0 0-129,22 49-129,-22-49 0,33 37-516,-33-37-1806,54 9-2709,-54-9-129,55 1-903,-55-1 129</inkml:trace>
  <inkml:trace contextRef="#ctx0" brushRef="#br3" timeOffset="286653.3961">19225 15089 8256,'0'0'4515,"0"0"-516,0 0 0,0 0-4644,-22 38-516,22-38 387,0 0 0,-35 38 516,35-38-129,0 0 1161,-49 43-645,49-43 645,0 0 0,-36 36-645,36-36 129,0 0-387,0 0 516,-1 40-387,1-40 0,0 0-129,0 0 129,39 46 0,-39-46 0,0 0 0,32 36-387,-32-36 516,0 0 387,2 44-129,-2-44 0,0 0-258,0 0 258,-38 32-258,38-32-129,0 0-1935,-38-18-3096,38 18-129,-21-42-129</inkml:trace>
  <inkml:trace contextRef="#ctx0" brushRef="#br3" timeOffset="287117.4227">19148 15286 4257,'23'54'4128,"-23"-54"-516,50 42-258,-50-42-4386,42 2 258,-42-2 516,42-10 129,-42 10 516,38-25 774,-38 25 645,0 0-129,51-50-258,-51 50-387,0 0-129,16-37-129,-16 37-387,0 0-387,0 0 0,0 0 0,0 0 0,0 0 0,0 0-645,-39-25 645,39 25 258,0 0-129,0 0 0,-46 9 129,46-9-387,0 0 387,0 0 129,-38 29 0,38-29-129,0 0-129,-19 42 387,19-42-387,0 0 387,-5 49-258,5-49 258,0 0-516,24 48-129,-24-48-387,48 28-903,-7-22-3483,-3-6-129,6-3-645,3-14-516</inkml:trace>
  <inkml:trace contextRef="#ctx0" brushRef="#br3" timeOffset="288705.5135">19749 15270 516,'1'45'4644,"-1"-45"129,0 0-387,0 0-1935,0 0-1548,0 0-129,0 0-258,0 0 387,43 7-387,-43-7-516,0 0 387,42-43 0,-42 43-129,35-40 258,-35 40-387,38-43 129,-38 43 387,0 0-516,44-49 0,-44 49 129,0 0-129,0 0-258,15-38 258,-15 38-258,0 0-387,0 0 774,-38-4-387,38 4 129,-38 10-129,38-10 129,-44 21 0,44-21 129,-46 18 129,46-18-258,-46 29 0,46-29 258,-43 31-129,43-31 129,-39 39-129,39-39-129,-31 40 258,31-40-387,-21 50 645,21-50-387,-8 39 129,8-39-516,0 0 387,17 51 0,-17-51-516,37 16 0,-37-16-1290,58 21-2838,-58-21-903,68-22 129,-68 22-387</inkml:trace>
  <inkml:trace contextRef="#ctx0" brushRef="#br3" timeOffset="289273.5456">20068 15093 5805,'0'0'4902,"0"0"-258,0 0 0,0 0-3999,0 0-903,0 0 0,0 0 129,-2 40 129,2-40 387,-9 40 0,9-40-129,-6 41-129,6-41 129,0 56 387,0-56-387,6 54 129,-6-54 0,9 44-258,-9-44 129,9 41 129,-9-41-516,0 0 129,0 0 129,0 0 0,0 0-129,0 0 258,0 0 258,0 0-129,0 0 258,0 0-387,0 0-387,0-50 387,0 50 0,6-51-258,-6 51 0,13-52-129,-13 52 0,19-43 258,-19 43 129,23-38-387,-23 38 0,0 0 0,43-19-129,-43 19-516,0 0-387,55 16-1290,-55-16-1677,0 0-1032,37 15-645,-37-15 258</inkml:trace>
  <inkml:trace contextRef="#ctx0" brushRef="#br3" timeOffset="289700.5702">20347 15114 1161,'0'0'4386,"-25"37"258,25-37-774,0 0-3225,0 0-645,-22 47 516,22-47-258,-9 40 129,9-40 258,-1 39 0,1-39 258,0 42 0,0-42 0,4 36-258,-4-36-129,0 0 129,0 0-129,10 47-516,-10-47 129,0 0 129,0 0 0,0 0 258,0 0 0,0 0 0,0 0 258,0 0 0,0 0-129,8-43-258,-8 43-129,0 0-258,4-51 0,-4 51-129,11-48 0,-11 48-387,0 0 387,33-39 0,-33 39 0,0 0 0,45-23-387,-45 23-258,38 8-2709,-38-8-1032,37-7-1032,-37 7-516</inkml:trace>
  <inkml:trace contextRef="#ctx0" brushRef="#br3" timeOffset="290133.5947">20585 15295 4644,'-27'36'4902,"27"-36"-129,0 0-516,-42 32-3096,42-32-1548,0 0 0,-3-33 129,3 33 645,4-50 129,-4 50-258,16-45 516,-16 45 0,0 0 0,0 0-387,43-33 0,-43 33-129,0 0-258,0 0 129,39 36-258,-39-36-258,0 0 258,20 46 516,-20-46-129,7 38 0,-7-38 0,0 0 258,-7 48 0,7-48 129,0 0-387,0 0 129,-40 31-258,40-31-129,0 0 0,-41 5-387,41-5-1290,0 0-3096,0 0-516,-39-54-903,39 54 387</inkml:trace>
  <inkml:trace contextRef="#ctx0" brushRef="#br3" timeOffset="290605.6216">20702 15141 3870,'0'58'3870,"0"-58"516,1 38-258,-1-38-3483,0 0-387,0 0 129,14 45-258,-14-45 774,0 0 387,10 42-258,-10-42 129,0 0 0,9 44-774,-9-44 129,0 0 387,0 0-645,0 0-258,0 38 129,0-38 129,0 0-387,0 0 645,0 0-516,0-40 0,0 40 0,7-45-129,-7 45 0,13-46 258,-13 46-129,15-41-129,-15 41 129,0 0 0,26-44 0,-26 44 129,0 0-129,37-21-645,-37 21 516,0 0-129,57-6-258,-57 6-774,48 9-2193,-48-9-1935,42 0-129,-42 0 258</inkml:trace>
  <inkml:trace contextRef="#ctx0" brushRef="#br3" timeOffset="291153.6535">21088 15091 9933,'18'42'5676,"-18"-42"-516,0 0 129,0 0-4644,0 0-645,0 0 129,0 0-129,0 0-387,0 0 516,0 0-129,0 0 0,-34 46 0,34-46 0,0 0-387,0 0 516,-37 27 387,37-27-774,0 0 387,0 0-129,0 0 0,0 44 0,0-44-129,0 0 129,27 38-258,-27-38 516,0 0-387,0 0 0,44 40 129,-44-40 0,0 0 258,0 0-258,16 36 0,-16-36-129,0 0-129,0 0 645,-22 40-516,22-40 645,0 0-258,-50 24 129,50-24-129,-43 7 0,43-7 0,-41 11-2580,41-11-2838,-43-4-387,43 4-774,-42-57-258</inkml:trace>
</inkml:ink>
</file>

<file path=ppt/ink/ink7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21:42.323"/>
    </inkml:context>
    <inkml:brush xml:id="br0">
      <inkml:brushProperty name="width" value="0.07" units="cm"/>
      <inkml:brushProperty name="height" value="0.07" units="cm"/>
      <inkml:brushProperty name="color" value="#3165BB"/>
      <inkml:brushProperty name="fitToCurve" value="1"/>
    </inkml:brush>
    <inkml:context xml:id="ctx1">
      <inkml:inkSource xml:id="inkSrc2">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1" timeString="2016-01-21T19:29:43.131"/>
    </inkml:context>
    <inkml:brush xml:id="br1">
      <inkml:brushProperty name="width" value="0.05292" units="cm"/>
      <inkml:brushProperty name="height" value="0.05292" units="cm"/>
      <inkml:brushProperty name="color" value="#00B0F0"/>
    </inkml:brush>
  </inkml:definitions>
  <inkml:trace contextRef="#ctx0" brushRef="#br0">4613 6805 36 0,'0'-6'16'0,"4"6"-8"0,-1-3-14 0,1 3 3 16,0-3-10-16,0-4-2 15,-1 7 10-15,-3-3 5 16,0 0 16-16,0 3 9 15,0 0 10-15,4-6 3 0,-4 6-9 16,0 0-3-16,0 0-13 16,0 0-5-16,0 0-3 15,0 0-1-15,-4 0-2 16,1 0-2-16,-1 0 1 0,0 6-1 16,0-3 0-16,1 0 0 15,-1-3 0-15,-4 0 4 16,5 7 2-16,-1-4 2 15,-3 0 2-15,3 3-1 16,-3 0 0-16,-1 4-5 16,5-1-3-16,-5 4-3 15,1 5 1-15,-1 1-4 16,1 6-1-16,-1 10 7 16,-3-5 6-16,-4-5 6 15,-4 10 2-15,4-7 0 0,-11 3 1 16,3 7-2-16,2 2-1 15,-2-6-3-15,4 1-1 16,1-1-3-16,3-6-1 16,0 0-3-16,3-6 1 15,5 0-2-15,-1-7-1 16,5-2-2-16,-1-1 1 16,0-2-4-16,4-4 1 15,-4 0 0-15,1-3-1 16,3 4 4-16,0-4 0 15,0 0-15-15,0-3-4 0,0 0-17 16,0 0-4-16,7 0-38 16</inkml:trace>
  <inkml:trace contextRef="#ctx0" brushRef="#br0" timeOffset="-900.4776">4228 6749 60 0,'-4'0'24'0,"8"0"-12"0,-4 0-10 0,0 0 6 16,0 0-4-16,0 0-3 16,0 0-3-16,0 0-1 15,0 0-1-15,0 0 3 16,0 0 2-16,0 0 2 15,0 0 3-15,0 0 3 16,0 0-2-16,0 0 1 16,0 0 1-16,0 0 2 15,0 0-5-15,4 0-4 16,0 12-4-16,-4-12 1 16,0 6 5-16,0 1 2 15,3-1 0-15,1-3-1 16,0 0-1-16,0 7 2 0,3-7 3 15,-3 9 2-15,0-5-1 16,-1-1-1-16,5 7 1 16,-4-4 1-16,-1 6-5 15,1-3 3-15,0 1 1 0,0 15-8 16,3 1-2-16,-3-2-4 16,0-5 3-16,3 3 0 15,1-3 1-15,-5-3 0 16,5 2 0-16,-1-8 2 15,5 6 1-15,-1-7-4 16,-4-5 1-16,1 5-2 16,3-5 0-16,-7-1 2 15,0 0 2-15,-4 0 1 16,0-6 1-16,0 0-7 16,-8 0 0-16,4 6 1 15,1-6 1-15,-1 0-15 0,0 0-6 16,0-6-33-1,4 6-30-15,8-6 31 16</inkml:trace>
  <inkml:trace contextRef="#ctx1" brushRef="#br1">8108 7167 1032,'0'0'1419,"0"0"-387,0 0 129,1-7-258,-1 7 258,9-14-258,-4 0 129,5 1-129,-1-10 258,6 1-387,0-7 0,6-2-129,-1-5-258,4 2-129,-2-3 129,3 2-129,-2 0-258,1 2 129,-3 0-258,-1 2 129,-1 4 0,-1 0 0,0 2 129,-3 2-129,-1 3 0,-2 2 0,-1 5 129,-3 4-129,-8 9 0,9-13 0,-9 13 0,0 0 0,10-2-129,-10 2 129,0 0 0,0 0 0,0 0 129,0 0-129,0 0 129,0 0-129,0 0 0,0 0 0,0 0 0,2 5 0,-2-5 0,0 12 0,0-3 0,0 5 0,0 1 0,0 3 129,0 3-258,0 2 258,0 0-129,0 0 0,0-1 0,0-1 0,0-3 0,5-2 129,-1-5 129,2-2-129,-6-9 0,14 8 0,-6-8 129,2 0-129,1-3 0,1 0 0,1-6 0,0 2 129,3-6-258,-1 0 0,1-3 129,2-2-129,-2 0 0,2-4 129,-3-1-129,0 1 0,-3 3 129,-1 2-129,-3 1 129,-1 2-129,-4 2 0,-3 12 0,8-12 0,-8 12 0,0 0 0,0 0-129,0 0 129,0 0 0,0 0 0,2 4-129,-2-4 129,0 12 0,0-3 0,-2 1 0,1-1 0,0 3 0,-1-3 0,1 2 0,-2 3 0,1 2 0,1 2 0,-1 3 129,-1 0 0,1 2 0,0 3 0,2 1 0,0-3 0,0 1-129,0-4 258,2-4-258,1-4 129,0-2-258,1-2-1419,-4-9-2451,0 0-516,0 0-129</inkml:trace>
</inkml:ink>
</file>

<file path=ppt/ink/ink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31:23.977"/>
    </inkml:context>
    <inkml:brush xml:id="br0">
      <inkml:brushProperty name="width" value="0.05292" units="cm"/>
      <inkml:brushProperty name="height" value="0.05292" units="cm"/>
      <inkml:brushProperty name="color" value="#00B0F0"/>
    </inkml:brush>
  </inkml:definitions>
  <inkml:trace contextRef="#ctx0" brushRef="#br0">9838 8125 1,'0'0'3611,"0"0"-257,0 0-1161,0 0-903,0 0-516,0 0-258,0 0-258,0 0-258,0 0 0,0 0 0,0 0-516,0 0-516,2 8-1290,-2-8-1419,0 0 0</inkml:trace>
  <inkml:trace contextRef="#ctx0" brushRef="#br0" timeOffset="348.0199">9851 8426 1548,'0'0'3096,"0"0"258,0 0-3225,10 1-258,-10-1 129,15 0 0,-15 0 0,12 0 129,-12 0-129,10 0 0,-10 0-129,0 0-645,0 0-1806,6 6-645</inkml:trace>
  <inkml:trace contextRef="#ctx0" brushRef="#br0" timeOffset="667.0381">9832 8719 1677,'4'16'4128,"-4"-16"-129,2 12-645,-2-12-3483,2 9-645,-2-9 387,0 0-129,3 9 387,-3-9-258,0 0 0,0 0-645,5 9-1935,-5-15-387</inkml:trace>
  <inkml:trace contextRef="#ctx0" brushRef="#br0" timeOffset="999.0569">9896 8924 1677,'6'13'3870,"-6"-13"129,6 10-387,-6-10-3354,11 9-387,-11-9 129,10 5 0,-10-5 129,0 0-258,0 0-774,11 2-1677,-11-2-1548,0 0 387</inkml:trace>
  <inkml:trace contextRef="#ctx0" brushRef="#br0" timeOffset="12304.7035">10305 10466 6966,'-10'0'5031,"10"0"-516,0 0-129,0 0-3999,0 0-387,0-5 129,0 5-129,0 0 0,0 0-129,7 0 129,-7 0-258,0 0-387,10 5-3741,-10-5-258,9 4-258,-9-4-129</inkml:trace>
  <inkml:trace contextRef="#ctx0" brushRef="#br0" timeOffset="23443.3403">9647 10785 2322,'0'0'4515,"0"0"-516,0 0-903,0 0-1161,0 0-516,0 0-258,0 0-516,0 0-129,0 0-258,0 0 0,0 0-258,0 0 0,0 0-129,0 0 0,0 0 0,0 0 0,7-3 0,-7 3 0,0 0 0,9 0 129,-9 0-129,0 0 258,11 0-129,-11 0 129,0 0 258,0 0 0,0 0 0,0 0 0,0 0 0,0 0 0,0 0 129,0 0-258,0 0-129,0 0-129,5-13 0,4 1-129,3 2 129,0-4-258,2-1 258,-2 1-129,1 4 129,-4 2 0,-9 8 0,14-9 129,-14 9-129,0 0 129,0 5-129,0-5 129,-5 13 0,5-13-129,-11 13 129,11-13 0,-8 12 0,8-12 0,0 0 129,-11 6-129,11-6 0,0 0 0,-9 1 0,9-1-129,-9 1 0,9-1-129,0 0 129,0 0-258,-9 0 129,9 0-129,0 0 0,0 0-258,3-7-516,10 7-2193,-13 0-1548,10-10-129,-3 1-258</inkml:trace>
  <inkml:trace contextRef="#ctx0" brushRef="#br0" timeOffset="24717.4135">9679 10783 1419,'6'-11'3225,"-6"11"-1161,9-8-774,-9 8-129,10-8-129,-10 8-129,0 0 258,6-11 0,-6 11 129,0 0-258,0 0 0,0 0-258,0 0-129,0 0-129,0 0-387,0 0-129,0 0 0,0 0-129,0 0 129,0 0-129,0 0 258,0 0 258,0 0 0,0 0 0,0 0 129,2-8-129,-2 8-129,0 0 0,1-10-258,-1 10 0,1-12-129,0 4 0,-1-2 0,0 10 0,6-12 0,-6 12 0,5-8-129,-5 8 0,0 0 129,0 0-129,4 5 0,-4-5 129,0 15-129,0-5 258,0-1 129,0 0 0,0 0 258,0-9-129,-3 13 258,3-13 0,0 0 0,-9 4 129,9-4-387,0 0 129,0 0-258,0 0 0,-7-4-129,7 4-129,0 0-258,0 0-645,-3-9-1677,3 9-1806,0 0-516,7-15-129</inkml:trace>
  <inkml:trace contextRef="#ctx0" brushRef="#br0" timeOffset="27243.5582">10122 10259 1032,'0'0'2193,"0"0"-2193,0 0-129,0 0 516,0 0 258,0 0 387,0 0 258,0 0 258,0 0-258,0 0-258,0 0-258,0 0-387,0 0-387,0 0 258,0 0-258,0 0 0,0 0 0,-4 9 0,4-9 129,0 0-129,-5 12 258,5-12-258,-3 11 129,3-11-129,-4 13 129,4-13 0,-2 15 129,2-15 0,-2 14 129,2-14 129,-2 14-129,2-14 129,-2 11 129,2-11-258,-4 12 0,4-12 0,-3 18 0,1-10-258,0 6 129,-1 2-129,0 0 0,-2 5 0,2 3 129,-3-1-129,0 5 258,-2-3-129,1-1 0,-2-2 0,2 3 0,0-7 0,3-3 0,-2-3-129,3-3 129,3-9-129,-4 14 129,4-14 0,0 0-129,-5 8 129,5-8-129,0 0 129,0 0 0,0 0-129,0 0 0,0 0 129,0 0-129,0 0 129,0 0-129,0 0 0,0 0 0,0 0-129,0 0 129,0 0-258,0 0 129,0 0 0,0 0 0,0 0 0,0 0-129,0 0 129,0 0 0,6 4 0,2-4 0,2 0 129,2-1-258,4-2 258,2 1-129,2-2 0,2 1 0,-2-1-129,-1-2 129,2 1 0,-1 1 0,-2 1 0,-2 0 0,-2-2 0,-1 1 0,-4 1 0,2-1-129,-11 4 129,10-1 0,-10 1 0,0 0-129,0 0 129,0 0-258,9 0-258,-9 0-516,0 0-2064,0 0-1677,0 0-129,0 0-387</inkml:trace>
  <inkml:trace contextRef="#ctx0" brushRef="#br0" timeOffset="27711.585">10227 10559 1548,'-11'7'3999,"3"-7"0,8 0-258,0 0-2580,0 0-903,0 0 129,0 0 0,0 0 0,-11-1 258,11 1 0,-1 6-129,1 3 258,0-9-387,0 12 0,0-12 0,-1 16-129,1-7-129,0 3 129,0 0-129,0 2 129,0 1-129,0 3 0,-3 4 129,2 1-258,-2 1 129,1 2 0,-1-1 0,2 1 0,1-4 129,0 0-258,0-7 0,1-2 0,4-1 0,-5-12-258,9 17-129,-9-17-645,15 1-3354,-15-1-129,7 0-516,-7 0 129</inkml:trace>
  <inkml:trace contextRef="#ctx0" brushRef="#br0" timeOffset="41811.3912">9871 11189 4644,'0'0'4515,"0"0"-516,0 0-1290,-1-12-1419,1 12-258,0 0 0,0 0 0,0 0-129,5-4 258,-5 4-258,0 0-258,0 0 129,0 0-516,0 0-129,0 0 0,0 0-129,0 0-129,0 0 129,0 0-129,0 0-129,0 0-516,7 9-516,-7-9-2580,0 11-903,0-11-516,0 16-129</inkml:trace>
  <inkml:trace contextRef="#ctx0" brushRef="#br0" timeOffset="42096.4075">9886 11464 4386,'0'18'4128,"0"-18"-387,0 0-129,0 0-2967,0 0-903,0 0 0,0 0 129,0 0 0,0 0 129,0 0 129,0 0-129,0 0-516,0 0-1806,0 0-1677,12 5-129,-12-5 0</inkml:trace>
  <inkml:trace contextRef="#ctx0" brushRef="#br0" timeOffset="35567.0343">10022 12193 2967,'0'0'3096,"0"0"-129,0 0-1290,0 0-903,0 0-129,0 0 129,0 0-129,0 0 387,0 0 129,0 0 0,0 0-129,0 0 129,0 0-258,0 0-258,0 0-258,0 0 0,0 0-129,0 0 129,0 0 0,0 0-258,0 0 129,-6-6-129,6 6 0,0-11 0,0 11 0,0-10 0,0 10 0,4-12 0,-4 12 0,3-9 0,-3 9 0,2-8-129,-2 8 129,0 0-129,0 0 0,0 0 0,9-8 129,-9 8-129,0 0 0,0 0 0,10-7 0,-10 7 0,0 0 258,8-9-258,-8 9 0,0 0 129,0 0-129,8-4 129,-8 4-258,0 0 258,9-3-129,-9 3 0,7-3 129,-7 3-129,0 0 0,12-5 0,-12 5 0,0 0 0,9-1 0,-9 1 129,0 0-129,10-4 0,-10 4 0,10 0 0,-10 0 0,11 0 0,-11 0 0,12 0 0,-12 0 0,7-2 0,-7 2 0,0 0 0,0 0 0,9 0 0,-9 0 0,0 0 0,0 0 0,2 7 0,-2-7 0,0 0 0,0 11 0,0-11 0,0 11-129,0-11 258,0 12-129,0-12 0,0 16 0,-1-6 129,-4 1-129,2 4 0,-1 0 0,-1 1 0,-3 1-129,1 1 129,-2 2-129,0 1 0,0-2 0,-1 2 129,1-5-129,-2 2-129,1-1 129,1-2 0,1 3-387,-5-8-516,10 8-2193,-3-2-1290,0-3-129,3 1-516</inkml:trace>
  <inkml:trace contextRef="#ctx0" brushRef="#br0" timeOffset="30062.7194">9733 12437 903,'0'4'1032,"0"-4"-516,0 0 0,0 0-129,0 0 387,0 0 129,0 0 387,-3-9 0,3 9 258,0-8-258,0 8 258,0-9-258,0 9-129,0 0-258,0 0-516,0 0 0,0 0 0,0 0-129,0 0 0,2 6-129,-2-6 129,0 0 129,0 9 387,0-9-258,0 0 258,0 0-129,-1 8-129,1-8 0,0 0 129,0 0-387,0 0-258,-7-4-129,7 4 0,0-15 129,0 15-129,1-16 0,1 7 129,-2 9 0,3-12 0,-3 12 129,4-9-129,-4 9 0,0 0 129,0 0-129,0 0 0,8 0 129,-8 0 0,0 0 0,8 12 0,-8-12 0,1 15 129,-1-15 0,0 12 0,0-12 129,-13 17 0,5-12 0,8-5 0,-16 7-129,16-7 0,-9 0-258,8-7 0,1-8 0,5-1-129,4-2 0,0-4 0,2 0 0,-1 3 0,1 1 129,-1 6 0,-10 12-129,10-12 129,-10 12 0,5 5 0,-5 5 0,0 4 129,-2 2-129,-4 2 129,1-2 0,-2 1-129,1-2 0,-3-6-387,6 5-2193,3-14-2064,-8 0 0,4-5-645,1-14-129</inkml:trace>
  <inkml:trace contextRef="#ctx0" brushRef="#br0" timeOffset="33878.9375">10079 12065 903,'0'0'2064,"0"0"-129,0 0 387,0 0-258,-5 1 0,5-1-258,0 0-258,0 0-387,0 0-129,0 0-387,0 0-129,0 0 0,0 0-129,0 0-129,0 0 0,0 0-129,0 0 129,0 0 0,5 0-129,-5 0 0,0 0 0,11 1 0,-11-1 0,9 4 0,-9-4-129,11 5 129,-11-5 0,10 6-129,-10-6 129,10 9 0,-10-9 0,12 9 0,-12-9 129,8 13-129,-8-13 0,7 16 0,-6-7 0,2 0 129,-3-9-129,0 15 129,0-15 0,0 19 0,0-19-129,-9 18 129,5-8-129,-1 2-129,-1 2 0,-2 2 129,0 0-129,-1 0 0,-1-1 129,0 0 129,1 0-258,1 0 258,-1-4-258,1 1 129,2-2-129,0-2 129,6-8-129,-8 13 0,8-13 0,0 0 0,-6 12 0,6-12 0,0 0 0,0 9 0,0-9 0,0 11 129,0-11-129,2 14 129,-2-14-129,2 13 129,-2-13 0,2 11 129,-2-11-258,5 11 129,-5-11 0,8 11 0,-8-11 0,15 10 0,-6-7-129,1 4 129,3-4 0,0 0-258,0-1 258,1 0-129,-1-2 0,1 1 129,-1-1-129,1 0 0,0 0 129,-1 0 0,1 0-129,-4 0 129,4 0-129,-4 0 0,1-1 0,-4 1 0,-7 0 0,14 0-129,-14 0 129,0 0 0,9 0 0,-9 0 0,0 0 0,0 0 0,0 0 129,0 0 0,0 0-129,0 0 129,0 0 0,0 0-129,0 0 129,0 0-258,0 0 0,0 0-258,0 0-903,0 0-3483,0 0-129,0 0-258,-8-9-258</inkml:trace>
  <inkml:trace contextRef="#ctx0" brushRef="#br0" timeOffset="42840.4503">9992 12931 8256,'0'0'5031,"9"-3"-387,-9 3-129,0 0-2064,3-9-2451,-3 9 0,0 0 0,0 0 258,0 0 0,0 0 0,0 0 0,0 0 129,0 0-258,0 0-129,-5-8-258,5 8-516,0 0-903,0 0-2322,0 0-645,0 5-516,0-5-129</inkml:trace>
  <inkml:trace contextRef="#ctx0" brushRef="#br0" timeOffset="43139.4672">9908 13258 11094,'0'7'4515,"0"-7"-516,0 0-387,15 0-4257,-15 0-258,0 0 129,7-7 258,-7 7 0,0 0 258,0 7 258,0-7-645,-3 11-2709,2 0-516,1-11-516,-10 18 0</inkml:trace>
  <inkml:trace contextRef="#ctx0" brushRef="#br0" timeOffset="43388.4816">9894 13649 4644,'0'0'4257,"0"0"-645,15 8-645,-15-8-3999,0 0-2451,14 6-516,-14-6 129</inkml:trace>
</inkml:ink>
</file>

<file path=ppt/ink/ink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33:08.451"/>
    </inkml:context>
    <inkml:brush xml:id="br0">
      <inkml:brushProperty name="width" value="0.05292" units="cm"/>
      <inkml:brushProperty name="height" value="0.05292" units="cm"/>
      <inkml:brushProperty name="color" value="#7030A0"/>
    </inkml:brush>
  </inkml:definitions>
  <inkml:trace contextRef="#ctx0" brushRef="#br0">12685 10025 1677,'0'0'1935,"0"0"0,0 0 0,0 0 0,8 0 0,-8 0 0,0 0-387,0 0-258,0 0-129,0 0-258,0 0 129,-6-1-258,6 1-129,0 0-129,0 0 0,0 0 258,-2-12-387,2 12 0,-2-16 0,-1 2-129,3-2 0,-1-4-129,1-5 258,0-3-258,4-5-129,0-4 129,1-1 0,3-6-129,1 1 129,0-2 0,1 2-129,0 1 258,-1 3-258,1 1 258,-4 5-258,0 6 129,-1 5-129,-2 2 129,-1 7 0,-2 0-129,0 4 0,0 9 0,0-9 0,0 9 129,0 0-129,0 0-129,0 0 129,0 0 0,0 0 0,0 0-129,0 0 258,0 0-258,0 0 129,0 0-129,0 0-258,0 0-1161,0 0-3096,0 0-387,-6-13-387,-4 1-516</inkml:trace>
  <inkml:trace contextRef="#ctx0" brushRef="#br0" timeOffset="968.0554">12580 9354 3096,'0'0'3354,"0"0"-774,0 0-645,0 10-387,0-10 0,0 0-258,-4 1 0,4-1-258,0 0-129,0 0-258,-11 4 0,11-4-129,0 0-129,0 0-129,0 0 129,0 0-129,0 0 129,0 0-129,0 0-129,0 0 129,-1-6 0,2-3 0,8-3-129,1-1 0,3-3-129,3-3 0,2-2 0,6 0 0,-1-1-129,2 3 129,0-1 129,-1 2-129,-1 3 0,1-1 0,-3 5 129,-4 0-129,-3 4 0,0 1 129,-5 2-129,-9 4 0,10-6 0,-10 6 0,0 0 129,0 0-129,0 0-129,0 0 129,0 0 0,0 0 0,8 7 0,-8-7 0,5 9 0,-5-9 0,11 15 0,-3-6 129,1 4-129,2 3 0,-1 0 0,2 4 0,0 2 258,0 5-258,0-3 129,1 1-129,1 4 129,-2-1-129,3 2 387,0-1-387,-1-2 0,-2-3 129,-1-3-129,-2-2 0,0-5 129,-4-2-129,-5-12 129,6 10-129,-6-10 129,0 0-129,0 0 129,0 0 0,0 0-129,0 0 129,0 0 0,0 0 0,0 0-129,0 0 129,0 0-129,-5-5-516,5 5-3612,0 0-645,-12-13-774,-1-5-258</inkml:trace>
</inkml:ink>
</file>

<file path=ppt/ink/ink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28:56.386"/>
    </inkml:context>
    <inkml:brush xml:id="br0">
      <inkml:brushProperty name="width" value="0.05292" units="cm"/>
      <inkml:brushProperty name="height" value="0.05292" units="cm"/>
      <inkml:brushProperty name="color" value="#00B0F0"/>
    </inkml:brush>
  </inkml:definitions>
  <inkml:trace contextRef="#ctx0" brushRef="#br0">3796 9173 645,'0'0'1548,"0"0"-129,0 0 516,0 0-129,0 0-129,0 0-258,0 0-129,0 0-516,16 0-258,-3 0-258,8 0-129,3-1 0,7 0 258,5-2-258,7 1-129,-2-2 0,4 1 0,0 0-129,1 0 129,2 0-129,-2-1-129,0 2 0,-5 0-129,1 2-645,-6 0-774,-9-2-1806,0 7-258</inkml:trace>
  <inkml:trace contextRef="#ctx0" brushRef="#br0" timeOffset="808.0459">3855 9882 1161,'8'-1'1806,"-8"1"-516,18-7 258,-4 3-129,2-2-387,5-1 0,4 0-258,3-1-129,4 0-387,3 0-129,3 2 0,1 1 0,3 0-129,-1 1 0,0 1 0,-4 1 129,-1-3-129,-7 2 0,-3 2 258,-4-1-516,-5 2-258,-3 0-1290,-14 0-1677,18 0-258</inkml:trace>
  <inkml:trace contextRef="#ctx0" brushRef="#br0" timeOffset="1543.0882">3911 10553 774,'-11'5'1419,"3"0"-129,8-5 129,0 0-387,0 0 258,-3 7-516,3-7-129,0 0 129,10 7-129,3-6-258,2-1 129,4-1-129,7-6 0,6 3-129,0-4-129,6 1 0,-1-2-129,4 3 129,1 0-129,2 0-129,-1 3 0,0 0 0,1 1-387,-2 0 0,1-2-258,-5-1-516,-4-5-2451,2 10 258</inkml:trace>
  <inkml:trace contextRef="#ctx0" brushRef="#br0" timeOffset="2539.1452">4224 11023 5289,'8'15'4902,"-6"-7"-387,-2-8-258,-5 4-3483,5-4-645,0 8 0,0-8-129,0 0 129,0 10 0,0-10-129,0 0 129,0 0-129,0 0-129,0 0-129,0 0-645,10 3-1677,-10-3-1806,0 0-258,11 3-258</inkml:trace>
  <inkml:trace contextRef="#ctx0" brushRef="#br0" timeOffset="2870.1641">4196 11486 4128,'-5'19'4257,"5"-19"-387,-4 9-129,4-9-3741,0 0 0,0 7 0,0-7 0,0 0 129,0 0-129,7 8 0,-7-8 0,0 0-387,11 9-903,-11-9-2451,2 10-258,4 2-258</inkml:trace>
  <inkml:trace contextRef="#ctx0" brushRef="#br0" timeOffset="3124.1787">4227 11848 4773,'-3'24'4644,"3"-24"0,-2 13-516,2-13-2709,-2 8-1677,2-8-387,7 11-1935,2-2-1677,-9-9-258,8 9-258</inkml:trace>
  <inkml:trace contextRef="#ctx0" brushRef="#br0" timeOffset="3514.201">4170 12358 3999,'8'20'4386,"-5"-9"-258,-3-11-387,0 0-3354,0 0-258,0 0 0,0 0 0,-5 5-129,5-5-258,0 0-2193,-4 13-1548,4-13-387,-8 5 258</inkml:trace>
  <inkml:trace contextRef="#ctx0" brushRef="#br0" timeOffset="4309.2465">4186 13147 3999,'0'0'4515,"11"11"0,-11-11-258,0 0-2064,0 0-1935,0 0 0,10 4 0,-10-4 129,0 0 129,0 0 0,0 0 129,0 0-129,5 8 0,-5-8-129,0 0-129,0 0-516,0 0-2580,0 0-1548,0 0-774,0 0-258,0 0 129</inkml:trace>
  <inkml:trace contextRef="#ctx0" brushRef="#br0" timeOffset="5940.3398">3935 13668 1032,'0'0'3354,"0"0"-387,0 0-1161,0 0-516,0 0-387,0 0-129,0 0 129,0 0-387,0 0 258,0 0-258,0 0 129,9 7-258,-9-7 258,13 4-258,-13-4 0,17 3-129,-7-2 129,3 4 258,1-5-129,4 2-129,1-1 129,4 5 0,2-2-129,6 2 0,3-3-129,2 4-129,3-2 129,0 1-258,1 0 0,1-2 0,-1-2 0,-1 0 0,-4-2 129,-2 0-258,0 0-645,-9 2-3354,0-2-516,-5 0-129,-10-6-387</inkml:trace>
</inkml:ink>
</file>

<file path=ppt/ink/ink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29:11.962"/>
    </inkml:context>
    <inkml:brush xml:id="br0">
      <inkml:brushProperty name="width" value="0.05292" units="cm"/>
      <inkml:brushProperty name="height" value="0.05292" units="cm"/>
      <inkml:brushProperty name="color" value="#00B0F0"/>
    </inkml:brush>
  </inkml:definitions>
  <inkml:trace contextRef="#ctx0" brushRef="#br0">5838 11550 1419,'-1'7'1935,"1"-7"0,0 0 258,0-3-516,0 3-387,0 0-387,12-13-258,-12 13-258,16-16 129,-6 6-387,3 1 258,0-3 129,1 0-129,2-2-129,2 0 258,3-2-387,1 1 129,5-2 0,1 0-258,0 0 129,5-1 0,-3 1 0,1-2 0,0 1 387,-1 3-258,-2-1 0,-1 4 129,-2 2-129,-1 3 0,-2-1 129,-2 7-129,0-4-129,1 4-129,-2 1 0,-2 0 0,3 0 129,-2 0-129,1 1 0,-1 3 0,1 2 129,-2-2-129,2 1 0,-2 4 129,-1-3-129,2 2 129,-1-1-129,1 4 129,-2 1-129,1 3 129,-2-2-129,1 2 129,-2 2-129,0 1 129,-2 4-129,-2-1 129,0 2 129,-2 5-258,-2-3 258,0 2 0,-3 1-129,1 2 0,0-1 258,1 0-258,0-3-129,1-2 387,1-2-387,0-1 129,2 0-129,0-5 0,4-2 129,1-2 0,0-2-129,1 1 0,-2-4 0,4-2 129,-1-2 0,-1-3-129,0 0 129,2-8 0,1-2 0,4-7 129,4-3-129,2-2 0,5-7 0,3-3-129,7-4-129,1-5 0,6-1-516,-2-12-1935,4 1-2064,5-1-258,-3-8-645,0 3 388</inkml:trace>
  <inkml:trace contextRef="#ctx0" brushRef="#br0" timeOffset="1889.1081">7427 11160 1032,'-6'-13'1677,"6"13"0,0 0-129,-8-11 0,8 11-387,0 0-258,-7-1-129,7 1-258,0 0 0,0 0 0,0 0 129,0 0 129,0 0-129,0 0-129,9 0 129,-2 1-258,8 1 129,1-1-258,3 2 129,0 3-387,2 0 129,2 4-258,-1 2 129,-1 0-129,0 0 129,-1 0-258,0 1 258,0 2-129,-2-2 0,0 0 129,-1-1 0,1 0 0,-2 0 0,-2 0 0,-2 0 0,-3-4 0,-2 1 0,-3 0 0,-3 1 0,-1-2 0,-3 2 129,-5-2-129,-2 2 0,-5 1 129,-3 2 129,-4 4 129,0-2-258,-4 7 258,1 2-258,-3-1 0,1 4 0,3-2-129,2-1-129,7-2-387,-2-7-1161,4-4-2580,8 0 0,-4-11-387</inkml:trace>
</inkml:ink>
</file>

<file path=ppt/ink/ink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30:59.477"/>
    </inkml:context>
    <inkml:brush xml:id="br0">
      <inkml:brushProperty name="width" value="0.05292" units="cm"/>
      <inkml:brushProperty name="height" value="0.05292" units="cm"/>
      <inkml:brushProperty name="color" value="#00B0F0"/>
    </inkml:brush>
  </inkml:definitions>
  <inkml:trace contextRef="#ctx0" brushRef="#br0">380 11930 645,'1'-7'774,"-1"7"-258,0 0 129,0 0 0,1-10 0,-1 10-129,0 0 258,0 0 0,0 0 0,0 0-129,0 0 0,0 0-129,0 0 258,0 0 0,0 0 0,0 0-129,0 0 0,-4 0 129,4 0-516,0 0 129,0 7-129,0-7-129,0 12 0,0-12 129,3 17 0,0-6 0,1 4 258,2 2-129,-1 4 0,0 5 129,1 8-129,-1 2-129,0 6-129,0 0 129,2 5 0,-2-2-129,2 2 0,1-1 258,0-4-387,2-3 258,1-3-129,2 0-129,-1-3 129,2-2-258,-2-4 258,1-4-258,-2-2 258,-2-5 0,-2-3 129,-7-13-129,10 11 129,-10-11 0,0 0 0,0 0-129,0 0 0,0 0-258,0-10-258,0 10-129,-2-17-903,2 7-1548,0 1-1290,-6-6-258,4 4 0</inkml:trace>
  <inkml:trace contextRef="#ctx0" brushRef="#br0" timeOffset="591.0343">562 12540 2967,'-9'0'2838,"9"0"-1032,-11-2-774,11 2 129,-12-4-516,2-2 129,10 6-129,-11-9-129,11 9 0,-9-12 0,9 12-129,-5-21 0,5 12-129,0-5 0,0-1 129,1 0 0,6-1-129,-1-2 0,3 4 0,2-1 129,-1 1-258,4 0 0,-1 4-129,1 1 0,0 2 129,0 4-258,1-1 129,-1 2 0,1 2-129,0 3 129,-2 5 0,-1-3 129,0 3-129,-4 1 129,3 3 0,-5 0 129,1 3 0,-4-1-129,0 4 0,-3 0 129,0 3 0,-2-3 0,-4 3-129,-4-2 258,4 1 0,-8-4 0,4 2 129,-5-2-258,2 0 258,-4-2-258,3-3 129,0 0-258,0-2 129,2-4-258,3-1 0,9-4-129,-11-9-387,11 9-516,0-24-1677,6 6-1677,5-1-129,2-5-387</inkml:trace>
  <inkml:trace contextRef="#ctx0" brushRef="#br0" timeOffset="1020.0589">898 12276 1032,'0'0'3612,"0"0"258,0 0-258,-7-9-2580,7 9-258,0 0-258,0 0-129,0 0 129,0 0 0,-5 6-258,5 6 258,4-1-129,4 7-129,-1-1 258,5 7-129,-3-5 129,5 1-387,-3 0 0,2-7-645,1 1-2064,-1-7-1290,-6-13-516,2-7 0</inkml:trace>
  <inkml:trace contextRef="#ctx0" brushRef="#br0" timeOffset="1233.071">916 11911 9804,'-6'29'4386,"6"-13"-903,-6-1-2967,6-15-4515,0 15-645,0-15-129,8 9 1</inkml:trace>
  <inkml:trace contextRef="#ctx0" brushRef="#br0" timeOffset="2044.1174">1078 12309 645,'16'25'3741,"-16"-25"129,20 7-129,-20-7-1677,17-3-1548,-3-3 129,0-4-387,1-2-129,1 0 129,-3-4 129,-1-3 0,-1 0 258,-3-3-129,0 3 258,-7-3-129,1 4 0,-4-3-129,-1 3 0,-7 5-129,1 0-129,-3 5-129,3 3-129,-1 5 0,0 0 0,3 0-129,7 0 0,-13 18 0,12-6 0,0 0 129,-1 3 0,2 0 0,5 4 129,5-1-129,-1 2 129,5 1 0,1 6-258,2 0 258,3 2-258,0 4 129,0 5-258,0 0 258,-4 5-129,-1-1 0,0-2 129,-5 2 0,-1 0 0,-5-5 0,-2-3 0,-2-3 0,0-3 129,-4-2 0,-3-5 0,1-3 0,-2-2 0,0-5 0,0-7 129,-1-2-129,-2-2 0,0-13-129,-1-1 0,1-10 0,-1-7-129,4-6 258,2-4-258,2-6 129,4-2 0,6-2 129,4-2-258,4 1 129,3 2 129,2 1-129,4 3 258,-4 1-129,2 1 129,-3 4-129,-3 1 129,0 4-129,-5 6-129,-1 4 129,-4 4-387,2 9-258,-7-1-1548,0 13-2064,0 0-645,0 0-129,11 3-258</inkml:trace>
  <inkml:trace contextRef="#ctx0" brushRef="#br0" timeOffset="4091.2345">1817 12130 3096,'0'0'2709,"0"0"-258,0 0-645,0-6-129,0 6-258,0-11-129,0 2-258,0 9-258,2-19-129,3 10-258,0-4-129,1-1-129,2-2 0,1 2 0,1-4-129,2 3 0,0-1 129,1 1-129,-1 0 0,1 2 129,0 1 129,2 5-129,0-2 0,0 2 0,0-1 0,0 5 129,-3-1-129,3 4 129,-3 0-129,-1 0 0,-11 0 129,16 7-129,-16-7 0,8 15 0,-4-6 0,-2 3 0,1 4 0,1 3-129,0 3 129,0 2-129,-1 3 129,1-2 0,0-1 0,2-1 0,-1-3 0,0-1 129,1-6 0,4-2-129,-2-6 129,4 0-129,-2-5 0,2 0 129,0-4-129,1-5-129,-1 0 129,-1-3 0,-2-2 0,-1 2-129,-1 2 129,-1 1-129,-1-1 0,0 1 0,-5 9 0,13-12-129,-6 7 129,5 0-129,0 0 129,2 1-129,1 1 129,-2 0-129,3 2 129,-2 1 0,-2 0 0,0 0 0,-4 4 0,2 1 0,-2 1 0,1 3 0,0 3-129,1-1 258,-2 2-129,3 1 0,0-1-129,-1 2 258,0-3 0,0-2-129,-1-3 129,0-1-129,-1-2 0,2-3 0,-2-1 0,0-6 0,2-2-258,-4-8-258,8 7-1290,-10-9-2451,6-3-387,-2-1-387,-3-1-129</inkml:trace>
  <inkml:trace contextRef="#ctx0" brushRef="#br0" timeOffset="5135.2942">2666 11982 645,'-10'12'3225,"10"-12"-129,-8 0 0,8 0-2709,-5-9-387,5 9 387,-1-12-129,1 12 129,0-11 258,0 11 129,0 0-129,0-11 258,0 11-129,0 0-387,6 13 0,-6-4-129,0 4 258,0 2-129,0 6 0,0-1-129,0 5 129,0-3-129,0 0 0,0 0-129,0-2 129,0-4-129,0-1-129,0-3 0,0-12 0,0 15 0,0-15-258,0 0 129,0 0 129,8 6-129,-8-6 0,0 0 0,0 0 129,6-10 0,-6 10 0,0-16-258,-1 3 258,-2 1-129,-3-5-129,1 1 0,-3-4-129,1 2 129,-2-2 0,0 0 129,2 0-129,1 2 258,-1 3 258,3 1 0,3 1-129,-1 2 0,2 3 0,0 8 0,9-12-129,-9 12 0,15-7 129,-15 7 129,15-2 0,-5 2 0,2 5 129,-4-1 0,6 5-129,-2 2 0,4 0 0,-2 3-258,3 4 129,1-2-129,-1 3 0,2-3 0,-3 2 0,2 0 0,-2 0 0,-3-1 0,-1-3 129,-4-3 0,2-1 129,-10-10 129,9 15-129,-9-15 0,0 0 0,0 8 129,0-8-258,0 0 0,-10 12 0,1-8-129,1 1 129,-4 0 0,1-1 0,-5-1 0,3 3 129,-5-2-129,0 2 129,0 3 0,-1 2-258,1-2 129,0 2-129,3 2-258,-1-7-903,9 3-3354,7-9-129,0 0-258,0 0-516</inkml:trace>
</inkml:ink>
</file>

<file path=ppt/ink/ink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28.273"/>
    </inkml:context>
    <inkml:brush xml:id="br0">
      <inkml:brushProperty name="width" value="0.07" units="cm"/>
      <inkml:brushProperty name="height" value="0.07" units="cm"/>
      <inkml:brushProperty name="color" value="#177D36"/>
      <inkml:brushProperty name="fitToCurve" value="1"/>
    </inkml:brush>
  </inkml:definitions>
  <inkml:trace contextRef="#ctx0" brushRef="#br0">7 71 64 0,'-3'0'27'0,"6"0"-14"0,-3 0-2 0,0 0 10 16,0 0-5 0,0 0-1-16,0 0-7 0,0 0-3 15,0 0-5-15,0 0-2 16,0 0 5-16,0 3 3 15,0-3 5-15,0 0 4 16,4 3 0-16,-4-3 1 16,0 0-2-16,0 0-1 15,0 0-7-15,4 7-2 0,-4-7 0 16,0 6-2-16,0-6 1 16,0 6 0-1,0 10 1-15,0-7 0 0,0 3 4 16,0-2 5-16,0 2-1 15,0 4 3-15,0-7-4 16,0 1-1-16,0-1-4 16,0 3-1-16,0-3-3 15,0 1 1-15,0-1 0 16,0 1 1-16,0 2 2 16,0-2 1-16,0-1-1 15,0 0-1-15,0 0-1 16,0 4 0-16,4-4-5 15,-4 1 1-15,3-1 0 16,-3 1 0-16,0 2 0 16,0 0 0-16,4-3 0 15,0 1 0-15,0-1 0 0,-1 1 2 16,1-4-1-16,0 0 2 16,0-3-4-16,-4 4 0 15,0-7 1-15,11 12 0 16,-4-3 2-1,1 0-3-15,-1 1 0 16,5-7 1-16,-1 3 0 16,-1-3 0-16,-2 0 2 15,-1 0-1-15,5-3-1 16,-1 0 1-16,0 0-1 16,0 0-3-16,1-6 2 15,-1 0 1-15,0 3 0 0,0 0 0 16,1-1 0-16,3-2-3 15,0 3 2-15,-4-9 3 16,4 3 1-16,-1 3-4 16,1-1 1-16,4 1 0 15,3 3 2-15,1-3-3 16,-4-4 0-16,-1 4 1 16,-3 0 2-16,0-1-3 15,0 1 0-15,0 0 1 16,-3 0 2-16,-2-3-3 15,1 3 0-15,1-1 1 16,-1 4 2-16,-4 0-3 16,5 0 0-16,-1 0 1 15,0 0 0-15,-3-1 0 16,-1 1 0-16,12 3-3 16,3 0 5-1,1 0-2-15,-1 0 0 16,-4 0 1-16,1 0-1 15,4 0 2-15,3 0 1 16,-4-3-1-16,1 0-2 16,-1 3 1-16,-3 0 1 15,0 0-1-15,6 0 2 16,-2 0-2-16,3 0-1 16,-3 3 1-16,-1-3-1 15,1 0 0-15,-1 0 0 0,1-3 2 16,-2 0 1-16,2-4 1 15,7 4 2-15,4 3-5 16,-4 0-1-16,0 0-2 16,-4 3 0-16,-1 4 2 15,2-4 0-15,-1 0 0 16,0 3 0-16,0-2 0 16,1-1 2-16,3 3-1 15,3 0-1-15,0 1 5 16,-6-4 1-16,-1 6 2 15,0-6 0-15,-3 0-4 16,-1 0-1-16,-4 0-1 16,1 3 1-16,0 4-4 15,-1-1 0-15,5 4 3 16,-1-4 1-16,-7 7-4 0,0-4 1 16,-3 9 0-16,6-5 2 15,-3-3-1-15,-4 6-1 16,0-7 3-16,-3 0 0 15,-1 0-1-15,1 4 1 16,-1-6 0-16,-3 2 1 16,0-2-2-16,-1 2 1 15,1-6-4-15,-4-6 0 16,0 6 1-16,4 0 0 16,-4-6 0-16,0 0 0 15,0 0 0-15,0 0 2 16,0 0-1-16,0 0-1 0,0 0-2 15,0 0 1-15,0-3 1 16,4-3 0 0,-1 0 0-16,5-6-3 15,-1 2 2-15,5 1 1 16,-1 0 0-16,4-4 2 16,0-3 1-16,4 1-4 15,-1 0 1-15,4-1 0 16,8 3 0-16,-4-2 0 15,1-7 0-15,-5 10 0 16,1 2 0-16,-1 1 0 16,-3 3 0-16,3-4 0 15,-4 4 0-15,1 3 0 16,0 0 2-16,3 3-1 16,8-3 2-16,-3 3-2 0,-1 0-1 15,-1 3 1-15,5-3 1 16,0 3-1-16,4-3 2 15,0 0 0-15,0 3 1 16,2 3 2-16,-2 4 3 16,0-7-4-16,-4 3-3 15,4-3-1-15,-4 0-1 16,-5 1-3-16,1-1 2 16,4 6-1-16,8-9 0 15,-4 3 4-15,-1-3 3 16,0 0 0-16,1 3 0 15,4-3-1-15,-5 12 0 0,9-2-2 16,-2-7-2-16,-2 0 1 16,-5 0 1-16,1 0-1 15,-4 0-1-15,0 0 1 16,-4 4-1-16,0-4 0 16,4 0 2-16,4 7-1 15,-1-7 2-15,1 3-4 16,-1-3 0-16,1 0 3 15,3 0 1-15,-3 0-1 16,4-3-2-16,6 0 3 16,-7 0 0-16,-3 0-1 15,-4-3-2-15,0 0 3 16,-4-3 0-16,1 3-1 16,-2-3-2-16,-2-10-2 15,7 6 1-15,0-9 1 16,0-2 2-16,0 6-3 0,-5-1 0 15,1-6-1-15,1 6 0 16,-5-2 4-16,-3-4 1 16,0 3-1-16,-4-3 1 15,0 4-2-15,-4-1-1 16,0-6 1-16,-4 0 1 16,-3 4-3-16,-4-1 0 15,-4 0 3-15,1 3 1 16,-5-2-4-16,1 5 1 15,-1 0 0-15,1-3 0 0,-1 7 0 16,1 0 2 0,-1 3-6-16,5 2 1 0,-1-2-4 15,4 6 0-15,0 0-3 16,0 3-1-16,0 0-5 16,4 6-3-16,-1 3-42 15,-3 1-20-15,0-1-53 16</inkml:trace>
</inkml:ink>
</file>

<file path=ppt/ink/ink7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29.353"/>
    </inkml:context>
    <inkml:brush xml:id="br0">
      <inkml:brushProperty name="width" value="0.07" units="cm"/>
      <inkml:brushProperty name="height" value="0.07" units="cm"/>
      <inkml:brushProperty name="color" value="#177D36"/>
      <inkml:brushProperty name="fitToCurve" value="1"/>
    </inkml:brush>
  </inkml:definitions>
  <inkml:trace contextRef="#ctx0" brushRef="#br0">38 24 72 0,'0'0'27'0,"0"-16"-14"0,-4 10-9 16,4 6 8-16,0 0-1 16,-4 0 3-16,0 0 13 15,1-3 4-15,-1 3 4 16,0 0 4-16,0 6-9 16,1-6-3-16,-1 6-15 15,0-2-1-15,4 2 0 0,0-3-4 0,0-3-2 16,4-3 0-16,3 0-1 15,1 0 6-15,3-1 6 16,0 4-4-16,4-3 1 16,4 10-2-16,0-4 3 15,6 3-1-15,9-6 0 16,-4 13-7-16,0-13-2 16,-3 0-2-16,-1 0-2 15,-4 0 1-15,0 0-1 16,-3 0 0-16,0 6 0 15,-4 0-3-15,-4-6 0 16,-4 0-12-16,1 0-5 16,-8 0-9-16,0-6-5 0,0 0-30 15,-4-7-11-15,0 4-18 16</inkml:trace>
</inkml:ink>
</file>

<file path=ppt/ink/ink7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29.788"/>
    </inkml:context>
    <inkml:brush xml:id="br0">
      <inkml:brushProperty name="width" value="0.07" units="cm"/>
      <inkml:brushProperty name="height" value="0.07" units="cm"/>
      <inkml:brushProperty name="color" value="#177D36"/>
      <inkml:brushProperty name="fitToCurve" value="1"/>
    </inkml:brush>
  </inkml:definitions>
  <inkml:trace contextRef="#ctx0" brushRef="#br0">38 11 100 0,'-12'3'38'0,"12"-3"-20"0,-3 0-21 16,-5 0 25-16,4 0-8 16,1 0 4-16,-1 0 1 15,4 0 3-15,-4 0 3 16,12 4 2-16,-1-1 1 16,4-3-15-16,4 0 1 0,4 0 2 15,4 0-4-15,3 0-2 16,4 0-1-16,11-3 1 15,-4-1-5-15,1 1-1 16,-5-3-2-16,-2 3 1 16,-5 3-2-16,-4 0-1 15,0 0-2-15,-7 3-1 0,0 6-5 16,-4-2-2-16,-3 2 2 16,-1 1 5-16,-7-10-209 31,4 9 113-16,-4-9 41-15</inkml:trace>
</inkml:ink>
</file>

<file path=ppt/ink/ink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0:04.306"/>
    </inkml:context>
    <inkml:brush xml:id="br0">
      <inkml:brushProperty name="width" value="0.05292" units="cm"/>
      <inkml:brushProperty name="height" value="0.05292" units="cm"/>
      <inkml:brushProperty name="color" value="#7030A0"/>
    </inkml:brush>
  </inkml:definitions>
  <inkml:trace contextRef="#ctx0" brushRef="#br0">4046 1465 1161,'0'0'1548,"0"0"129,0 0-129,0 0 0,0 0-645,0 0-258,0 0-387,9 7-129,1-5 0,4 1 129,1-1 0,4 0 0,3 1 258,1-3-129,4 2 258,1-2 0,6 0 129,-1 0 0,6 0 0,1-7 129,7 7 129,-4-7-516,10 7 258,-6-4-258,8 4 0,1 0-129,3 4-258,2 1 129,0 3-129,4-3 258,3 2-129,3-3 129,4 3-258,1-7 258,5 2 129,-1-2-258,6 6 0,-3-4 0,6 3-129,0-1 129,3 2-129,-2-2 0,1 2 0,-1-3 0,2-2 129,-2-1-129,4 0 0,-2-1 0,1 0 387,-3-4-516,3 5 129,-3-2 0,2 1-258,-4-1 129,-6 0 0,-4-2 0,-5-2-129,-5 1 129,-5-5 129,-7 1-129,-4 1 258,-5 3-129,-3-1 0,-3 2 0,-1-2 0,-5 1-129,-2 5 258,-4-2-258,-3-1 0,-7-1 0,-4 3 258,-6-1-258,-9 2 0,10-1 0,-10 1 0,0 0 0,0 0-129,0 0-387,0 0-1161,-5 0-2967,-8 0-387,-7 0-129,-11 0-645</inkml:trace>
  <inkml:trace contextRef="#ctx0" brushRef="#br0" timeOffset="61500.5176">12393 13534 774,'0'0'1935,"0"0"645,0 0 516,0 0-258,0 0-645,0 0-387,0 0-1032,0 0-258,0 0-387,0 0-129,0 0 0,7 3 0,-7-3 129,16 11 129,-6-9 258,6 6 129,0-6 0,7 9 129,-2-11 0,8 4-129,-4-6 0,9 1 129,0-4-516,5-2-129,-2-6 129,5 2-129,2 1-129,1-2 0,3 3-129,1 2 129,-2-1-129,1 2 258,-2 0-129,-1 4 0,-1-3 0,-1 2 129,-5-1 0,0 4 0,-5-2 129,-2 2-129,-3 2-129,-3 5 129,-2-5-129,-2 5 129,-3 1-258,0-6 129,0 8-129,0-5 129,-1-3 0,-1-2-129,0 5 129,-3-3 0,-2-2 129,-1 0-129,-10 0 129,10-1-129,-10 1 129,0 0-129,11-1 0,-11 1 0,0 0-129,10 0 129,-10 0 0,0 0 0,12 0 0,-12 0 129,0 0-129,0 0 129,0 0-129,0 0 0,0 0 0,0 0 0,0 0 0,0 0 0,0 0 0,0 0 0,0 0 0,0 0 0,0 0 0,0 0-129,0 0 0,0 0-258,0 0-516,0 0-1290,8-14-2580,-8 14-258,0 0-516,0-12 388</inkml:trace>
  <inkml:trace contextRef="#ctx0" brushRef="#br0" timeOffset="63907.6553">22292 11482 774,'0'-31'3483,"0"31"258,-8-36-387,1 19-3225,1 0 129,-1 0-258,-1 0 0,0 2 0,1 3 0,-1-1 129,1 3-129,1-1 258,6 11 516,-9-25-129,9 25 387,-3-18 129,3 18 0,0-12-129,0 12 0,0 0-129,5-3-387,-5 3-129,7 19-129,-1 1-258,-2 11 0,3 10 129,2 15 0,1 13-129,-2 14 0,-1 14 129,-2 3-129,-3 6 129,-2-1 0,0-2-129,-1-7 258,-5-15-129,-1-15-258,2-14-645,-4-18-1935,1-15-1806,8-19-258,-16 0 0</inkml:trace>
  <inkml:trace contextRef="#ctx0" brushRef="#br0" timeOffset="64324.679">22061 12053 903,'27'44'903,"-16"-10"258,5 3 129,-1 4 387,-6-3 387,5 8 258,-6-12-129,6 7 387,-8-16-387,11 8-258,-9-20-516,6 5-387,-1-15-516,4-3-516,6-10-516,0-14-129,10-5 0,-3-12 129,10-3 0,-2-11 0,5-2 387,-3-5 258,-3-6 387,-1 8 0,-6-1 0,-2 5-129,-9 2-258,-7 3-1677,-5 7-2580,3 14-258,-10 1-645,0 9 387</inkml:trace>
</inkml:ink>
</file>

<file path=ppt/ink/ink8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1.666"/>
    </inkml:context>
    <inkml:brush xml:id="br0">
      <inkml:brushProperty name="width" value="0.07" units="cm"/>
      <inkml:brushProperty name="height" value="0.07" units="cm"/>
      <inkml:brushProperty name="color" value="#177D36"/>
      <inkml:brushProperty name="fitToCurve" value="1"/>
    </inkml:brush>
  </inkml:definitions>
  <inkml:trace contextRef="#ctx0" brushRef="#br0">4 249 72 0,'-4'-3'27'0,"4"3"-14"0,4 0-13 0,-4 0 7 16,0 0-4-16,0 0-2 15,0 0 4-15,0 0 1 16,0 3 13-16,0 4 7 16,0-4 2-16,0-3 1 15,0 0-8-15,4 3 0 0,3-3-10 16,0-3-4-16,5 0-4 16,3-7-3-16,0-9 3 0,7-2-2 15,8-4-1-15,0 3-2 16,0-3 1-16,0 7 3 15,-4-1 1-15,0-3-1 16,-4 6-2-16,-3 4 5 16,-4-3 1-16,0 5 2 15,-4 4 0-15,-3 0 2 16,0 3 4-16,-5 0-4 16,1-1 0-16,0 4-4 15,-4 0-1-15,0 0 1 16,3 4 1-16,-3-4-6 15,4 6 0-15,-4 0 1 16,0 0 3-16,0 1 0 16,3-1 2-16,-3 6-2 0,4-6 0 15,0 3-1-15,-1 7 2 16,1 9 1-16,0 0 3 16,0 6-1-16,0-3 2 15,-1 6-6-15,-3 1-1 16,4-4 0-16,-4 3 0 15,0-3 0-15,0 0 2 16,-4-3-1-16,1-3 2 16,-1-3-2-1,-4-7-5-15,4-2-2 16,1-4-2-16,-1 4 3 16,-3-7-2-16,3 0 1 0,-3 1 0 15,0-7-2-15,-1 3 3 16,0 0 2-16,5-6-2 15,-5 3 0-15,5 0-1 16,-5 0 0-16,0 0 0 16,1 0-2-16,0 3 0 15,-1-3 3-15,-3 3-2 16,0 0 1-16,-8 3 2 16,4-3 2-16,3 6-3 15,-6-6 0-15,10 4 1 16,1-4 2-16,-8 0-1 15,4-3-1-15,11 0 3 16,11 3 0 0,0-3 1-16,4 3 0 15,0-3 2-15,8-3-3 0,-1 0 0 16,4 0-1-16,4-3 1 16,-4-4-4-16,4 4-2 15,-4-3 4-15,4 3 1 16,-8 0 0-16,1-1-2 15,-4 4 1-15,-4 0 1 16,0 3-1-16,-4-6-1 16,0 0 1-16,-7 6-1 15,-4 0-3-15,0 0 2 16,0 6 1-16,0 0 0 16,-4-3-3-16,0-3 0 15,1 0-20-15,-5 10-10 0,-3-10-78 16,0 0-57-1,0 0 63-15</inkml:trace>
</inkml:ink>
</file>

<file path=ppt/ink/ink8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2.852"/>
    </inkml:context>
    <inkml:brush xml:id="br0">
      <inkml:brushProperty name="width" value="0.07" units="cm"/>
      <inkml:brushProperty name="height" value="0.07" units="cm"/>
      <inkml:brushProperty name="color" value="#177D36"/>
      <inkml:brushProperty name="fitToCurve" value="1"/>
    </inkml:brush>
  </inkml:definitions>
  <inkml:trace contextRef="#ctx0" brushRef="#br0">14 18 156 0,'-7'-6'57'0,"3"6"-30"0,0 0-16 0,4 0 15 16,0 0-10-16,0 0-4 15,0 0-7-15,4 0-4 16,0-3 0-16,3 0 1 0,1 3 3 15,3-7 7-15,1 7 2 16,-1 0 1-16,4 0 4 16,0 0-2-16,7 7-1 15,5-7-4-15,-1 3 0 16,1-3-3-16,-1 0 2 16,1 0-4-16,-5 0-2 15,0 0-2-15,1 0-3 16,-4 3-2-16,-4-3-1 15,0 6 2-15,0-6-9 16,-7 4-3-16,3-4-26 16,-11 0-10-16,0 0-136 31,-4-13 90-31</inkml:trace>
</inkml:ink>
</file>

<file path=ppt/ink/ink8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3.272"/>
    </inkml:context>
    <inkml:brush xml:id="br0">
      <inkml:brushProperty name="width" value="0.07" units="cm"/>
      <inkml:brushProperty name="height" value="0.07" units="cm"/>
      <inkml:brushProperty name="color" value="#177D36"/>
      <inkml:brushProperty name="fitToCurve" value="1"/>
    </inkml:brush>
  </inkml:definitions>
  <inkml:trace contextRef="#ctx0" brushRef="#br0">7 37 100 0,'-8'-3'38'0,"8"6"-20"0,0-6-10 0,0 0 11 16,4 3-7-16,3-6 1 16,1 3-4-16,3 0 2 15,4 3 7-15,4-6 6 0,0-1-13 16,3 7 5-16,12 0 4 0,3-6 0 15,-4 6 0-15,1 6-6 16,0-6-4-16,0 0-3 16,-1 0 0-16,4 0-4 15,5 0 0-15,-1 0-3 16,-4 0-3-16,-4 0-7 16,-3 7-2-16,-3-7-28 15,-9 6-12-15,-3-3-39 16</inkml:trace>
</inkml:ink>
</file>

<file path=ppt/ink/ink8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3.678"/>
    </inkml:context>
    <inkml:brush xml:id="br0">
      <inkml:brushProperty name="width" value="0.07" units="cm"/>
      <inkml:brushProperty name="height" value="0.07" units="cm"/>
      <inkml:brushProperty name="color" value="#177D36"/>
      <inkml:brushProperty name="fitToCurve" value="1"/>
    </inkml:brush>
  </inkml:definitions>
  <inkml:trace contextRef="#ctx0" brushRef="#br0">44 62 72 0,'-7'-6'30'0,"-12"3"-16"0,8 0-17 15,11-7 8-15,-3 8-2 16,3 2 1-16,0-10 17 15,-4 8 9-15,4-8 7 16,0 7 4-16,0-3-7 16,0-1-1-16</inkml:trace>
</inkml:ink>
</file>

<file path=ppt/ink/ink8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3.919"/>
    </inkml:context>
    <inkml:brush xml:id="br0">
      <inkml:brushProperty name="width" value="0.07" units="cm"/>
      <inkml:brushProperty name="height" value="0.07" units="cm"/>
      <inkml:brushProperty name="color" value="#177D36"/>
      <inkml:brushProperty name="fitToCurve" value="1"/>
    </inkml:brush>
  </inkml:definitions>
  <inkml:trace contextRef="#ctx0" brushRef="#br0">21 4 345 0,'8'-3'10'0,"-1"3"-6"0,0 0-3 0,1 0-1 16,-8 0 0-1,0 0 0-15,4 12 2 16,-4-9 3-16,0 6 2 15,0-3 3-15,-8 4 4 16,1-2 3-16,-1-5 2 16,1 7 1-16,0-10 2 15,3 0-10-15,0 0-2 16,1-10-6-16,-1 7-3 16,4 3-7-16,0-6-4 15,-4 4-12-15,4-1-6 16,0 3-38-16,0 0-17 0</inkml:trace>
</inkml:ink>
</file>

<file path=ppt/ink/ink8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4.955"/>
    </inkml:context>
    <inkml:brush xml:id="br0">
      <inkml:brushProperty name="width" value="0.07" units="cm"/>
      <inkml:brushProperty name="height" value="0.07" units="cm"/>
      <inkml:brushProperty name="color" value="#177D36"/>
      <inkml:brushProperty name="fitToCurve" value="1"/>
    </inkml:brush>
  </inkml:definitions>
  <inkml:trace contextRef="#ctx0" brushRef="#br0">239 8 96 0,'0'0'38'0,"0"-3"-20"0,0 3-4 15,0 0 17-15,0 0 0 16,0 0 2-16,0 0-5 16,-3 0-3-16,-1 0-13 15,-4-3-1-15,-3 3 2 0,0 0-1 16,-8 0 3-16,5 0-6 15,-1 0-1-15,0 0-2 16,0 0-1-16,0 0-6 16,0 0 1-16,3 3-2 15,1 0 0-15,0 0 2 16,0 0 2-16,3 7-1 16,1-4 2-16,-1 4-4 15,1-1-2-15,3 0 2 16,0 16 2-16,1-13 0 15,-1 1-1-15,4 0 1 16,0-1-4-16,0 1 2 16,-4-1 1-16,4 0 0 15,0-3 0-15,0 1 0 16,0-1 2-16,0 1 1 16,4-1-1-16,0-2-2 15,-1-1 3-15,5-4 0 16,-1 2-4-16,1-4 1 15,3 0 0-15,0 6 0 16,4-6 0-16,4 0 2 0,0 0-1 16,3 3-1-16,1 0-4 15,-1 3-2-15,0 0 7 16,0 1 6-16,-3 5-10 16,0 1-2-16,0 5 4 15,-4 4 2-15,0-6 3 16,-4-1 0-16,-3 4 0 15,-1-1 2-15,-3-5 3 16,-4 6 2-16,-4 0 1 16,0-7 0-16,-3 7 0 15,-5-7 2-15,-2 0 2 16,-5 7-1-16,-4-6-3 16,-7-4 0-16,0-3-5 15,5 1-2-15,-5-5-2 16,3 2-3-16,5-4-8 0,0 0-3 15,3-4-16-15,4 2-8 16,3 2-25-16,5-13-10 16,3 4-45-1</inkml:trace>
</inkml:ink>
</file>

<file path=ppt/ink/ink8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5.316"/>
    </inkml:context>
    <inkml:brush xml:id="br0">
      <inkml:brushProperty name="width" value="0.07" units="cm"/>
      <inkml:brushProperty name="height" value="0.07" units="cm"/>
      <inkml:brushProperty name="color" value="#177D36"/>
      <inkml:brushProperty name="fitToCurve" value="1"/>
    </inkml:brush>
  </inkml:definitions>
  <inkml:trace contextRef="#ctx0" brushRef="#br0">5 5 56 0,'-3'15'22'0,"6"-30"-12"0,-3 5-12 0,4 20 6 15</inkml:trace>
</inkml:ink>
</file>

<file path=ppt/ink/ink8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5.554"/>
    </inkml:context>
    <inkml:brush xml:id="br0">
      <inkml:brushProperty name="width" value="0.07" units="cm"/>
      <inkml:brushProperty name="height" value="0.07" units="cm"/>
      <inkml:brushProperty name="color" value="#177D36"/>
      <inkml:brushProperty name="fitToCurve" value="1"/>
    </inkml:brush>
  </inkml:definitions>
  <inkml:trace contextRef="#ctx0" brushRef="#br0">0 11 115 0,'7'0'29'16,"1"-6"6"-16,-1 3 3 15,1 3-8-15,7-4-3 16,0 4-11-16,7 0-3 15,1 0-7-15,-1 0-2 0,0 0 2 16,-22 0 8 15,41 0-3-31,-3 0-2 0,-8 0-2 16,-4 0 0-16,7 7-4 16,-11-7 0-16,-3 0-1 15,-4 6-4-15,-4 1-1 16,-3 2-1-16,-1 1-24 15,-18-10-84 1</inkml:trace>
</inkml:ink>
</file>

<file path=ppt/ink/ink8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39.759"/>
    </inkml:context>
    <inkml:brush xml:id="br0">
      <inkml:brushProperty name="width" value="0.07" units="cm"/>
      <inkml:brushProperty name="height" value="0.07" units="cm"/>
      <inkml:brushProperty name="color" value="#177D36"/>
      <inkml:brushProperty name="fitToCurve" value="1"/>
    </inkml:brush>
  </inkml:definitions>
  <inkml:trace contextRef="#ctx0" brushRef="#br0">0 13 84 0,'4'-7'33'0,"-4"7"-18"0,3 0-11 16,-3 0 8-16,0 0-3 15,0 0 2-15,0 0-2 16,0 0 2-16,3 0 7 15,5 0 3-15,-4 0-2 16,3 0 1-16,1 0-7 16,-1 0-3-16,-3-3-5 15,3 3-4-15,1-3 0 0,-1 3-1 16,1 0 0-16,-1 0 0 0,1 0 0 16,-1 0-3-1,1 3 2-15,-1 0 7 0,-7-3 4 16,8 7-3-16,-8-7 1 15,0 0-5-15,4 0 0 16,-4 0-1-16,0 0 1 16,11 0 0-1,-4 0 3-15,1 0 1 16,-1-7-1-16,-3 7 1 16,0 0-4-16,0-3 0 15,-1 0-1-15,-3 3 1 16,0 0 0-16,0 0-4 15,0 0-1 1,0 0 1-16,0 0 2 16,0 0-2-1,0 0 0-15,0 0-8 16,0 0-2-16,0 0-25 16,0 0-9-16</inkml:trace>
</inkml:ink>
</file>

<file path=ppt/ink/ink8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44.217"/>
    </inkml:context>
    <inkml:brush xml:id="br0">
      <inkml:brushProperty name="width" value="0.07" units="cm"/>
      <inkml:brushProperty name="height" value="0.07" units="cm"/>
      <inkml:brushProperty name="color" value="#177D36"/>
      <inkml:brushProperty name="fitToCurve" value="1"/>
    </inkml:brush>
  </inkml:definitions>
  <inkml:trace contextRef="#ctx0" brushRef="#br0">-2 11 156 0,'12'0'57'0,"-8"4"-30"0,-16-8-16 16,12 4 15-16,0 0-8 15,8 0-3-15,-1 4-2 16,1-4-1-16,3 0-6 16,0 0 3-16,1 0 1 0,2 3 1 15,5 0 3-15,-1 1-1 16,9-4 2-16,6 0-4 0,1 0 1 16,0 0-7-16,-1-4-1 15,1 1-2-15,-1 0-2 16,-3-1 1-16,0 1-1 15,-7 0-3-15,-8 0 0 16,-5-2-14-16,-2 5-6 16,-4 0-24-16,-8 0-9 15,-4 0-42 1</inkml:trace>
</inkml:ink>
</file>

<file path=ppt/ink/ink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1:36.284"/>
    </inkml:context>
    <inkml:brush xml:id="br0">
      <inkml:brushProperty name="width" value="0.05292" units="cm"/>
      <inkml:brushProperty name="height" value="0.05292" units="cm"/>
      <inkml:brushProperty name="color" value="#7030A0"/>
    </inkml:brush>
  </inkml:definitions>
  <inkml:trace contextRef="#ctx0" brushRef="#br0">3182 6701 258,'-60'-19'774,"29"10"0,-3-2-129,-1 2-129,2 4-258,-5 1-258,2 4 129,-5 0-129,1 0-129,-3 0 129,-2 5 0,-1-1 0,-5 0 0,0 1 0,-1-3-129,1 2 129,-1 2 0,1-1 0,-1 0 129,3 0 129,-3-1 129,3 5-129,-4 3 0,5 1 0,-4 2-258,3 3 129,0 5-516,-2 3 387,5 4 0,-4 2 0,9 1 258,-6 1 0,6 2 0,-4 1 129,8-3-129,-1 5 0,2-5 0,0 7-129,3-3-129,-3 8 258,2 2-258,-3 6 129,1 3 0,-4 2 129,4 9-129,-5-1-129,-4 3 387,-10 0 0,13 0 0,-14 0 0,12 0 129,-8 0 0,11 1 258,-10 2-258,22 1 0,2 2-129,0 5-129,9 1-129,3 2 129,6 1-258,4-3 0,3-2-258,2 1 129,2-9 0,7-4 129,2-8 0,4 0 129,4-8-129,9-2 129,6 1 129,7 0-645,14 0 258,-10 6-129,13 6 0,-9-2 0,9 8 258,-11 0 258,13 3-129,-15 1 258,10-5 129,-3 2-129,8-7 0,-3 1 0,11-3-387,-7-2 0,10-1 0,-8-1 0,10-3 0,-4-2 258,6-6 0,5 3 129,-2-9 258,5 0 0,-4-5 258,8 2-129,-8-8 0,3 3-387,-4-4 0,3 4-129,-5-8 129,4 4-258,-3-8 129,3 1-129,-5-4 129,6 0-129,-5-2 129,2-3-129,-3-3 129,2 0 129,-5-4 0,1-2-129,0-3 129,1-4 0,-4-12 0,6 2 0,-3-13 129,0 2-258,1-8-129,0-4 129,-3-3-258,-1 1 129,-1-4-129,-4-4-129,-4-1 129,-1-5-129,-4-3 129,1-4-129,-3-3 129,2-10-129,-6-6 129,1-7 129,-3-7-129,-1-6 0,0-6 0,-2-4 0,-3-4 0,0-3-129,-2 0 129,-2-1 0,-2 0 0,-3 2 0,-4 1-129,-2-4 258,-4 0-258,0-2-258,-2 0 129,-7-4-129,0 4 0,-6-2 0,-4 6 0,-6 3 0,-10 9 129,-11 0 0,-10 6 129,-4 11 129,-11 5 0,-6 5 0,-8 4 129,-4 3 129,-7 1-129,-3 5-258,-5 5-129,-5-2 129,-1 8 0,-7-4-129,-1 6 0,-5-2-129,0 5 258,-5 2 0,-4 4 129,-4 3 0,-3 3 129,-3 7 0,0 9-129,-2 7 0,2 12-129,2 1-645,9 12-2064,6 10-1161,1 7-387,9 0-516</inkml:trace>
  <inkml:trace contextRef="#ctx0" brushRef="#br0" timeOffset="32668.8686">6339 9203 516,'-43'-13'1677,"17"5"-387,2 0 0,-7-1-387,6 0-129,-9-2 0,5-1-387,-2-3 129,-2 0-258,3 1 387,-4-5-258,4-3 129,-3-2 0,5-2-129,-3 0-387,2-1-129,3-1-129,0-3 0,0 2 0,1-1-129,2-1 387,0-2-129,2-1 258,3 5 258,0-5-129,6 2 0,-1-3 129,5 1-129,1-3-129,3 3 387,0-2-387,3 2 129,1-2-129,0 1 129,4 2 0,0 1 0,3 3 0,3-3-129,4 1 0,1 0 258,1 0-129,4 0-129,0-1 0,2 2 0,1-3 129,0 3 0,0-3 129,0 5-129,-1-3 258,4 6-129,-3-4 129,6 4 0,0 0-129,3 4 258,1 4-387,2 1 0,-1 0-258,1 4 258,1 5-258,0 2 0,0 1 0,1 4 129,5 0-129,3 0 0,4 7 129,4 0-129,2-2 0,-1 2 0,0 1 0,-1 3 0,-3 1 0,-2 1-129,-3 4 129,-5 4-129,-1 4 129,-1 2 0,-2 6-129,0 3 258,-3 1-258,0 4 258,-2 2 0,-2 4 0,-3 4-129,-5 3 129,-5 5 0,-5 8-129,-4 0 129,-7 4-129,-2 0 0,-6-1 129,-5 0 0,-2-2 0,-9-6 0,0-2 258,-9-5-258,-6 2 387,-10-8-129,-2 4 129,-11-3-129,-1-3-258,-3-6 258,1-1-258,2-10 129,6-5-258,2-4 129,9-9-387,5-5-387,-2-11-1548,4-3-2580,8-8-129,-3-7-516,2-4 258</inkml:trace>
  <inkml:trace contextRef="#ctx0" brushRef="#br0" timeOffset="37155.1248">14799 6625 645,'0'0'1548,"-10"0"-516,10 0-129,0 0-258,0 0-258,0 0 129,0 0 129,0 0 0,5-7 387,5 5 0,0-3 129,7 5 0,-1-6 0,8 1-258,0 0-129,6 5-387,1-3 129,3 3-387,-1 0 129,-1 0-258,-3 0 129,-1 0 0,-9 0-129,-2 0-129,-5 0-645,-12 0-903,0 0-2322,9 0-258,-9 0 129</inkml:trace>
  <inkml:trace contextRef="#ctx0" brushRef="#br0" timeOffset="37619.1516">15144 6416 1,'-17'6'3224,"7"-10"-128,10 4-2064,0 0-258,0 0 129,7 4 129,8-4 129,6 5 0,1-5 0,11 10 0,-7-8-258,6 8-258,-5-3-258,-3 3-258,-2 4-129,-6 2-129,-6 1 0,-3-1-258,-3 4 129,-4-2 129,0 4-129,-4 0 258,-5-2 0,1-2 258,-7-3 129,0 5 129,-6-6-129,2 4 129,-6-7 0,3 1 129,0-2-387,3 3 0,1-1-387,3-1-129,6 1-645,0-7-774,9-5-1806,2 12-1032,-2-12-258</inkml:trace>
  <inkml:trace contextRef="#ctx0" brushRef="#br0" timeOffset="41272.3607">18554 6748 645,'35'-3'903,"-15"0"-258,0 0-258,2 2 129,2-5-387,1 4 0,0-3-129,1 1 0,0-1 129,3 0 258,-1 2-129,3 1 387,0-2-129,-2 1 258,5 0 387,-2-1-258,2 4 0,0-1 0,4 1-387,-4-2 129,2 2-387,0 0-129,-2 1-129,2 1 0,-3-2-129,1 3 129,-2-3-129,2 1 129,-2-1 0,1 0-129,2 0 129,-3-3 129,2 1-129,1 2 0,-2 0 0,1 0 0,1 0 129,-2 1-129,2 2 0,1 1 0,-3 0 0,-1 1 0,3-2 0,-3 2 0,1 0 0,-1 2 0,0 1 0,0-3 129,0 1 129,-3-2-129,1 1 129,1-5 129,1 3 0,1-3-129,3 0 129,-1 0 0,2 0-129,1-2 0,2 2-129,-2 0 0,0 0 0,0 0 129,0 3-129,-2 1 0,1 0 0,-3 2 0,3-3-129,-2 1 129,3-2-129,-6-2 258,3 0 0,-2 0 258,-1-3 0,-2-3-129,0 5 129,-5-6 0,2 3-129,-2 1-129,-1 3 0,1-3-129,-1 2-129,3-2 0,-2-2 129,2 3-129,-2-1 0,0-1 0,1-2 0,-2 2 0,2 1 129,-1-1-129,3 2 129,-3-1-129,3-2 129,1 5-129,3 0 258,0 0-258,4 0 0,1 0 0,3 0 0,2 3 0,0 3 0,4-1-129,-3 0 129,0-2-129,-3 2 129,0 0 0,-2 1 129,-2 2-129,-1-3 0,1 1 0,0 0 129,3 3-129,0-4 0,2 0 0,0-1 0,1-3 0,2-1 129,-2 0-129,0 0 0,0 0 129,-4 0-129,2 0 0,-3 0 0,0 0 0,-1 0 0,2 0-129,-2 0 129,4 0-258,0 0 129,2 0 0,-1 0 0,2 4 0,-2-1 129,0 2-129,0-1 0,-1 0 258,-1 2-129,-3-2 0,0 0 0,0 0-129,-1-3 0,3 1 129,-2 2-129,2-1-129,-3 1 129,5 4 129,-3-3 0,4 0-129,-2-1 129,-2 2 258,7-1-258,-6 0 258,8-1-129,-3-4 0,6 0-258,-2 3 258,4-3-129,-1 0-387,1 0 387,-1 0-258,3-4 0,-3 1 258,5-1 129,-9 2-129,12 2 129,-9-2 0,8 2-129,-8 0 0,5 2-129,-5-1-387,0-1-258,2 0 129,-5-5-387,2 5 129,-3-11-258,4 7 129,-7-8 258,1 4 129,-4-3 516,1 0 0,-40 11 0,71-24 129,-71 24-774,67-29-1935,-67 29-645,42-11-129</inkml:trace>
  <inkml:trace contextRef="#ctx0" brushRef="#br0" timeOffset="43091.4646">18589 6720 1,'3'-29'257,"-3"13"-257,0-2 258,0-1-258,-1-3 129,-1-2 258,2-2 387,0 1 129,0-2 258,0 4 0,0 0-129,0 2-129,2 2-258,1 3-516,1 3-129,2 1-129,-6 12-129,16-21-129,-6 11 129,1 2 0,4 1 258,1-3 0,4 0 258,4-2-258,3 2 129,6-2 258,2 3-129,3-3-258,6 4 258,1-1 129,3-2-258,3 3 129,1-2-129,0 4 129,1-3 129,2 3 129,2-1-129,4 0 129,3 3 0,2-3 129,5 4-258,1-9-129,7 7 258,-1-4-387,5 3-129,-2-1 0,-1 0 129,-1 2-129,3 1 0,1 4 129,-1 0-129,4 4 387,-1 1-258,5 4 129,2-1-258,4 4 129,-1-4 0,0 1 0,-1 1-129,-2 0 129,0-4-129,-4 0 129,-3 1-129,0-1-129,-3 0 0,-1 0 129,-2-4-258,-1 2 258,1 0-258,-1 3 258,-1-3-129,-1 3 129,-1 0 0,-3 3 0,1-2 0,-4 3 129,-1-3 0,-3 2-129,0 0 0,1 1 0,0-5 0,2 2 0,-1-1 0,3-2-129,2 0 129,-2 0-129,3-2 129,1 0 0,0-2-129,2 0 129,-2-1-258,2 0 258,2-1-129,-6-3 129,7 0-129,-8 0 0,7 0 129,-12 3-129,13 0 129,-4 1 0,13 4-129,-9 4 129,11-3 0,-11 2 0,6-6 0,-8-1 0,3 0 129,-12-1-387,-9-4 0,2-6 129,-12 4-258,2 0-258,-6 1-387,-3-3-1290,-42 9-1290,59-7 129</inkml:trace>
  <inkml:trace contextRef="#ctx0" brushRef="#br0" timeOffset="52646.0112">11238 8945 1,'-33'10'0</inkml:trace>
  <inkml:trace contextRef="#ctx0" brushRef="#br0" timeOffset="53411.055">11077 8890 774,'-46'-47'3096,"16"20"-258,5 0-2322,0 4-516,2 0 0,-1 0 0,0-5 258,1 7 387,-2-10 258,1 2 129,0-2-129,2 1 0,2-4-258,4 3 0,1-2-258,5-3-129,3 1-129,4 3 0,2-4 0,1 0 0,0 4 129,5-4 0,1-3 0,4 3-129,0-3-129,4 5 129,3-4 0,2 1-129,2 0 129,1 5-129,2 2 258,2 4-129,3-3 0,2 4 0,5 1 129,4 2-258,4 3 0,4-1 0,5 5 0,2-1-258,-2 6 258,-1 0-129,-5 9 129,-4 1 0,-5 7-129,-6 10 129,-4 9-129,-7 5 129,2 8 0,-2 5 0,0 1 129,1 4 0,2 1-129,3-1 387,-4-3-258,1 0 129,-6-4-129,-3 4 0,-5-1-129,-5 3 0,-4-2 129,-2 0-129,-6 0 129,-3-2 0,-4-1 129,3 0 0,-6-7 387,3 6-129,-5-13-129,4 5 258,-6-7-129,3 4 0,-4-11 129,1 4-258,-5-7 129,1 2-129,-6-5-258,3-1 129,-4-3-129,1-4 0,-2-3 0,5-3-129,0-1 0,3-9 0,2-7 0,2-1-129,2-2 0,2-4-258,4 11-387,-7-12-1935,6 8-2064,2 1-258,2-1-645</inkml:trace>
  <inkml:trace contextRef="#ctx0" brushRef="#br0" timeOffset="55826.1929">20299 6331 1,'0'0'644,"0"0"-257,2 10 258,-2-10 0,0 0 0,0 0 0,0 0 129,0 0 0,0 0-129,-5 0 258,5 0-258,0 0 0,0 0-258,0 0-258,0 0-129,0 0 0,0 0 0,0 0-129,0 0 129,0 0-129,0 12 0,0-12 129,0 13 0,0-13-129,0 15 129,0-15 129,-4 14-129,4-14 258,-8 17 0,8-17 258,-9 18 129,2-6-129,7 5 129,-5-1-129,4 4 129,0-1-258,1 10 129,0-2-258,0 6-129,0-4 258,0 3-129,0-1 0,-2 4 0,-3-5 0,2-1 129,-4-1 0,1 4 129,-2-7 0,1 8-129,0-2 0,0 6 0,-1-3 258,3 6-387,-3-1 129,3 4-129,0-2-129,0 3 129,-1-5-129,0 2 258,-2-4-258,2 3 129,-1-7-129,2 3 0,0-4 0,2 1 0,1 1-129,2-1 0,0-1 0,3 4 0,2-1 129,0-2-129,0-1 129,-1 0-129,-4-5 258,3 1-258,-3-4 258,0-2-129,0-1-129,0 0 129,-3 4-258,3-2 258,0 4-258,0 1 129,0 3 0,0-2-129,4-3 129,-2-3 129,0-2-258,1-6 258,-3-3-129,0-12 0,0 0 0,3 11 0,-3-11-129,0 0-129,0 0 258,0 0-258,0 0 129,0 0 129,0 0-129,0 0 129,0 0 0,0 0 0,0 0 0,0 0 0,0 0-129,0 0 0,0 0 0,0 0-129,0 0 0,7 15-129,-7-15 0,4 13-258,-4-13-387,5 13-645,-5-13-2064,10 18-903,-10-18 129</inkml:trace>
  <inkml:trace contextRef="#ctx0" brushRef="#br0" timeOffset="57206.272">20805 6295 1419,'0'0'1806,"0"0"129,0 0-129,0 0-258,0 0-516,0 0-129,0 0-129,0 0-258,0 0-258,0 0 0,0 0-129,1 8 258,-1-8-258,3 12 0,-3-12 0,4 24 0,0-6 0,-2 5 0,1 0 129,0 2-258,-2 6 129,-1 3-258,0 5 387,-3-4-129,-1 7 258,-4-2 258,2 6-129,-5 2 258,3 9-129,-2-4 0,3 11 0,-1-1-258,3 5-129,0 2-129,-1 1 0,1-5 0,0 2 0,0-8 0,0-3 129,-1-5-129,0 1 129,-1-9 0,0 7 0,-3-9 0,-1 5-129,-3 1 0,0 2-129,-1-1 129,2 0 0,0-3-129,6-6 258,2-2-258,2-5 129,3-8 0,0-3 0,3-4 0,2-2 0,-4-1-129,3 1 129,-2-1-129,2 0 0,-3 2-129,0-4 129,0 0 0,-1-13 0,1 15 0,-1-15 0,0 0 0,0 0 0,0 0 0,0 0 0,0 0-129,5 14 129,-5-14 0,0 0-129,5 11 129,-5-11 0,3 14 0,-3-14-129,5 20-129,-5-20-258,3 15-258,-3-15-1290,-5 7-2451,5-7-387,-10 7-258</inkml:trace>
  <inkml:trace contextRef="#ctx0" brushRef="#br0" timeOffset="80555.6075">6101 11142 3999,'-13'-24'4128,"13"24"-258,-8-12-1935,1-1-1419,-1 1-516,-1-1-129,-7-1-387,-1 2-387,-4-5-258,-3 2-258,-5-2 129,-3 3 387,-5-1 516,-4-2 645,-1 1 387,-6-5 516,-3 6 258,-11-5 258,-1 8-258,-7 0-387,-2 10-774,-4 2-645,-5 7-645,1 12 0,-6 1-129,6 13 129,-4 1-129,7 14 387,0-2 129,2 10 387,6 2 516,4 4 0,7 7 387,2-4 129,6 8 129,0-5 0,8 4-258,6-2 258,6 6-129,3-1-258,12 7-129,1-6-387,9 2 129,1 2 0,4 1-129,0-2 129,0 1 0,2-5 129,5 2 129,4-3 0,4 1 0,5-6 0,8 1 0,0-6-258,8 3 129,1-3 0,3 0-258,2-4 129,5 5-129,2-3 0,7-7-129,5 6 129,3-5-258,8-3 129,5-5 258,4-4-258,5-6 129,9-4-129,5-3 129,5-11 129,5-1 0,6-5-129,4-5 258,2-3 0,-1-4 129,0-2 0,3-4 0,-2-10 0,2-4-129,-4-11 129,0-9-129,0-11 0,2-6 0,-5-8 129,-5-2-258,-8-10 0,-5-1 129,-11-8 258,-6 4-129,-17-10 129,-11 1 129,-17-9-129,-11-1-129,-17-7 0,-9-5-258,-18-7-129,-12-2-387,-9 3 129,-17-7-387,-6 7-129,-16-3 0,-8 11 0,-12-6 0,-8 16 129,-13 4 258,-11 9 0,-11 13 129,-11 9 129,-14 4-903,-7 20-3096,-15 26-258,-18 9-258,-7 14 0</inkml:trace>
</inkml:ink>
</file>

<file path=ppt/ink/ink9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44.711"/>
    </inkml:context>
    <inkml:brush xml:id="br0">
      <inkml:brushProperty name="width" value="0.07" units="cm"/>
      <inkml:brushProperty name="height" value="0.07" units="cm"/>
      <inkml:brushProperty name="color" value="#177D36"/>
      <inkml:brushProperty name="fitToCurve" value="1"/>
    </inkml:brush>
  </inkml:definitions>
  <inkml:trace contextRef="#ctx0" brushRef="#br0">0 32 104 0,'15'-6'41'0,"-22"6"-22"0,14 0-7 0,-3 0 16 16,3 0-7-16,5 0 0 15,-1 0-8-15,0 0 0 16,0 0-8-16,1 2 6 0,3-4 4 15,0 2 2-15,3 0-1 16,0 0 3-16,12 0 0 16,8-4-8-16,3 2-2 15,4-2-5-15,-1 4-1 16,1 0 3-16,4 0 1 16,0 0 1-16,-9 0 0 15,-6 0-2-15,-4 0 1 16,-7 0-6-16,-5-2-1 0,-3 2-5 15,-3-7-1-15,-1 7-19 16,-4 0-9-16,1 0-55 16,-1-3-47-1,0-3 50-15</inkml:trace>
</inkml:ink>
</file>

<file path=ppt/ink/ink9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45.704"/>
    </inkml:context>
    <inkml:brush xml:id="br0">
      <inkml:brushProperty name="width" value="0.07" units="cm"/>
      <inkml:brushProperty name="height" value="0.07" units="cm"/>
      <inkml:brushProperty name="color" value="#177D36"/>
      <inkml:brushProperty name="fitToCurve" value="1"/>
    </inkml:brush>
  </inkml:definitions>
  <inkml:trace contextRef="#ctx0" brushRef="#br0">14 63 32 0,'-11'-6'13'0,"11"6"-6"0,-4-9-11 0,4 6 4 16,0 0 11-16,0 0 5 15,0 0 18-15,0 0 8 16,0 0 3-16,4 0 0 16,0-1-10-16,3 1-4 15,1-3-17-15,0 6-7 16,-1 0-4-16,4 0-3 0,-3 0 1 15,0 0-4-15,-2 0 0 0,-2 6-1 16,-4-6 3-16,0 0 2 16,0 0 2-16,0 3 5 15,-4 1 5-15,1-1 4 16,-4 0 2-16,-1-3-8 16,1 0-2-16,3 0-3 15,0 0 1-15,0-3-4 16,4 0 0-16,0-1 1 15,4-5 0-15,4 6-5 16,-1 0-1-16,1 0 1 16,-1-1 2-16,-4 2-2 15,1 2-2-15,0 0 2 16,-4 0 2-16,0 0 2 0,0 0 1 16,0 0 9-16,0 0 3 15,0 0-3-15,0 2-3 16,0-2-5-16,0 0-4 15,0 0-9-15,0 0-5 16,0 4-31-16,0-4-13 16</inkml:trace>
</inkml:ink>
</file>

<file path=ppt/ink/ink9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55.385"/>
    </inkml:context>
    <inkml:brush xml:id="br0">
      <inkml:brushProperty name="width" value="0.07" units="cm"/>
      <inkml:brushProperty name="height" value="0.07" units="cm"/>
      <inkml:brushProperty name="color" value="#177D36"/>
      <inkml:brushProperty name="fitToCurve" value="1"/>
    </inkml:brush>
  </inkml:definitions>
  <inkml:trace contextRef="#ctx0" brushRef="#br0">4 129 96 0,'-4'-9'35'0,"4"12"-18"0,0-9-9 15,0 6 13-15,0 0-3 16,0-4 1-16,0 4-1 15,4-3-2-15,-1 0 0 16,1 3 3-16,0-3-11 16,3 0 2-16,1 0 1 0,-1-6-4 15,5 0 1-15,3-4-5 0,0 4 0 16,-1-4-1-16,5 4-2 16,-1-4 3-16,5 7 2 15,-4 3-2-15,-1-3 0 16,-3 3 3-16,0 0 3 15,-3-1-4-15,-1 8-3 16,0-1 3-16,0 3 4 16,-3 6-3-16,-1 1 2 15,-4-4-1-15,1 1 1 16,-4 2-2-16,0 1-1 0,0-4 1 16,0 3 1-16,-4 0-1 15,-3 7-1-15,0-3-1 16,-8 0 0-16,0 2 0 15,-4 4 2-15,1 6 1 16,3-6 3-16,0-4-1 16,0 4 2-16,3-3-4 15,1 0-2-15,4-4-5 16,3-3 0-16,0 1 2 16,4 3 3-16,0-7-4 15,0 1-3-15,4-1 5 16,0 3 3-16,3-6-3 15,8 0 0-15,4-3-1 16,0 1-2-16,3-4 1 16,1-4-1-16,-1 1-3 0,0 0 2 15,0 0 1-15,-3 0 2 16,0 0-3-16,-4 3 0 16,3 0 3-1,-3 0-1-15,4 0-1 16,-4 0 1-16,0 3-1 15,-4 0 0-15,1 0 0 16,-1-3 0-16,-1 3 0 16,-2 0-3-16,-1-3 2 15,1 4-4-15,-8-4 1 16,7 0-20-16,-3 0-9 16,4-4-25-16,-1-2-11 0,4-3-43 15</inkml:trace>
</inkml:ink>
</file>

<file path=ppt/ink/ink9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56.573"/>
    </inkml:context>
    <inkml:brush xml:id="br0">
      <inkml:brushProperty name="width" value="0.07" units="cm"/>
      <inkml:brushProperty name="height" value="0.07" units="cm"/>
      <inkml:brushProperty name="color" value="#177D36"/>
      <inkml:brushProperty name="fitToCurve" value="1"/>
    </inkml:brush>
  </inkml:definitions>
  <inkml:trace contextRef="#ctx0" brushRef="#br0">460 2 84 0,'0'0'33'0,"4"0"-18"0,0 0-18 16,-4 0 8-16,4 0-2 16,-1 0 3-16,1 0 8 15,0-3 5-15,-4 3 8 16,0 0 6-16,0 0-7 16,-4 0-1-16,0 0-12 15,-3 0-3-15,-1 0-6 16,-3 0 2-16,0 0 3 0,-4 3-1 15,-4 7 1-15,0-4-1 16,-7 7 2-16,0-4-3 16,4 4 1-16,-1-7-3 15,1 3 0-15,-4 3-3 0,3-6-2 16,4 7 3-16,1-7 0 16,-1 1-1-16,4-1 1 15,3-3 0-15,-2 0 1 16,-1 3 2-1,4-2-5-15,3-1-3 16,1-3 3-16,7 0 1 16,0 0 0-1,0 0-2-15,4 9 1 16,-4-3 1-16,0-3 1 16,0-3-4-16,0 3 1 15,0 3 4-15,0 0 2 0,-8 1 2 16,8-1 0-16,-7-3-2 15,-1 0-1-15,4 7-3 16,1-7 1-16,-1 0-4 16,4 0 0-16,0-3 1 15,7 3 2-15,1-3-1 16,3 0 2-16,0 4-4 16,1-4-2-16,-1 6-1 15,0-6 3-15,7 3-2 16,-3 0 1-16,0-3 2 15,0 6 2-15,4 1-1 16,4-1 2-16,3-6-4 16,0 9-2-16,-3 0 2 15,-5 0 2-15,1 4 0 16,-1 0 2-16,-3-4-4 0,-3 1 0 16,-5-1 3-16,-3 0 1 15,-4 3 1-15,0-2 0 16,-4-1 2-16,-3 0 3 15,-8 1 0-15,0 6 2 16,-4-4-2-16,1 1 0 16,3-1-3-16,-4 0 1 15,0 1 2-15,0-4 2 16,-3 4-3-16,-1-1-3 16,1-2 0-16,-1-4-1 15,4 0-5-15,-2 0 1 0,-2-3-11 16,4-3-5-16,1 0-21 15,3-3-9-15,0-3-44 16,3-3-19-16,1-4 6 16</inkml:trace>
</inkml:ink>
</file>

<file path=ppt/ink/ink9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58.149"/>
    </inkml:context>
    <inkml:brush xml:id="br0">
      <inkml:brushProperty name="width" value="0.07" units="cm"/>
      <inkml:brushProperty name="height" value="0.07" units="cm"/>
      <inkml:brushProperty name="color" value="#177D36"/>
      <inkml:brushProperty name="fitToCurve" value="1"/>
    </inkml:brush>
  </inkml:definitions>
  <inkml:trace contextRef="#ctx0" brushRef="#br0">2 192 60 0,'0'-3'24'0,"0"6"-12"0,0-6-14 0,0-1 6 0,0 1-3 16,3 0 2-16,1 0 2 16,0 0 2-16,0-3-1 15,-1-1 1-15,5-5 0 16,-5 2 3-16,1-2-5 16,-1-1-1-16,1-3-4 15,0 3-1-15,0 1 3 16,-4 5 3-16,3 1 2 15,1-7 3-15,0 3-3 16,0 4-2 0,-1 3-2-16,-3 3-5 15,4-3 1-15,-4 3-1 16,0 0 0-16,4 3 4 16,0-6 1-16,3 9 5 0,-3-3 3 15,0 0 2-15,-1 1 3 16,5-1-1-16,-1 0 1 15,1 0-2-15,11 0 6 16,11-3 1 0,0-6-4-1,-1 3-7-15,1 0-4 16,4-1-1-16,-1 1 1 16,9 0 1-16,-1 0 3 15,-4 0-3-15,0 0-2 16,-3-1 2-16,0 1 0 15,-4 0-3-15,-5 3-1 0,-2 0-1 16,-5 0-2-16,-3 0 3 16,-3 0 2-16,-1 0 2 15,-4 0 1-15,1 0-7 16,-8 0-2-16,0 0-20 16,0 6-9-16,0-2-178 31,-8-26 106-31</inkml:trace>
</inkml:ink>
</file>

<file path=ppt/ink/ink9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1:59.997"/>
    </inkml:context>
    <inkml:brush xml:id="br0">
      <inkml:brushProperty name="width" value="0.07" units="cm"/>
      <inkml:brushProperty name="height" value="0.07" units="cm"/>
      <inkml:brushProperty name="color" value="#177D36"/>
      <inkml:brushProperty name="fitToCurve" value="1"/>
    </inkml:brush>
  </inkml:definitions>
  <inkml:trace contextRef="#ctx0" brushRef="#br0">0 24 204 0,'0'0'77'0,"4"0"-42"0,0 0-39 0,-1 0 15 16,5-3-8-16,-1 0-2 15,1-3 8-15,-4 2 6 16,-1 1-7-16,1 0 4 0,0 0 2 16,-4 3-3-16,7 3-17 15,1 0-6-15,-12 0-62 16,8 7-60 0,-12 3 37-16</inkml:trace>
</inkml:ink>
</file>

<file path=ppt/ink/ink9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2:00.221"/>
    </inkml:context>
    <inkml:brush xml:id="br0">
      <inkml:brushProperty name="width" value="0.07" units="cm"/>
      <inkml:brushProperty name="height" value="0.07" units="cm"/>
      <inkml:brushProperty name="color" value="#177D36"/>
      <inkml:brushProperty name="fitToCurve" value="1"/>
    </inkml:brush>
  </inkml:definitions>
  <inkml:trace contextRef="#ctx0" brushRef="#br0">4 0 220 0,'-4'13'82'0,"8"-13"-44"0,7 6-55 16,-3 0 9-16,-4-6-10 15,-1 0 1-15,1 0 0 0,-4 0-10 16,0 12 6 0,0 4-31-16,0-1-13 15,-4 4 20-15,1 2 13 16</inkml:trace>
</inkml:ink>
</file>

<file path=ppt/ink/ink9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2:00.385"/>
    </inkml:context>
    <inkml:brush xml:id="br0">
      <inkml:brushProperty name="width" value="0.07" units="cm"/>
      <inkml:brushProperty name="height" value="0.07" units="cm"/>
      <inkml:brushProperty name="color" value="#177D36"/>
      <inkml:brushProperty name="fitToCurve" value="1"/>
    </inkml:brush>
  </inkml:definitions>
  <inkml:trace contextRef="#ctx0" brushRef="#br0">-1 0 128 0,'-4'12'49'0,"26"-2"-26"0,-11 8-82 15,-4-9-15-15</inkml:trace>
</inkml:ink>
</file>

<file path=ppt/ink/ink9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1T20:32:00.611"/>
    </inkml:context>
    <inkml:brush xml:id="br0">
      <inkml:brushProperty name="width" value="0.07" units="cm"/>
      <inkml:brushProperty name="height" value="0.07" units="cm"/>
      <inkml:brushProperty name="color" value="#177D36"/>
      <inkml:brushProperty name="fitToCurve" value="1"/>
    </inkml:brush>
  </inkml:definitions>
  <inkml:trace contextRef="#ctx0" brushRef="#br0">0 0 116 0,'8'10'44'0,"-5"-7"-24"0,5 6 9 15,-5-9 23-15,5 10 7 0,0-4 4 16,-1 12-17-16,0-6-5 16,-3 1-24-16,0 3-10 0,-4-4-5 15,0 1-49-15,-11-1-20 16,-8-12-57 0</inkml:trace>
</inkml:ink>
</file>

<file path=ppt/ink/ink9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43.62292" units="1/cm"/>
          <inkml:channelProperty channel="F" name="resolution" value="0" units="1/dev"/>
          <inkml:channelProperty channel="T" name="resolution" value="1" units="1/dev"/>
        </inkml:channelProperties>
      </inkml:inkSource>
      <inkml:timestamp xml:id="ts0" timeString="2019-01-22T02:09:10.217"/>
    </inkml:context>
    <inkml:brush xml:id="br0">
      <inkml:brushProperty name="width" value="0.07" units="cm"/>
      <inkml:brushProperty name="height" value="0.07" units="cm"/>
      <inkml:brushProperty name="color" value="#ED1C24"/>
      <inkml:brushProperty name="fitToCurve" value="1"/>
    </inkml:brush>
  </inkml:definitions>
  <inkml:trace contextRef="#ctx0" brushRef="#br0">36 14 56 0,'-4'-6'22'0,"4"6"-12"0,0-4-10 0,0 4 5 16,0 0-1-16,0 0 2 16,-7 0-1-1,-1 4 13-15,1-4 7 16,3 0 1-16,0 0 2 16,0 3-5-16,1 0-2 15,3-3-9-15,0 0-3 16,7 0-5-16,1 3-1 0,-8-3 1 0,7 3-2 15,-3-3 1-15,3 6-2 16,1-6-1-16,-1 0 1 16,1 0 1-16,-1 3 3 15,0-3 4-15,4 3 0 16,1 0 2-16,-1 3-4 16,4-3 1-16,0 7-3 15,0-7 2-15,7 6 0 16,8 4 3-16,0-10-3 15,0 7-2-15,0-4 0 16,0 3-1-16,3 1-2 16,5 2 1-16,-1-5 0 15,4-1 3-15,0 0 1 16,-3 1 3-16,-1-4-1 0,-3 0 0 16,-1-3-5-16,8 0-1 15,0 3-1-15,1 0-2 16,-1 0 1-16,-1 4-1 15,2-4 0-15,-1 0 2 16,8 3-1-16,-5-6-1 16,-3 6 1-16,-3 0-1 15,-1-6 2-15,1 0 1 16,2 0 1-16,5 0 0 16,-4-6 0-16,4 3 0 15,3 0-2-15,-3 3-2 16,8-9 3-16,3-1 0 0,-8 4-1 15,1-3-2-15,-4 6-2 16,-4-4-1-16,-3 4 2 16,2-3 2-16,1-1 0 15,-3 7-1-15,-4 0 1 16,-1 0 1-16,-3-3-3 16,0 6-2-16,-4-3 2 15,0 0 0-15,0 0 1 16,-3-3 0-16,-1-3-3 15,4 3 2-15,-7 0 1 16,-4 3 0-16,0 0 2 16,-12 6-1-1,1-9 2-15,-4 3-4 0,-4-3 0 16,1 6-4 0,-5-6-1-16,-3 6 0 0,-4 0 2 15,-4 3-1-15,-3-3 4 16,0 1-5-16,-4-1 2 15,-8 0-3-15,0 3 2 16,0 1 1-16,1-1 2 16,0 0-4-16,-5 0 0 15,-11 4-2-15,-3-7 0 16,-4 3-2-16,-4-6-1 16,-11 0-3-16,8 3-1 15,-1 0 5-15,4 3 4 16,-10-6 4-16,2 4 3 0,-3-4 0 15,1 0-1-15,-9 0 1 16,8-4 1-16,4 4 1 16,7-9 1-16,-3 6-2 15,-1-9-2-15,4-4 1 16,1 3 1-16,-1-6 1 16,7 1 1-16,1 5-2 15,0 0 1-15,3-2 2 16,8 5 2-16,4-2-6 15,4 5 0-15,6-2-1 16,1-3 0-16,4 6 2 16,3 3 1-16,0 0 1 15,4-1 2-15,4 1 1 16,-4 3 1-16,7-3-4 16,-3 3-3-16,4 0 0 0,4 3-1 15,-1 0-3-15,0 4 0 16,4-4-5-16,0 0 0 15,4 6-1-15,0-6 1 16,3 3-4-16,0 0-3 16,4 1-38-16,4-1-15 15,0-6-9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1"/>
            <a:ext cx="4023943"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5259761" y="1"/>
            <a:ext cx="4023941"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314575" y="523875"/>
            <a:ext cx="4654550" cy="2619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0837" name="Rectangle 5"/>
          <p:cNvSpPr>
            <a:spLocks noGrp="1" noChangeArrowheads="1"/>
          </p:cNvSpPr>
          <p:nvPr>
            <p:ph type="body" sz="quarter" idx="3"/>
          </p:nvPr>
        </p:nvSpPr>
        <p:spPr bwMode="auto">
          <a:xfrm>
            <a:off x="1237974" y="3318436"/>
            <a:ext cx="6807759" cy="3142601"/>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6635692"/>
            <a:ext cx="4023943"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5259761" y="6635692"/>
            <a:ext cx="4023941"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vl1pPr>
          </a:lstStyle>
          <a:p>
            <a:fld id="{3EB9031F-EB71-7642-8F3C-6FDC1408CB92}" type="slidenum">
              <a:rPr lang="en-US"/>
              <a:pPr/>
              <a:t>‹#›</a:t>
            </a:fld>
            <a:endParaRPr lang="en-US"/>
          </a:p>
        </p:txBody>
      </p:sp>
    </p:spTree>
    <p:extLst>
      <p:ext uri="{BB962C8B-B14F-4D97-AF65-F5344CB8AC3E}">
        <p14:creationId xmlns:p14="http://schemas.microsoft.com/office/powerpoint/2010/main" val="3786273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C5F05-0750-4A3B-893D-9DDF172D43BB}" type="slidenum">
              <a:rPr lang="en-US" smtClean="0">
                <a:solidFill>
                  <a:prstClr val="black"/>
                </a:solidFill>
              </a:rPr>
              <a:pPr/>
              <a:t>1</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xfrm>
            <a:off x="2314575" y="523875"/>
            <a:ext cx="4654550" cy="2619375"/>
          </a:xfrm>
          <a:ln/>
        </p:spPr>
      </p:sp>
      <p:sp>
        <p:nvSpPr>
          <p:cNvPr id="38916" name="Rectangle 3"/>
          <p:cNvSpPr>
            <a:spLocks noGrp="1" noChangeArrowheads="1"/>
          </p:cNvSpPr>
          <p:nvPr>
            <p:ph type="body" idx="1"/>
          </p:nvPr>
        </p:nvSpPr>
        <p:spPr>
          <a:noFill/>
          <a:ln/>
        </p:spPr>
        <p:txBody>
          <a:bodyPr/>
          <a:lstStyle/>
          <a:p>
            <a:pPr eaLnBrk="1" hangingPunct="1"/>
            <a:endParaRPr lang="en-CA" smtClean="0"/>
          </a:p>
        </p:txBody>
      </p:sp>
    </p:spTree>
    <p:extLst>
      <p:ext uri="{BB962C8B-B14F-4D97-AF65-F5344CB8AC3E}">
        <p14:creationId xmlns:p14="http://schemas.microsoft.com/office/powerpoint/2010/main" val="315721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The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tf-idf</a:t>
            </a:r>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 weighting is by far the dominant way of weighting co-occurrence matrices</a:t>
            </a: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in information retrieval, but also plays a role in many other aspects of natural language processing. It’s also a great baseline, the simple thing to try first.</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21</a:t>
            </a:fld>
            <a:endParaRPr lang="en-US"/>
          </a:p>
        </p:txBody>
      </p:sp>
    </p:spTree>
    <p:extLst>
      <p:ext uri="{BB962C8B-B14F-4D97-AF65-F5344CB8AC3E}">
        <p14:creationId xmlns:p14="http://schemas.microsoft.com/office/powerpoint/2010/main" val="327610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pPr defTabSz="920801"/>
            <a:r>
              <a:rPr lang="en-US" dirty="0"/>
              <a:t>A word is now defined by a vector over counts of context words</a:t>
            </a:r>
          </a:p>
          <a:p>
            <a:pPr defTabSz="920801"/>
            <a:r>
              <a:rPr lang="en-US" dirty="0"/>
              <a:t>Instead of each vector being of length D</a:t>
            </a:r>
          </a:p>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23</a:t>
            </a:fld>
            <a:endParaRPr lang="en-US"/>
          </a:p>
        </p:txBody>
      </p:sp>
    </p:spTree>
    <p:extLst>
      <p:ext uri="{BB962C8B-B14F-4D97-AF65-F5344CB8AC3E}">
        <p14:creationId xmlns:p14="http://schemas.microsoft.com/office/powerpoint/2010/main" val="74692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28</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789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A096E-88F7-E74A-8F4C-E0212635BD33}" type="slidenum">
              <a:rPr lang="en-US"/>
              <a:pPr/>
              <a:t>30</a:t>
            </a:fld>
            <a:endParaRPr lang="en-US"/>
          </a:p>
        </p:txBody>
      </p:sp>
      <p:sp>
        <p:nvSpPr>
          <p:cNvPr id="1513474" name="Rectangle 2"/>
          <p:cNvSpPr>
            <a:spLocks noGrp="1" noRot="1" noChangeAspect="1" noChangeArrowheads="1"/>
          </p:cNvSpPr>
          <p:nvPr>
            <p:ph type="sldImg"/>
          </p:nvPr>
        </p:nvSpPr>
        <p:spPr bwMode="auto">
          <a:xfrm>
            <a:off x="2314575" y="523875"/>
            <a:ext cx="4654550" cy="2619375"/>
          </a:xfrm>
          <a:prstGeom prst="rect">
            <a:avLst/>
          </a:prstGeom>
          <a:solidFill>
            <a:srgbClr val="FFFFFF"/>
          </a:solidFill>
          <a:ln>
            <a:solidFill>
              <a:srgbClr val="000000"/>
            </a:solidFill>
            <a:miter lim="800000"/>
            <a:headEnd/>
            <a:tailEnd/>
          </a:ln>
        </p:spPr>
      </p:sp>
      <p:sp>
        <p:nvSpPr>
          <p:cNvPr id="1513475" name="Rectangle 3"/>
          <p:cNvSpPr>
            <a:spLocks noGrp="1" noChangeArrowheads="1"/>
          </p:cNvSpPr>
          <p:nvPr>
            <p:ph type="body" idx="1"/>
          </p:nvPr>
        </p:nvSpPr>
        <p:spPr bwMode="auto">
          <a:xfrm>
            <a:off x="928370" y="3317875"/>
            <a:ext cx="7426960" cy="314325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Word2  = context word</a:t>
            </a:r>
            <a:endParaRPr lang="en-US" dirty="0"/>
          </a:p>
        </p:txBody>
      </p:sp>
    </p:spTree>
    <p:extLst>
      <p:ext uri="{BB962C8B-B14F-4D97-AF65-F5344CB8AC3E}">
        <p14:creationId xmlns:p14="http://schemas.microsoft.com/office/powerpoint/2010/main" val="53528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A096E-88F7-E74A-8F4C-E0212635BD33}" type="slidenum">
              <a:rPr lang="en-US"/>
              <a:pPr/>
              <a:t>31</a:t>
            </a:fld>
            <a:endParaRPr lang="en-US"/>
          </a:p>
        </p:txBody>
      </p:sp>
      <p:sp>
        <p:nvSpPr>
          <p:cNvPr id="1513474" name="Rectangle 2"/>
          <p:cNvSpPr>
            <a:spLocks noGrp="1" noRot="1" noChangeAspect="1" noChangeArrowheads="1"/>
          </p:cNvSpPr>
          <p:nvPr>
            <p:ph type="sldImg"/>
          </p:nvPr>
        </p:nvSpPr>
        <p:spPr bwMode="auto">
          <a:xfrm>
            <a:off x="2314575" y="523875"/>
            <a:ext cx="4654550" cy="2619375"/>
          </a:xfrm>
          <a:prstGeom prst="rect">
            <a:avLst/>
          </a:prstGeom>
          <a:solidFill>
            <a:srgbClr val="FFFFFF"/>
          </a:solidFill>
          <a:ln>
            <a:solidFill>
              <a:srgbClr val="000000"/>
            </a:solidFill>
            <a:miter lim="800000"/>
            <a:headEnd/>
            <a:tailEnd/>
          </a:ln>
        </p:spPr>
      </p:sp>
      <p:sp>
        <p:nvSpPr>
          <p:cNvPr id="1513475" name="Rectangle 3"/>
          <p:cNvSpPr>
            <a:spLocks noGrp="1" noChangeArrowheads="1"/>
          </p:cNvSpPr>
          <p:nvPr>
            <p:ph type="body" idx="1"/>
          </p:nvPr>
        </p:nvSpPr>
        <p:spPr bwMode="auto">
          <a:xfrm>
            <a:off x="928370" y="3317875"/>
            <a:ext cx="7426960" cy="314325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18653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Matrix </a:t>
            </a:r>
            <a:r>
              <a:rPr lang="en-US" dirty="0" smtClean="0">
                <a:latin typeface="Times New Roman"/>
                <a:cs typeface="Times New Roman"/>
              </a:rPr>
              <a:t>F</a:t>
            </a:r>
            <a:r>
              <a:rPr lang="en-US" dirty="0" smtClean="0"/>
              <a:t> with </a:t>
            </a:r>
            <a:r>
              <a:rPr lang="en-US" dirty="0" smtClean="0">
                <a:latin typeface="Times New Roman"/>
                <a:cs typeface="Times New Roman"/>
              </a:rPr>
              <a:t>W</a:t>
            </a:r>
            <a:r>
              <a:rPr lang="en-US" dirty="0" smtClean="0"/>
              <a:t> rows (words) and </a:t>
            </a:r>
            <a:r>
              <a:rPr lang="en-US" dirty="0" smtClean="0">
                <a:latin typeface="Times New Roman"/>
                <a:cs typeface="Times New Roman"/>
              </a:rPr>
              <a:t>C</a:t>
            </a:r>
            <a:r>
              <a:rPr lang="en-US" dirty="0" smtClean="0"/>
              <a:t> columns (contexts)</a:t>
            </a:r>
          </a:p>
          <a:p>
            <a:r>
              <a:rPr lang="en-US" dirty="0" err="1" smtClean="0">
                <a:latin typeface="Times New Roman"/>
                <a:cs typeface="Times New Roman"/>
              </a:rPr>
              <a:t>f</a:t>
            </a:r>
            <a:r>
              <a:rPr lang="en-US" baseline="-25000" dirty="0" err="1" smtClean="0">
                <a:latin typeface="Times New Roman"/>
                <a:cs typeface="Times New Roman"/>
              </a:rPr>
              <a:t>ij</a:t>
            </a:r>
            <a:r>
              <a:rPr lang="en-US" dirty="0" smtClean="0"/>
              <a:t> is # of times </a:t>
            </a:r>
            <a:r>
              <a:rPr lang="en-US" dirty="0" err="1" smtClean="0">
                <a:latin typeface="Times New Roman"/>
                <a:cs typeface="Times New Roman"/>
              </a:rPr>
              <a:t>w</a:t>
            </a:r>
            <a:r>
              <a:rPr lang="en-US" baseline="-25000" dirty="0" err="1" smtClean="0">
                <a:latin typeface="Times New Roman"/>
                <a:cs typeface="Times New Roman"/>
              </a:rPr>
              <a:t>i</a:t>
            </a:r>
            <a:r>
              <a:rPr lang="en-US" dirty="0" smtClean="0"/>
              <a:t> occurs in context </a:t>
            </a:r>
            <a:r>
              <a:rPr lang="en-US" dirty="0" err="1" smtClean="0">
                <a:latin typeface="Times New Roman"/>
                <a:cs typeface="Times New Roman"/>
              </a:rPr>
              <a:t>c</a:t>
            </a:r>
            <a:r>
              <a:rPr lang="en-US" baseline="-25000" dirty="0" err="1" smtClean="0">
                <a:latin typeface="Times New Roman"/>
                <a:cs typeface="Times New Roman"/>
              </a:rPr>
              <a:t>j</a:t>
            </a:r>
            <a:endParaRPr lang="en-US" baseline="-25000" dirty="0" smtClean="0">
              <a:latin typeface="Times New Roman"/>
              <a:cs typeface="Times New Roman"/>
            </a:endParaRPr>
          </a:p>
          <a:p>
            <a:r>
              <a:rPr lang="en-CA" dirty="0" smtClean="0"/>
              <a:t>=&gt; </a:t>
            </a:r>
          </a:p>
          <a:p>
            <a:r>
              <a:rPr lang="en-US" dirty="0" smtClean="0"/>
              <a:t>Matrix </a:t>
            </a:r>
            <a:r>
              <a:rPr lang="en-US" dirty="0" smtClean="0">
                <a:latin typeface="Times New Roman"/>
                <a:cs typeface="Times New Roman"/>
              </a:rPr>
              <a:t>F</a:t>
            </a:r>
            <a:r>
              <a:rPr lang="en-US" dirty="0" smtClean="0"/>
              <a:t> with </a:t>
            </a:r>
            <a:r>
              <a:rPr lang="en-US" dirty="0" smtClean="0">
                <a:latin typeface="Times New Roman"/>
                <a:cs typeface="Times New Roman"/>
              </a:rPr>
              <a:t>W</a:t>
            </a:r>
            <a:r>
              <a:rPr lang="en-US" dirty="0" smtClean="0"/>
              <a:t> rows (words) and </a:t>
            </a:r>
            <a:r>
              <a:rPr lang="en-US" dirty="0" smtClean="0">
                <a:latin typeface="Times New Roman"/>
                <a:cs typeface="Times New Roman"/>
              </a:rPr>
              <a:t>C</a:t>
            </a:r>
            <a:r>
              <a:rPr lang="en-US" dirty="0" smtClean="0"/>
              <a:t> columns (contexts)</a:t>
            </a:r>
          </a:p>
          <a:p>
            <a:r>
              <a:rPr lang="en-US" dirty="0" err="1" smtClean="0">
                <a:latin typeface="Times New Roman"/>
                <a:cs typeface="Times New Roman"/>
              </a:rPr>
              <a:t>f</a:t>
            </a:r>
            <a:r>
              <a:rPr lang="en-US" baseline="-25000" dirty="0" err="1" smtClean="0">
                <a:latin typeface="Times New Roman"/>
                <a:cs typeface="Times New Roman"/>
              </a:rPr>
              <a:t>ij</a:t>
            </a:r>
            <a:r>
              <a:rPr lang="en-US" dirty="0" smtClean="0"/>
              <a:t> is # of times </a:t>
            </a:r>
            <a:r>
              <a:rPr lang="en-US" dirty="0" err="1" smtClean="0">
                <a:latin typeface="Times New Roman"/>
                <a:cs typeface="Times New Roman"/>
              </a:rPr>
              <a:t>w</a:t>
            </a:r>
            <a:r>
              <a:rPr lang="en-US" baseline="-25000" dirty="0" err="1" smtClean="0">
                <a:latin typeface="Times New Roman"/>
                <a:cs typeface="Times New Roman"/>
              </a:rPr>
              <a:t>i</a:t>
            </a:r>
            <a:r>
              <a:rPr lang="en-US" dirty="0" smtClean="0"/>
              <a:t> occurs in context </a:t>
            </a:r>
            <a:r>
              <a:rPr lang="en-US" dirty="0" err="1" smtClean="0">
                <a:latin typeface="Times New Roman"/>
                <a:cs typeface="Times New Roman"/>
              </a:rPr>
              <a:t>c</a:t>
            </a:r>
            <a:r>
              <a:rPr lang="en-US" baseline="-25000" dirty="0" err="1" smtClean="0">
                <a:latin typeface="Times New Roman"/>
                <a:cs typeface="Times New Roman"/>
              </a:rPr>
              <a:t>j</a:t>
            </a:r>
            <a:endParaRPr lang="en-US" baseline="-25000" dirty="0" smtClean="0">
              <a:latin typeface="Times New Roman"/>
              <a:cs typeface="Times New Roman"/>
            </a:endParaRPr>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32</a:t>
            </a:fld>
            <a:endParaRPr lang="en-US"/>
          </a:p>
        </p:txBody>
      </p:sp>
    </p:spTree>
    <p:extLst>
      <p:ext uri="{BB962C8B-B14F-4D97-AF65-F5344CB8AC3E}">
        <p14:creationId xmlns:p14="http://schemas.microsoft.com/office/powerpoint/2010/main" val="420600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35</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6377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a:ea typeface="ＭＳ Ｐゴシック" charset="-128"/>
                <a:cs typeface="ＭＳ Ｐゴシック" charset="-128"/>
              </a:rPr>
              <a:t>See Law of Cosines (Cosine Rule) wikipedia page</a:t>
            </a:r>
          </a:p>
        </p:txBody>
      </p:sp>
      <p:sp>
        <p:nvSpPr>
          <p:cNvPr id="5530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BE09E-F152-7744-8C90-5FE0EE9195E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6321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2314575" y="523875"/>
            <a:ext cx="4654550" cy="2619375"/>
          </a:xfrm>
          <a:ln/>
        </p:spPr>
      </p:sp>
      <p:sp>
        <p:nvSpPr>
          <p:cNvPr id="55299"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45</a:t>
            </a:fld>
            <a:endParaRPr lang="en-US" smtClean="0"/>
          </a:p>
        </p:txBody>
      </p:sp>
    </p:spTree>
    <p:extLst>
      <p:ext uri="{BB962C8B-B14F-4D97-AF65-F5344CB8AC3E}">
        <p14:creationId xmlns:p14="http://schemas.microsoft.com/office/powerpoint/2010/main" val="771476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2314575" y="523875"/>
            <a:ext cx="4654550" cy="2619375"/>
          </a:xfrm>
          <a:ln/>
        </p:spPr>
      </p:sp>
      <p:sp>
        <p:nvSpPr>
          <p:cNvPr id="55299"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46</a:t>
            </a:fld>
            <a:endParaRPr lang="en-US" smtClean="0"/>
          </a:p>
        </p:txBody>
      </p:sp>
    </p:spTree>
    <p:extLst>
      <p:ext uri="{BB962C8B-B14F-4D97-AF65-F5344CB8AC3E}">
        <p14:creationId xmlns:p14="http://schemas.microsoft.com/office/powerpoint/2010/main" val="77147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5BB13CE-8363-4E27-A0E4-B68D54A5A28F}" type="slidenum">
              <a:rPr lang="en-US" smtClean="0">
                <a:solidFill>
                  <a:prstClr val="black"/>
                </a:solidFill>
              </a:rPr>
              <a:pPr/>
              <a:t>2</a:t>
            </a:fld>
            <a:endParaRPr lang="en-US" smtClean="0">
              <a:solidFill>
                <a:prstClr val="black"/>
              </a:solidFill>
            </a:endParaRPr>
          </a:p>
        </p:txBody>
      </p:sp>
      <p:sp>
        <p:nvSpPr>
          <p:cNvPr id="39939" name="Rectangle 2"/>
          <p:cNvSpPr>
            <a:spLocks noGrp="1" noRot="1" noChangeAspect="1" noChangeArrowheads="1" noTextEdit="1"/>
          </p:cNvSpPr>
          <p:nvPr>
            <p:ph type="sldImg"/>
          </p:nvPr>
        </p:nvSpPr>
        <p:spPr>
          <a:xfrm>
            <a:off x="2314575" y="523875"/>
            <a:ext cx="4654550" cy="2619375"/>
          </a:xfrm>
          <a:ln/>
        </p:spPr>
      </p:sp>
      <p:sp>
        <p:nvSpPr>
          <p:cNvPr id="39940" name="Rectangle 3"/>
          <p:cNvSpPr>
            <a:spLocks noGrp="1" noChangeArrowheads="1"/>
          </p:cNvSpPr>
          <p:nvPr>
            <p:ph type="body" idx="1"/>
          </p:nvPr>
        </p:nvSpPr>
        <p:spPr>
          <a:noFill/>
          <a:ln/>
        </p:spPr>
        <p:txBody>
          <a:bodyPr/>
          <a:lstStyle/>
          <a:p>
            <a:pPr eaLnBrk="1" hangingPunct="1"/>
            <a:r>
              <a:rPr lang="en-CA" dirty="0" smtClean="0"/>
              <a:t>Stand-alone with minimal assumptions on what information will be provided by other processes</a:t>
            </a:r>
          </a:p>
          <a:p>
            <a:pPr eaLnBrk="1" hangingPunct="1"/>
            <a:endParaRPr lang="en-CA" dirty="0" smtClean="0"/>
          </a:p>
          <a:p>
            <a:pPr eaLnBrk="1" hangingPunct="1"/>
            <a:r>
              <a:rPr lang="en-CA" dirty="0" smtClean="0"/>
              <a:t>IR and extremely broad field (not just text)</a:t>
            </a:r>
          </a:p>
          <a:p>
            <a:pPr eaLnBrk="1" hangingPunct="1"/>
            <a:r>
              <a:rPr lang="en-CA" dirty="0" smtClean="0"/>
              <a:t>Today we’ll cover only a specific case in which user’s needs are expressed as words </a:t>
            </a:r>
          </a:p>
          <a:p>
            <a:pPr eaLnBrk="1" hangingPunct="1"/>
            <a:r>
              <a:rPr lang="en-CA" dirty="0" smtClean="0"/>
              <a:t>and documents are expressed in terms of the word they contains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48</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5064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smtClean="0"/>
              <a:t>car</a:t>
            </a:r>
            <a:r>
              <a:rPr lang="en-US" sz="1200" dirty="0" smtClean="0"/>
              <a:t> and </a:t>
            </a:r>
            <a:r>
              <a:rPr lang="en-US" sz="1200" i="1" dirty="0" smtClean="0"/>
              <a:t>automobile</a:t>
            </a:r>
            <a:r>
              <a:rPr lang="en-US" sz="1200" dirty="0" smtClean="0"/>
              <a:t> are synonyms; but are represented as distinct dimensions; this fails to capture similarity between a word with </a:t>
            </a:r>
            <a:r>
              <a:rPr lang="en-US" sz="1200" i="1" dirty="0" smtClean="0"/>
              <a:t>car</a:t>
            </a:r>
            <a:r>
              <a:rPr lang="en-US" sz="1200" dirty="0" smtClean="0"/>
              <a:t> as a neighbor and a word with </a:t>
            </a:r>
            <a:r>
              <a:rPr lang="en-US" sz="1200" i="1" dirty="0" smtClean="0"/>
              <a:t>automobile</a:t>
            </a:r>
            <a:r>
              <a:rPr lang="en-US" sz="1200" dirty="0" smtClean="0"/>
              <a:t> as a neighbor</a:t>
            </a:r>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50</a:t>
            </a:fld>
            <a:endParaRPr lang="en-US"/>
          </a:p>
        </p:txBody>
      </p:sp>
    </p:spTree>
    <p:extLst>
      <p:ext uri="{BB962C8B-B14F-4D97-AF65-F5344CB8AC3E}">
        <p14:creationId xmlns:p14="http://schemas.microsoft.com/office/powerpoint/2010/main" val="237459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52</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4232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Times New Roman" pitchFamily="18" charset="0"/>
                <a:ea typeface="+mn-ea"/>
                <a:cs typeface="+mn-cs"/>
              </a:rPr>
              <a:t>New 2019  (also W contains a representation for the words !)</a:t>
            </a:r>
          </a:p>
          <a:p>
            <a:endParaRPr lang="en-CA" sz="1200" b="0" i="0" u="none" strike="noStrike" kern="1200" baseline="0" dirty="0" smtClean="0">
              <a:solidFill>
                <a:schemeClr val="tx1"/>
              </a:solidFill>
              <a:latin typeface="Times New Roman" pitchFamily="18" charset="0"/>
              <a:ea typeface="+mn-ea"/>
              <a:cs typeface="+mn-cs"/>
            </a:endParaRPr>
          </a:p>
          <a:p>
            <a:endParaRPr lang="en-CA" sz="1200" b="0" i="0" u="none" strike="noStrike" kern="1200" baseline="0" dirty="0" smtClean="0">
              <a:solidFill>
                <a:schemeClr val="tx1"/>
              </a:solidFill>
              <a:latin typeface="Times New Roman" pitchFamily="18" charset="0"/>
              <a:ea typeface="+mn-ea"/>
              <a:cs typeface="+mn-cs"/>
            </a:endParaRPr>
          </a:p>
          <a:p>
            <a:r>
              <a:rPr lang="en-CA" sz="1200" b="0" i="0" u="none" strike="noStrike" kern="1200" baseline="0" dirty="0" smtClean="0">
                <a:solidFill>
                  <a:schemeClr val="tx1"/>
                </a:solidFill>
                <a:latin typeface="Times New Roman" pitchFamily="18" charset="0"/>
                <a:ea typeface="+mn-ea"/>
                <a:cs typeface="+mn-cs"/>
              </a:rPr>
              <a:t>This approach, which was proposed in [79] as a continuous bag-of-words (</a:t>
            </a:r>
            <a:r>
              <a:rPr lang="en-CA" sz="1200" b="0" i="0" u="none" strike="noStrike" kern="1200" baseline="0" dirty="0" err="1" smtClean="0">
                <a:solidFill>
                  <a:schemeClr val="tx1"/>
                </a:solidFill>
                <a:latin typeface="Times New Roman" pitchFamily="18" charset="0"/>
                <a:ea typeface="+mn-ea"/>
                <a:cs typeface="+mn-cs"/>
              </a:rPr>
              <a:t>CBoW</a:t>
            </a:r>
            <a:r>
              <a:rPr lang="en-CA" sz="1200" b="0" i="0" u="none" strike="noStrike" kern="1200" baseline="0" dirty="0" smtClean="0">
                <a:solidFill>
                  <a:schemeClr val="tx1"/>
                </a:solidFill>
                <a:latin typeface="Times New Roman" pitchFamily="18" charset="0"/>
                <a:ea typeface="+mn-ea"/>
                <a:cs typeface="+mn-cs"/>
              </a:rPr>
              <a:t>) model,20 was found to exhibit an interesting property. That is, the word embedding matrix E learned as a part of this </a:t>
            </a:r>
            <a:r>
              <a:rPr lang="en-CA" sz="1200" b="0" i="0" u="none" strike="noStrike" kern="1200" baseline="0" dirty="0" err="1" smtClean="0">
                <a:solidFill>
                  <a:schemeClr val="tx1"/>
                </a:solidFill>
                <a:latin typeface="Times New Roman" pitchFamily="18" charset="0"/>
                <a:ea typeface="+mn-ea"/>
                <a:cs typeface="+mn-cs"/>
              </a:rPr>
              <a:t>CBoWmodel</a:t>
            </a:r>
            <a:r>
              <a:rPr lang="en-CA" sz="1200" b="0" i="0" u="none" strike="noStrike" kern="1200" baseline="0" dirty="0" smtClean="0">
                <a:solidFill>
                  <a:schemeClr val="tx1"/>
                </a:solidFill>
                <a:latin typeface="Times New Roman" pitchFamily="18" charset="0"/>
                <a:ea typeface="+mn-ea"/>
                <a:cs typeface="+mn-cs"/>
              </a:rPr>
              <a:t> very well reflects underlying structures of words, and this has become one of the darling models by natural language processing</a:t>
            </a:r>
          </a:p>
          <a:p>
            <a:r>
              <a:rPr lang="en-CA" sz="1200" b="0" i="0" u="none" strike="noStrike" kern="1200" baseline="0" dirty="0" smtClean="0">
                <a:solidFill>
                  <a:schemeClr val="tx1"/>
                </a:solidFill>
                <a:latin typeface="Times New Roman" pitchFamily="18" charset="0"/>
                <a:ea typeface="+mn-ea"/>
                <a:cs typeface="+mn-cs"/>
              </a:rPr>
              <a:t>researchers in recent years. We will discuss further in the next section.</a:t>
            </a:r>
          </a:p>
          <a:p>
            <a:r>
              <a:rPr lang="en-CA" sz="1200" b="1" i="0" u="none" strike="noStrike" kern="1200" baseline="0" dirty="0" smtClean="0">
                <a:solidFill>
                  <a:schemeClr val="tx1"/>
                </a:solidFill>
                <a:latin typeface="Times New Roman" pitchFamily="18" charset="0"/>
                <a:ea typeface="+mn-ea"/>
                <a:cs typeface="+mn-cs"/>
              </a:rPr>
              <a:t>Skip-Gram and Implicit Matrix Factorization </a:t>
            </a:r>
            <a:r>
              <a:rPr lang="en-CA" sz="1200" b="0" i="0" u="none" strike="noStrike" kern="1200" baseline="0" dirty="0" smtClean="0">
                <a:solidFill>
                  <a:schemeClr val="tx1"/>
                </a:solidFill>
                <a:latin typeface="Times New Roman" pitchFamily="18" charset="0"/>
                <a:ea typeface="+mn-ea"/>
                <a:cs typeface="+mn-cs"/>
              </a:rPr>
              <a:t>In [79], another model, called </a:t>
            </a:r>
            <a:r>
              <a:rPr lang="en-CA" sz="1200" b="0" i="0" u="none" strike="noStrike" kern="1200" baseline="0" dirty="0" err="1" smtClean="0">
                <a:solidFill>
                  <a:schemeClr val="tx1"/>
                </a:solidFill>
                <a:latin typeface="Times New Roman" pitchFamily="18" charset="0"/>
                <a:ea typeface="+mn-ea"/>
                <a:cs typeface="+mn-cs"/>
              </a:rPr>
              <a:t>skipgram</a:t>
            </a:r>
            <a:r>
              <a:rPr lang="en-CA" sz="1200" b="0" i="0" u="none" strike="noStrike" kern="1200" baseline="0" dirty="0" smtClean="0">
                <a:solidFill>
                  <a:schemeClr val="tx1"/>
                </a:solidFill>
                <a:latin typeface="Times New Roman" pitchFamily="18" charset="0"/>
                <a:ea typeface="+mn-ea"/>
                <a:cs typeface="+mn-cs"/>
              </a:rPr>
              <a:t>,</a:t>
            </a:r>
          </a:p>
          <a:p>
            <a:r>
              <a:rPr lang="en-CA" sz="1200" b="0" i="0" u="none" strike="noStrike" kern="1200" baseline="0" dirty="0" smtClean="0">
                <a:solidFill>
                  <a:schemeClr val="tx1"/>
                </a:solidFill>
                <a:latin typeface="Times New Roman" pitchFamily="18" charset="0"/>
                <a:ea typeface="+mn-ea"/>
                <a:cs typeface="+mn-cs"/>
              </a:rPr>
              <a:t>is proposed. The skip-gram model is built by flipping the continuous bag-</a:t>
            </a:r>
            <a:r>
              <a:rPr lang="en-CA" sz="1200" b="0" i="0" u="none" strike="noStrike" kern="1200" baseline="0" dirty="0" err="1" smtClean="0">
                <a:solidFill>
                  <a:schemeClr val="tx1"/>
                </a:solidFill>
                <a:latin typeface="Times New Roman" pitchFamily="18" charset="0"/>
                <a:ea typeface="+mn-ea"/>
                <a:cs typeface="+mn-cs"/>
              </a:rPr>
              <a:t>ofwords</a:t>
            </a:r>
            <a:endParaRPr lang="en-CA" sz="1200" b="0" i="0" u="none" strike="noStrike" kern="1200" baseline="0" dirty="0" smtClean="0">
              <a:solidFill>
                <a:schemeClr val="tx1"/>
              </a:solidFill>
              <a:latin typeface="Times New Roman" pitchFamily="18" charset="0"/>
              <a:ea typeface="+mn-ea"/>
              <a:cs typeface="+mn-cs"/>
            </a:endParaRPr>
          </a:p>
          <a:p>
            <a:r>
              <a:rPr lang="en-CA" sz="1200" b="0" i="0" u="none" strike="noStrike" kern="1200" baseline="0" dirty="0" smtClean="0">
                <a:solidFill>
                  <a:schemeClr val="tx1"/>
                </a:solidFill>
                <a:latin typeface="Times New Roman" pitchFamily="18" charset="0"/>
                <a:ea typeface="+mn-ea"/>
                <a:cs typeface="+mn-cs"/>
              </a:rPr>
              <a:t>model. Instead of trying to predict the middle word given 2n surrounding words,</a:t>
            </a:r>
          </a:p>
          <a:p>
            <a:r>
              <a:rPr lang="en-CA" sz="1200" b="0" i="0" u="none" strike="noStrike" kern="1200" baseline="0" dirty="0" smtClean="0">
                <a:solidFill>
                  <a:schemeClr val="tx1"/>
                </a:solidFill>
                <a:latin typeface="Times New Roman" pitchFamily="18" charset="0"/>
                <a:ea typeface="+mn-ea"/>
                <a:cs typeface="+mn-cs"/>
              </a:rPr>
              <a:t>the skip-gram model tries to predict randomly chosen one of the 2n surrounding words</a:t>
            </a:r>
          </a:p>
          <a:p>
            <a:r>
              <a:rPr lang="en-CA" sz="1200" b="0" i="0" u="none" strike="noStrike" kern="1200" baseline="0" dirty="0" smtClean="0">
                <a:solidFill>
                  <a:schemeClr val="tx1"/>
                </a:solidFill>
                <a:latin typeface="Times New Roman" pitchFamily="18" charset="0"/>
                <a:ea typeface="+mn-ea"/>
                <a:cs typeface="+mn-cs"/>
              </a:rPr>
              <a:t>given the middle word. From this description alone, it is quite clear that this skip-gram</a:t>
            </a:r>
          </a:p>
          <a:p>
            <a:r>
              <a:rPr lang="en-CA" sz="1200" b="0" i="0" u="none" strike="noStrike" kern="1200" baseline="0" dirty="0" smtClean="0">
                <a:solidFill>
                  <a:schemeClr val="tx1"/>
                </a:solidFill>
                <a:latin typeface="Times New Roman" pitchFamily="18" charset="0"/>
                <a:ea typeface="+mn-ea"/>
                <a:cs typeface="+mn-cs"/>
              </a:rPr>
              <a:t>model is not going to be great as a language model. However, it turned out that the</a:t>
            </a:r>
          </a:p>
          <a:p>
            <a:r>
              <a:rPr lang="en-CA" sz="1200" b="0" i="0" u="none" strike="noStrike" kern="1200" baseline="0" dirty="0" smtClean="0">
                <a:solidFill>
                  <a:schemeClr val="tx1"/>
                </a:solidFill>
                <a:latin typeface="Times New Roman" pitchFamily="18" charset="0"/>
                <a:ea typeface="+mn-ea"/>
                <a:cs typeface="+mn-cs"/>
              </a:rPr>
              <a:t>word vectors obtained by training a skip-gram model were as good as those obtained by</a:t>
            </a:r>
          </a:p>
          <a:p>
            <a:r>
              <a:rPr lang="en-CA" sz="1200" b="0" i="0" u="none" strike="noStrike" kern="1200" baseline="0" dirty="0" smtClean="0">
                <a:solidFill>
                  <a:schemeClr val="tx1"/>
                </a:solidFill>
                <a:latin typeface="Times New Roman" pitchFamily="18" charset="0"/>
                <a:ea typeface="+mn-ea"/>
                <a:cs typeface="+mn-cs"/>
              </a:rPr>
              <a:t>either a continuous bag-of-words model or any other neural language model. Of course,</a:t>
            </a:r>
          </a:p>
          <a:p>
            <a:r>
              <a:rPr lang="en-CA" sz="1200" b="0" i="0" u="none" strike="noStrike" kern="1200" baseline="0" dirty="0" smtClean="0">
                <a:solidFill>
                  <a:schemeClr val="tx1"/>
                </a:solidFill>
                <a:latin typeface="Times New Roman" pitchFamily="18" charset="0"/>
                <a:ea typeface="+mn-ea"/>
                <a:cs typeface="+mn-cs"/>
              </a:rPr>
              <a:t>it is debatable which criterion be used to determine the goodness of word vectors, but in</a:t>
            </a:r>
          </a:p>
          <a:p>
            <a:r>
              <a:rPr lang="en-CA" sz="1200" b="0" i="0" u="none" strike="noStrike" kern="1200" baseline="0" dirty="0" smtClean="0">
                <a:solidFill>
                  <a:schemeClr val="tx1"/>
                </a:solidFill>
                <a:latin typeface="Times New Roman" pitchFamily="18" charset="0"/>
                <a:ea typeface="+mn-ea"/>
                <a:cs typeface="+mn-cs"/>
              </a:rPr>
              <a:t>many of the existing so-called “intrinsic” evaluations, those obtained from a skip-gram</a:t>
            </a:r>
          </a:p>
          <a:p>
            <a:r>
              <a:rPr lang="en-CA" sz="1200" b="0" i="0" u="none" strike="noStrike" kern="1200" baseline="0" dirty="0" smtClean="0">
                <a:solidFill>
                  <a:schemeClr val="tx1"/>
                </a:solidFill>
                <a:latin typeface="Times New Roman" pitchFamily="18" charset="0"/>
                <a:ea typeface="+mn-ea"/>
                <a:cs typeface="+mn-cs"/>
              </a:rPr>
              <a:t>model have been shown to excel.</a:t>
            </a:r>
          </a:p>
          <a:p>
            <a:r>
              <a:rPr lang="en-CA" sz="1200" b="0" i="0" u="none" strike="noStrike" kern="1200" baseline="0" dirty="0" smtClean="0">
                <a:solidFill>
                  <a:schemeClr val="tx1"/>
                </a:solidFill>
                <a:latin typeface="Times New Roman" pitchFamily="18" charset="0"/>
                <a:ea typeface="+mn-ea"/>
                <a:cs typeface="+mn-cs"/>
              </a:rPr>
              <a:t>The authors of [72] recently showed that training a skip-gram model with negative</a:t>
            </a:r>
          </a:p>
          <a:p>
            <a:r>
              <a:rPr lang="en-CA" sz="1200" b="0" i="0" u="none" strike="noStrike" kern="1200" baseline="0" dirty="0" smtClean="0">
                <a:solidFill>
                  <a:schemeClr val="tx1"/>
                </a:solidFill>
                <a:latin typeface="Times New Roman" pitchFamily="18" charset="0"/>
                <a:ea typeface="+mn-ea"/>
                <a:cs typeface="+mn-cs"/>
              </a:rPr>
              <a:t>sampling (see [79]) is equivalent to factorizing a positive point-wise mutual information</a:t>
            </a:r>
          </a:p>
          <a:p>
            <a:r>
              <a:rPr lang="en-CA" sz="1200" b="0" i="0" u="none" strike="noStrike" kern="1200" baseline="0" dirty="0" smtClean="0">
                <a:solidFill>
                  <a:schemeClr val="tx1"/>
                </a:solidFill>
                <a:latin typeface="Times New Roman" pitchFamily="18" charset="0"/>
                <a:ea typeface="+mn-ea"/>
                <a:cs typeface="+mn-cs"/>
              </a:rPr>
              <a:t>matrix (PPMI) into two lower-dimensional matrices. The left lower-dimensional</a:t>
            </a:r>
          </a:p>
          <a:p>
            <a:r>
              <a:rPr lang="en-CA" sz="1200" b="0" i="0" u="none" strike="noStrike" kern="1200" baseline="0" dirty="0" smtClean="0">
                <a:solidFill>
                  <a:schemeClr val="tx1"/>
                </a:solidFill>
                <a:latin typeface="Times New Roman" pitchFamily="18" charset="0"/>
                <a:ea typeface="+mn-ea"/>
                <a:cs typeface="+mn-cs"/>
              </a:rPr>
              <a:t>matrix corresponds to the input word embedding matrix E in a skip-gram model. In</a:t>
            </a:r>
          </a:p>
          <a:p>
            <a:r>
              <a:rPr lang="en-CA" sz="1200" b="0" i="0" u="none" strike="noStrike" kern="1200" baseline="0" dirty="0" smtClean="0">
                <a:solidFill>
                  <a:schemeClr val="tx1"/>
                </a:solidFill>
                <a:latin typeface="Times New Roman" pitchFamily="18" charset="0"/>
                <a:ea typeface="+mn-ea"/>
                <a:cs typeface="+mn-cs"/>
              </a:rPr>
              <a:t>other words, training a skip-gram model implicitly factorizes a PPMI matrix.</a:t>
            </a:r>
          </a:p>
          <a:p>
            <a:r>
              <a:rPr lang="en-CA" sz="1200" b="0" i="0" u="none" strike="noStrike" kern="1200" baseline="0" dirty="0" smtClean="0">
                <a:solidFill>
                  <a:schemeClr val="tx1"/>
                </a:solidFill>
                <a:latin typeface="Times New Roman" pitchFamily="18" charset="0"/>
                <a:ea typeface="+mn-ea"/>
                <a:cs typeface="+mn-cs"/>
              </a:rPr>
              <a:t>Their work drew a nice connection between the existing works on distributional</a:t>
            </a:r>
          </a:p>
          <a:p>
            <a:r>
              <a:rPr lang="en-CA" sz="1200" b="0" i="0" u="none" strike="noStrike" kern="1200" baseline="0" dirty="0" smtClean="0">
                <a:solidFill>
                  <a:schemeClr val="tx1"/>
                </a:solidFill>
                <a:latin typeface="Times New Roman" pitchFamily="18" charset="0"/>
                <a:ea typeface="+mn-ea"/>
                <a:cs typeface="+mn-cs"/>
              </a:rPr>
              <a:t>word representations from natural language processing, or even computational linguistics</a:t>
            </a:r>
          </a:p>
          <a:p>
            <a:r>
              <a:rPr lang="en-CA" sz="1200" b="0" i="0" u="none" strike="noStrike" kern="1200" baseline="0" dirty="0" smtClean="0">
                <a:solidFill>
                  <a:schemeClr val="tx1"/>
                </a:solidFill>
                <a:latin typeface="Times New Roman" pitchFamily="18" charset="0"/>
                <a:ea typeface="+mn-ea"/>
                <a:cs typeface="+mn-cs"/>
              </a:rPr>
              <a:t>and these more recent neural approaches. I will not go into any further detail in</a:t>
            </a:r>
          </a:p>
          <a:p>
            <a:r>
              <a:rPr lang="en-CA" sz="1200" b="0" i="0" u="none" strike="noStrike" kern="1200" baseline="0" dirty="0" smtClean="0">
                <a:solidFill>
                  <a:schemeClr val="tx1"/>
                </a:solidFill>
                <a:latin typeface="Times New Roman" pitchFamily="18" charset="0"/>
                <a:ea typeface="+mn-ea"/>
                <a:cs typeface="+mn-cs"/>
              </a:rPr>
              <a:t>this course, but I encourage readers to read [72].</a:t>
            </a:r>
          </a:p>
          <a:p>
            <a:endParaRPr lang="en-CA" dirty="0"/>
          </a:p>
        </p:txBody>
      </p:sp>
      <p:sp>
        <p:nvSpPr>
          <p:cNvPr id="4" name="Slide Number Placeholder 3"/>
          <p:cNvSpPr>
            <a:spLocks noGrp="1"/>
          </p:cNvSpPr>
          <p:nvPr>
            <p:ph type="sldNum" sz="quarter" idx="10"/>
          </p:nvPr>
        </p:nvSpPr>
        <p:spPr/>
        <p:txBody>
          <a:bodyPr/>
          <a:lstStyle/>
          <a:p>
            <a:pPr marL="0" marR="0" lvl="0" indent="0" algn="r" defTabSz="928688" rtl="0" eaLnBrk="1" fontAlgn="base" latinLnBrk="0" hangingPunct="1">
              <a:lnSpc>
                <a:spcPct val="100000"/>
              </a:lnSpc>
              <a:spcBef>
                <a:spcPct val="0"/>
              </a:spcBef>
              <a:spcAft>
                <a:spcPct val="0"/>
              </a:spcAft>
              <a:buClrTx/>
              <a:buSzTx/>
              <a:buFontTx/>
              <a:buNone/>
              <a:tabLst/>
              <a:defRPr/>
            </a:pPr>
            <a:fld id="{5B83F990-B6E4-4989-99BF-724D0C8F599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19635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Times New Roman" pitchFamily="18" charset="0"/>
                <a:ea typeface="+mn-ea"/>
                <a:cs typeface="+mn-cs"/>
              </a:rPr>
              <a:t>A simplified view of a feedforward neural language model moving through a text. At each</a:t>
            </a:r>
          </a:p>
          <a:p>
            <a:r>
              <a:rPr lang="en-CA" sz="1200" b="0" i="0" u="none" strike="noStrike" kern="1200" baseline="0" dirty="0" err="1" smtClean="0">
                <a:solidFill>
                  <a:schemeClr val="tx1"/>
                </a:solidFill>
                <a:latin typeface="Times New Roman" pitchFamily="18" charset="0"/>
                <a:ea typeface="+mn-ea"/>
                <a:cs typeface="+mn-cs"/>
              </a:rPr>
              <a:t>timestep</a:t>
            </a:r>
            <a:r>
              <a:rPr lang="en-CA" sz="1200" b="0" i="0" u="none" strike="noStrike" kern="1200" baseline="0" dirty="0" smtClean="0">
                <a:solidFill>
                  <a:schemeClr val="tx1"/>
                </a:solidFill>
                <a:latin typeface="Times New Roman" pitchFamily="18" charset="0"/>
                <a:ea typeface="+mn-ea"/>
                <a:cs typeface="+mn-cs"/>
              </a:rPr>
              <a:t> t the network takes the 3 context words, converts each to a d-dimensional </a:t>
            </a:r>
            <a:r>
              <a:rPr lang="en-CA" sz="1200" b="0" i="0" u="none" strike="noStrike" kern="1200" baseline="0" dirty="0" err="1" smtClean="0">
                <a:solidFill>
                  <a:schemeClr val="tx1"/>
                </a:solidFill>
                <a:latin typeface="Times New Roman" pitchFamily="18" charset="0"/>
                <a:ea typeface="+mn-ea"/>
                <a:cs typeface="+mn-cs"/>
              </a:rPr>
              <a:t>embeddings</a:t>
            </a:r>
            <a:r>
              <a:rPr lang="en-CA" sz="1200" b="0" i="0" u="none" strike="noStrike" kern="1200" baseline="0" dirty="0" smtClean="0">
                <a:solidFill>
                  <a:schemeClr val="tx1"/>
                </a:solidFill>
                <a:latin typeface="Times New Roman" pitchFamily="18" charset="0"/>
                <a:ea typeface="+mn-ea"/>
                <a:cs typeface="+mn-cs"/>
              </a:rPr>
              <a:t>, and concatenates</a:t>
            </a:r>
          </a:p>
          <a:p>
            <a:r>
              <a:rPr lang="en-CA" sz="1200" b="0" i="0" u="none" strike="noStrike" kern="1200" baseline="0" dirty="0" smtClean="0">
                <a:solidFill>
                  <a:schemeClr val="tx1"/>
                </a:solidFill>
                <a:latin typeface="Times New Roman" pitchFamily="18" charset="0"/>
                <a:ea typeface="+mn-ea"/>
                <a:cs typeface="+mn-cs"/>
              </a:rPr>
              <a:t>the 3 </a:t>
            </a:r>
            <a:r>
              <a:rPr lang="en-CA" sz="1200" b="0" i="0" u="none" strike="noStrike" kern="1200" baseline="0" dirty="0" err="1" smtClean="0">
                <a:solidFill>
                  <a:schemeClr val="tx1"/>
                </a:solidFill>
                <a:latin typeface="Times New Roman" pitchFamily="18" charset="0"/>
                <a:ea typeface="+mn-ea"/>
                <a:cs typeface="+mn-cs"/>
              </a:rPr>
              <a:t>embeddings</a:t>
            </a:r>
            <a:r>
              <a:rPr lang="en-CA" sz="1200" b="0" i="0" u="none" strike="noStrike" kern="1200" baseline="0" dirty="0" smtClean="0">
                <a:solidFill>
                  <a:schemeClr val="tx1"/>
                </a:solidFill>
                <a:latin typeface="Times New Roman" pitchFamily="18" charset="0"/>
                <a:ea typeface="+mn-ea"/>
                <a:cs typeface="+mn-cs"/>
              </a:rPr>
              <a:t> together to get the 1Nd unit input layer x for the network. These units are multiplied</a:t>
            </a:r>
          </a:p>
          <a:p>
            <a:r>
              <a:rPr lang="en-CA" sz="1200" b="0" i="0" u="none" strike="noStrike" kern="1200" baseline="0" dirty="0" smtClean="0">
                <a:solidFill>
                  <a:schemeClr val="tx1"/>
                </a:solidFill>
                <a:latin typeface="Times New Roman" pitchFamily="18" charset="0"/>
                <a:ea typeface="+mn-ea"/>
                <a:cs typeface="+mn-cs"/>
              </a:rPr>
              <a:t>by a weight matrix W and bias vector b and then an activation function to produce a hidden layer h, which</a:t>
            </a:r>
          </a:p>
          <a:p>
            <a:r>
              <a:rPr lang="en-CA" sz="1200" b="0" i="0" u="none" strike="noStrike" kern="1200" baseline="0" dirty="0" smtClean="0">
                <a:solidFill>
                  <a:schemeClr val="tx1"/>
                </a:solidFill>
                <a:latin typeface="Times New Roman" pitchFamily="18" charset="0"/>
                <a:ea typeface="+mn-ea"/>
                <a:cs typeface="+mn-cs"/>
              </a:rPr>
              <a:t>is then multiplied by another weight matrix U. (For graphic simplicity we don’t show b in this and future</a:t>
            </a:r>
          </a:p>
          <a:p>
            <a:r>
              <a:rPr lang="en-CA" sz="1200" b="0" i="0" u="none" strike="noStrike" kern="1200" baseline="0" dirty="0" smtClean="0">
                <a:solidFill>
                  <a:schemeClr val="tx1"/>
                </a:solidFill>
                <a:latin typeface="Times New Roman" pitchFamily="18" charset="0"/>
                <a:ea typeface="+mn-ea"/>
                <a:cs typeface="+mn-cs"/>
              </a:rPr>
              <a:t>pictures). Finally, a </a:t>
            </a:r>
            <a:r>
              <a:rPr lang="en-CA" sz="1200" b="0" i="0" u="none" strike="noStrike" kern="1200" baseline="0" dirty="0" err="1" smtClean="0">
                <a:solidFill>
                  <a:schemeClr val="tx1"/>
                </a:solidFill>
                <a:latin typeface="Times New Roman" pitchFamily="18" charset="0"/>
                <a:ea typeface="+mn-ea"/>
                <a:cs typeface="+mn-cs"/>
              </a:rPr>
              <a:t>softmax</a:t>
            </a:r>
            <a:r>
              <a:rPr lang="en-CA" sz="1200" b="0" i="0" u="none" strike="noStrike" kern="1200" baseline="0" dirty="0" smtClean="0">
                <a:solidFill>
                  <a:schemeClr val="tx1"/>
                </a:solidFill>
                <a:latin typeface="Times New Roman" pitchFamily="18" charset="0"/>
                <a:ea typeface="+mn-ea"/>
                <a:cs typeface="+mn-cs"/>
              </a:rPr>
              <a:t> output layer predicts at each node </a:t>
            </a:r>
            <a:r>
              <a:rPr lang="en-CA" sz="1200" b="0" i="0" u="none" strike="noStrike" kern="1200" baseline="0" dirty="0" err="1" smtClean="0">
                <a:solidFill>
                  <a:schemeClr val="tx1"/>
                </a:solidFill>
                <a:latin typeface="Times New Roman" pitchFamily="18" charset="0"/>
                <a:ea typeface="+mn-ea"/>
                <a:cs typeface="+mn-cs"/>
              </a:rPr>
              <a:t>i</a:t>
            </a:r>
            <a:r>
              <a:rPr lang="en-CA" sz="1200" b="0" i="0" u="none" strike="noStrike" kern="1200" baseline="0" dirty="0" smtClean="0">
                <a:solidFill>
                  <a:schemeClr val="tx1"/>
                </a:solidFill>
                <a:latin typeface="Times New Roman" pitchFamily="18" charset="0"/>
                <a:ea typeface="+mn-ea"/>
                <a:cs typeface="+mn-cs"/>
              </a:rPr>
              <a:t> the probability that the next word </a:t>
            </a:r>
            <a:r>
              <a:rPr lang="en-CA" sz="1200" b="0" i="0" u="none" strike="noStrike" kern="1200" baseline="0" dirty="0" err="1" smtClean="0">
                <a:solidFill>
                  <a:schemeClr val="tx1"/>
                </a:solidFill>
                <a:latin typeface="Times New Roman" pitchFamily="18" charset="0"/>
                <a:ea typeface="+mn-ea"/>
                <a:cs typeface="+mn-cs"/>
              </a:rPr>
              <a:t>wt</a:t>
            </a:r>
            <a:r>
              <a:rPr lang="en-CA" sz="1200" b="0" i="0" u="none" strike="noStrike" kern="1200" baseline="0" dirty="0" smtClean="0">
                <a:solidFill>
                  <a:schemeClr val="tx1"/>
                </a:solidFill>
                <a:latin typeface="Times New Roman" pitchFamily="18" charset="0"/>
                <a:ea typeface="+mn-ea"/>
                <a:cs typeface="+mn-cs"/>
              </a:rPr>
              <a:t> will be</a:t>
            </a:r>
          </a:p>
          <a:p>
            <a:r>
              <a:rPr lang="en-CA" sz="1200" b="0" i="0" u="none" strike="noStrike" kern="1200" baseline="0" dirty="0" smtClean="0">
                <a:solidFill>
                  <a:schemeClr val="tx1"/>
                </a:solidFill>
                <a:latin typeface="Times New Roman" pitchFamily="18" charset="0"/>
                <a:ea typeface="+mn-ea"/>
                <a:cs typeface="+mn-cs"/>
              </a:rPr>
              <a:t>vocabulary word Vi. (This picture is simplified because it assumes we just look up in an embedding dictionary</a:t>
            </a:r>
          </a:p>
          <a:p>
            <a:r>
              <a:rPr lang="en-CA" sz="1200" b="0" i="0" u="none" strike="noStrike" kern="1200" baseline="0" dirty="0" smtClean="0">
                <a:solidFill>
                  <a:schemeClr val="tx1"/>
                </a:solidFill>
                <a:latin typeface="Times New Roman" pitchFamily="18" charset="0"/>
                <a:ea typeface="+mn-ea"/>
                <a:cs typeface="+mn-cs"/>
              </a:rPr>
              <a:t>E the d-dimensional embedding vector for each word, precomputed by an algorithm like word2vec.)</a:t>
            </a:r>
            <a:endParaRPr lang="en-CA" dirty="0"/>
          </a:p>
        </p:txBody>
      </p:sp>
      <p:sp>
        <p:nvSpPr>
          <p:cNvPr id="4" name="Slide Number Placeholder 3"/>
          <p:cNvSpPr>
            <a:spLocks noGrp="1"/>
          </p:cNvSpPr>
          <p:nvPr>
            <p:ph type="sldNum" sz="quarter" idx="10"/>
          </p:nvPr>
        </p:nvSpPr>
        <p:spPr/>
        <p:txBody>
          <a:bodyPr/>
          <a:lstStyle/>
          <a:p>
            <a:pPr marL="0" marR="0" lvl="0" indent="0" algn="r" defTabSz="928688" rtl="0" eaLnBrk="1" fontAlgn="base" latinLnBrk="0" hangingPunct="1">
              <a:lnSpc>
                <a:spcPct val="100000"/>
              </a:lnSpc>
              <a:spcBef>
                <a:spcPct val="0"/>
              </a:spcBef>
              <a:spcAft>
                <a:spcPct val="0"/>
              </a:spcAft>
              <a:buClrTx/>
              <a:buSzTx/>
              <a:buFontTx/>
              <a:buNone/>
              <a:tabLst/>
              <a:defRPr/>
            </a:pPr>
            <a:fld id="{5B83F990-B6E4-4989-99BF-724D0C8F599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3889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ourier" charset="0"/>
                <a:ea typeface="Courier" charset="0"/>
                <a:cs typeface="Courier" charset="0"/>
              </a:rPr>
              <a:t>word2vec</a:t>
            </a:r>
            <a:r>
              <a:rPr lang="en-US" dirty="0" smtClean="0"/>
              <a:t> package implements both Skip-gram and CBOW</a:t>
            </a:r>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61</a:t>
            </a:fld>
            <a:endParaRPr lang="en-US"/>
          </a:p>
        </p:txBody>
      </p:sp>
    </p:spTree>
    <p:extLst>
      <p:ext uri="{BB962C8B-B14F-4D97-AF65-F5344CB8AC3E}">
        <p14:creationId xmlns:p14="http://schemas.microsoft.com/office/powerpoint/2010/main" val="2940554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Word analogies. The word analogy task consists of questions like, “a is to b as c is to ?” The dataset contains 19,544 such questions, divided into a semantic subset and a syntactic subset. The semantic questions are typically analogies about people or places, like “Athens is to Greece as Berlin is to ?”. The syntactic questions are typically analogies about verb tenses or forms of adjectives, for example “dance is to dancing as fly is to ?”. To correctly answer the question, the model should uniquely identify the missing term, with only an exact correspondence counted as a correct match. We answer the question “a is to b as c is to ?” by finding the word d whose representation </a:t>
            </a:r>
            <a:r>
              <a:rPr lang="en-CA" dirty="0" err="1" smtClean="0"/>
              <a:t>wd</a:t>
            </a:r>
            <a:r>
              <a:rPr lang="en-CA" dirty="0" smtClean="0"/>
              <a:t> is closest to </a:t>
            </a:r>
            <a:r>
              <a:rPr lang="en-CA" dirty="0" err="1" smtClean="0"/>
              <a:t>wb</a:t>
            </a:r>
            <a:r>
              <a:rPr lang="en-CA" dirty="0" smtClean="0"/>
              <a:t> − </a:t>
            </a:r>
            <a:r>
              <a:rPr lang="en-CA" dirty="0" err="1" smtClean="0"/>
              <a:t>wa</a:t>
            </a:r>
            <a:r>
              <a:rPr lang="en-CA" dirty="0" smtClean="0"/>
              <a:t> + </a:t>
            </a:r>
            <a:r>
              <a:rPr lang="en-CA" dirty="0" err="1" smtClean="0"/>
              <a:t>wc</a:t>
            </a:r>
            <a:r>
              <a:rPr lang="en-CA" dirty="0" smtClean="0"/>
              <a:t> according to the cosine similarity</a:t>
            </a: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There are many other embedding algorithms, using methods like non-negative</a:t>
            </a: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matrix factorization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Fyshe</a:t>
            </a:r>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 et al., 2015), or by converting sparse PPMI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embeddings</a:t>
            </a:r>
            <a:endPar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endParaRP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to dense vectors by using SVD (Levy and Goldberg, 2014c). The most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widelyused</a:t>
            </a:r>
            <a:endPar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endParaRP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embedding model besides word2vec is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GloVe</a:t>
            </a:r>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 (Pennington et al., 2014). The</a:t>
            </a: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name stands for Global Vectors, because the model is based on capturing global</a:t>
            </a: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corpus statistics.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GloVe</a:t>
            </a:r>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 is based on ratios of probabilities from the word-word </a:t>
            </a:r>
            <a:r>
              <a:rPr kumimoji="1" lang="en-CA" sz="1200" b="0" i="0" u="none" strike="noStrike" kern="1200" baseline="0" dirty="0" err="1" smtClean="0">
                <a:solidFill>
                  <a:schemeClr val="tx1"/>
                </a:solidFill>
                <a:latin typeface="Arial" pitchFamily="-65" charset="0"/>
                <a:ea typeface="ＭＳ Ｐゴシック" pitchFamily="-65" charset="-128"/>
                <a:cs typeface="ＭＳ Ｐゴシック" pitchFamily="-65" charset="-128"/>
              </a:rPr>
              <a:t>cooccurrence</a:t>
            </a:r>
            <a:endPar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endParaRP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matrix, combining the intuitions of count-based models like PPMI while</a:t>
            </a:r>
          </a:p>
          <a:p>
            <a:r>
              <a:rPr kumimoji="1" lang="en-CA" sz="1200" b="0" i="0" u="none" strike="noStrike" kern="1200" baseline="0" dirty="0" smtClean="0">
                <a:solidFill>
                  <a:schemeClr val="tx1"/>
                </a:solidFill>
                <a:latin typeface="Arial" pitchFamily="-65" charset="0"/>
                <a:ea typeface="ＭＳ Ｐゴシック" pitchFamily="-65" charset="-128"/>
                <a:cs typeface="ＭＳ Ｐゴシック" pitchFamily="-65" charset="-128"/>
              </a:rPr>
              <a:t>also capturing the linear structures used by methods like word2vec.</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71</a:t>
            </a:fld>
            <a:endParaRPr lang="en-US"/>
          </a:p>
        </p:txBody>
      </p:sp>
    </p:spTree>
    <p:extLst>
      <p:ext uri="{BB962C8B-B14F-4D97-AF65-F5344CB8AC3E}">
        <p14:creationId xmlns:p14="http://schemas.microsoft.com/office/powerpoint/2010/main" val="1977894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28688"/>
            <a:fld id="{ED341534-1525-4ACF-93D3-50B328823157}" type="slidenum">
              <a:rPr lang="en-US" smtClean="0"/>
              <a:pPr defTabSz="928688"/>
              <a:t>72</a:t>
            </a:fld>
            <a:endParaRPr lang="en-US" smtClean="0"/>
          </a:p>
        </p:txBody>
      </p:sp>
      <p:sp>
        <p:nvSpPr>
          <p:cNvPr id="58371" name="Rectangle 2"/>
          <p:cNvSpPr>
            <a:spLocks noGrp="1" noRot="1" noChangeAspect="1" noChangeArrowheads="1" noTextEdit="1"/>
          </p:cNvSpPr>
          <p:nvPr>
            <p:ph type="sldImg"/>
          </p:nvPr>
        </p:nvSpPr>
        <p:spPr>
          <a:xfrm>
            <a:off x="2314575" y="523875"/>
            <a:ext cx="4654550" cy="2619375"/>
          </a:xfrm>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1381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113</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11328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119</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6018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F489D8BE-DB82-42CF-B280-FB693E423DEF}"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CA" dirty="0" smtClean="0"/>
              <a:t>Human</a:t>
            </a:r>
            <a:r>
              <a:rPr lang="en-CA" baseline="0" dirty="0" smtClean="0"/>
              <a:t> specified… but also learned from data / text</a:t>
            </a:r>
            <a:endParaRPr lang="en-CA" dirty="0" smtClean="0"/>
          </a:p>
        </p:txBody>
      </p:sp>
    </p:spTree>
    <p:extLst>
      <p:ext uri="{BB962C8B-B14F-4D97-AF65-F5344CB8AC3E}">
        <p14:creationId xmlns:p14="http://schemas.microsoft.com/office/powerpoint/2010/main" val="311277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AE85AD2-0232-AA4F-9B6D-46957FD49A43}" type="slidenum">
              <a:rPr lang="en-US"/>
              <a:pPr/>
              <a:t>120</a:t>
            </a:fld>
            <a:endParaRPr lang="en-US"/>
          </a:p>
        </p:txBody>
      </p:sp>
      <p:sp>
        <p:nvSpPr>
          <p:cNvPr id="123907" name="Rectangle 2"/>
          <p:cNvSpPr>
            <a:spLocks noGrp="1" noRot="1" noChangeAspect="1" noChangeArrowheads="1"/>
          </p:cNvSpPr>
          <p:nvPr>
            <p:ph type="sldImg"/>
          </p:nvPr>
        </p:nvSpPr>
        <p:spPr>
          <a:xfrm>
            <a:off x="2314575" y="523875"/>
            <a:ext cx="4654550" cy="2619375"/>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3054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smtClean="0"/>
              <a:t>Once the vector space for word types is obtained from the training corpus, new vectors can be derived for any multi-word unit of text (e.g. paragraphs, queries, or documents), regardless of whether it occurs in the original training corpus or not, as the normalized sum of the vectors associated with the words it contains.12 In this way, for each occurrence of a target word type w under investigation, we calculated a context vector from the 15 items preceding and the 15 items following that occurrence.13 Context vectors were first used in Word Sense Discrimination by </a:t>
            </a:r>
            <a:r>
              <a:rPr lang="en-CA" dirty="0" err="1" smtClean="0"/>
              <a:t>Schütze</a:t>
            </a:r>
            <a:r>
              <a:rPr lang="en-CA" dirty="0" smtClean="0"/>
              <a:t> (1998). Similarly to that application, we assume that these “second-order” vectors represent the aggregate meaning or topic of the segment they are associated with, and thus, following the reasoning behind LSA, are indicative of the meaning with which the target word is being used on that particular occurrence.</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122</a:t>
            </a:fld>
            <a:endParaRPr lang="en-US"/>
          </a:p>
        </p:txBody>
      </p:sp>
    </p:spTree>
    <p:extLst>
      <p:ext uri="{BB962C8B-B14F-4D97-AF65-F5344CB8AC3E}">
        <p14:creationId xmlns:p14="http://schemas.microsoft.com/office/powerpoint/2010/main" val="323147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smtClean="0"/>
              <a:t>Once the vector space for word types is obtained from the training corpus, new vectors can be derived for any multi-word unit of text (e.g. paragraphs, queries, or documents), regardless of whether it occurs in the original training corpus or not, as the normalized sum of the vectors associated with the words it contains.12 In this way, for each occurrence of a target word type w under investigation, we calculated a context vector from the 15 items preceding and the 15 items following that occurrence.13 Context vectors were first used in Word Sense Discrimination by </a:t>
            </a:r>
            <a:r>
              <a:rPr lang="en-CA" dirty="0" err="1" smtClean="0"/>
              <a:t>Schütze</a:t>
            </a:r>
            <a:r>
              <a:rPr lang="en-CA" dirty="0" smtClean="0"/>
              <a:t> (1998). Similarly to that application, we assume that these “second-order” vectors represent the aggregate meaning or topic of the segment they are associated with, and thus, following the reasoning behind LSA, are indicative of the meaning with which the target word is being used on that particular occurrence.</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123</a:t>
            </a:fld>
            <a:endParaRPr lang="en-US"/>
          </a:p>
        </p:txBody>
      </p:sp>
    </p:spTree>
    <p:extLst>
      <p:ext uri="{BB962C8B-B14F-4D97-AF65-F5344CB8AC3E}">
        <p14:creationId xmlns:p14="http://schemas.microsoft.com/office/powerpoint/2010/main" val="3231478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134</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532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AE85AD2-0232-AA4F-9B6D-46957FD49A43}" type="slidenum">
              <a:rPr lang="en-US"/>
              <a:pPr/>
              <a:t>135</a:t>
            </a:fld>
            <a:endParaRPr lang="en-US"/>
          </a:p>
        </p:txBody>
      </p:sp>
      <p:sp>
        <p:nvSpPr>
          <p:cNvPr id="123907" name="Rectangle 2"/>
          <p:cNvSpPr>
            <a:spLocks noGrp="1" noRot="1" noChangeAspect="1" noChangeArrowheads="1"/>
          </p:cNvSpPr>
          <p:nvPr>
            <p:ph type="sldImg"/>
          </p:nvPr>
        </p:nvSpPr>
        <p:spPr>
          <a:xfrm>
            <a:off x="2314575" y="523875"/>
            <a:ext cx="4654550" cy="2619375"/>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29570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0DD1FF1-6918-3748-995C-0E279CB7D72E}" type="slidenum">
              <a:rPr lang="en-US"/>
              <a:pPr/>
              <a:t>139</a:t>
            </a:fld>
            <a:endParaRPr lang="en-US"/>
          </a:p>
        </p:txBody>
      </p:sp>
      <p:sp>
        <p:nvSpPr>
          <p:cNvPr id="110595" name="Rectangle 2"/>
          <p:cNvSpPr>
            <a:spLocks noGrp="1" noRot="1" noChangeAspect="1" noChangeArrowheads="1"/>
          </p:cNvSpPr>
          <p:nvPr>
            <p:ph type="sldImg"/>
          </p:nvPr>
        </p:nvSpPr>
        <p:spPr>
          <a:xfrm>
            <a:off x="2314575" y="523875"/>
            <a:ext cx="4654550" cy="2619375"/>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65099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5BB13CE-8363-4E27-A0E4-B68D54A5A28F}" type="slidenum">
              <a:rPr lang="en-US" smtClean="0">
                <a:solidFill>
                  <a:prstClr val="black"/>
                </a:solidFill>
              </a:rPr>
              <a:pPr/>
              <a:t>5</a:t>
            </a:fld>
            <a:endParaRPr lang="en-US" smtClean="0">
              <a:solidFill>
                <a:prstClr val="black"/>
              </a:solidFill>
            </a:endParaRPr>
          </a:p>
        </p:txBody>
      </p:sp>
      <p:sp>
        <p:nvSpPr>
          <p:cNvPr id="39939" name="Rectangle 2"/>
          <p:cNvSpPr>
            <a:spLocks noGrp="1" noRot="1" noChangeAspect="1" noChangeArrowheads="1" noTextEdit="1"/>
          </p:cNvSpPr>
          <p:nvPr>
            <p:ph type="sldImg"/>
          </p:nvPr>
        </p:nvSpPr>
        <p:spPr>
          <a:xfrm>
            <a:off x="2314575" y="523875"/>
            <a:ext cx="4654550" cy="2619375"/>
          </a:xfrm>
          <a:ln/>
        </p:spPr>
      </p:sp>
      <p:sp>
        <p:nvSpPr>
          <p:cNvPr id="39940" name="Rectangle 3"/>
          <p:cNvSpPr>
            <a:spLocks noGrp="1" noChangeArrowheads="1"/>
          </p:cNvSpPr>
          <p:nvPr>
            <p:ph type="body" idx="1"/>
          </p:nvPr>
        </p:nvSpPr>
        <p:spPr>
          <a:noFill/>
          <a:ln/>
        </p:spPr>
        <p:txBody>
          <a:bodyPr/>
          <a:lstStyle/>
          <a:p>
            <a:pPr eaLnBrk="1" hangingPunct="1"/>
            <a:r>
              <a:rPr lang="en-CA" dirty="0" smtClean="0"/>
              <a:t>Stand-alone with minimal assumptions on what information will be provided by other processes</a:t>
            </a:r>
          </a:p>
          <a:p>
            <a:pPr eaLnBrk="1" hangingPunct="1"/>
            <a:endParaRPr lang="en-CA" dirty="0" smtClean="0"/>
          </a:p>
          <a:p>
            <a:pPr eaLnBrk="1" hangingPunct="1"/>
            <a:r>
              <a:rPr lang="en-CA" dirty="0" smtClean="0"/>
              <a:t>IR and extremely broad field (not just text)</a:t>
            </a:r>
          </a:p>
          <a:p>
            <a:pPr eaLnBrk="1" hangingPunct="1"/>
            <a:r>
              <a:rPr lang="en-CA" dirty="0" smtClean="0"/>
              <a:t>Today we’ll cover only a specific case in which user’s needs are expressed as words </a:t>
            </a:r>
          </a:p>
          <a:p>
            <a:pPr eaLnBrk="1" hangingPunct="1"/>
            <a:r>
              <a:rPr lang="en-CA" dirty="0" smtClean="0"/>
              <a:t>and documents are expressed in terms of the word they contains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6</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4003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pPr eaLnBrk="1" hangingPunct="1"/>
            <a:r>
              <a:rPr lang="en-US" dirty="0" smtClean="0"/>
              <a:t>Applications</a:t>
            </a:r>
          </a:p>
          <a:p>
            <a:pPr eaLnBrk="1" hangingPunct="1"/>
            <a:r>
              <a:rPr lang="en-US" dirty="0" smtClean="0"/>
              <a:t>Information extraction, question answering, summarization (identify and eliminate redundancy) , language modeling (by clustering words)… extends</a:t>
            </a:r>
            <a:r>
              <a:rPr lang="en-US" baseline="0" dirty="0" smtClean="0"/>
              <a:t> to sentence / paragraph similarity … plagiarism detection</a:t>
            </a:r>
            <a:endParaRPr lang="en-US" dirty="0" smtClean="0"/>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7</a:t>
            </a:fld>
            <a:endParaRPr lang="en-US"/>
          </a:p>
        </p:txBody>
      </p:sp>
    </p:spTree>
    <p:extLst>
      <p:ext uri="{BB962C8B-B14F-4D97-AF65-F5344CB8AC3E}">
        <p14:creationId xmlns:p14="http://schemas.microsoft.com/office/powerpoint/2010/main" val="58756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A49BBE6-3E38-42F3-B551-FFEC1B4B45A9}" type="slidenum">
              <a:rPr lang="en-US" smtClean="0"/>
              <a:pPr/>
              <a:t>9</a:t>
            </a:fld>
            <a:endParaRPr lang="en-US" smtClean="0"/>
          </a:p>
        </p:txBody>
      </p:sp>
      <p:sp>
        <p:nvSpPr>
          <p:cNvPr id="63491" name="Rectangle 2"/>
          <p:cNvSpPr>
            <a:spLocks noGrp="1" noRot="1" noChangeAspect="1" noChangeArrowheads="1" noTextEdit="1"/>
          </p:cNvSpPr>
          <p:nvPr>
            <p:ph type="sldImg"/>
          </p:nvPr>
        </p:nvSpPr>
        <p:spPr>
          <a:xfrm>
            <a:off x="2314575" y="523875"/>
            <a:ext cx="4654550" cy="2619375"/>
          </a:xfrm>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12</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9941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Columns are Shakespeare’s works</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14</a:t>
            </a:fld>
            <a:endParaRPr lang="en-US"/>
          </a:p>
        </p:txBody>
      </p:sp>
    </p:spTree>
    <p:extLst>
      <p:ext uri="{BB962C8B-B14F-4D97-AF65-F5344CB8AC3E}">
        <p14:creationId xmlns:p14="http://schemas.microsoft.com/office/powerpoint/2010/main" val="3034235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4572000" y="510778"/>
            <a:ext cx="3890964" cy="1298972"/>
          </a:xfrm>
        </p:spPr>
        <p:txBody>
          <a:bodyPr/>
          <a:lstStyle>
            <a:lvl1pPr algn="ctr">
              <a:defRPr sz="3200" b="1"/>
            </a:lvl1pPr>
          </a:lstStyle>
          <a:p>
            <a:r>
              <a:rPr lang="en-US" smtClean="0"/>
              <a:t>Click to edit Master title style</a:t>
            </a:r>
            <a:endParaRPr lang="en-US" dirty="0"/>
          </a:p>
        </p:txBody>
      </p:sp>
      <p:sp>
        <p:nvSpPr>
          <p:cNvPr id="205827" name="Rectangle 3"/>
          <p:cNvSpPr>
            <a:spLocks noGrp="1" noChangeArrowheads="1"/>
          </p:cNvSpPr>
          <p:nvPr>
            <p:ph type="subTitle" idx="1"/>
          </p:nvPr>
        </p:nvSpPr>
        <p:spPr>
          <a:xfrm>
            <a:off x="4572000" y="2876550"/>
            <a:ext cx="3886200" cy="1676400"/>
          </a:xfrm>
        </p:spPr>
        <p:txBody>
          <a:bodyPr/>
          <a:lstStyle>
            <a:lvl1pPr marL="0" indent="0" algn="ctr">
              <a:spcBef>
                <a:spcPts val="900"/>
              </a:spcBef>
              <a:buFont typeface="Times" pitchFamily="-65" charset="0"/>
              <a:buNone/>
              <a:defRPr/>
            </a:lvl1pPr>
          </a:lstStyle>
          <a:p>
            <a:r>
              <a:rPr lang="en-US" smtClean="0"/>
              <a:t>Click to edit Master subtitle style</a:t>
            </a:r>
            <a:endParaRPr lang="en-US" dirty="0"/>
          </a:p>
        </p:txBody>
      </p:sp>
      <p:sp>
        <p:nvSpPr>
          <p:cNvPr id="5" name="Rectangle 4"/>
          <p:cNvSpPr>
            <a:spLocks noGrp="1" noChangeArrowheads="1"/>
          </p:cNvSpPr>
          <p:nvPr>
            <p:ph type="dt" sz="half" idx="10"/>
          </p:nvPr>
        </p:nvSpPr>
        <p:spPr>
          <a:xfrm>
            <a:off x="7239000" y="4705350"/>
            <a:ext cx="1219200" cy="342900"/>
          </a:xfrm>
        </p:spPr>
        <p:txBody>
          <a:bodyPr anchor="b"/>
          <a:lstStyle>
            <a:lvl1pPr>
              <a:defRPr>
                <a:solidFill>
                  <a:schemeClr val="bg2"/>
                </a:solidFill>
              </a:defRPr>
            </a:lvl1pPr>
          </a:lstStyle>
          <a:p>
            <a:pPr>
              <a:defRPr/>
            </a:pPr>
            <a:fld id="{05E632B3-2753-44D2-A664-1F76222C3F9C}" type="datetime1">
              <a:rPr lang="en-US" smtClean="0"/>
              <a:t>2/25/2019</a:t>
            </a:fld>
            <a:endParaRPr lang="en-US" dirty="0"/>
          </a:p>
        </p:txBody>
      </p:sp>
      <p:sp>
        <p:nvSpPr>
          <p:cNvPr id="6" name="Rectangle 5"/>
          <p:cNvSpPr>
            <a:spLocks noGrp="1" noChangeArrowheads="1"/>
          </p:cNvSpPr>
          <p:nvPr>
            <p:ph type="ftr" sz="quarter" idx="11"/>
          </p:nvPr>
        </p:nvSpPr>
        <p:spPr>
          <a:xfrm>
            <a:off x="5334000" y="4705350"/>
            <a:ext cx="1905000" cy="342900"/>
          </a:xfrm>
        </p:spPr>
        <p:txBody>
          <a:bodyPr anchor="b"/>
          <a:lstStyle>
            <a:lvl1pPr>
              <a:defRPr>
                <a:solidFill>
                  <a:schemeClr val="bg2"/>
                </a:solidFill>
              </a:defRPr>
            </a:lvl1pPr>
          </a:lstStyle>
          <a:p>
            <a:pPr>
              <a:defRPr/>
            </a:pPr>
            <a:r>
              <a:rPr lang="en-US" smtClean="0"/>
              <a:t>CPSC503 Winter 2019</a:t>
            </a:r>
            <a:endParaRPr lang="en-US" dirty="0"/>
          </a:p>
        </p:txBody>
      </p:sp>
      <p:sp>
        <p:nvSpPr>
          <p:cNvPr id="11" name="Rectangle 6"/>
          <p:cNvSpPr>
            <a:spLocks noGrp="1" noChangeArrowheads="1"/>
          </p:cNvSpPr>
          <p:nvPr>
            <p:ph type="sldNum" sz="quarter" idx="12"/>
          </p:nvPr>
        </p:nvSpPr>
        <p:spPr>
          <a:xfrm>
            <a:off x="4572000" y="4705350"/>
            <a:ext cx="765174" cy="342900"/>
          </a:xfrm>
        </p:spPr>
        <p:txBody>
          <a:bodyPr anchor="b"/>
          <a:lstStyle>
            <a:lvl1pPr>
              <a:defRPr>
                <a:solidFill>
                  <a:schemeClr val="bg2"/>
                </a:solidFill>
              </a:defRPr>
            </a:lvl1pPr>
          </a:lstStyle>
          <a:p>
            <a:fld id="{E74C7FEE-6B48-4643-BCFB-F13B0E13E171}" type="slidenum">
              <a:rPr lang="en-US"/>
              <a:pPr/>
              <a:t>‹#›</a:t>
            </a:fld>
            <a:endParaRPr lang="en-US" dirty="0"/>
          </a:p>
        </p:txBody>
      </p:sp>
    </p:spTree>
    <p:extLst>
      <p:ext uri="{BB962C8B-B14F-4D97-AF65-F5344CB8AC3E}">
        <p14:creationId xmlns:p14="http://schemas.microsoft.com/office/powerpoint/2010/main" val="280721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36C43B29-DCD4-4552-8DB5-8A33AFF419B9}" type="datetime1">
              <a:rPr lang="en-US" smtClean="0"/>
              <a:t>2/25/2019</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7"/>
          <p:cNvSpPr>
            <a:spLocks noGrp="1" noChangeArrowheads="1"/>
          </p:cNvSpPr>
          <p:nvPr>
            <p:ph type="sldNum" sz="quarter" idx="12"/>
          </p:nvPr>
        </p:nvSpPr>
        <p:spPr>
          <a:ln/>
        </p:spPr>
        <p:txBody>
          <a:bodyPr/>
          <a:lstStyle>
            <a:lvl1pPr>
              <a:defRPr/>
            </a:lvl1pPr>
          </a:lstStyle>
          <a:p>
            <a:fld id="{C1DFA8D9-15F1-AF4D-8149-0C26EB27AC9C}" type="slidenum">
              <a:rPr lang="en-US"/>
              <a:pPr/>
              <a:t>‹#›</a:t>
            </a:fld>
            <a:endParaRPr lang="en-US"/>
          </a:p>
        </p:txBody>
      </p:sp>
    </p:spTree>
    <p:extLst>
      <p:ext uri="{BB962C8B-B14F-4D97-AF65-F5344CB8AC3E}">
        <p14:creationId xmlns:p14="http://schemas.microsoft.com/office/powerpoint/2010/main" val="331698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85750"/>
            <a:ext cx="2114550" cy="440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6191250" cy="440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30474654-50DE-43EE-A024-E14B4AEA34F1}" type="datetime1">
              <a:rPr lang="en-US" smtClean="0"/>
              <a:t>2/25/2019</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7"/>
          <p:cNvSpPr>
            <a:spLocks noGrp="1" noChangeArrowheads="1"/>
          </p:cNvSpPr>
          <p:nvPr>
            <p:ph type="sldNum" sz="quarter" idx="12"/>
          </p:nvPr>
        </p:nvSpPr>
        <p:spPr>
          <a:ln/>
        </p:spPr>
        <p:txBody>
          <a:bodyPr/>
          <a:lstStyle>
            <a:lvl1pPr>
              <a:defRPr/>
            </a:lvl1pPr>
          </a:lstStyle>
          <a:p>
            <a:fld id="{6857BED9-9427-674C-8047-314E304C86F8}" type="slidenum">
              <a:rPr lang="en-US"/>
              <a:pPr/>
              <a:t>‹#›</a:t>
            </a:fld>
            <a:endParaRPr lang="en-US"/>
          </a:p>
        </p:txBody>
      </p:sp>
    </p:spTree>
    <p:extLst>
      <p:ext uri="{BB962C8B-B14F-4D97-AF65-F5344CB8AC3E}">
        <p14:creationId xmlns:p14="http://schemas.microsoft.com/office/powerpoint/2010/main" val="374308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14452"/>
            <a:ext cx="77724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3057527"/>
            <a:ext cx="77724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AA6ADEB9-541F-4A7D-B606-94D915D50E36}" type="datetime1">
              <a:rPr lang="en-US" smtClean="0"/>
              <a:t>2/25/2019</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381000"/>
            <a:ext cx="7467600" cy="7429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49530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Narrow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04800" y="1352550"/>
            <a:ext cx="6858000" cy="333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xfrm>
            <a:off x="5181600" y="4705350"/>
            <a:ext cx="1981200" cy="342900"/>
          </a:xfrm>
          <a:ln/>
        </p:spPr>
        <p:txBody>
          <a:bodyPr/>
          <a:lstStyle>
            <a:lvl1pPr>
              <a:defRPr/>
            </a:lvl1pPr>
          </a:lstStyle>
          <a:p>
            <a:pPr>
              <a:defRPr/>
            </a:pPr>
            <a:fld id="{0A153AD5-2B0D-4FFD-876C-ABE9CBC9DC41}" type="datetime1">
              <a:rPr lang="en-US" smtClean="0"/>
              <a:t>2/25/2019</a:t>
            </a:fld>
            <a:endParaRPr lang="en-US" dirty="0"/>
          </a:p>
        </p:txBody>
      </p:sp>
      <p:sp>
        <p:nvSpPr>
          <p:cNvPr id="5" name="Rectangle 6"/>
          <p:cNvSpPr>
            <a:spLocks noGrp="1" noChangeArrowheads="1"/>
          </p:cNvSpPr>
          <p:nvPr>
            <p:ph type="ftr" sz="quarter" idx="11"/>
          </p:nvPr>
        </p:nvSpPr>
        <p:spPr>
          <a:xfrm>
            <a:off x="2286000" y="4705350"/>
            <a:ext cx="2895600" cy="342900"/>
          </a:xfrm>
          <a:ln/>
        </p:spPr>
        <p:txBody>
          <a:bodyPr/>
          <a:lstStyle>
            <a:lvl1pPr>
              <a:defRPr/>
            </a:lvl1pPr>
          </a:lstStyle>
          <a:p>
            <a:pPr>
              <a:defRPr/>
            </a:pPr>
            <a:r>
              <a:rPr lang="en-US" smtClean="0"/>
              <a:t>CPSC503 Winter 2019</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10F35DC5-7E65-8247-99AB-4E984F8A921E}" type="slidenum">
              <a:rPr lang="en-US"/>
              <a:pPr/>
              <a:t>‹#›</a:t>
            </a:fld>
            <a:endParaRPr lang="en-US"/>
          </a:p>
        </p:txBody>
      </p:sp>
      <p:sp>
        <p:nvSpPr>
          <p:cNvPr id="8"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1817706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68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4496480-1400-4174-AAAC-FBBF3716B430}" type="datetime1">
              <a:rPr lang="en-US" smtClean="0">
                <a:solidFill>
                  <a:srgbClr val="000000"/>
                </a:solidFill>
              </a:rPr>
              <a:t>2/25/2019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878683-328C-4720-B90E-9D4740AAE0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929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58893D4-82FD-4F80-8FBD-784982461C6C}" type="datetime1">
              <a:rPr lang="en-US" smtClean="0">
                <a:solidFill>
                  <a:srgbClr val="000000"/>
                </a:solidFill>
              </a:rPr>
              <a:t>2/25/2019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A26D53-A1C6-4D34-8E3F-E4125D4CD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289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3E7F53-13D5-42C1-960A-251F30A743FF}" type="datetime1">
              <a:rPr lang="en-US" smtClean="0">
                <a:solidFill>
                  <a:srgbClr val="000000"/>
                </a:solidFill>
              </a:rPr>
              <a:t>2/25/2019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971799-FC7A-469E-9FB9-CE71E77AF1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43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E1EEBFC-562C-410B-B878-BC2F9279A9C2}" type="datetime1">
              <a:rPr lang="en-US" smtClean="0">
                <a:solidFill>
                  <a:srgbClr val="000000"/>
                </a:solidFill>
              </a:rPr>
              <a:t>2/25/2019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0E36E9-C7FA-4282-BF3F-D469E1C358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136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D530630-1109-4588-BA10-D61810416371}" type="datetime1">
              <a:rPr lang="en-US" smtClean="0">
                <a:solidFill>
                  <a:srgbClr val="000000"/>
                </a:solidFill>
              </a:rPr>
              <a:t>2/25/2019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BAA8BA-0AB7-498A-BC36-85C0340D34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81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04800" y="1352550"/>
            <a:ext cx="8534400" cy="333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xfrm>
            <a:off x="6858000" y="4705350"/>
            <a:ext cx="1981200" cy="342900"/>
          </a:xfrm>
          <a:ln/>
        </p:spPr>
        <p:txBody>
          <a:bodyPr/>
          <a:lstStyle>
            <a:lvl1pPr>
              <a:defRPr/>
            </a:lvl1pPr>
          </a:lstStyle>
          <a:p>
            <a:pPr>
              <a:defRPr/>
            </a:pPr>
            <a:fld id="{F68E246A-D561-4005-8342-9120AE4D88D5}" type="datetime1">
              <a:rPr lang="en-US" smtClean="0"/>
              <a:t>2/25/2019</a:t>
            </a:fld>
            <a:endParaRPr lang="en-US"/>
          </a:p>
        </p:txBody>
      </p:sp>
      <p:sp>
        <p:nvSpPr>
          <p:cNvPr id="5" name="Rectangle 6"/>
          <p:cNvSpPr>
            <a:spLocks noGrp="1" noChangeArrowheads="1"/>
          </p:cNvSpPr>
          <p:nvPr>
            <p:ph type="ftr" sz="quarter" idx="11"/>
          </p:nvPr>
        </p:nvSpPr>
        <p:spPr>
          <a:xfrm>
            <a:off x="3048000" y="4705350"/>
            <a:ext cx="2895600" cy="342900"/>
          </a:xfrm>
          <a:ln/>
        </p:spPr>
        <p:txBody>
          <a:bodyPr/>
          <a:lstStyle>
            <a:lvl1pPr>
              <a:defRPr/>
            </a:lvl1pPr>
          </a:lstStyle>
          <a:p>
            <a:pPr>
              <a:defRPr/>
            </a:pPr>
            <a:r>
              <a:rPr lang="en-US" smtClean="0"/>
              <a:t>CPSC503 Winter 2019</a:t>
            </a:r>
            <a:endParaRPr lang="en-US"/>
          </a:p>
        </p:txBody>
      </p:sp>
      <p:sp>
        <p:nvSpPr>
          <p:cNvPr id="6" name="Rectangle 7"/>
          <p:cNvSpPr>
            <a:spLocks noGrp="1" noChangeArrowheads="1"/>
          </p:cNvSpPr>
          <p:nvPr>
            <p:ph type="sldNum" sz="quarter" idx="12"/>
          </p:nvPr>
        </p:nvSpPr>
        <p:spPr>
          <a:ln/>
        </p:spPr>
        <p:txBody>
          <a:bodyPr/>
          <a:lstStyle>
            <a:lvl1pPr>
              <a:defRPr/>
            </a:lvl1pPr>
          </a:lstStyle>
          <a:p>
            <a:fld id="{10F35DC5-7E65-8247-99AB-4E984F8A921E}" type="slidenum">
              <a:rPr lang="en-US"/>
              <a:pPr/>
              <a:t>‹#›</a:t>
            </a:fld>
            <a:endParaRPr lang="en-US"/>
          </a:p>
        </p:txBody>
      </p:sp>
      <p:sp>
        <p:nvSpPr>
          <p:cNvPr id="8"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2386176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AAD42B3-6BA3-4A5E-A7F1-735C096E5FB5}" type="datetime1">
              <a:rPr lang="en-US" smtClean="0">
                <a:solidFill>
                  <a:srgbClr val="000000"/>
                </a:solidFill>
              </a:rPr>
              <a:t>2/25/2019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755D6-9D32-4D9A-B170-331B2995E7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238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90EAA40-7D22-4274-9C49-40B19DFD14FC}" type="datetime1">
              <a:rPr lang="en-US" smtClean="0">
                <a:solidFill>
                  <a:srgbClr val="000000"/>
                </a:solidFill>
              </a:rPr>
              <a:t>2/25/2019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6212F6-7455-40BA-AF88-9EFBE31C44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892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8C9DC2D-6095-466B-AE06-5056D37AA20F}" type="datetime1">
              <a:rPr lang="en-US" smtClean="0">
                <a:solidFill>
                  <a:srgbClr val="000000"/>
                </a:solidFill>
              </a:rPr>
              <a:t>2/25/2019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5A6A0D-B2CD-476D-8B2C-6D4CC96CF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858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55D040E-92F3-4511-830A-4E88A7B61696}" type="datetime1">
              <a:rPr lang="en-US" smtClean="0">
                <a:solidFill>
                  <a:srgbClr val="000000"/>
                </a:solidFill>
              </a:rPr>
              <a:t>2/25/2019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50067F-B4BE-44CF-9555-14F1E0867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18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3D8BFF2-FDED-40D6-B9D0-0F3CE6DD1958}" type="datetime1">
              <a:rPr lang="en-US" smtClean="0">
                <a:solidFill>
                  <a:srgbClr val="000000"/>
                </a:solidFill>
              </a:rPr>
              <a:t>2/25/2019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899138-F034-460C-B4DC-CD2DFF02BF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262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E6E88A5-F240-4B98-8D32-FA2510FA04A6}" type="datetime1">
              <a:rPr lang="en-US" smtClean="0">
                <a:solidFill>
                  <a:srgbClr val="000000"/>
                </a:solidFill>
              </a:rPr>
              <a:t>2/25/2019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4EE75-1599-4F88-9456-283A5C8B8E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904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C7744CA-88BE-47A1-BB00-84DE3E179E72}" type="datetime1">
              <a:rPr lang="en-US" smtClean="0">
                <a:solidFill>
                  <a:srgbClr val="000000"/>
                </a:solidFill>
              </a:rPr>
              <a:t>2/25/2019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4F3A0A-71C5-40BF-B8BC-C052584E6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545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485900"/>
            <a:ext cx="7772400" cy="30861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CDAD5DD8-0FBE-4BD4-8FF9-07B04341DF8E}" type="datetime1">
              <a:rPr lang="en-US" smtClean="0">
                <a:solidFill>
                  <a:srgbClr val="000000"/>
                </a:solidFill>
              </a:rPr>
              <a:t>2/25/2019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2019</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DECCFF-AEA0-4569-B451-8C3022F78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823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1597819"/>
            <a:ext cx="7772400" cy="1102519"/>
          </a:xfrm>
        </p:spPr>
        <p:txBody>
          <a:bodyPr/>
          <a:lstStyle>
            <a:lvl1pPr>
              <a:defRPr sz="3300"/>
            </a:lvl1pPr>
          </a:lstStyle>
          <a:p>
            <a:r>
              <a:rPr lang="en-US"/>
              <a:t>Click to edit Master title style</a:t>
            </a:r>
          </a:p>
        </p:txBody>
      </p:sp>
      <p:sp>
        <p:nvSpPr>
          <p:cNvPr id="50179"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4683919"/>
            <a:ext cx="2133600" cy="357188"/>
          </a:xfrm>
        </p:spPr>
        <p:txBody>
          <a:bodyPr/>
          <a:lstStyle>
            <a:lvl1pPr>
              <a:defRPr smtClean="0"/>
            </a:lvl1pPr>
          </a:lstStyle>
          <a:p>
            <a:pPr>
              <a:defRPr/>
            </a:pPr>
            <a:fld id="{4D2043A9-683B-4E73-AB94-71BA9554BDC9}" type="datetime1">
              <a:rPr lang="en-US" smtClean="0"/>
              <a:t>2/25/2019</a:t>
            </a:fld>
            <a:endParaRPr lang="en-US"/>
          </a:p>
        </p:txBody>
      </p:sp>
      <p:sp>
        <p:nvSpPr>
          <p:cNvPr id="5" name="Rectangle 5"/>
          <p:cNvSpPr>
            <a:spLocks noGrp="1" noChangeArrowheads="1"/>
          </p:cNvSpPr>
          <p:nvPr>
            <p:ph type="ftr" sz="quarter" idx="11"/>
          </p:nvPr>
        </p:nvSpPr>
        <p:spPr>
          <a:xfrm>
            <a:off x="3124200" y="4683919"/>
            <a:ext cx="2895600" cy="357188"/>
          </a:xfrm>
        </p:spPr>
        <p:txBody>
          <a:bodyPr/>
          <a:lstStyle>
            <a:lvl1pPr>
              <a:defRPr smtClean="0"/>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xfrm>
            <a:off x="6553200" y="4683919"/>
            <a:ext cx="2133600" cy="357188"/>
          </a:xfrm>
        </p:spPr>
        <p:txBody>
          <a:bodyPr/>
          <a:lstStyle>
            <a:lvl1pPr>
              <a:defRPr/>
            </a:lvl1pPr>
          </a:lstStyle>
          <a:p>
            <a:pPr>
              <a:defRPr/>
            </a:pPr>
            <a:fld id="{5F06F875-18D6-4DA6-A9FA-17D79B176F9B}" type="slidenum">
              <a:rPr lang="en-US"/>
              <a:pPr>
                <a:defRPr/>
              </a:pPr>
              <a:t>‹#›</a:t>
            </a:fld>
            <a:endParaRPr lang="en-US"/>
          </a:p>
        </p:txBody>
      </p:sp>
    </p:spTree>
    <p:extLst>
      <p:ext uri="{BB962C8B-B14F-4D97-AF65-F5344CB8AC3E}">
        <p14:creationId xmlns:p14="http://schemas.microsoft.com/office/powerpoint/2010/main" val="1625496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81BA01-C567-4927-A274-8EC898543EFB}"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B9CD0-E0DB-4F4D-ABA6-F9F143B41226}" type="slidenum">
              <a:rPr lang="en-US"/>
              <a:pPr>
                <a:defRPr/>
              </a:pPr>
              <a:t>‹#›</a:t>
            </a:fld>
            <a:endParaRPr lang="en-US"/>
          </a:p>
        </p:txBody>
      </p:sp>
    </p:spTree>
    <p:extLst>
      <p:ext uri="{BB962C8B-B14F-4D97-AF65-F5344CB8AC3E}">
        <p14:creationId xmlns:p14="http://schemas.microsoft.com/office/powerpoint/2010/main" val="2940264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4258B0A-0C0E-4D0A-9ABB-F5237F0A9271}" type="datetime1">
              <a:rPr lang="en-US" smtClean="0"/>
              <a:t>2/25/2019</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7"/>
          <p:cNvSpPr>
            <a:spLocks noGrp="1" noChangeArrowheads="1"/>
          </p:cNvSpPr>
          <p:nvPr>
            <p:ph type="sldNum" sz="quarter" idx="12"/>
          </p:nvPr>
        </p:nvSpPr>
        <p:spPr>
          <a:ln/>
        </p:spPr>
        <p:txBody>
          <a:bodyPr/>
          <a:lstStyle>
            <a:lvl1pPr>
              <a:defRPr/>
            </a:lvl1pPr>
          </a:lstStyle>
          <a:p>
            <a:fld id="{9C2BDC8F-D922-0A4E-AAA0-9C7D97FF3D71}" type="slidenum">
              <a:rPr lang="en-US"/>
              <a:pPr/>
              <a:t>‹#›</a:t>
            </a:fld>
            <a:endParaRPr lang="en-US"/>
          </a:p>
        </p:txBody>
      </p:sp>
    </p:spTree>
    <p:extLst>
      <p:ext uri="{BB962C8B-B14F-4D97-AF65-F5344CB8AC3E}">
        <p14:creationId xmlns:p14="http://schemas.microsoft.com/office/powerpoint/2010/main" val="231173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2D9975A-7FF7-404B-9F50-62CC4C8DD39B}"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30BA41-FE05-45B1-802F-4628BF019663}" type="slidenum">
              <a:rPr lang="en-US"/>
              <a:pPr>
                <a:defRPr/>
              </a:pPr>
              <a:t>‹#›</a:t>
            </a:fld>
            <a:endParaRPr lang="en-US"/>
          </a:p>
        </p:txBody>
      </p:sp>
    </p:spTree>
    <p:extLst>
      <p:ext uri="{BB962C8B-B14F-4D97-AF65-F5344CB8AC3E}">
        <p14:creationId xmlns:p14="http://schemas.microsoft.com/office/powerpoint/2010/main" val="4271852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EC053AC-BA56-4018-972B-E63B90E764CA}"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CEE307-FB3B-4C71-A366-BCF7AE47E7E0}" type="slidenum">
              <a:rPr lang="en-US"/>
              <a:pPr>
                <a:defRPr/>
              </a:pPr>
              <a:t>‹#›</a:t>
            </a:fld>
            <a:endParaRPr lang="en-US"/>
          </a:p>
        </p:txBody>
      </p:sp>
    </p:spTree>
    <p:extLst>
      <p:ext uri="{BB962C8B-B14F-4D97-AF65-F5344CB8AC3E}">
        <p14:creationId xmlns:p14="http://schemas.microsoft.com/office/powerpoint/2010/main" val="1149691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06466CE-08D0-4680-A665-57C1AB348D61}" type="datetime1">
              <a:rPr lang="en-US" smtClean="0"/>
              <a:t>2/25/2019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8D3331-AB93-446F-97EA-24FA263D8E4A}" type="slidenum">
              <a:rPr lang="en-US"/>
              <a:pPr>
                <a:defRPr/>
              </a:pPr>
              <a:t>‹#›</a:t>
            </a:fld>
            <a:endParaRPr lang="en-US"/>
          </a:p>
        </p:txBody>
      </p:sp>
    </p:spTree>
    <p:extLst>
      <p:ext uri="{BB962C8B-B14F-4D97-AF65-F5344CB8AC3E}">
        <p14:creationId xmlns:p14="http://schemas.microsoft.com/office/powerpoint/2010/main" val="132023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6F9406A-1791-40DE-8CF1-C704B1E494CD}" type="datetime1">
              <a:rPr lang="en-US" smtClean="0"/>
              <a:t>2/25/2019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D58DE5-C227-4B20-B510-8F61D73CEEB7}" type="slidenum">
              <a:rPr lang="en-US"/>
              <a:pPr>
                <a:defRPr/>
              </a:pPr>
              <a:t>‹#›</a:t>
            </a:fld>
            <a:endParaRPr lang="en-US"/>
          </a:p>
        </p:txBody>
      </p:sp>
    </p:spTree>
    <p:extLst>
      <p:ext uri="{BB962C8B-B14F-4D97-AF65-F5344CB8AC3E}">
        <p14:creationId xmlns:p14="http://schemas.microsoft.com/office/powerpoint/2010/main" val="3460304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C41C895-7CFA-4000-8380-3257A68FFFE4}" type="datetime1">
              <a:rPr lang="en-US" smtClean="0"/>
              <a:t>2/25/2019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933D1C-B1BE-4F90-9287-D9805843D324}" type="slidenum">
              <a:rPr lang="en-US"/>
              <a:pPr>
                <a:defRPr/>
              </a:pPr>
              <a:t>‹#›</a:t>
            </a:fld>
            <a:endParaRPr lang="en-US"/>
          </a:p>
        </p:txBody>
      </p:sp>
    </p:spTree>
    <p:extLst>
      <p:ext uri="{BB962C8B-B14F-4D97-AF65-F5344CB8AC3E}">
        <p14:creationId xmlns:p14="http://schemas.microsoft.com/office/powerpoint/2010/main" val="3312846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823100F-9BDF-48E9-B262-C187AB62C699}"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1831C2-A0C9-47BA-9638-52CDE6F75E93}" type="slidenum">
              <a:rPr lang="en-US"/>
              <a:pPr>
                <a:defRPr/>
              </a:pPr>
              <a:t>‹#›</a:t>
            </a:fld>
            <a:endParaRPr lang="en-US"/>
          </a:p>
        </p:txBody>
      </p:sp>
    </p:spTree>
    <p:extLst>
      <p:ext uri="{BB962C8B-B14F-4D97-AF65-F5344CB8AC3E}">
        <p14:creationId xmlns:p14="http://schemas.microsoft.com/office/powerpoint/2010/main" val="1070541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917194F-C723-4014-A348-33EEFCB4DF3B}"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B2C735-0FA7-43C2-89BC-399F5F1FE1CC}" type="slidenum">
              <a:rPr lang="en-US"/>
              <a:pPr>
                <a:defRPr/>
              </a:pPr>
              <a:t>‹#›</a:t>
            </a:fld>
            <a:endParaRPr lang="en-US"/>
          </a:p>
        </p:txBody>
      </p:sp>
    </p:spTree>
    <p:extLst>
      <p:ext uri="{BB962C8B-B14F-4D97-AF65-F5344CB8AC3E}">
        <p14:creationId xmlns:p14="http://schemas.microsoft.com/office/powerpoint/2010/main" val="3447248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286544C-DCF7-45E5-9273-8A9FE8757A07}"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AEC75-570C-46D3-A26A-BC0F17BD431F}" type="slidenum">
              <a:rPr lang="en-US"/>
              <a:pPr>
                <a:defRPr/>
              </a:pPr>
              <a:t>‹#›</a:t>
            </a:fld>
            <a:endParaRPr lang="en-US"/>
          </a:p>
        </p:txBody>
      </p:sp>
    </p:spTree>
    <p:extLst>
      <p:ext uri="{BB962C8B-B14F-4D97-AF65-F5344CB8AC3E}">
        <p14:creationId xmlns:p14="http://schemas.microsoft.com/office/powerpoint/2010/main" val="1310905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16F73EF-50C2-470B-84B2-CF50D8C1A758}"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9D0769-65AB-4E40-9A7D-DA29E37E3A5A}" type="slidenum">
              <a:rPr lang="en-US"/>
              <a:pPr>
                <a:defRPr/>
              </a:pPr>
              <a:t>‹#›</a:t>
            </a:fld>
            <a:endParaRPr lang="en-US"/>
          </a:p>
        </p:txBody>
      </p:sp>
    </p:spTree>
    <p:extLst>
      <p:ext uri="{BB962C8B-B14F-4D97-AF65-F5344CB8AC3E}">
        <p14:creationId xmlns:p14="http://schemas.microsoft.com/office/powerpoint/2010/main" val="731079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766E629-E5CD-4FEF-99CF-98892D30FA11}"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78BF5-4942-4A69-8914-E2B6847ED509}" type="slidenum">
              <a:rPr lang="en-US"/>
              <a:pPr>
                <a:defRPr/>
              </a:pPr>
              <a:t>‹#›</a:t>
            </a:fld>
            <a:endParaRPr lang="en-US"/>
          </a:p>
        </p:txBody>
      </p:sp>
    </p:spTree>
    <p:extLst>
      <p:ext uri="{BB962C8B-B14F-4D97-AF65-F5344CB8AC3E}">
        <p14:creationId xmlns:p14="http://schemas.microsoft.com/office/powerpoint/2010/main" val="89412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14450"/>
            <a:ext cx="3810000" cy="337185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1314450"/>
            <a:ext cx="3810000" cy="337185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a:xfrm>
            <a:off x="6096000" y="4705350"/>
            <a:ext cx="1981200" cy="342900"/>
          </a:xfrm>
          <a:ln/>
        </p:spPr>
        <p:txBody>
          <a:bodyPr/>
          <a:lstStyle>
            <a:lvl1pPr>
              <a:defRPr/>
            </a:lvl1pPr>
          </a:lstStyle>
          <a:p>
            <a:pPr>
              <a:defRPr/>
            </a:pPr>
            <a:fld id="{A48F1256-AE42-4107-9151-3CAE12356C06}" type="datetime1">
              <a:rPr lang="en-US" smtClean="0"/>
              <a:t>2/25/2019</a:t>
            </a:fld>
            <a:endParaRPr lang="en-US" dirty="0"/>
          </a:p>
        </p:txBody>
      </p:sp>
      <p:sp>
        <p:nvSpPr>
          <p:cNvPr id="6" name="Rectangle 6"/>
          <p:cNvSpPr>
            <a:spLocks noGrp="1" noChangeArrowheads="1"/>
          </p:cNvSpPr>
          <p:nvPr>
            <p:ph type="ftr" sz="quarter" idx="11"/>
          </p:nvPr>
        </p:nvSpPr>
        <p:spPr>
          <a:xfrm>
            <a:off x="2667000" y="4686300"/>
            <a:ext cx="2895600" cy="342900"/>
          </a:xfrm>
          <a:ln/>
        </p:spPr>
        <p:txBody>
          <a:bodyPr/>
          <a:lstStyle>
            <a:lvl1pPr>
              <a:defRPr/>
            </a:lvl1pPr>
          </a:lstStyle>
          <a:p>
            <a:pPr>
              <a:defRPr/>
            </a:pPr>
            <a:r>
              <a:rPr lang="en-US" smtClean="0"/>
              <a:t>CPSC503 Winter 2019</a:t>
            </a:r>
            <a:endParaRPr lang="en-US"/>
          </a:p>
        </p:txBody>
      </p:sp>
      <p:sp>
        <p:nvSpPr>
          <p:cNvPr id="7" name="Rectangle 7"/>
          <p:cNvSpPr>
            <a:spLocks noGrp="1" noChangeArrowheads="1"/>
          </p:cNvSpPr>
          <p:nvPr>
            <p:ph type="sldNum" sz="quarter" idx="12"/>
          </p:nvPr>
        </p:nvSpPr>
        <p:spPr>
          <a:ln/>
        </p:spPr>
        <p:txBody>
          <a:bodyPr/>
          <a:lstStyle>
            <a:lvl1pPr>
              <a:defRPr/>
            </a:lvl1pPr>
          </a:lstStyle>
          <a:p>
            <a:fld id="{BAC7A63A-31A1-2C4C-95AA-A445DBCAB174}" type="slidenum">
              <a:rPr lang="en-US"/>
              <a:pPr/>
              <a:t>‹#›</a:t>
            </a:fld>
            <a:endParaRPr lang="en-US"/>
          </a:p>
        </p:txBody>
      </p:sp>
      <p:sp>
        <p:nvSpPr>
          <p:cNvPr id="9"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3639134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7BD64139-FD23-4D00-B5CD-9CD06C2D571D}" type="datetime1">
              <a:rPr lang="en-US" smtClean="0"/>
              <a:t>2/25/2019</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788E00D-9545-4A49-B323-F09A67FF9CB1}" type="slidenum">
              <a:rPr lang="en-US"/>
              <a:pPr>
                <a:defRPr/>
              </a:pPr>
              <a:t>‹#›</a:t>
            </a:fld>
            <a:endParaRPr lang="en-US"/>
          </a:p>
        </p:txBody>
      </p:sp>
    </p:spTree>
    <p:extLst>
      <p:ext uri="{BB962C8B-B14F-4D97-AF65-F5344CB8AC3E}">
        <p14:creationId xmlns:p14="http://schemas.microsoft.com/office/powerpoint/2010/main" val="580508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4572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245932C-4FEC-44B8-803B-78F04428F200}" type="datetime1">
              <a:rPr lang="en-US" smtClean="0"/>
              <a:t>2/25/2019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422EC0-4CBF-49D9-A414-EFC366B941F9}" type="slidenum">
              <a:rPr lang="en-US"/>
              <a:pPr>
                <a:defRPr/>
              </a:pPr>
              <a:t>‹#›</a:t>
            </a:fld>
            <a:endParaRPr lang="en-US"/>
          </a:p>
        </p:txBody>
      </p:sp>
    </p:spTree>
    <p:extLst>
      <p:ext uri="{BB962C8B-B14F-4D97-AF65-F5344CB8AC3E}">
        <p14:creationId xmlns:p14="http://schemas.microsoft.com/office/powerpoint/2010/main" val="1167280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0CDC23-E565-C848-9AF6-12BD09C53D91}"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
        <p:nvSpPr>
          <p:cNvPr id="11" name="Rectangle 10"/>
          <p:cNvSpPr/>
          <p:nvPr userDrawn="1"/>
        </p:nvSpPr>
        <p:spPr>
          <a:xfrm rot="16200000">
            <a:off x="-2549264" y="2474314"/>
            <a:ext cx="5143502" cy="194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rot="16200000" flipV="1">
            <a:off x="-2442604" y="2560132"/>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1031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2/25/2019</a:t>
            </a:fld>
            <a:endParaRPr lang="en-US"/>
          </a:p>
        </p:txBody>
      </p:sp>
      <p:sp>
        <p:nvSpPr>
          <p:cNvPr id="5" name="Footer Placeholder 4"/>
          <p:cNvSpPr>
            <a:spLocks noGrp="1"/>
          </p:cNvSpPr>
          <p:nvPr>
            <p:ph type="ftr" sz="quarter" idx="11"/>
          </p:nvPr>
        </p:nvSpPr>
        <p:spPr>
          <a:xfrm>
            <a:off x="2764640" y="5029201"/>
            <a:ext cx="3617103" cy="89483"/>
          </a:xfrm>
        </p:spPr>
        <p:txBody>
          <a:bodyPr/>
          <a:lstStyle>
            <a:lvl1pPr>
              <a:defRPr sz="600">
                <a:solidFill>
                  <a:schemeClr val="tx1"/>
                </a:solidFill>
              </a:defRPr>
            </a:lvl1pPr>
          </a:lstStyle>
          <a:p>
            <a:r>
              <a:rPr lang="en-US" dirty="0"/>
              <a:t>Slides adapted from Jure </a:t>
            </a:r>
            <a:r>
              <a:rPr lang="en-US" dirty="0" err="1"/>
              <a:t>Leskovec</a:t>
            </a:r>
            <a:endParaRPr lang="en-US" sz="525"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43529120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CDC23-E565-C848-9AF6-12BD09C53D91}" type="datetimeFigureOut">
              <a:rPr lang="en-US" smtClean="0"/>
              <a:t>2/25/2019</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rot="16200000">
            <a:off x="-2556759" y="2481809"/>
            <a:ext cx="5143502" cy="1798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rot="16200000" flipV="1">
            <a:off x="-2472584" y="2548889"/>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9679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3"/>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CDC23-E565-C848-9AF6-12BD09C53D91}"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860836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CDC23-E565-C848-9AF6-12BD09C53D91}" type="datetimeFigureOut">
              <a:rPr lang="en-US" smtClean="0"/>
              <a:t>2/25/2019</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019311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0CDC23-E565-C848-9AF6-12BD09C53D91}" type="datetimeFigureOut">
              <a:rPr lang="en-US" smtClean="0"/>
              <a:t>2/25/2019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2727808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548640"/>
            <a:ext cx="5009393"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4844840"/>
            <a:ext cx="1963883" cy="273844"/>
          </a:xfrm>
        </p:spPr>
        <p:txBody>
          <a:bodyPr/>
          <a:lstStyle>
            <a:lvl1pPr algn="l">
              <a:defRPr/>
            </a:lvl1pPr>
          </a:lstStyle>
          <a:p>
            <a:fld id="{240CDC23-E565-C848-9AF6-12BD09C53D91}" type="datetimeFigureOut">
              <a:rPr lang="en-US" smtClean="0"/>
              <a:t>2/25/2019</a:t>
            </a:fld>
            <a:endParaRPr lang="en-US"/>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618238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CDC23-E565-C848-9AF6-12BD09C53D91}" type="datetimeFigureOut">
              <a:rPr lang="en-US" smtClean="0"/>
              <a:t>2/25/2019</a:t>
            </a:fld>
            <a:r>
              <a:rPr lang="en-US" dirty="0" err="1"/>
              <a:t>sss</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Slides adapted from Jure </a:t>
            </a:r>
            <a:r>
              <a:rPr lang="en-US" dirty="0" err="1"/>
              <a:t>Leskovec</a:t>
            </a:r>
            <a:endParaRPr lang="en-US" sz="600"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26636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7" y="12537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7"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fld id="{CDC87A3C-9EF8-433C-9CF6-45545F7993EA}" type="datetime1">
              <a:rPr lang="en-US" smtClean="0"/>
              <a:t>2/25/2019</a:t>
            </a:fld>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r>
              <a:rPr lang="en-US" smtClean="0"/>
              <a:t>CPSC503 Winter 2019</a:t>
            </a: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802758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4572000" y="510778"/>
            <a:ext cx="3890964" cy="1298972"/>
          </a:xfrm>
        </p:spPr>
        <p:txBody>
          <a:bodyPr/>
          <a:lstStyle>
            <a:lvl1pPr algn="ctr">
              <a:defRPr sz="2400" b="1"/>
            </a:lvl1pPr>
          </a:lstStyle>
          <a:p>
            <a:r>
              <a:rPr lang="en-US"/>
              <a:t>Click to edit Master title style</a:t>
            </a:r>
            <a:endParaRPr lang="en-US" dirty="0"/>
          </a:p>
        </p:txBody>
      </p:sp>
      <p:sp>
        <p:nvSpPr>
          <p:cNvPr id="205827" name="Rectangle 3"/>
          <p:cNvSpPr>
            <a:spLocks noGrp="1" noChangeArrowheads="1"/>
          </p:cNvSpPr>
          <p:nvPr>
            <p:ph type="subTitle" idx="1"/>
          </p:nvPr>
        </p:nvSpPr>
        <p:spPr>
          <a:xfrm>
            <a:off x="4572000" y="2876550"/>
            <a:ext cx="3886200" cy="1676400"/>
          </a:xfrm>
        </p:spPr>
        <p:txBody>
          <a:bodyPr/>
          <a:lstStyle>
            <a:lvl1pPr marL="0" indent="0" algn="ctr">
              <a:spcBef>
                <a:spcPts val="675"/>
              </a:spcBef>
              <a:buFont typeface="Times" pitchFamily="-65" charset="0"/>
              <a:buNone/>
              <a:defRPr/>
            </a:lvl1pPr>
          </a:lstStyle>
          <a:p>
            <a:r>
              <a:rPr lang="en-US"/>
              <a:t>Click to edit Master subtitle style</a:t>
            </a:r>
            <a:endParaRPr lang="en-US" dirty="0"/>
          </a:p>
        </p:txBody>
      </p:sp>
      <p:sp>
        <p:nvSpPr>
          <p:cNvPr id="5" name="Rectangle 4"/>
          <p:cNvSpPr>
            <a:spLocks noGrp="1" noChangeArrowheads="1"/>
          </p:cNvSpPr>
          <p:nvPr>
            <p:ph type="dt" sz="half" idx="10"/>
          </p:nvPr>
        </p:nvSpPr>
        <p:spPr>
          <a:xfrm>
            <a:off x="7239000" y="4705350"/>
            <a:ext cx="1219200" cy="342900"/>
          </a:xfrm>
        </p:spPr>
        <p:txBody>
          <a:bodyPr anchor="b"/>
          <a:lstStyle>
            <a:lvl1pPr>
              <a:defRPr>
                <a:solidFill>
                  <a:schemeClr val="bg2"/>
                </a:solidFill>
              </a:defRPr>
            </a:lvl1pPr>
          </a:lstStyle>
          <a:p>
            <a:pPr>
              <a:defRPr/>
            </a:pPr>
            <a:endParaRPr lang="en-US" dirty="0"/>
          </a:p>
        </p:txBody>
      </p:sp>
      <p:sp>
        <p:nvSpPr>
          <p:cNvPr id="6" name="Rectangle 5"/>
          <p:cNvSpPr>
            <a:spLocks noGrp="1" noChangeArrowheads="1"/>
          </p:cNvSpPr>
          <p:nvPr>
            <p:ph type="ftr" sz="quarter" idx="11"/>
          </p:nvPr>
        </p:nvSpPr>
        <p:spPr>
          <a:xfrm>
            <a:off x="5334000" y="4705350"/>
            <a:ext cx="1905000" cy="342900"/>
          </a:xfrm>
        </p:spPr>
        <p:txBody>
          <a:bodyPr anchor="b"/>
          <a:lstStyle>
            <a:lvl1pPr>
              <a:defRPr>
                <a:solidFill>
                  <a:schemeClr val="bg2"/>
                </a:solidFill>
              </a:defRPr>
            </a:lvl1pPr>
          </a:lstStyle>
          <a:p>
            <a:pPr>
              <a:defRPr/>
            </a:pPr>
            <a:endParaRPr lang="en-US" dirty="0"/>
          </a:p>
        </p:txBody>
      </p:sp>
      <p:sp>
        <p:nvSpPr>
          <p:cNvPr id="11" name="Rectangle 6"/>
          <p:cNvSpPr>
            <a:spLocks noGrp="1" noChangeArrowheads="1"/>
          </p:cNvSpPr>
          <p:nvPr>
            <p:ph type="sldNum" sz="quarter" idx="12"/>
          </p:nvPr>
        </p:nvSpPr>
        <p:spPr>
          <a:xfrm>
            <a:off x="4572000" y="4705350"/>
            <a:ext cx="765174" cy="342900"/>
          </a:xfrm>
        </p:spPr>
        <p:txBody>
          <a:bodyPr anchor="b"/>
          <a:lstStyle>
            <a:lvl1pPr>
              <a:defRPr>
                <a:solidFill>
                  <a:schemeClr val="bg2"/>
                </a:solidFill>
              </a:defRPr>
            </a:lvl1pPr>
          </a:lstStyle>
          <a:p>
            <a:fld id="{E74C7FEE-6B48-4643-BCFB-F13B0E13E171}" type="slidenum">
              <a:rPr lang="en-US"/>
              <a:pPr/>
              <a:t>‹#›</a:t>
            </a:fld>
            <a:endParaRPr lang="en-US" dirty="0"/>
          </a:p>
        </p:txBody>
      </p:sp>
    </p:spTree>
    <p:extLst>
      <p:ext uri="{BB962C8B-B14F-4D97-AF65-F5344CB8AC3E}">
        <p14:creationId xmlns:p14="http://schemas.microsoft.com/office/powerpoint/2010/main" val="20829098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70" y="1701106"/>
            <a:ext cx="7358063" cy="1741289"/>
          </a:xfrm>
          <a:prstGeom prst="rect">
            <a:avLst/>
          </a:prstGeom>
        </p:spPr>
        <p:txBody>
          <a:bodyPr/>
          <a:lstStyle/>
          <a:p>
            <a:r>
              <a:rPr dirty="0"/>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90764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6C4D411-277C-4C2E-A476-D42DA33DA5CA}"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4D9AF9-04B4-444E-BD29-1ED9B528A556}" type="slidenum">
              <a:rPr lang="en-US"/>
              <a:pPr>
                <a:defRPr/>
              </a:pPr>
              <a:t>‹#›</a:t>
            </a:fld>
            <a:endParaRPr lang="en-US"/>
          </a:p>
        </p:txBody>
      </p:sp>
    </p:spTree>
    <p:extLst>
      <p:ext uri="{BB962C8B-B14F-4D97-AF65-F5344CB8AC3E}">
        <p14:creationId xmlns:p14="http://schemas.microsoft.com/office/powerpoint/2010/main" val="759772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2E87EC-C99E-4AD0-9CCC-E806945B9550}"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C8A4E-3639-41C4-97C6-E5A2C3A818F6}" type="slidenum">
              <a:rPr lang="en-US"/>
              <a:pPr>
                <a:defRPr/>
              </a:pPr>
              <a:t>‹#›</a:t>
            </a:fld>
            <a:endParaRPr lang="en-US"/>
          </a:p>
        </p:txBody>
      </p:sp>
    </p:spTree>
    <p:extLst>
      <p:ext uri="{BB962C8B-B14F-4D97-AF65-F5344CB8AC3E}">
        <p14:creationId xmlns:p14="http://schemas.microsoft.com/office/powerpoint/2010/main" val="3809421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1D0E274-0F4D-4C80-8641-81EA19B5398C}"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21265-8D8A-4F08-9368-04D6EBA336DE}" type="slidenum">
              <a:rPr lang="en-US"/>
              <a:pPr>
                <a:defRPr/>
              </a:pPr>
              <a:t>‹#›</a:t>
            </a:fld>
            <a:endParaRPr lang="en-US"/>
          </a:p>
        </p:txBody>
      </p:sp>
    </p:spTree>
    <p:extLst>
      <p:ext uri="{BB962C8B-B14F-4D97-AF65-F5344CB8AC3E}">
        <p14:creationId xmlns:p14="http://schemas.microsoft.com/office/powerpoint/2010/main" val="1548451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18EC99D-E75D-4FF0-8E74-E43FC2FB7387}"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9016FE-9321-4B59-A85C-16A5ADFAF8A3}" type="slidenum">
              <a:rPr lang="en-US"/>
              <a:pPr>
                <a:defRPr/>
              </a:pPr>
              <a:t>‹#›</a:t>
            </a:fld>
            <a:endParaRPr lang="en-US"/>
          </a:p>
        </p:txBody>
      </p:sp>
    </p:spTree>
    <p:extLst>
      <p:ext uri="{BB962C8B-B14F-4D97-AF65-F5344CB8AC3E}">
        <p14:creationId xmlns:p14="http://schemas.microsoft.com/office/powerpoint/2010/main" val="3000764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D11973-8850-456A-9098-3FDE4D0934EE}" type="datetime1">
              <a:rPr lang="en-US" smtClean="0"/>
              <a:t>2/25/2019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55E5A2-C5A4-4CCA-BE8A-5A5D529568C7}" type="slidenum">
              <a:rPr lang="en-US"/>
              <a:pPr>
                <a:defRPr/>
              </a:pPr>
              <a:t>‹#›</a:t>
            </a:fld>
            <a:endParaRPr lang="en-US"/>
          </a:p>
        </p:txBody>
      </p:sp>
    </p:spTree>
    <p:extLst>
      <p:ext uri="{BB962C8B-B14F-4D97-AF65-F5344CB8AC3E}">
        <p14:creationId xmlns:p14="http://schemas.microsoft.com/office/powerpoint/2010/main" val="1748019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0979A3E-544E-4109-B44C-A7D26256235A}" type="datetime1">
              <a:rPr lang="en-US" smtClean="0"/>
              <a:t>2/25/2019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FE0DE6-7D96-46D8-9E77-FC785A6CAF9C}" type="slidenum">
              <a:rPr lang="en-US"/>
              <a:pPr>
                <a:defRPr/>
              </a:pPr>
              <a:t>‹#›</a:t>
            </a:fld>
            <a:endParaRPr lang="en-US"/>
          </a:p>
        </p:txBody>
      </p:sp>
    </p:spTree>
    <p:extLst>
      <p:ext uri="{BB962C8B-B14F-4D97-AF65-F5344CB8AC3E}">
        <p14:creationId xmlns:p14="http://schemas.microsoft.com/office/powerpoint/2010/main" val="930720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7609203-F4E2-49BE-82C4-F5A71737F0D1}" type="datetime1">
              <a:rPr lang="en-US" smtClean="0"/>
              <a:t>2/25/2019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BB788E-7A81-4767-B9D5-7417E9BABEB6}" type="slidenum">
              <a:rPr lang="en-US"/>
              <a:pPr>
                <a:defRPr/>
              </a:pPr>
              <a:t>‹#›</a:t>
            </a:fld>
            <a:endParaRPr lang="en-US"/>
          </a:p>
        </p:txBody>
      </p:sp>
    </p:spTree>
    <p:extLst>
      <p:ext uri="{BB962C8B-B14F-4D97-AF65-F5344CB8AC3E}">
        <p14:creationId xmlns:p14="http://schemas.microsoft.com/office/powerpoint/2010/main" val="2349614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17ED5B-FA82-4BF6-88F0-3CC0689BEA7A}"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7F2E9B-8243-4E21-BD29-7D639BCCC6A9}" type="slidenum">
              <a:rPr lang="en-US"/>
              <a:pPr>
                <a:defRPr/>
              </a:pPr>
              <a:t>‹#›</a:t>
            </a:fld>
            <a:endParaRPr lang="en-US"/>
          </a:p>
        </p:txBody>
      </p:sp>
    </p:spTree>
    <p:extLst>
      <p:ext uri="{BB962C8B-B14F-4D97-AF65-F5344CB8AC3E}">
        <p14:creationId xmlns:p14="http://schemas.microsoft.com/office/powerpoint/2010/main" val="46511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F7C38BE-8504-43E7-8D31-49DB763E7C99}" type="datetime1">
              <a:rPr lang="en-US" smtClean="0"/>
              <a:t>2/25/2019</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5" name="Rectangle 7"/>
          <p:cNvSpPr>
            <a:spLocks noGrp="1" noChangeArrowheads="1"/>
          </p:cNvSpPr>
          <p:nvPr>
            <p:ph type="sldNum" sz="quarter" idx="12"/>
          </p:nvPr>
        </p:nvSpPr>
        <p:spPr>
          <a:ln/>
        </p:spPr>
        <p:txBody>
          <a:bodyPr/>
          <a:lstStyle>
            <a:lvl1pPr>
              <a:defRPr/>
            </a:lvl1pPr>
          </a:lstStyle>
          <a:p>
            <a:fld id="{03BC7101-16EA-C942-850C-355264FDE9E8}" type="slidenum">
              <a:rPr lang="en-US"/>
              <a:pPr/>
              <a:t>‹#›</a:t>
            </a:fld>
            <a:endParaRPr lang="en-US"/>
          </a:p>
        </p:txBody>
      </p:sp>
      <p:sp>
        <p:nvSpPr>
          <p:cNvPr id="6"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118628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62A6BC-776A-4E05-8655-20D4F649DEDA}"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326274-B86E-41AB-9D31-E3CEF0CDE338}" type="slidenum">
              <a:rPr lang="en-US"/>
              <a:pPr>
                <a:defRPr/>
              </a:pPr>
              <a:t>‹#›</a:t>
            </a:fld>
            <a:endParaRPr lang="en-US"/>
          </a:p>
        </p:txBody>
      </p:sp>
    </p:spTree>
    <p:extLst>
      <p:ext uri="{BB962C8B-B14F-4D97-AF65-F5344CB8AC3E}">
        <p14:creationId xmlns:p14="http://schemas.microsoft.com/office/powerpoint/2010/main" val="3106715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B9DC41-A8B8-417E-9932-99DE46FCA33D}"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AC95E-B76C-4AEE-9601-D35242C0EF3B}" type="slidenum">
              <a:rPr lang="en-US"/>
              <a:pPr>
                <a:defRPr/>
              </a:pPr>
              <a:t>‹#›</a:t>
            </a:fld>
            <a:endParaRPr lang="en-US"/>
          </a:p>
        </p:txBody>
      </p:sp>
    </p:spTree>
    <p:extLst>
      <p:ext uri="{BB962C8B-B14F-4D97-AF65-F5344CB8AC3E}">
        <p14:creationId xmlns:p14="http://schemas.microsoft.com/office/powerpoint/2010/main" val="4105486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4930498-4D5E-4746-8C21-4B376BF64DF8}"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758DC-9E45-48BE-9194-2F09C94B922E}" type="slidenum">
              <a:rPr lang="en-US"/>
              <a:pPr>
                <a:defRPr/>
              </a:pPr>
              <a:t>‹#›</a:t>
            </a:fld>
            <a:endParaRPr lang="en-US"/>
          </a:p>
        </p:txBody>
      </p:sp>
    </p:spTree>
    <p:extLst>
      <p:ext uri="{BB962C8B-B14F-4D97-AF65-F5344CB8AC3E}">
        <p14:creationId xmlns:p14="http://schemas.microsoft.com/office/powerpoint/2010/main" val="3048602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8528DC-7808-44A7-9B6B-5ADFDA800181}" type="datetime1">
              <a:rPr lang="en-US" smtClean="0"/>
              <a:t>2/25/2019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EFA38F-4094-4FD2-B69A-DA671B17C395}" type="slidenum">
              <a:rPr lang="en-US"/>
              <a:pPr>
                <a:defRPr/>
              </a:pPr>
              <a:t>‹#›</a:t>
            </a:fld>
            <a:endParaRPr lang="en-US"/>
          </a:p>
        </p:txBody>
      </p:sp>
    </p:spTree>
    <p:extLst>
      <p:ext uri="{BB962C8B-B14F-4D97-AF65-F5344CB8AC3E}">
        <p14:creationId xmlns:p14="http://schemas.microsoft.com/office/powerpoint/2010/main" val="2072821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485900"/>
            <a:ext cx="7772400" cy="30861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331B0026-11CF-46A5-AACE-950D83015848}" type="datetime1">
              <a:rPr lang="en-US" smtClean="0"/>
              <a:t>2/25/2019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41231-A788-4E3E-9A72-C4A5764C0555}" type="slidenum">
              <a:rPr lang="en-US"/>
              <a:pPr>
                <a:defRPr/>
              </a:pPr>
              <a:t>‹#›</a:t>
            </a:fld>
            <a:endParaRPr lang="en-US"/>
          </a:p>
        </p:txBody>
      </p:sp>
    </p:spTree>
    <p:extLst>
      <p:ext uri="{BB962C8B-B14F-4D97-AF65-F5344CB8AC3E}">
        <p14:creationId xmlns:p14="http://schemas.microsoft.com/office/powerpoint/2010/main" val="1597262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53D7064C-9703-4273-9173-F7A3E6B6B79D}" type="datetime1">
              <a:rPr lang="en-US" smtClean="0"/>
              <a:t>2/25/2019</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67199CC-DF07-461E-B660-163AC6250CC7}" type="slidenum">
              <a:rPr lang="en-US"/>
              <a:pPr>
                <a:defRPr/>
              </a:pPr>
              <a:t>‹#›</a:t>
            </a:fld>
            <a:endParaRPr lang="en-US"/>
          </a:p>
        </p:txBody>
      </p:sp>
    </p:spTree>
    <p:extLst>
      <p:ext uri="{BB962C8B-B14F-4D97-AF65-F5344CB8AC3E}">
        <p14:creationId xmlns:p14="http://schemas.microsoft.com/office/powerpoint/2010/main" val="332470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82159365-9590-4FD0-9FB9-2AAD1CC6EE19}" type="datetime1">
              <a:rPr lang="en-US" smtClean="0"/>
              <a:t>2/25/2019</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4" name="Rectangle 7"/>
          <p:cNvSpPr>
            <a:spLocks noGrp="1" noChangeArrowheads="1"/>
          </p:cNvSpPr>
          <p:nvPr>
            <p:ph type="sldNum" sz="quarter" idx="12"/>
          </p:nvPr>
        </p:nvSpPr>
        <p:spPr>
          <a:ln/>
        </p:spPr>
        <p:txBody>
          <a:bodyPr/>
          <a:lstStyle>
            <a:lvl1pPr>
              <a:defRPr/>
            </a:lvl1pPr>
          </a:lstStyle>
          <a:p>
            <a:fld id="{B228E5E2-1321-4548-96C8-615581C5A8C2}" type="slidenum">
              <a:rPr lang="en-US"/>
              <a:pPr/>
              <a:t>‹#›</a:t>
            </a:fld>
            <a:endParaRPr lang="en-US"/>
          </a:p>
        </p:txBody>
      </p:sp>
    </p:spTree>
    <p:extLst>
      <p:ext uri="{BB962C8B-B14F-4D97-AF65-F5344CB8AC3E}">
        <p14:creationId xmlns:p14="http://schemas.microsoft.com/office/powerpoint/2010/main" val="394127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1428751"/>
            <a:ext cx="3008313" cy="871538"/>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2343152"/>
            <a:ext cx="3008313" cy="22514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7AF1A78-758B-40B6-89CE-9C42EB01DA06}" type="datetime1">
              <a:rPr lang="en-US" smtClean="0"/>
              <a:t>2/25/2019</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7"/>
          <p:cNvSpPr>
            <a:spLocks noGrp="1" noChangeArrowheads="1"/>
          </p:cNvSpPr>
          <p:nvPr>
            <p:ph type="sldNum" sz="quarter" idx="12"/>
          </p:nvPr>
        </p:nvSpPr>
        <p:spPr>
          <a:ln/>
        </p:spPr>
        <p:txBody>
          <a:bodyPr/>
          <a:lstStyle>
            <a:lvl1pPr>
              <a:defRPr/>
            </a:lvl1pPr>
          </a:lstStyle>
          <a:p>
            <a:fld id="{83729988-E849-C549-AA67-252EA40F09C2}" type="slidenum">
              <a:rPr lang="en-US"/>
              <a:pPr/>
              <a:t>‹#›</a:t>
            </a:fld>
            <a:endParaRPr lang="en-US"/>
          </a:p>
        </p:txBody>
      </p:sp>
      <p:sp>
        <p:nvSpPr>
          <p:cNvPr id="8"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283312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4D9E2A3E-2C6C-4E77-9A66-06ADCB5CCA7B}" type="datetime1">
              <a:rPr lang="en-US" smtClean="0"/>
              <a:t>2/25/2019</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CPSC503 Winter 2019</a:t>
            </a:r>
            <a:endParaRPr lang="en-US"/>
          </a:p>
        </p:txBody>
      </p:sp>
      <p:sp>
        <p:nvSpPr>
          <p:cNvPr id="7" name="Rectangle 7"/>
          <p:cNvSpPr>
            <a:spLocks noGrp="1" noChangeArrowheads="1"/>
          </p:cNvSpPr>
          <p:nvPr>
            <p:ph type="sldNum" sz="quarter" idx="12"/>
          </p:nvPr>
        </p:nvSpPr>
        <p:spPr>
          <a:ln/>
        </p:spPr>
        <p:txBody>
          <a:bodyPr/>
          <a:lstStyle>
            <a:lvl1pPr>
              <a:defRPr/>
            </a:lvl1pPr>
          </a:lstStyle>
          <a:p>
            <a:fld id="{497882B1-C6D6-A945-BB8B-B7B1B12471B5}" type="slidenum">
              <a:rPr lang="en-US"/>
              <a:pPr/>
              <a:t>‹#›</a:t>
            </a:fld>
            <a:endParaRPr lang="en-US"/>
          </a:p>
        </p:txBody>
      </p:sp>
    </p:spTree>
    <p:extLst>
      <p:ext uri="{BB962C8B-B14F-4D97-AF65-F5344CB8AC3E}">
        <p14:creationId xmlns:p14="http://schemas.microsoft.com/office/powerpoint/2010/main" val="150604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bwMode="auto">
          <a:xfrm>
            <a:off x="1371600" y="381000"/>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a:p>
        </p:txBody>
      </p:sp>
      <p:sp>
        <p:nvSpPr>
          <p:cNvPr id="1029" name="Rectangle 4"/>
          <p:cNvSpPr>
            <a:spLocks noGrp="1" noChangeArrowheads="1"/>
          </p:cNvSpPr>
          <p:nvPr>
            <p:ph type="body" idx="1"/>
          </p:nvPr>
        </p:nvSpPr>
        <p:spPr bwMode="auto">
          <a:xfrm>
            <a:off x="304800" y="1352550"/>
            <a:ext cx="77724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4805" name="Rectangle 5"/>
          <p:cNvSpPr>
            <a:spLocks noGrp="1" noChangeArrowheads="1"/>
          </p:cNvSpPr>
          <p:nvPr>
            <p:ph type="dt" sz="half" idx="2"/>
          </p:nvPr>
        </p:nvSpPr>
        <p:spPr bwMode="auto">
          <a:xfrm>
            <a:off x="6096000" y="4705350"/>
            <a:ext cx="19812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fld id="{7E912342-1130-4675-9CC6-01A4EEB6D319}" type="datetime1">
              <a:rPr lang="en-US" smtClean="0"/>
              <a:t>2/25/2019</a:t>
            </a:fld>
            <a:endParaRPr lang="en-US" dirty="0"/>
          </a:p>
        </p:txBody>
      </p:sp>
      <p:sp>
        <p:nvSpPr>
          <p:cNvPr id="204806" name="Rectangle 6"/>
          <p:cNvSpPr>
            <a:spLocks noGrp="1" noChangeArrowheads="1"/>
          </p:cNvSpPr>
          <p:nvPr>
            <p:ph type="ftr" sz="quarter" idx="3"/>
          </p:nvPr>
        </p:nvSpPr>
        <p:spPr bwMode="auto">
          <a:xfrm>
            <a:off x="2743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r>
              <a:rPr lang="en-US" smtClean="0"/>
              <a:t>CPSC503 Winter 2019</a:t>
            </a:r>
            <a:endParaRPr lang="en-US" dirty="0"/>
          </a:p>
        </p:txBody>
      </p:sp>
      <p:sp>
        <p:nvSpPr>
          <p:cNvPr id="204807" name="Rectangle 7"/>
          <p:cNvSpPr>
            <a:spLocks noGrp="1" noChangeArrowheads="1"/>
          </p:cNvSpPr>
          <p:nvPr>
            <p:ph type="sldNum" sz="quarter" idx="4"/>
          </p:nvPr>
        </p:nvSpPr>
        <p:spPr bwMode="auto">
          <a:xfrm>
            <a:off x="304800" y="4705350"/>
            <a:ext cx="19812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fld id="{91F816EA-24CC-2048-859A-C5EA9F2753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1" r:id="rId13"/>
    <p:sldLayoutId id="2147483712" r:id="rId14"/>
  </p:sldLayoutIdLst>
  <p:timing>
    <p:tnLst>
      <p:par>
        <p:cTn id="1" dur="indefinite" restart="never" nodeType="tmRoot"/>
      </p:par>
    </p:tnLst>
  </p:timing>
  <p:hf hdr="0"/>
  <p:txStyles>
    <p:title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p:titleStyle>
    <p:body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5D1DC20E-C21D-4413-BABD-20FC045E1E22}" type="datetime1">
              <a:rPr lang="en-US" smtClean="0">
                <a:solidFill>
                  <a:srgbClr val="000000"/>
                </a:solidFill>
                <a:latin typeface="Times New Roman" pitchFamily="18" charset="0"/>
                <a:ea typeface="+mn-ea"/>
                <a:cs typeface="+mn-cs"/>
              </a:rPr>
              <a:t>2/25/2019</a:t>
            </a:fld>
            <a:endParaRPr lang="en-US">
              <a:solidFill>
                <a:srgbClr val="000000"/>
              </a:solidFill>
              <a:latin typeface="Times New Roman" pitchFamily="18" charset="0"/>
              <a:ea typeface="+mn-ea"/>
              <a:cs typeface="+mn-cs"/>
            </a:endParaRPr>
          </a:p>
        </p:txBody>
      </p:sp>
      <p:sp>
        <p:nvSpPr>
          <p:cNvPr id="307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smtClean="0">
                <a:solidFill>
                  <a:srgbClr val="000000"/>
                </a:solidFill>
                <a:latin typeface="Times New Roman" pitchFamily="18" charset="0"/>
                <a:ea typeface="+mn-ea"/>
                <a:cs typeface="+mn-cs"/>
              </a:rPr>
              <a:t>CPSC503 Winter 2019</a:t>
            </a:r>
            <a:endParaRPr lang="en-US">
              <a:solidFill>
                <a:srgbClr val="000000"/>
              </a:solidFill>
              <a:latin typeface="Times New Roman" pitchFamily="18" charset="0"/>
              <a:ea typeface="+mn-ea"/>
              <a:cs typeface="+mn-cs"/>
            </a:endParaRPr>
          </a:p>
        </p:txBody>
      </p:sp>
      <p:sp>
        <p:nvSpPr>
          <p:cNvPr id="307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1F18EF2-8196-461C-BC0A-86E540FEAF6E}" type="slidenum">
              <a:rPr lang="en-US">
                <a:solidFill>
                  <a:srgbClr val="000000"/>
                </a:solidFill>
                <a:latin typeface="Times New Roman" pitchFamily="18" charset="0"/>
                <a:ea typeface="+mn-ea"/>
                <a:cs typeface="+mn-cs"/>
              </a:rPr>
              <a:pPr>
                <a:defRPr/>
              </a:pPr>
              <a:t>‹#›</a:t>
            </a:fld>
            <a:endParaRPr lang="en-US">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49230238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hdr="0"/>
  <p:txStyles>
    <p:title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Comic Sans MS" pitchFamily="66" charset="0"/>
        </a:defRPr>
      </a:lvl2pPr>
      <a:lvl3pPr algn="ctr" rtl="0" eaLnBrk="0" fontAlgn="base" hangingPunct="0">
        <a:spcBef>
          <a:spcPct val="0"/>
        </a:spcBef>
        <a:spcAft>
          <a:spcPct val="0"/>
        </a:spcAft>
        <a:defRPr sz="4000">
          <a:solidFill>
            <a:schemeClr val="accent2"/>
          </a:solidFill>
          <a:latin typeface="Comic Sans MS" pitchFamily="66" charset="0"/>
        </a:defRPr>
      </a:lvl3pPr>
      <a:lvl4pPr algn="ctr" rtl="0" eaLnBrk="0" fontAlgn="base" hangingPunct="0">
        <a:spcBef>
          <a:spcPct val="0"/>
        </a:spcBef>
        <a:spcAft>
          <a:spcPct val="0"/>
        </a:spcAft>
        <a:defRPr sz="4000">
          <a:solidFill>
            <a:schemeClr val="accent2"/>
          </a:solidFill>
          <a:latin typeface="Comic Sans MS" pitchFamily="66" charset="0"/>
        </a:defRPr>
      </a:lvl4pPr>
      <a:lvl5pPr algn="ctr" rtl="0" eaLnBrk="0" fontAlgn="base" hangingPunct="0">
        <a:spcBef>
          <a:spcPct val="0"/>
        </a:spcBef>
        <a:spcAft>
          <a:spcPct val="0"/>
        </a:spcAft>
        <a:defRPr sz="4000">
          <a:solidFill>
            <a:schemeClr val="accent2"/>
          </a:solidFill>
          <a:latin typeface="Comic Sans MS" pitchFamily="66" charset="0"/>
        </a:defRPr>
      </a:lvl5pPr>
      <a:lvl6pPr marL="457200" algn="ctr" rtl="0" fontAlgn="base">
        <a:spcBef>
          <a:spcPct val="0"/>
        </a:spcBef>
        <a:spcAft>
          <a:spcPct val="0"/>
        </a:spcAft>
        <a:defRPr sz="4000">
          <a:solidFill>
            <a:schemeClr val="accent2"/>
          </a:solidFill>
          <a:latin typeface="Comic Sans MS" pitchFamily="66" charset="0"/>
        </a:defRPr>
      </a:lvl6pPr>
      <a:lvl7pPr marL="914400" algn="ctr" rtl="0" fontAlgn="base">
        <a:spcBef>
          <a:spcPct val="0"/>
        </a:spcBef>
        <a:spcAft>
          <a:spcPct val="0"/>
        </a:spcAft>
        <a:defRPr sz="4000">
          <a:solidFill>
            <a:schemeClr val="accent2"/>
          </a:solidFill>
          <a:latin typeface="Comic Sans MS" pitchFamily="66" charset="0"/>
        </a:defRPr>
      </a:lvl7pPr>
      <a:lvl8pPr marL="1371600" algn="ctr" rtl="0" fontAlgn="base">
        <a:spcBef>
          <a:spcPct val="0"/>
        </a:spcBef>
        <a:spcAft>
          <a:spcPct val="0"/>
        </a:spcAft>
        <a:defRPr sz="4000">
          <a:solidFill>
            <a:schemeClr val="accent2"/>
          </a:solidFill>
          <a:latin typeface="Comic Sans MS" pitchFamily="66" charset="0"/>
        </a:defRPr>
      </a:lvl8pPr>
      <a:lvl9pPr marL="1828800" algn="ctr" rtl="0" fontAlgn="base">
        <a:spcBef>
          <a:spcPct val="0"/>
        </a:spcBef>
        <a:spcAft>
          <a:spcPct val="0"/>
        </a:spcAft>
        <a:defRPr sz="4000">
          <a:solidFill>
            <a:schemeClr val="accent2"/>
          </a:solidFill>
          <a:latin typeface="Comic Sans MS" pitchFamily="66"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smtClean="0"/>
            </a:lvl1pPr>
          </a:lstStyle>
          <a:p>
            <a:pPr>
              <a:defRPr/>
            </a:pPr>
            <a:fld id="{851FA43D-CC04-4D60-B0CC-F8D8E937D4A3}" type="datetime1">
              <a:rPr lang="en-US" smtClean="0"/>
              <a:t>2/25/2019</a:t>
            </a:fld>
            <a:endParaRPr lang="en-US"/>
          </a:p>
        </p:txBody>
      </p:sp>
      <p:sp>
        <p:nvSpPr>
          <p:cNvPr id="307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smtClean="0"/>
            </a:lvl1pPr>
          </a:lstStyle>
          <a:p>
            <a:pPr>
              <a:defRPr/>
            </a:pPr>
            <a:r>
              <a:rPr lang="en-US" smtClean="0"/>
              <a:t>CPSC503 Winter 2019</a:t>
            </a:r>
            <a:endParaRPr lang="en-US"/>
          </a:p>
        </p:txBody>
      </p:sp>
      <p:sp>
        <p:nvSpPr>
          <p:cNvPr id="307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C4668AD0-94DD-41DE-9913-068A9E8B3010}" type="slidenum">
              <a:rPr lang="en-US"/>
              <a:pPr>
                <a:defRPr/>
              </a:pPr>
              <a:t>‹#›</a:t>
            </a:fld>
            <a:endParaRPr lang="en-US"/>
          </a:p>
        </p:txBody>
      </p:sp>
    </p:spTree>
    <p:extLst>
      <p:ext uri="{BB962C8B-B14F-4D97-AF65-F5344CB8AC3E}">
        <p14:creationId xmlns:p14="http://schemas.microsoft.com/office/powerpoint/2010/main" val="18795984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p:txStyles>
    <p:titleStyle>
      <a:lvl1pPr algn="ctr" rtl="0" eaLnBrk="0" fontAlgn="base" hangingPunct="0">
        <a:spcBef>
          <a:spcPct val="0"/>
        </a:spcBef>
        <a:spcAft>
          <a:spcPct val="0"/>
        </a:spcAft>
        <a:defRPr sz="3000">
          <a:solidFill>
            <a:schemeClr val="accent2"/>
          </a:solidFill>
          <a:latin typeface="+mj-lt"/>
          <a:ea typeface="+mj-ea"/>
          <a:cs typeface="+mj-cs"/>
        </a:defRPr>
      </a:lvl1pPr>
      <a:lvl2pPr algn="ctr" rtl="0" eaLnBrk="0" fontAlgn="base" hangingPunct="0">
        <a:spcBef>
          <a:spcPct val="0"/>
        </a:spcBef>
        <a:spcAft>
          <a:spcPct val="0"/>
        </a:spcAft>
        <a:defRPr sz="3000">
          <a:solidFill>
            <a:schemeClr val="accent2"/>
          </a:solidFill>
          <a:latin typeface="Comic Sans MS" pitchFamily="66" charset="0"/>
        </a:defRPr>
      </a:lvl2pPr>
      <a:lvl3pPr algn="ctr" rtl="0" eaLnBrk="0" fontAlgn="base" hangingPunct="0">
        <a:spcBef>
          <a:spcPct val="0"/>
        </a:spcBef>
        <a:spcAft>
          <a:spcPct val="0"/>
        </a:spcAft>
        <a:defRPr sz="3000">
          <a:solidFill>
            <a:schemeClr val="accent2"/>
          </a:solidFill>
          <a:latin typeface="Comic Sans MS" pitchFamily="66" charset="0"/>
        </a:defRPr>
      </a:lvl3pPr>
      <a:lvl4pPr algn="ctr" rtl="0" eaLnBrk="0" fontAlgn="base" hangingPunct="0">
        <a:spcBef>
          <a:spcPct val="0"/>
        </a:spcBef>
        <a:spcAft>
          <a:spcPct val="0"/>
        </a:spcAft>
        <a:defRPr sz="3000">
          <a:solidFill>
            <a:schemeClr val="accent2"/>
          </a:solidFill>
          <a:latin typeface="Comic Sans MS" pitchFamily="66" charset="0"/>
        </a:defRPr>
      </a:lvl4pPr>
      <a:lvl5pPr algn="ctr" rtl="0" eaLnBrk="0" fontAlgn="base" hangingPunct="0">
        <a:spcBef>
          <a:spcPct val="0"/>
        </a:spcBef>
        <a:spcAft>
          <a:spcPct val="0"/>
        </a:spcAft>
        <a:defRPr sz="3000">
          <a:solidFill>
            <a:schemeClr val="accent2"/>
          </a:solidFill>
          <a:latin typeface="Comic Sans MS" pitchFamily="66" charset="0"/>
        </a:defRPr>
      </a:lvl5pPr>
      <a:lvl6pPr marL="342900" algn="ctr" rtl="0" fontAlgn="base">
        <a:spcBef>
          <a:spcPct val="0"/>
        </a:spcBef>
        <a:spcAft>
          <a:spcPct val="0"/>
        </a:spcAft>
        <a:defRPr sz="3000">
          <a:solidFill>
            <a:schemeClr val="accent2"/>
          </a:solidFill>
          <a:latin typeface="Comic Sans MS" pitchFamily="66" charset="0"/>
        </a:defRPr>
      </a:lvl6pPr>
      <a:lvl7pPr marL="685800" algn="ctr" rtl="0" fontAlgn="base">
        <a:spcBef>
          <a:spcPct val="0"/>
        </a:spcBef>
        <a:spcAft>
          <a:spcPct val="0"/>
        </a:spcAft>
        <a:defRPr sz="3000">
          <a:solidFill>
            <a:schemeClr val="accent2"/>
          </a:solidFill>
          <a:latin typeface="Comic Sans MS" pitchFamily="66" charset="0"/>
        </a:defRPr>
      </a:lvl7pPr>
      <a:lvl8pPr marL="1028700" algn="ctr" rtl="0" fontAlgn="base">
        <a:spcBef>
          <a:spcPct val="0"/>
        </a:spcBef>
        <a:spcAft>
          <a:spcPct val="0"/>
        </a:spcAft>
        <a:defRPr sz="3000">
          <a:solidFill>
            <a:schemeClr val="accent2"/>
          </a:solidFill>
          <a:latin typeface="Comic Sans MS" pitchFamily="66" charset="0"/>
        </a:defRPr>
      </a:lvl8pPr>
      <a:lvl9pPr marL="1371600" algn="ctr" rtl="0" fontAlgn="base">
        <a:spcBef>
          <a:spcPct val="0"/>
        </a:spcBef>
        <a:spcAft>
          <a:spcPct val="0"/>
        </a:spcAft>
        <a:defRPr sz="3000">
          <a:solidFill>
            <a:schemeClr val="accent2"/>
          </a:solidFill>
          <a:latin typeface="Comic Sans MS" pitchFamily="66" charset="0"/>
        </a:defRPr>
      </a:lvl9pPr>
    </p:titleStyle>
    <p:bodyStyle>
      <a:lvl1pPr marL="257175" indent="-257175" algn="l" rtl="0" eaLnBrk="0" fontAlgn="base" hangingPunct="0">
        <a:spcBef>
          <a:spcPct val="20000"/>
        </a:spcBef>
        <a:spcAft>
          <a:spcPct val="0"/>
        </a:spcAft>
        <a:buChar char="•"/>
        <a:defRPr sz="21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b="1">
          <a:solidFill>
            <a:schemeClr val="tx1"/>
          </a:solidFill>
          <a:latin typeface="+mn-lt"/>
        </a:defRPr>
      </a:lvl2pPr>
      <a:lvl3pPr marL="857250" indent="-171450" algn="l" rtl="0" eaLnBrk="0" fontAlgn="base" hangingPunct="0">
        <a:spcBef>
          <a:spcPct val="20000"/>
        </a:spcBef>
        <a:spcAft>
          <a:spcPct val="0"/>
        </a:spcAft>
        <a:buChar char="•"/>
        <a:defRPr sz="1500" b="1">
          <a:solidFill>
            <a:schemeClr val="tx1"/>
          </a:solidFill>
          <a:latin typeface="+mn-lt"/>
        </a:defRPr>
      </a:lvl3pPr>
      <a:lvl4pPr marL="1200150" indent="-171450" algn="l" rtl="0" eaLnBrk="0" fontAlgn="base" hangingPunct="0">
        <a:spcBef>
          <a:spcPct val="20000"/>
        </a:spcBef>
        <a:spcAft>
          <a:spcPct val="0"/>
        </a:spcAft>
        <a:buChar char="–"/>
        <a:defRPr sz="1200" b="1">
          <a:solidFill>
            <a:schemeClr val="tx1"/>
          </a:solidFill>
          <a:latin typeface="+mn-lt"/>
        </a:defRPr>
      </a:lvl4pPr>
      <a:lvl5pPr marL="1543050" indent="-171450" algn="l" rtl="0" eaLnBrk="0" fontAlgn="base" hangingPunct="0">
        <a:spcBef>
          <a:spcPct val="20000"/>
        </a:spcBef>
        <a:spcAft>
          <a:spcPct val="0"/>
        </a:spcAft>
        <a:buChar char="»"/>
        <a:defRPr sz="1200">
          <a:solidFill>
            <a:schemeClr val="tx1"/>
          </a:solidFill>
          <a:latin typeface="+mn-lt"/>
        </a:defRPr>
      </a:lvl5pPr>
      <a:lvl6pPr marL="1885950" indent="-171450" algn="l" rtl="0" fontAlgn="base">
        <a:spcBef>
          <a:spcPct val="20000"/>
        </a:spcBef>
        <a:spcAft>
          <a:spcPct val="0"/>
        </a:spcAft>
        <a:buChar char="»"/>
        <a:defRPr sz="1200">
          <a:solidFill>
            <a:schemeClr val="tx1"/>
          </a:solidFill>
          <a:latin typeface="+mn-lt"/>
        </a:defRPr>
      </a:lvl6pPr>
      <a:lvl7pPr marL="2228850" indent="-171450" algn="l" rtl="0" fontAlgn="base">
        <a:spcBef>
          <a:spcPct val="20000"/>
        </a:spcBef>
        <a:spcAft>
          <a:spcPct val="0"/>
        </a:spcAft>
        <a:buChar char="»"/>
        <a:defRPr sz="1200">
          <a:solidFill>
            <a:schemeClr val="tx1"/>
          </a:solidFill>
          <a:latin typeface="+mn-lt"/>
        </a:defRPr>
      </a:lvl7pPr>
      <a:lvl8pPr marL="2571750" indent="-171450" algn="l" rtl="0" fontAlgn="base">
        <a:spcBef>
          <a:spcPct val="20000"/>
        </a:spcBef>
        <a:spcAft>
          <a:spcPct val="0"/>
        </a:spcAft>
        <a:buChar char="»"/>
        <a:defRPr sz="1200">
          <a:solidFill>
            <a:schemeClr val="tx1"/>
          </a:solidFill>
          <a:latin typeface="+mn-lt"/>
        </a:defRPr>
      </a:lvl8pPr>
      <a:lvl9pPr marL="2914650" indent="-171450" algn="l" rtl="0" fontAlgn="base">
        <a:spcBef>
          <a:spcPct val="20000"/>
        </a:spcBef>
        <a:spcAft>
          <a:spcPct val="0"/>
        </a:spcAft>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6200000">
            <a:off x="-2518606" y="2473636"/>
            <a:ext cx="5143502" cy="196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16200000" flipV="1">
            <a:off x="-2442604" y="2560132"/>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384301"/>
            <a:ext cx="7543801"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4844840"/>
            <a:ext cx="1854203" cy="273844"/>
          </a:xfrm>
          <a:prstGeom prst="rect">
            <a:avLst/>
          </a:prstGeom>
        </p:spPr>
        <p:txBody>
          <a:bodyPr vert="horz" lIns="91440" tIns="45720" rIns="91440" bIns="45720" rtlCol="0" anchor="ctr"/>
          <a:lstStyle>
            <a:lvl1pPr algn="l">
              <a:defRPr sz="675">
                <a:solidFill>
                  <a:srgbClr val="FFFFFF"/>
                </a:solidFill>
              </a:defRPr>
            </a:lvl1pPr>
          </a:lstStyle>
          <a:p>
            <a:fld id="{240CDC23-E565-C848-9AF6-12BD09C53D91}" type="datetimeFigureOut">
              <a:rPr lang="en-US" smtClean="0"/>
              <a:t>2/25/2019</a:t>
            </a:fld>
            <a:endParaRPr lang="en-US"/>
          </a:p>
        </p:txBody>
      </p:sp>
      <p:sp>
        <p:nvSpPr>
          <p:cNvPr id="5" name="Footer Placeholder 4"/>
          <p:cNvSpPr>
            <a:spLocks noGrp="1"/>
          </p:cNvSpPr>
          <p:nvPr>
            <p:ph type="ftr" sz="quarter" idx="3"/>
          </p:nvPr>
        </p:nvSpPr>
        <p:spPr>
          <a:xfrm>
            <a:off x="2764640" y="4844840"/>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5" y="4844840"/>
            <a:ext cx="984019" cy="273844"/>
          </a:xfrm>
          <a:prstGeom prst="rect">
            <a:avLst/>
          </a:prstGeom>
        </p:spPr>
        <p:txBody>
          <a:bodyPr vert="horz" lIns="91440" tIns="45720" rIns="91440" bIns="45720" rtlCol="0" anchor="ctr"/>
          <a:lstStyle>
            <a:lvl1pPr algn="r">
              <a:defRPr sz="788">
                <a:solidFill>
                  <a:srgbClr val="FFFFFF"/>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26964426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smtClean="0"/>
            </a:lvl1pPr>
          </a:lstStyle>
          <a:p>
            <a:pPr>
              <a:defRPr/>
            </a:pPr>
            <a:fld id="{3F96E173-3D20-40FC-B70E-BF705FAE456D}" type="datetime1">
              <a:rPr lang="en-US" smtClean="0"/>
              <a:t>2/25/2019</a:t>
            </a:fld>
            <a:endParaRPr lang="en-US"/>
          </a:p>
        </p:txBody>
      </p:sp>
      <p:sp>
        <p:nvSpPr>
          <p:cNvPr id="307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smtClean="0"/>
            </a:lvl1pPr>
          </a:lstStyle>
          <a:p>
            <a:pPr>
              <a:defRPr/>
            </a:pPr>
            <a:r>
              <a:rPr lang="en-US" smtClean="0"/>
              <a:t>CPSC503 Winter 2019</a:t>
            </a:r>
            <a:endParaRPr lang="en-US"/>
          </a:p>
        </p:txBody>
      </p:sp>
      <p:sp>
        <p:nvSpPr>
          <p:cNvPr id="307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vl1pPr>
          </a:lstStyle>
          <a:p>
            <a:pPr>
              <a:defRPr/>
            </a:pPr>
            <a:fld id="{15950EA5-4275-46A9-9B68-19CB0CC19A96}" type="slidenum">
              <a:rPr lang="en-US"/>
              <a:pPr>
                <a:defRPr/>
              </a:pPr>
              <a:t>‹#›</a:t>
            </a:fld>
            <a:endParaRPr lang="en-US"/>
          </a:p>
        </p:txBody>
      </p:sp>
    </p:spTree>
    <p:extLst>
      <p:ext uri="{BB962C8B-B14F-4D97-AF65-F5344CB8AC3E}">
        <p14:creationId xmlns:p14="http://schemas.microsoft.com/office/powerpoint/2010/main" val="25250578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hf hdr="0"/>
  <p:txStyles>
    <p:titleStyle>
      <a:lvl1pPr algn="ctr" rtl="0" eaLnBrk="0" fontAlgn="base" hangingPunct="0">
        <a:spcBef>
          <a:spcPct val="0"/>
        </a:spcBef>
        <a:spcAft>
          <a:spcPct val="0"/>
        </a:spcAft>
        <a:defRPr sz="3000">
          <a:solidFill>
            <a:schemeClr val="accent2"/>
          </a:solidFill>
          <a:latin typeface="+mj-lt"/>
          <a:ea typeface="+mj-ea"/>
          <a:cs typeface="+mj-cs"/>
        </a:defRPr>
      </a:lvl1pPr>
      <a:lvl2pPr algn="ctr" rtl="0" eaLnBrk="0" fontAlgn="base" hangingPunct="0">
        <a:spcBef>
          <a:spcPct val="0"/>
        </a:spcBef>
        <a:spcAft>
          <a:spcPct val="0"/>
        </a:spcAft>
        <a:defRPr sz="3000">
          <a:solidFill>
            <a:schemeClr val="accent2"/>
          </a:solidFill>
          <a:latin typeface="Comic Sans MS" pitchFamily="66" charset="0"/>
        </a:defRPr>
      </a:lvl2pPr>
      <a:lvl3pPr algn="ctr" rtl="0" eaLnBrk="0" fontAlgn="base" hangingPunct="0">
        <a:spcBef>
          <a:spcPct val="0"/>
        </a:spcBef>
        <a:spcAft>
          <a:spcPct val="0"/>
        </a:spcAft>
        <a:defRPr sz="3000">
          <a:solidFill>
            <a:schemeClr val="accent2"/>
          </a:solidFill>
          <a:latin typeface="Comic Sans MS" pitchFamily="66" charset="0"/>
        </a:defRPr>
      </a:lvl3pPr>
      <a:lvl4pPr algn="ctr" rtl="0" eaLnBrk="0" fontAlgn="base" hangingPunct="0">
        <a:spcBef>
          <a:spcPct val="0"/>
        </a:spcBef>
        <a:spcAft>
          <a:spcPct val="0"/>
        </a:spcAft>
        <a:defRPr sz="3000">
          <a:solidFill>
            <a:schemeClr val="accent2"/>
          </a:solidFill>
          <a:latin typeface="Comic Sans MS" pitchFamily="66" charset="0"/>
        </a:defRPr>
      </a:lvl4pPr>
      <a:lvl5pPr algn="ctr" rtl="0" eaLnBrk="0" fontAlgn="base" hangingPunct="0">
        <a:spcBef>
          <a:spcPct val="0"/>
        </a:spcBef>
        <a:spcAft>
          <a:spcPct val="0"/>
        </a:spcAft>
        <a:defRPr sz="3000">
          <a:solidFill>
            <a:schemeClr val="accent2"/>
          </a:solidFill>
          <a:latin typeface="Comic Sans MS" pitchFamily="66" charset="0"/>
        </a:defRPr>
      </a:lvl5pPr>
      <a:lvl6pPr marL="342900" algn="ctr" rtl="0" fontAlgn="base">
        <a:spcBef>
          <a:spcPct val="0"/>
        </a:spcBef>
        <a:spcAft>
          <a:spcPct val="0"/>
        </a:spcAft>
        <a:defRPr sz="3000">
          <a:solidFill>
            <a:schemeClr val="accent2"/>
          </a:solidFill>
          <a:latin typeface="Comic Sans MS" pitchFamily="66" charset="0"/>
        </a:defRPr>
      </a:lvl6pPr>
      <a:lvl7pPr marL="685800" algn="ctr" rtl="0" fontAlgn="base">
        <a:spcBef>
          <a:spcPct val="0"/>
        </a:spcBef>
        <a:spcAft>
          <a:spcPct val="0"/>
        </a:spcAft>
        <a:defRPr sz="3000">
          <a:solidFill>
            <a:schemeClr val="accent2"/>
          </a:solidFill>
          <a:latin typeface="Comic Sans MS" pitchFamily="66" charset="0"/>
        </a:defRPr>
      </a:lvl7pPr>
      <a:lvl8pPr marL="1028700" algn="ctr" rtl="0" fontAlgn="base">
        <a:spcBef>
          <a:spcPct val="0"/>
        </a:spcBef>
        <a:spcAft>
          <a:spcPct val="0"/>
        </a:spcAft>
        <a:defRPr sz="3000">
          <a:solidFill>
            <a:schemeClr val="accent2"/>
          </a:solidFill>
          <a:latin typeface="Comic Sans MS" pitchFamily="66" charset="0"/>
        </a:defRPr>
      </a:lvl8pPr>
      <a:lvl9pPr marL="1371600" algn="ctr" rtl="0" fontAlgn="base">
        <a:spcBef>
          <a:spcPct val="0"/>
        </a:spcBef>
        <a:spcAft>
          <a:spcPct val="0"/>
        </a:spcAft>
        <a:defRPr sz="3000">
          <a:solidFill>
            <a:schemeClr val="accent2"/>
          </a:solidFill>
          <a:latin typeface="Comic Sans MS" pitchFamily="66" charset="0"/>
        </a:defRPr>
      </a:lvl9pPr>
    </p:titleStyle>
    <p:bodyStyle>
      <a:lvl1pPr marL="257175" indent="-257175" algn="l" rtl="0" eaLnBrk="0" fontAlgn="base" hangingPunct="0">
        <a:spcBef>
          <a:spcPct val="20000"/>
        </a:spcBef>
        <a:spcAft>
          <a:spcPct val="0"/>
        </a:spcAft>
        <a:buChar char="•"/>
        <a:defRPr sz="21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b="1">
          <a:solidFill>
            <a:schemeClr val="tx1"/>
          </a:solidFill>
          <a:latin typeface="+mn-lt"/>
        </a:defRPr>
      </a:lvl2pPr>
      <a:lvl3pPr marL="857250" indent="-171450" algn="l" rtl="0" eaLnBrk="0" fontAlgn="base" hangingPunct="0">
        <a:spcBef>
          <a:spcPct val="20000"/>
        </a:spcBef>
        <a:spcAft>
          <a:spcPct val="0"/>
        </a:spcAft>
        <a:buChar char="•"/>
        <a:defRPr sz="1500" b="1">
          <a:solidFill>
            <a:schemeClr val="tx1"/>
          </a:solidFill>
          <a:latin typeface="+mn-lt"/>
        </a:defRPr>
      </a:lvl3pPr>
      <a:lvl4pPr marL="1200150" indent="-171450" algn="l" rtl="0" eaLnBrk="0" fontAlgn="base" hangingPunct="0">
        <a:spcBef>
          <a:spcPct val="20000"/>
        </a:spcBef>
        <a:spcAft>
          <a:spcPct val="0"/>
        </a:spcAft>
        <a:buChar char="–"/>
        <a:defRPr sz="1200" b="1">
          <a:solidFill>
            <a:schemeClr val="tx1"/>
          </a:solidFill>
          <a:latin typeface="+mn-lt"/>
        </a:defRPr>
      </a:lvl4pPr>
      <a:lvl5pPr marL="1543050" indent="-171450" algn="l" rtl="0" eaLnBrk="0" fontAlgn="base" hangingPunct="0">
        <a:spcBef>
          <a:spcPct val="20000"/>
        </a:spcBef>
        <a:spcAft>
          <a:spcPct val="0"/>
        </a:spcAft>
        <a:buChar char="»"/>
        <a:defRPr sz="1200">
          <a:solidFill>
            <a:schemeClr val="tx1"/>
          </a:solidFill>
          <a:latin typeface="+mn-lt"/>
        </a:defRPr>
      </a:lvl5pPr>
      <a:lvl6pPr marL="1885950" indent="-171450" algn="l" rtl="0" fontAlgn="base">
        <a:spcBef>
          <a:spcPct val="20000"/>
        </a:spcBef>
        <a:spcAft>
          <a:spcPct val="0"/>
        </a:spcAft>
        <a:buChar char="»"/>
        <a:defRPr sz="1200">
          <a:solidFill>
            <a:schemeClr val="tx1"/>
          </a:solidFill>
          <a:latin typeface="+mn-lt"/>
        </a:defRPr>
      </a:lvl6pPr>
      <a:lvl7pPr marL="2228850" indent="-171450" algn="l" rtl="0" fontAlgn="base">
        <a:spcBef>
          <a:spcPct val="20000"/>
        </a:spcBef>
        <a:spcAft>
          <a:spcPct val="0"/>
        </a:spcAft>
        <a:buChar char="»"/>
        <a:defRPr sz="1200">
          <a:solidFill>
            <a:schemeClr val="tx1"/>
          </a:solidFill>
          <a:latin typeface="+mn-lt"/>
        </a:defRPr>
      </a:lvl7pPr>
      <a:lvl8pPr marL="2571750" indent="-171450" algn="l" rtl="0" fontAlgn="base">
        <a:spcBef>
          <a:spcPct val="20000"/>
        </a:spcBef>
        <a:spcAft>
          <a:spcPct val="0"/>
        </a:spcAft>
        <a:buChar char="»"/>
        <a:defRPr sz="1200">
          <a:solidFill>
            <a:schemeClr val="tx1"/>
          </a:solidFill>
          <a:latin typeface="+mn-lt"/>
        </a:defRPr>
      </a:lvl8pPr>
      <a:lvl9pPr marL="2914650" indent="-171450" algn="l" rtl="0" fontAlgn="base">
        <a:spcBef>
          <a:spcPct val="20000"/>
        </a:spcBef>
        <a:spcAft>
          <a:spcPct val="0"/>
        </a:spcAft>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emf"/><Relationship Id="rId5" Type="http://schemas.openxmlformats.org/officeDocument/2006/relationships/customXml" Target="../ink/ink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43.xml"/></Relationships>
</file>

<file path=ppt/slides/_rels/slide10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9.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4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500.emf"/><Relationship Id="rId4" Type="http://schemas.openxmlformats.org/officeDocument/2006/relationships/customXml" Target="../ink/ink128.xml"/></Relationships>
</file>

<file path=ppt/slides/_rels/slide12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0.emf"/><Relationship Id="rId5" Type="http://schemas.openxmlformats.org/officeDocument/2006/relationships/customXml" Target="../ink/ink129.xml"/><Relationship Id="rId4" Type="http://schemas.openxmlformats.org/officeDocument/2006/relationships/chart" Target="../charts/char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18.emf"/><Relationship Id="rId5" Type="http://schemas.openxmlformats.org/officeDocument/2006/relationships/package" Target="../embeddings/Microsoft_Excel_Worksheet9.xlsx"/><Relationship Id="rId4" Type="http://schemas.openxmlformats.org/officeDocument/2006/relationships/image" Target="../media/image217.emf"/></Relationships>
</file>

<file path=ppt/slides/_rels/slide12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20.emf"/><Relationship Id="rId5" Type="http://schemas.openxmlformats.org/officeDocument/2006/relationships/package" Target="../embeddings/Microsoft_Excel_Worksheet11.xlsx"/><Relationship Id="rId4" Type="http://schemas.openxmlformats.org/officeDocument/2006/relationships/image" Target="../media/image2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oleObject" Target="../embeddings/oleObject33.bin"/><Relationship Id="rId18" Type="http://schemas.openxmlformats.org/officeDocument/2006/relationships/image" Target="../media/image45.emf"/><Relationship Id="rId3" Type="http://schemas.openxmlformats.org/officeDocument/2006/relationships/oleObject" Target="../embeddings/oleObject27.bin"/><Relationship Id="rId21" Type="http://schemas.openxmlformats.org/officeDocument/2006/relationships/image" Target="../media/image390.png"/><Relationship Id="rId7" Type="http://schemas.openxmlformats.org/officeDocument/2006/relationships/oleObject" Target="../embeddings/oleObject29.bin"/><Relationship Id="rId12" Type="http://schemas.openxmlformats.org/officeDocument/2006/relationships/oleObject" Target="../embeddings/oleObject32.bin"/><Relationship Id="rId17" Type="http://schemas.openxmlformats.org/officeDocument/2006/relationships/oleObject" Target="../embeddings/oleObject35.bin"/><Relationship Id="rId2" Type="http://schemas.openxmlformats.org/officeDocument/2006/relationships/slideLayout" Target="../slideLayouts/slideLayout2.xml"/><Relationship Id="rId16" Type="http://schemas.openxmlformats.org/officeDocument/2006/relationships/image" Target="../media/image43.emf"/><Relationship Id="rId20" Type="http://schemas.openxmlformats.org/officeDocument/2006/relationships/image" Target="../media/image46.emf"/><Relationship Id="rId1" Type="http://schemas.openxmlformats.org/officeDocument/2006/relationships/vmlDrawing" Target="../drawings/vmlDrawing17.vml"/><Relationship Id="rId6" Type="http://schemas.openxmlformats.org/officeDocument/2006/relationships/image" Target="../media/image38.emf"/><Relationship Id="rId11" Type="http://schemas.openxmlformats.org/officeDocument/2006/relationships/image" Target="../media/image40.emf"/><Relationship Id="rId5" Type="http://schemas.openxmlformats.org/officeDocument/2006/relationships/oleObject" Target="../embeddings/oleObject28.bin"/><Relationship Id="rId15" Type="http://schemas.openxmlformats.org/officeDocument/2006/relationships/oleObject" Target="../embeddings/oleObject34.bin"/><Relationship Id="rId23" Type="http://schemas.openxmlformats.org/officeDocument/2006/relationships/image" Target="../media/image41.png"/><Relationship Id="rId10" Type="http://schemas.openxmlformats.org/officeDocument/2006/relationships/oleObject" Target="../embeddings/oleObject31.bin"/><Relationship Id="rId19" Type="http://schemas.openxmlformats.org/officeDocument/2006/relationships/oleObject" Target="../embeddings/oleObject36.bin"/><Relationship Id="rId4" Type="http://schemas.openxmlformats.org/officeDocument/2006/relationships/image" Target="../media/image221.emf"/><Relationship Id="rId9" Type="http://schemas.openxmlformats.org/officeDocument/2006/relationships/oleObject" Target="../embeddings/oleObject30.bin"/><Relationship Id="rId14" Type="http://schemas.openxmlformats.org/officeDocument/2006/relationships/image" Target="../media/image42.emf"/><Relationship Id="rId22" Type="http://schemas.openxmlformats.org/officeDocument/2006/relationships/image" Target="../media/image40.png"/></Relationships>
</file>

<file path=ppt/slides/_rels/slide132.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customXml" Target="../ink/ink3.xml"/><Relationship Id="rId5" Type="http://schemas.openxmlformats.org/officeDocument/2006/relationships/image" Target="../media/image3.emf"/><Relationship Id="rId4" Type="http://schemas.openxmlformats.org/officeDocument/2006/relationships/package" Target="../embeddings/Microsoft_Excel_Worksheet.xlsx"/></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225.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3.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3.emf"/><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1.png"/><Relationship Id="rId7" Type="http://schemas.openxmlformats.org/officeDocument/2006/relationships/customXml" Target="../ink/ink4.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package" Target="../embeddings/Microsoft_Excel_Worksheet3.xlsx"/></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5.emf"/><Relationship Id="rId4" Type="http://schemas.openxmlformats.org/officeDocument/2006/relationships/package" Target="../embeddings/Microsoft_Excel_Worksheet3.xlsx"/></Relationships>
</file>

<file path=ppt/slides/_rels/slide2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10.emf"/></Relationships>
</file>

<file path=ppt/slides/_rels/slide2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1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notesSlide" Target="../notesSlides/notesSlide13.xml"/><Relationship Id="rId7" Type="http://schemas.openxmlformats.org/officeDocument/2006/relationships/customXml" Target="../ink/ink7.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2.emf"/><Relationship Id="rId4" Type="http://schemas.openxmlformats.org/officeDocument/2006/relationships/customXml" Target="../ink/ink8.xml"/></Relationships>
</file>

<file path=ppt/slides/_rels/slide32.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oleObject" Target="../embeddings/oleObject8.bin"/><Relationship Id="rId3" Type="http://schemas.openxmlformats.org/officeDocument/2006/relationships/notesSlide" Target="../notesSlides/notesSlide15.xml"/><Relationship Id="rId7" Type="http://schemas.openxmlformats.org/officeDocument/2006/relationships/oleObject" Target="../embeddings/oleObject5.bin"/><Relationship Id="rId12" Type="http://schemas.openxmlformats.org/officeDocument/2006/relationships/image" Target="../media/image23.emf"/><Relationship Id="rId2" Type="http://schemas.openxmlformats.org/officeDocument/2006/relationships/slideLayout" Target="../slideLayouts/slideLayout2.xml"/><Relationship Id="rId16" Type="http://schemas.openxmlformats.org/officeDocument/2006/relationships/image" Target="../media/image26.emf"/><Relationship Id="rId1" Type="http://schemas.openxmlformats.org/officeDocument/2006/relationships/vmlDrawing" Target="../drawings/vmlDrawing9.vml"/><Relationship Id="rId6" Type="http://schemas.openxmlformats.org/officeDocument/2006/relationships/image" Target="../media/image20.e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customXml" Target="../ink/ink9.xml"/><Relationship Id="rId10" Type="http://schemas.openxmlformats.org/officeDocument/2006/relationships/image" Target="../media/image22.emf"/><Relationship Id="rId4" Type="http://schemas.openxmlformats.org/officeDocument/2006/relationships/image" Target="../media/image25.tiff"/><Relationship Id="rId9" Type="http://schemas.openxmlformats.org/officeDocument/2006/relationships/oleObject" Target="../embeddings/oleObject6.bin"/><Relationship Id="rId14" Type="http://schemas.openxmlformats.org/officeDocument/2006/relationships/image" Target="../media/image24.emf"/></Relationships>
</file>

<file path=ppt/slides/_rels/slide33.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customXml" Target="../ink/ink10.xml"/><Relationship Id="rId3" Type="http://schemas.openxmlformats.org/officeDocument/2006/relationships/package" Target="../embeddings/Microsoft_Excel_Worksheet4.xlsx"/><Relationship Id="rId7" Type="http://schemas.openxmlformats.org/officeDocument/2006/relationships/oleObject" Target="../embeddings/oleObject9.bin"/><Relationship Id="rId12"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7.emf"/><Relationship Id="rId11" Type="http://schemas.openxmlformats.org/officeDocument/2006/relationships/oleObject" Target="../embeddings/oleObject11.bin"/><Relationship Id="rId5" Type="http://schemas.openxmlformats.org/officeDocument/2006/relationships/package" Target="../embeddings/Microsoft_Excel_Worksheet5.xlsx"/><Relationship Id="rId10" Type="http://schemas.openxmlformats.org/officeDocument/2006/relationships/image" Target="../media/image28.emf"/><Relationship Id="rId4" Type="http://schemas.openxmlformats.org/officeDocument/2006/relationships/image" Target="../media/image26.png"/><Relationship Id="rId9" Type="http://schemas.openxmlformats.org/officeDocument/2006/relationships/oleObject" Target="../embeddings/oleObject10.bin"/><Relationship Id="rId14" Type="http://schemas.openxmlformats.org/officeDocument/2006/relationships/image" Target="../media/image31.emf"/></Relationships>
</file>

<file path=ppt/slides/_rels/slide3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oleObject" Target="../embeddings/oleObject12.bin"/><Relationship Id="rId7" Type="http://schemas.openxmlformats.org/officeDocument/2006/relationships/package" Target="../embeddings/Microsoft_Excel_Worksheet7.xlsx"/><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2.emf"/><Relationship Id="rId5" Type="http://schemas.openxmlformats.org/officeDocument/2006/relationships/package" Target="../embeddings/Microsoft_Excel_Worksheet6.xlsx"/><Relationship Id="rId10" Type="http://schemas.openxmlformats.org/officeDocument/2006/relationships/image" Target="../media/image35.emf"/><Relationship Id="rId4" Type="http://schemas.openxmlformats.org/officeDocument/2006/relationships/image" Target="../media/image30.emf"/><Relationship Id="rId9" Type="http://schemas.openxmlformats.org/officeDocument/2006/relationships/customXml" Target="../ink/ink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41.emf"/><Relationship Id="rId18" Type="http://schemas.openxmlformats.org/officeDocument/2006/relationships/oleObject" Target="../embeddings/oleObject22.bin"/><Relationship Id="rId3" Type="http://schemas.openxmlformats.org/officeDocument/2006/relationships/oleObject" Target="../embeddings/oleObject13.bin"/><Relationship Id="rId21" Type="http://schemas.openxmlformats.org/officeDocument/2006/relationships/image" Target="../media/image45.emf"/><Relationship Id="rId7" Type="http://schemas.openxmlformats.org/officeDocument/2006/relationships/image" Target="../media/image39.emf"/><Relationship Id="rId12" Type="http://schemas.openxmlformats.org/officeDocument/2006/relationships/oleObject" Target="../embeddings/oleObject19.bin"/><Relationship Id="rId17" Type="http://schemas.openxmlformats.org/officeDocument/2006/relationships/image" Target="../media/image43.emf"/><Relationship Id="rId2" Type="http://schemas.openxmlformats.org/officeDocument/2006/relationships/slideLayout" Target="../slideLayouts/slideLayout43.xml"/><Relationship Id="rId16" Type="http://schemas.openxmlformats.org/officeDocument/2006/relationships/oleObject" Target="../embeddings/oleObject21.bin"/><Relationship Id="rId20" Type="http://schemas.openxmlformats.org/officeDocument/2006/relationships/oleObject" Target="../embeddings/oleObject23.bin"/><Relationship Id="rId1" Type="http://schemas.openxmlformats.org/officeDocument/2006/relationships/vmlDrawing" Target="../drawings/vmlDrawing12.vml"/><Relationship Id="rId6" Type="http://schemas.openxmlformats.org/officeDocument/2006/relationships/oleObject" Target="../embeddings/oleObject15.bin"/><Relationship Id="rId11" Type="http://schemas.openxmlformats.org/officeDocument/2006/relationships/oleObject" Target="../embeddings/oleObject18.bin"/><Relationship Id="rId24" Type="http://schemas.openxmlformats.org/officeDocument/2006/relationships/image" Target="../media/image37.emf"/><Relationship Id="rId5" Type="http://schemas.openxmlformats.org/officeDocument/2006/relationships/oleObject" Target="../embeddings/oleObject14.bin"/><Relationship Id="rId15" Type="http://schemas.openxmlformats.org/officeDocument/2006/relationships/image" Target="../media/image42.emf"/><Relationship Id="rId23" Type="http://schemas.openxmlformats.org/officeDocument/2006/relationships/image" Target="../media/image46.emf"/><Relationship Id="rId10" Type="http://schemas.openxmlformats.org/officeDocument/2006/relationships/image" Target="../media/image40.emf"/><Relationship Id="rId19"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oleObject" Target="../embeddings/oleObject17.bin"/><Relationship Id="rId14" Type="http://schemas.openxmlformats.org/officeDocument/2006/relationships/oleObject" Target="../embeddings/oleObject20.bin"/><Relationship Id="rId22"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3" Type="http://schemas.openxmlformats.org/officeDocument/2006/relationships/hyperlink" Target="https://babelnet.or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4.emf"/><Relationship Id="rId5" Type="http://schemas.openxmlformats.org/officeDocument/2006/relationships/image" Target="../media/image53.wmf"/><Relationship Id="rId4" Type="http://schemas.openxmlformats.org/officeDocument/2006/relationships/oleObject" Target="../embeddings/oleObject2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55.wmf"/><Relationship Id="rId4" Type="http://schemas.openxmlformats.org/officeDocument/2006/relationships/oleObject" Target="../embeddings/oleObject26.bin"/></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customXml" Target="../ink/ink12.xml"/><Relationship Id="rId1" Type="http://schemas.openxmlformats.org/officeDocument/2006/relationships/slideLayout" Target="../slideLayouts/slideLayout29.xml"/><Relationship Id="rId5" Type="http://schemas.openxmlformats.org/officeDocument/2006/relationships/image" Target="../media/image58.emf"/><Relationship Id="rId4" Type="http://schemas.openxmlformats.org/officeDocument/2006/relationships/customXml" Target="../ink/ink13.xml"/></Relationships>
</file>

<file path=ppt/slides/_rels/slide54.xml.rels><?xml version="1.0" encoding="UTF-8" standalone="yes"?>
<Relationships xmlns="http://schemas.openxmlformats.org/package/2006/relationships"><Relationship Id="rId13" Type="http://schemas.openxmlformats.org/officeDocument/2006/relationships/image" Target="../media/image64.emf"/><Relationship Id="rId18" Type="http://schemas.openxmlformats.org/officeDocument/2006/relationships/customXml" Target="../ink/ink22.xml"/><Relationship Id="rId26" Type="http://schemas.openxmlformats.org/officeDocument/2006/relationships/customXml" Target="../ink/ink26.xml"/><Relationship Id="rId39" Type="http://schemas.openxmlformats.org/officeDocument/2006/relationships/image" Target="../media/image77.emf"/><Relationship Id="rId21" Type="http://schemas.openxmlformats.org/officeDocument/2006/relationships/image" Target="../media/image68.emf"/><Relationship Id="rId34" Type="http://schemas.openxmlformats.org/officeDocument/2006/relationships/customXml" Target="../ink/ink30.xml"/><Relationship Id="rId7" Type="http://schemas.openxmlformats.org/officeDocument/2006/relationships/image" Target="../media/image61.emf"/><Relationship Id="rId2" Type="http://schemas.openxmlformats.org/officeDocument/2006/relationships/customXml" Target="../ink/ink14.xml"/><Relationship Id="rId16" Type="http://schemas.openxmlformats.org/officeDocument/2006/relationships/customXml" Target="../ink/ink21.xml"/><Relationship Id="rId20" Type="http://schemas.openxmlformats.org/officeDocument/2006/relationships/customXml" Target="../ink/ink23.xml"/><Relationship Id="rId29" Type="http://schemas.openxmlformats.org/officeDocument/2006/relationships/image" Target="../media/image72.emf"/><Relationship Id="rId41" Type="http://schemas.openxmlformats.org/officeDocument/2006/relationships/image" Target="../media/image78.emf"/><Relationship Id="rId1" Type="http://schemas.openxmlformats.org/officeDocument/2006/relationships/slideLayout" Target="../slideLayouts/slideLayout29.xml"/><Relationship Id="rId6" Type="http://schemas.openxmlformats.org/officeDocument/2006/relationships/customXml" Target="../ink/ink16.xml"/><Relationship Id="rId11" Type="http://schemas.openxmlformats.org/officeDocument/2006/relationships/image" Target="../media/image63.emf"/><Relationship Id="rId24" Type="http://schemas.openxmlformats.org/officeDocument/2006/relationships/customXml" Target="../ink/ink25.xml"/><Relationship Id="rId32" Type="http://schemas.openxmlformats.org/officeDocument/2006/relationships/customXml" Target="../ink/ink29.xml"/><Relationship Id="rId37" Type="http://schemas.openxmlformats.org/officeDocument/2006/relationships/image" Target="../media/image76.emf"/><Relationship Id="rId40" Type="http://schemas.openxmlformats.org/officeDocument/2006/relationships/customXml" Target="../ink/ink33.xml"/><Relationship Id="rId5" Type="http://schemas.openxmlformats.org/officeDocument/2006/relationships/image" Target="../media/image60.emf"/><Relationship Id="rId15" Type="http://schemas.openxmlformats.org/officeDocument/2006/relationships/image" Target="../media/image65.emf"/><Relationship Id="rId23" Type="http://schemas.openxmlformats.org/officeDocument/2006/relationships/image" Target="../media/image69.emf"/><Relationship Id="rId28" Type="http://schemas.openxmlformats.org/officeDocument/2006/relationships/customXml" Target="../ink/ink27.xml"/><Relationship Id="rId36" Type="http://schemas.openxmlformats.org/officeDocument/2006/relationships/customXml" Target="../ink/ink31.xml"/><Relationship Id="rId10" Type="http://schemas.openxmlformats.org/officeDocument/2006/relationships/customXml" Target="../ink/ink18.xml"/><Relationship Id="rId19" Type="http://schemas.openxmlformats.org/officeDocument/2006/relationships/image" Target="../media/image67.emf"/><Relationship Id="rId31" Type="http://schemas.openxmlformats.org/officeDocument/2006/relationships/image" Target="../media/image73.emf"/><Relationship Id="rId4" Type="http://schemas.openxmlformats.org/officeDocument/2006/relationships/customXml" Target="../ink/ink15.xml"/><Relationship Id="rId9" Type="http://schemas.openxmlformats.org/officeDocument/2006/relationships/image" Target="../media/image62.emf"/><Relationship Id="rId14" Type="http://schemas.openxmlformats.org/officeDocument/2006/relationships/customXml" Target="../ink/ink20.xml"/><Relationship Id="rId22" Type="http://schemas.openxmlformats.org/officeDocument/2006/relationships/customXml" Target="../ink/ink24.xml"/><Relationship Id="rId27" Type="http://schemas.openxmlformats.org/officeDocument/2006/relationships/image" Target="../media/image71.emf"/><Relationship Id="rId30" Type="http://schemas.openxmlformats.org/officeDocument/2006/relationships/customXml" Target="../ink/ink28.xml"/><Relationship Id="rId35" Type="http://schemas.openxmlformats.org/officeDocument/2006/relationships/image" Target="../media/image75.emf"/><Relationship Id="rId8" Type="http://schemas.openxmlformats.org/officeDocument/2006/relationships/customXml" Target="../ink/ink17.xml"/><Relationship Id="rId3" Type="http://schemas.openxmlformats.org/officeDocument/2006/relationships/image" Target="../media/image59.emf"/><Relationship Id="rId12" Type="http://schemas.openxmlformats.org/officeDocument/2006/relationships/customXml" Target="../ink/ink19.xml"/><Relationship Id="rId17" Type="http://schemas.openxmlformats.org/officeDocument/2006/relationships/image" Target="../media/image66.emf"/><Relationship Id="rId25" Type="http://schemas.openxmlformats.org/officeDocument/2006/relationships/image" Target="../media/image70.emf"/><Relationship Id="rId33" Type="http://schemas.openxmlformats.org/officeDocument/2006/relationships/image" Target="../media/image74.emf"/><Relationship Id="rId38" Type="http://schemas.openxmlformats.org/officeDocument/2006/relationships/customXml" Target="../ink/ink32.xml"/></Relationships>
</file>

<file path=ppt/slides/_rels/slide55.xml.rels><?xml version="1.0" encoding="UTF-8" standalone="yes"?>
<Relationships xmlns="http://schemas.openxmlformats.org/package/2006/relationships"><Relationship Id="rId8" Type="http://schemas.openxmlformats.org/officeDocument/2006/relationships/customXml" Target="../ink/ink37.xml"/><Relationship Id="rId13" Type="http://schemas.openxmlformats.org/officeDocument/2006/relationships/image" Target="../media/image84.emf"/><Relationship Id="rId18" Type="http://schemas.openxmlformats.org/officeDocument/2006/relationships/customXml" Target="../ink/ink42.xml"/><Relationship Id="rId3" Type="http://schemas.openxmlformats.org/officeDocument/2006/relationships/image" Target="../media/image79.emf"/><Relationship Id="rId7" Type="http://schemas.openxmlformats.org/officeDocument/2006/relationships/image" Target="../media/image81.emf"/><Relationship Id="rId12" Type="http://schemas.openxmlformats.org/officeDocument/2006/relationships/customXml" Target="../ink/ink39.xml"/><Relationship Id="rId17" Type="http://schemas.openxmlformats.org/officeDocument/2006/relationships/image" Target="../media/image86.emf"/><Relationship Id="rId2" Type="http://schemas.openxmlformats.org/officeDocument/2006/relationships/customXml" Target="../ink/ink34.xml"/><Relationship Id="rId16" Type="http://schemas.openxmlformats.org/officeDocument/2006/relationships/customXml" Target="../ink/ink41.xml"/><Relationship Id="rId1" Type="http://schemas.openxmlformats.org/officeDocument/2006/relationships/slideLayout" Target="../slideLayouts/slideLayout29.xml"/><Relationship Id="rId6" Type="http://schemas.openxmlformats.org/officeDocument/2006/relationships/customXml" Target="../ink/ink36.xml"/><Relationship Id="rId11" Type="http://schemas.openxmlformats.org/officeDocument/2006/relationships/image" Target="../media/image83.emf"/><Relationship Id="rId5" Type="http://schemas.openxmlformats.org/officeDocument/2006/relationships/image" Target="../media/image80.emf"/><Relationship Id="rId15" Type="http://schemas.openxmlformats.org/officeDocument/2006/relationships/image" Target="../media/image85.emf"/><Relationship Id="rId10" Type="http://schemas.openxmlformats.org/officeDocument/2006/relationships/customXml" Target="../ink/ink38.xml"/><Relationship Id="rId19" Type="http://schemas.openxmlformats.org/officeDocument/2006/relationships/image" Target="../media/image87.emf"/><Relationship Id="rId4" Type="http://schemas.openxmlformats.org/officeDocument/2006/relationships/customXml" Target="../ink/ink35.xml"/><Relationship Id="rId9" Type="http://schemas.openxmlformats.org/officeDocument/2006/relationships/image" Target="../media/image82.emf"/><Relationship Id="rId14" Type="http://schemas.openxmlformats.org/officeDocument/2006/relationships/customXml" Target="../ink/ink40.xml"/></Relationships>
</file>

<file path=ppt/slides/_rels/slide56.xml.rels><?xml version="1.0" encoding="UTF-8" standalone="yes"?>
<Relationships xmlns="http://schemas.openxmlformats.org/package/2006/relationships"><Relationship Id="rId13" Type="http://schemas.openxmlformats.org/officeDocument/2006/relationships/image" Target="../media/image93.emf"/><Relationship Id="rId18" Type="http://schemas.openxmlformats.org/officeDocument/2006/relationships/customXml" Target="../ink/ink51.xml"/><Relationship Id="rId26" Type="http://schemas.openxmlformats.org/officeDocument/2006/relationships/customXml" Target="../ink/ink55.xml"/><Relationship Id="rId39" Type="http://schemas.openxmlformats.org/officeDocument/2006/relationships/image" Target="../media/image106.emf"/><Relationship Id="rId21" Type="http://schemas.openxmlformats.org/officeDocument/2006/relationships/image" Target="../media/image97.emf"/><Relationship Id="rId34" Type="http://schemas.openxmlformats.org/officeDocument/2006/relationships/customXml" Target="../ink/ink59.xml"/><Relationship Id="rId42" Type="http://schemas.openxmlformats.org/officeDocument/2006/relationships/customXml" Target="../ink/ink63.xml"/><Relationship Id="rId47" Type="http://schemas.openxmlformats.org/officeDocument/2006/relationships/image" Target="../media/image110.emf"/><Relationship Id="rId50" Type="http://schemas.openxmlformats.org/officeDocument/2006/relationships/customXml" Target="../ink/ink67.xml"/><Relationship Id="rId7" Type="http://schemas.openxmlformats.org/officeDocument/2006/relationships/image" Target="../media/image90.emf"/><Relationship Id="rId2" Type="http://schemas.openxmlformats.org/officeDocument/2006/relationships/customXml" Target="../ink/ink43.xml"/><Relationship Id="rId16" Type="http://schemas.openxmlformats.org/officeDocument/2006/relationships/customXml" Target="../ink/ink50.xml"/><Relationship Id="rId29" Type="http://schemas.openxmlformats.org/officeDocument/2006/relationships/image" Target="../media/image101.emf"/><Relationship Id="rId11" Type="http://schemas.openxmlformats.org/officeDocument/2006/relationships/image" Target="../media/image92.emf"/><Relationship Id="rId24" Type="http://schemas.openxmlformats.org/officeDocument/2006/relationships/customXml" Target="../ink/ink54.xml"/><Relationship Id="rId32" Type="http://schemas.openxmlformats.org/officeDocument/2006/relationships/customXml" Target="../ink/ink58.xml"/><Relationship Id="rId37" Type="http://schemas.openxmlformats.org/officeDocument/2006/relationships/image" Target="../media/image105.emf"/><Relationship Id="rId40" Type="http://schemas.openxmlformats.org/officeDocument/2006/relationships/customXml" Target="../ink/ink62.xml"/><Relationship Id="rId45" Type="http://schemas.openxmlformats.org/officeDocument/2006/relationships/image" Target="../media/image109.emf"/><Relationship Id="rId53" Type="http://schemas.openxmlformats.org/officeDocument/2006/relationships/image" Target="../media/image113.emf"/><Relationship Id="rId5" Type="http://schemas.openxmlformats.org/officeDocument/2006/relationships/image" Target="../media/image89.emf"/><Relationship Id="rId10" Type="http://schemas.openxmlformats.org/officeDocument/2006/relationships/customXml" Target="../ink/ink47.xml"/><Relationship Id="rId19" Type="http://schemas.openxmlformats.org/officeDocument/2006/relationships/image" Target="../media/image96.emf"/><Relationship Id="rId31" Type="http://schemas.openxmlformats.org/officeDocument/2006/relationships/image" Target="../media/image102.emf"/><Relationship Id="rId44" Type="http://schemas.openxmlformats.org/officeDocument/2006/relationships/customXml" Target="../ink/ink64.xml"/><Relationship Id="rId52" Type="http://schemas.openxmlformats.org/officeDocument/2006/relationships/customXml" Target="../ink/ink68.xml"/><Relationship Id="rId4" Type="http://schemas.openxmlformats.org/officeDocument/2006/relationships/customXml" Target="../ink/ink44.xml"/><Relationship Id="rId9" Type="http://schemas.openxmlformats.org/officeDocument/2006/relationships/image" Target="../media/image91.emf"/><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100.emf"/><Relationship Id="rId30" Type="http://schemas.openxmlformats.org/officeDocument/2006/relationships/customXml" Target="../ink/ink57.xml"/><Relationship Id="rId35" Type="http://schemas.openxmlformats.org/officeDocument/2006/relationships/image" Target="../media/image104.emf"/><Relationship Id="rId43" Type="http://schemas.openxmlformats.org/officeDocument/2006/relationships/image" Target="../media/image108.emf"/><Relationship Id="rId48" Type="http://schemas.openxmlformats.org/officeDocument/2006/relationships/customXml" Target="../ink/ink66.xml"/><Relationship Id="rId8" Type="http://schemas.openxmlformats.org/officeDocument/2006/relationships/customXml" Target="../ink/ink46.xml"/><Relationship Id="rId51" Type="http://schemas.openxmlformats.org/officeDocument/2006/relationships/image" Target="../media/image112.emf"/><Relationship Id="rId3" Type="http://schemas.openxmlformats.org/officeDocument/2006/relationships/image" Target="../media/image88.emf"/><Relationship Id="rId12" Type="http://schemas.openxmlformats.org/officeDocument/2006/relationships/customXml" Target="../ink/ink48.xml"/><Relationship Id="rId17" Type="http://schemas.openxmlformats.org/officeDocument/2006/relationships/image" Target="../media/image95.emf"/><Relationship Id="rId25" Type="http://schemas.openxmlformats.org/officeDocument/2006/relationships/image" Target="../media/image99.emf"/><Relationship Id="rId33" Type="http://schemas.openxmlformats.org/officeDocument/2006/relationships/image" Target="../media/image103.emf"/><Relationship Id="rId38" Type="http://schemas.openxmlformats.org/officeDocument/2006/relationships/customXml" Target="../ink/ink61.xml"/><Relationship Id="rId46" Type="http://schemas.openxmlformats.org/officeDocument/2006/relationships/customXml" Target="../ink/ink65.xml"/><Relationship Id="rId20" Type="http://schemas.openxmlformats.org/officeDocument/2006/relationships/customXml" Target="../ink/ink52.xml"/><Relationship Id="rId41" Type="http://schemas.openxmlformats.org/officeDocument/2006/relationships/image" Target="../media/image107.emf"/><Relationship Id="rId1" Type="http://schemas.openxmlformats.org/officeDocument/2006/relationships/slideLayout" Target="../slideLayouts/slideLayout29.xml"/><Relationship Id="rId6" Type="http://schemas.openxmlformats.org/officeDocument/2006/relationships/customXml" Target="../ink/ink45.xml"/><Relationship Id="rId15" Type="http://schemas.openxmlformats.org/officeDocument/2006/relationships/image" Target="../media/image94.emf"/><Relationship Id="rId23" Type="http://schemas.openxmlformats.org/officeDocument/2006/relationships/image" Target="../media/image98.emf"/><Relationship Id="rId28" Type="http://schemas.openxmlformats.org/officeDocument/2006/relationships/customXml" Target="../ink/ink56.xml"/><Relationship Id="rId36" Type="http://schemas.openxmlformats.org/officeDocument/2006/relationships/customXml" Target="../ink/ink60.xml"/><Relationship Id="rId49" Type="http://schemas.openxmlformats.org/officeDocument/2006/relationships/image" Target="../media/image111.emf"/></Relationships>
</file>

<file path=ppt/slides/_rels/slide57.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image" Target="../media/image119.emf"/><Relationship Id="rId3" Type="http://schemas.openxmlformats.org/officeDocument/2006/relationships/image" Target="../media/image114.emf"/><Relationship Id="rId7" Type="http://schemas.openxmlformats.org/officeDocument/2006/relationships/image" Target="../media/image116.emf"/><Relationship Id="rId12" Type="http://schemas.openxmlformats.org/officeDocument/2006/relationships/customXml" Target="../ink/ink74.xml"/><Relationship Id="rId17" Type="http://schemas.openxmlformats.org/officeDocument/2006/relationships/image" Target="../media/image121.emf"/><Relationship Id="rId2" Type="http://schemas.openxmlformats.org/officeDocument/2006/relationships/customXml" Target="../ink/ink69.xml"/><Relationship Id="rId16" Type="http://schemas.openxmlformats.org/officeDocument/2006/relationships/customXml" Target="../ink/ink76.xml"/><Relationship Id="rId1" Type="http://schemas.openxmlformats.org/officeDocument/2006/relationships/slideLayout" Target="../slideLayouts/slideLayout29.xml"/><Relationship Id="rId6" Type="http://schemas.openxmlformats.org/officeDocument/2006/relationships/customXml" Target="../ink/ink71.xml"/><Relationship Id="rId11" Type="http://schemas.openxmlformats.org/officeDocument/2006/relationships/image" Target="../media/image118.emf"/><Relationship Id="rId5" Type="http://schemas.openxmlformats.org/officeDocument/2006/relationships/image" Target="../media/image115.emf"/><Relationship Id="rId15" Type="http://schemas.openxmlformats.org/officeDocument/2006/relationships/image" Target="../media/image120.emf"/><Relationship Id="rId10" Type="http://schemas.openxmlformats.org/officeDocument/2006/relationships/customXml" Target="../ink/ink73.xml"/><Relationship Id="rId4" Type="http://schemas.openxmlformats.org/officeDocument/2006/relationships/customXml" Target="../ink/ink70.xml"/><Relationship Id="rId9" Type="http://schemas.openxmlformats.org/officeDocument/2006/relationships/image" Target="../media/image117.emf"/><Relationship Id="rId14" Type="http://schemas.openxmlformats.org/officeDocument/2006/relationships/customXml" Target="../ink/ink75.xml"/></Relationships>
</file>

<file path=ppt/slides/_rels/slide58.xml.rels><?xml version="1.0" encoding="UTF-8" standalone="yes"?>
<Relationships xmlns="http://schemas.openxmlformats.org/package/2006/relationships"><Relationship Id="rId13" Type="http://schemas.openxmlformats.org/officeDocument/2006/relationships/customXml" Target="../ink/ink82.xml"/><Relationship Id="rId18" Type="http://schemas.openxmlformats.org/officeDocument/2006/relationships/image" Target="../media/image130.emf"/><Relationship Id="rId26" Type="http://schemas.openxmlformats.org/officeDocument/2006/relationships/image" Target="../media/image134.emf"/><Relationship Id="rId39" Type="http://schemas.openxmlformats.org/officeDocument/2006/relationships/customXml" Target="../ink/ink95.xml"/><Relationship Id="rId21" Type="http://schemas.openxmlformats.org/officeDocument/2006/relationships/customXml" Target="../ink/ink86.xml"/><Relationship Id="rId34" Type="http://schemas.openxmlformats.org/officeDocument/2006/relationships/image" Target="../media/image138.emf"/><Relationship Id="rId42" Type="http://schemas.openxmlformats.org/officeDocument/2006/relationships/image" Target="../media/image142.emf"/><Relationship Id="rId47" Type="http://schemas.openxmlformats.org/officeDocument/2006/relationships/customXml" Target="../ink/ink99.xml"/><Relationship Id="rId50" Type="http://schemas.openxmlformats.org/officeDocument/2006/relationships/image" Target="../media/image146.emf"/><Relationship Id="rId55" Type="http://schemas.openxmlformats.org/officeDocument/2006/relationships/customXml" Target="../ink/ink103.xml"/><Relationship Id="rId7" Type="http://schemas.openxmlformats.org/officeDocument/2006/relationships/customXml" Target="../ink/ink79.xml"/><Relationship Id="rId2" Type="http://schemas.openxmlformats.org/officeDocument/2006/relationships/image" Target="../media/image122.png"/><Relationship Id="rId16" Type="http://schemas.openxmlformats.org/officeDocument/2006/relationships/image" Target="../media/image129.emf"/><Relationship Id="rId29" Type="http://schemas.openxmlformats.org/officeDocument/2006/relationships/customXml" Target="../ink/ink90.xml"/><Relationship Id="rId11" Type="http://schemas.openxmlformats.org/officeDocument/2006/relationships/customXml" Target="../ink/ink81.xml"/><Relationship Id="rId24" Type="http://schemas.openxmlformats.org/officeDocument/2006/relationships/image" Target="../media/image133.emf"/><Relationship Id="rId32" Type="http://schemas.openxmlformats.org/officeDocument/2006/relationships/image" Target="../media/image137.emf"/><Relationship Id="rId37" Type="http://schemas.openxmlformats.org/officeDocument/2006/relationships/customXml" Target="../ink/ink94.xml"/><Relationship Id="rId40" Type="http://schemas.openxmlformats.org/officeDocument/2006/relationships/image" Target="../media/image141.emf"/><Relationship Id="rId45" Type="http://schemas.openxmlformats.org/officeDocument/2006/relationships/customXml" Target="../ink/ink98.xml"/><Relationship Id="rId53" Type="http://schemas.openxmlformats.org/officeDocument/2006/relationships/customXml" Target="../ink/ink102.xml"/><Relationship Id="rId5" Type="http://schemas.openxmlformats.org/officeDocument/2006/relationships/customXml" Target="../ink/ink78.xml"/><Relationship Id="rId10" Type="http://schemas.openxmlformats.org/officeDocument/2006/relationships/image" Target="../media/image126.emf"/><Relationship Id="rId19" Type="http://schemas.openxmlformats.org/officeDocument/2006/relationships/customXml" Target="../ink/ink85.xml"/><Relationship Id="rId31" Type="http://schemas.openxmlformats.org/officeDocument/2006/relationships/customXml" Target="../ink/ink91.xml"/><Relationship Id="rId44" Type="http://schemas.openxmlformats.org/officeDocument/2006/relationships/image" Target="../media/image143.emf"/><Relationship Id="rId52" Type="http://schemas.openxmlformats.org/officeDocument/2006/relationships/image" Target="../media/image147.emf"/><Relationship Id="rId4" Type="http://schemas.openxmlformats.org/officeDocument/2006/relationships/image" Target="../media/image123.emf"/><Relationship Id="rId9" Type="http://schemas.openxmlformats.org/officeDocument/2006/relationships/customXml" Target="../ink/ink80.xml"/><Relationship Id="rId14" Type="http://schemas.openxmlformats.org/officeDocument/2006/relationships/image" Target="../media/image128.emf"/><Relationship Id="rId22" Type="http://schemas.openxmlformats.org/officeDocument/2006/relationships/image" Target="../media/image132.emf"/><Relationship Id="rId27" Type="http://schemas.openxmlformats.org/officeDocument/2006/relationships/customXml" Target="../ink/ink89.xml"/><Relationship Id="rId30" Type="http://schemas.openxmlformats.org/officeDocument/2006/relationships/image" Target="../media/image136.emf"/><Relationship Id="rId35" Type="http://schemas.openxmlformats.org/officeDocument/2006/relationships/customXml" Target="../ink/ink93.xml"/><Relationship Id="rId43" Type="http://schemas.openxmlformats.org/officeDocument/2006/relationships/customXml" Target="../ink/ink97.xml"/><Relationship Id="rId48" Type="http://schemas.openxmlformats.org/officeDocument/2006/relationships/image" Target="../media/image145.emf"/><Relationship Id="rId56" Type="http://schemas.openxmlformats.org/officeDocument/2006/relationships/image" Target="../media/image149.emf"/><Relationship Id="rId8" Type="http://schemas.openxmlformats.org/officeDocument/2006/relationships/image" Target="../media/image125.emf"/><Relationship Id="rId51" Type="http://schemas.openxmlformats.org/officeDocument/2006/relationships/customXml" Target="../ink/ink101.xml"/><Relationship Id="rId3" Type="http://schemas.openxmlformats.org/officeDocument/2006/relationships/customXml" Target="../ink/ink77.xml"/><Relationship Id="rId12" Type="http://schemas.openxmlformats.org/officeDocument/2006/relationships/image" Target="../media/image127.emf"/><Relationship Id="rId17" Type="http://schemas.openxmlformats.org/officeDocument/2006/relationships/customXml" Target="../ink/ink84.xml"/><Relationship Id="rId25" Type="http://schemas.openxmlformats.org/officeDocument/2006/relationships/customXml" Target="../ink/ink88.xml"/><Relationship Id="rId33" Type="http://schemas.openxmlformats.org/officeDocument/2006/relationships/customXml" Target="../ink/ink92.xml"/><Relationship Id="rId38" Type="http://schemas.openxmlformats.org/officeDocument/2006/relationships/image" Target="../media/image140.emf"/><Relationship Id="rId46" Type="http://schemas.openxmlformats.org/officeDocument/2006/relationships/image" Target="../media/image144.emf"/><Relationship Id="rId20" Type="http://schemas.openxmlformats.org/officeDocument/2006/relationships/image" Target="../media/image131.emf"/><Relationship Id="rId41" Type="http://schemas.openxmlformats.org/officeDocument/2006/relationships/customXml" Target="../ink/ink96.xml"/><Relationship Id="rId54" Type="http://schemas.openxmlformats.org/officeDocument/2006/relationships/image" Target="../media/image148.emf"/><Relationship Id="rId1" Type="http://schemas.openxmlformats.org/officeDocument/2006/relationships/slideLayout" Target="../slideLayouts/slideLayout29.xml"/><Relationship Id="rId6" Type="http://schemas.openxmlformats.org/officeDocument/2006/relationships/image" Target="../media/image124.emf"/><Relationship Id="rId15" Type="http://schemas.openxmlformats.org/officeDocument/2006/relationships/customXml" Target="../ink/ink83.xml"/><Relationship Id="rId23" Type="http://schemas.openxmlformats.org/officeDocument/2006/relationships/customXml" Target="../ink/ink87.xml"/><Relationship Id="rId28" Type="http://schemas.openxmlformats.org/officeDocument/2006/relationships/image" Target="../media/image135.emf"/><Relationship Id="rId36" Type="http://schemas.openxmlformats.org/officeDocument/2006/relationships/image" Target="../media/image139.emf"/><Relationship Id="rId49" Type="http://schemas.openxmlformats.org/officeDocument/2006/relationships/customXml" Target="../ink/ink100.xml"/></Relationships>
</file>

<file path=ppt/slides/_rels/slide59.xml.rels><?xml version="1.0" encoding="UTF-8" standalone="yes"?>
<Relationships xmlns="http://schemas.openxmlformats.org/package/2006/relationships"><Relationship Id="rId13" Type="http://schemas.openxmlformats.org/officeDocument/2006/relationships/customXml" Target="../ink/ink109.xml"/><Relationship Id="rId18" Type="http://schemas.openxmlformats.org/officeDocument/2006/relationships/image" Target="../media/image157.emf"/><Relationship Id="rId26" Type="http://schemas.openxmlformats.org/officeDocument/2006/relationships/image" Target="../media/image161.emf"/><Relationship Id="rId39" Type="http://schemas.openxmlformats.org/officeDocument/2006/relationships/customXml" Target="../ink/ink122.xml"/><Relationship Id="rId21" Type="http://schemas.openxmlformats.org/officeDocument/2006/relationships/customXml" Target="../ink/ink113.xml"/><Relationship Id="rId34" Type="http://schemas.openxmlformats.org/officeDocument/2006/relationships/image" Target="../media/image165.emf"/><Relationship Id="rId42" Type="http://schemas.openxmlformats.org/officeDocument/2006/relationships/image" Target="../media/image169.emf"/><Relationship Id="rId7" Type="http://schemas.openxmlformats.org/officeDocument/2006/relationships/customXml" Target="../ink/ink106.xml"/><Relationship Id="rId2" Type="http://schemas.openxmlformats.org/officeDocument/2006/relationships/notesSlide" Target="../notesSlides/notesSlide23.xml"/><Relationship Id="rId16" Type="http://schemas.openxmlformats.org/officeDocument/2006/relationships/image" Target="../media/image156.emf"/><Relationship Id="rId29" Type="http://schemas.openxmlformats.org/officeDocument/2006/relationships/customXml" Target="../ink/ink117.xml"/><Relationship Id="rId1" Type="http://schemas.openxmlformats.org/officeDocument/2006/relationships/slideLayout" Target="../slideLayouts/slideLayout29.xml"/><Relationship Id="rId6" Type="http://schemas.openxmlformats.org/officeDocument/2006/relationships/image" Target="../media/image151.emf"/><Relationship Id="rId11" Type="http://schemas.openxmlformats.org/officeDocument/2006/relationships/customXml" Target="../ink/ink108.xml"/><Relationship Id="rId24" Type="http://schemas.openxmlformats.org/officeDocument/2006/relationships/image" Target="../media/image160.emf"/><Relationship Id="rId32" Type="http://schemas.openxmlformats.org/officeDocument/2006/relationships/image" Target="../media/image164.emf"/><Relationship Id="rId37" Type="http://schemas.openxmlformats.org/officeDocument/2006/relationships/customXml" Target="../ink/ink121.xml"/><Relationship Id="rId40" Type="http://schemas.openxmlformats.org/officeDocument/2006/relationships/image" Target="../media/image168.emf"/><Relationship Id="rId45" Type="http://schemas.openxmlformats.org/officeDocument/2006/relationships/customXml" Target="../ink/ink125.xml"/><Relationship Id="rId5" Type="http://schemas.openxmlformats.org/officeDocument/2006/relationships/customXml" Target="../ink/ink105.xml"/><Relationship Id="rId15" Type="http://schemas.openxmlformats.org/officeDocument/2006/relationships/customXml" Target="../ink/ink110.xml"/><Relationship Id="rId23" Type="http://schemas.openxmlformats.org/officeDocument/2006/relationships/customXml" Target="../ink/ink114.xml"/><Relationship Id="rId28" Type="http://schemas.openxmlformats.org/officeDocument/2006/relationships/image" Target="../media/image162.emf"/><Relationship Id="rId36" Type="http://schemas.openxmlformats.org/officeDocument/2006/relationships/image" Target="../media/image166.emf"/><Relationship Id="rId10" Type="http://schemas.openxmlformats.org/officeDocument/2006/relationships/image" Target="../media/image153.emf"/><Relationship Id="rId19" Type="http://schemas.openxmlformats.org/officeDocument/2006/relationships/customXml" Target="../ink/ink112.xml"/><Relationship Id="rId31" Type="http://schemas.openxmlformats.org/officeDocument/2006/relationships/customXml" Target="../ink/ink118.xml"/><Relationship Id="rId44" Type="http://schemas.openxmlformats.org/officeDocument/2006/relationships/image" Target="../media/image170.emf"/><Relationship Id="rId4" Type="http://schemas.openxmlformats.org/officeDocument/2006/relationships/image" Target="../media/image150.emf"/><Relationship Id="rId9" Type="http://schemas.openxmlformats.org/officeDocument/2006/relationships/customXml" Target="../ink/ink107.xml"/><Relationship Id="rId14" Type="http://schemas.openxmlformats.org/officeDocument/2006/relationships/image" Target="../media/image155.emf"/><Relationship Id="rId22" Type="http://schemas.openxmlformats.org/officeDocument/2006/relationships/image" Target="../media/image159.emf"/><Relationship Id="rId27" Type="http://schemas.openxmlformats.org/officeDocument/2006/relationships/customXml" Target="../ink/ink116.xml"/><Relationship Id="rId30" Type="http://schemas.openxmlformats.org/officeDocument/2006/relationships/image" Target="../media/image163.emf"/><Relationship Id="rId35" Type="http://schemas.openxmlformats.org/officeDocument/2006/relationships/customXml" Target="../ink/ink120.xml"/><Relationship Id="rId43" Type="http://schemas.openxmlformats.org/officeDocument/2006/relationships/customXml" Target="../ink/ink124.xml"/><Relationship Id="rId8" Type="http://schemas.openxmlformats.org/officeDocument/2006/relationships/image" Target="../media/image152.emf"/><Relationship Id="rId3" Type="http://schemas.openxmlformats.org/officeDocument/2006/relationships/customXml" Target="../ink/ink104.xml"/><Relationship Id="rId12" Type="http://schemas.openxmlformats.org/officeDocument/2006/relationships/image" Target="../media/image154.emf"/><Relationship Id="rId17" Type="http://schemas.openxmlformats.org/officeDocument/2006/relationships/customXml" Target="../ink/ink111.xml"/><Relationship Id="rId25" Type="http://schemas.openxmlformats.org/officeDocument/2006/relationships/customXml" Target="../ink/ink115.xml"/><Relationship Id="rId33" Type="http://schemas.openxmlformats.org/officeDocument/2006/relationships/customXml" Target="../ink/ink119.xml"/><Relationship Id="rId38" Type="http://schemas.openxmlformats.org/officeDocument/2006/relationships/image" Target="../media/image167.emf"/><Relationship Id="rId46" Type="http://schemas.openxmlformats.org/officeDocument/2006/relationships/image" Target="../media/image171.emf"/><Relationship Id="rId20" Type="http://schemas.openxmlformats.org/officeDocument/2006/relationships/image" Target="../media/image158.emf"/><Relationship Id="rId41" Type="http://schemas.openxmlformats.org/officeDocument/2006/relationships/customXml" Target="../ink/ink1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customXml" Target="../ink/ink1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3.emf"/><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customXml" Target="../ink/ink127.xml"/><Relationship Id="rId2" Type="http://schemas.openxmlformats.org/officeDocument/2006/relationships/image" Target="../media/image178.emf"/><Relationship Id="rId1" Type="http://schemas.openxmlformats.org/officeDocument/2006/relationships/slideLayout" Target="../slideLayouts/slideLayout2.xml"/><Relationship Id="rId4" Type="http://schemas.openxmlformats.org/officeDocument/2006/relationships/image" Target="../media/image1450.emf"/></Relationships>
</file>

<file path=ppt/slides/_rels/slide69.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hyperlink" Target="http://www.fasttext.cc/" TargetMode="External"/><Relationship Id="rId7" Type="http://schemas.openxmlformats.org/officeDocument/2006/relationships/image" Target="../media/image183.jpg"/><Relationship Id="rId2" Type="http://schemas.openxmlformats.org/officeDocument/2006/relationships/hyperlink" Target="https://code.google.com/archive/p/word2vec/" TargetMode="External"/><Relationship Id="rId1" Type="http://schemas.openxmlformats.org/officeDocument/2006/relationships/slideLayout" Target="../slideLayouts/slideLayout43.xml"/><Relationship Id="rId6" Type="http://schemas.openxmlformats.org/officeDocument/2006/relationships/image" Target="../media/image182.jpg"/><Relationship Id="rId5" Type="http://schemas.openxmlformats.org/officeDocument/2006/relationships/image" Target="../media/image181.png"/><Relationship Id="rId4" Type="http://schemas.openxmlformats.org/officeDocument/2006/relationships/hyperlink" Target="http://nlp.stanford.edu/projects/glove/" TargetMode="External"/><Relationship Id="rId9" Type="http://schemas.openxmlformats.org/officeDocument/2006/relationships/image" Target="../media/image1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emf"/><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8.emf"/><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282.png"/><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43.xml"/></Relationships>
</file>

<file path=ppt/slides/_rels/slide99.xml.rels><?xml version="1.0" encoding="UTF-8" standalone="yes"?>
<Relationships xmlns="http://schemas.openxmlformats.org/package/2006/relationships"><Relationship Id="rId8" Type="http://schemas.openxmlformats.org/officeDocument/2006/relationships/image" Target="../media/image205.tif"/><Relationship Id="rId3" Type="http://schemas.openxmlformats.org/officeDocument/2006/relationships/image" Target="../media/image200.jpeg"/><Relationship Id="rId7" Type="http://schemas.openxmlformats.org/officeDocument/2006/relationships/image" Target="../media/image204.tif"/><Relationship Id="rId2" Type="http://schemas.openxmlformats.org/officeDocument/2006/relationships/image" Target="../media/image199.jpeg"/><Relationship Id="rId1" Type="http://schemas.openxmlformats.org/officeDocument/2006/relationships/slideLayout" Target="../slideLayouts/slideLayout5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ctrTitle"/>
          </p:nvPr>
        </p:nvSpPr>
        <p:spPr>
          <a:xfrm>
            <a:off x="533400" y="590550"/>
            <a:ext cx="7772400" cy="857250"/>
          </a:xfrm>
        </p:spPr>
        <p:txBody>
          <a:bodyPr/>
          <a:lstStyle/>
          <a:p>
            <a:pPr eaLnBrk="1" hangingPunct="1"/>
            <a:r>
              <a:rPr lang="en-US" dirty="0" smtClean="0"/>
              <a:t>CPSC 503</a:t>
            </a:r>
            <a:br>
              <a:rPr lang="en-US" dirty="0" smtClean="0"/>
            </a:br>
            <a:r>
              <a:rPr lang="en-US" dirty="0" smtClean="0"/>
              <a:t>Computational Linguistics</a:t>
            </a:r>
          </a:p>
        </p:txBody>
      </p:sp>
      <p:sp>
        <p:nvSpPr>
          <p:cNvPr id="1031" name="Rectangle 3"/>
          <p:cNvSpPr>
            <a:spLocks noGrp="1" noChangeArrowheads="1"/>
          </p:cNvSpPr>
          <p:nvPr>
            <p:ph type="subTitle" idx="1"/>
          </p:nvPr>
        </p:nvSpPr>
        <p:spPr>
          <a:xfrm>
            <a:off x="1295400" y="1962150"/>
            <a:ext cx="6781800" cy="1543050"/>
          </a:xfrm>
        </p:spPr>
        <p:txBody>
          <a:bodyPr/>
          <a:lstStyle/>
          <a:p>
            <a:pPr eaLnBrk="1" hangingPunct="1"/>
            <a:r>
              <a:rPr lang="en-US" i="1" dirty="0" smtClean="0"/>
              <a:t>Computational Lexical Semantics</a:t>
            </a:r>
          </a:p>
          <a:p>
            <a:pPr eaLnBrk="1" hangingPunct="1"/>
            <a:r>
              <a:rPr lang="en-US" i="1" dirty="0" smtClean="0"/>
              <a:t>(focus on word </a:t>
            </a:r>
            <a:r>
              <a:rPr lang="en-US" i="1" dirty="0" err="1" smtClean="0"/>
              <a:t>embeddings</a:t>
            </a:r>
            <a:r>
              <a:rPr lang="en-US" i="1" dirty="0" smtClean="0"/>
              <a:t>)</a:t>
            </a:r>
          </a:p>
          <a:p>
            <a:pPr eaLnBrk="1" hangingPunct="1"/>
            <a:r>
              <a:rPr lang="en-US" dirty="0" smtClean="0"/>
              <a:t>Lecture 13</a:t>
            </a:r>
          </a:p>
          <a:p>
            <a:pPr eaLnBrk="1" hangingPunct="1"/>
            <a:r>
              <a:rPr lang="en-US" dirty="0" smtClean="0"/>
              <a:t>Giuseppe </a:t>
            </a:r>
            <a:r>
              <a:rPr lang="en-US" dirty="0" err="1" smtClean="0"/>
              <a:t>Carenini</a:t>
            </a:r>
            <a:endParaRPr lang="en-US" dirty="0" smtClean="0"/>
          </a:p>
        </p:txBody>
      </p:sp>
      <mc:AlternateContent xmlns:mc="http://schemas.openxmlformats.org/markup-compatibility/2006" xmlns:p14="http://schemas.microsoft.com/office/powerpoint/2010/main">
        <mc:Choice Requires="p14">
          <p:contentPart p14:bwMode="auto" r:id="rId3">
            <p14:nvContentPartPr>
              <p14:cNvPr id="1032" name="Ink 8"/>
              <p14:cNvContentPartPr>
                <a14:cpLocks xmlns:a14="http://schemas.microsoft.com/office/drawing/2010/main" noRot="1" noChangeAspect="1" noEditPoints="1" noChangeArrowheads="1" noChangeShapeType="1"/>
              </p14:cNvContentPartPr>
              <p14:nvPr/>
            </p14:nvContentPartPr>
            <p14:xfrm>
              <a:off x="912813" y="3631412"/>
              <a:ext cx="525462" cy="222647"/>
            </p14:xfrm>
          </p:contentPart>
        </mc:Choice>
        <mc:Fallback xmlns="">
          <p:pic>
            <p:nvPicPr>
              <p:cNvPr id="1032" name="Ink 8"/>
              <p:cNvPicPr>
                <a:picLocks noRot="1" noChangeAspect="1" noEditPoints="1" noChangeArrowheads="1" noChangeShapeType="1"/>
              </p:cNvPicPr>
              <p:nvPr/>
            </p:nvPicPr>
            <p:blipFill>
              <a:blip r:embed="rId4"/>
              <a:stretch>
                <a:fillRect/>
              </a:stretch>
            </p:blipFill>
            <p:spPr>
              <a:xfrm>
                <a:off x="903096" y="4831080"/>
                <a:ext cx="547776" cy="319892"/>
              </a:xfrm>
              <a:prstGeom prst="rect">
                <a:avLst/>
              </a:prstGeom>
            </p:spPr>
          </p:pic>
        </mc:Fallback>
      </mc:AlternateContent>
      <p:sp>
        <p:nvSpPr>
          <p:cNvPr id="8" name="TextBox 7"/>
          <p:cNvSpPr txBox="1"/>
          <p:nvPr/>
        </p:nvSpPr>
        <p:spPr>
          <a:xfrm>
            <a:off x="269551" y="4629150"/>
            <a:ext cx="3804247" cy="369332"/>
          </a:xfrm>
          <a:prstGeom prst="rect">
            <a:avLst/>
          </a:prstGeom>
          <a:noFill/>
        </p:spPr>
        <p:txBody>
          <a:bodyPr wrap="none" rtlCol="0">
            <a:spAutoFit/>
          </a:bodyPr>
          <a:lstStyle/>
          <a:p>
            <a:r>
              <a:rPr lang="en-CA" sz="1800" dirty="0" smtClean="0">
                <a:latin typeface="+mn-lt"/>
              </a:rPr>
              <a:t>Slides Source: </a:t>
            </a:r>
            <a:r>
              <a:rPr lang="en-CA" sz="1800" dirty="0" err="1" smtClean="0">
                <a:latin typeface="+mn-lt"/>
              </a:rPr>
              <a:t>Jurafsky</a:t>
            </a:r>
            <a:r>
              <a:rPr lang="en-CA" sz="1800" dirty="0" smtClean="0">
                <a:latin typeface="+mn-lt"/>
              </a:rPr>
              <a:t> &amp; Martin</a:t>
            </a:r>
            <a:endParaRPr lang="en-CA" sz="1800" dirty="0">
              <a:latin typeface="+mn-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824760" y="3185640"/>
              <a:ext cx="603720" cy="477720"/>
            </p14:xfrm>
          </p:contentPart>
        </mc:Choice>
        <mc:Fallback xmlns="">
          <p:pic>
            <p:nvPicPr>
              <p:cNvPr id="2" name="Ink 1"/>
              <p:cNvPicPr/>
              <p:nvPr/>
            </p:nvPicPr>
            <p:blipFill>
              <a:blip r:embed="rId6"/>
              <a:stretch>
                <a:fillRect/>
              </a:stretch>
            </p:blipFill>
            <p:spPr>
              <a:xfrm>
                <a:off x="812880" y="3173040"/>
                <a:ext cx="620280" cy="495000"/>
              </a:xfrm>
              <a:prstGeom prst="rect">
                <a:avLst/>
              </a:prstGeom>
            </p:spPr>
          </p:pic>
        </mc:Fallback>
      </mc:AlternateContent>
    </p:spTree>
    <p:extLst>
      <p:ext uri="{BB962C8B-B14F-4D97-AF65-F5344CB8AC3E}">
        <p14:creationId xmlns:p14="http://schemas.microsoft.com/office/powerpoint/2010/main" val="2670220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bwMode="auto">
          <a:xfrm>
            <a:off x="990600" y="1809750"/>
            <a:ext cx="5867400" cy="1295400"/>
          </a:xfrm>
          <a:prstGeom prst="snip1Rect">
            <a:avLst/>
          </a:prstGeom>
          <a:solidFill>
            <a:srgbClr val="D5AE4C"/>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01378" name="Rectangle 1026"/>
          <p:cNvSpPr>
            <a:spLocks noGrp="1" noChangeArrowheads="1"/>
          </p:cNvSpPr>
          <p:nvPr>
            <p:ph type="title"/>
          </p:nvPr>
        </p:nvSpPr>
        <p:spPr>
          <a:xfrm>
            <a:off x="1371600" y="133350"/>
            <a:ext cx="7467600" cy="742950"/>
          </a:xfrm>
        </p:spPr>
        <p:txBody>
          <a:bodyPr/>
          <a:lstStyle/>
          <a:p>
            <a:r>
              <a:rPr lang="en-US" dirty="0" smtClean="0"/>
              <a:t>Intuition of distributional word </a:t>
            </a:r>
            <a:r>
              <a:rPr lang="en-US" dirty="0"/>
              <a:t>similarity</a:t>
            </a:r>
          </a:p>
        </p:txBody>
      </p:sp>
      <p:sp>
        <p:nvSpPr>
          <p:cNvPr id="101379" name="Rectangle 1027"/>
          <p:cNvSpPr>
            <a:spLocks noGrp="1" noChangeArrowheads="1"/>
          </p:cNvSpPr>
          <p:nvPr>
            <p:ph sz="quarter" idx="1"/>
          </p:nvPr>
        </p:nvSpPr>
        <p:spPr>
          <a:xfrm>
            <a:off x="228600" y="1352550"/>
            <a:ext cx="8382000" cy="3505200"/>
          </a:xfrm>
        </p:spPr>
        <p:txBody>
          <a:bodyPr/>
          <a:lstStyle/>
          <a:p>
            <a:r>
              <a:rPr lang="en-US" dirty="0"/>
              <a:t>E</a:t>
            </a:r>
            <a:r>
              <a:rPr lang="en-US" dirty="0" smtClean="0"/>
              <a:t>xample: Suppose I asked you what is </a:t>
            </a:r>
            <a:r>
              <a:rPr lang="en-US" b="1" i="1" dirty="0" err="1" smtClean="0">
                <a:latin typeface="Courier"/>
                <a:cs typeface="Courier"/>
              </a:rPr>
              <a:t>tesgüino</a:t>
            </a:r>
            <a:r>
              <a:rPr lang="en-US" i="1" dirty="0" smtClean="0">
                <a:latin typeface="Courier"/>
                <a:cs typeface="Courier"/>
              </a:rPr>
              <a:t>?</a:t>
            </a:r>
            <a:r>
              <a:rPr lang="en-US" dirty="0" smtClean="0">
                <a:latin typeface="Courier"/>
                <a:cs typeface="Courier"/>
              </a:rPr>
              <a:t> </a:t>
            </a:r>
            <a:endParaRPr lang="en-US" dirty="0"/>
          </a:p>
          <a:p>
            <a:pPr marL="800100" lvl="2" indent="0">
              <a:lnSpc>
                <a:spcPct val="90000"/>
              </a:lnSpc>
              <a:buNone/>
            </a:pPr>
            <a:r>
              <a:rPr lang="en-US" dirty="0">
                <a:latin typeface="Courier"/>
                <a:cs typeface="Courier"/>
              </a:rPr>
              <a:t>A bottle of </a:t>
            </a:r>
            <a:r>
              <a:rPr lang="en-US" b="1" i="1" dirty="0" err="1" smtClean="0">
                <a:latin typeface="Courier"/>
                <a:cs typeface="Courier"/>
              </a:rPr>
              <a:t>tesgüino</a:t>
            </a:r>
            <a:r>
              <a:rPr lang="en-US" dirty="0" smtClean="0">
                <a:latin typeface="Courier"/>
                <a:cs typeface="Courier"/>
              </a:rPr>
              <a:t> </a:t>
            </a:r>
            <a:r>
              <a:rPr lang="en-US" dirty="0">
                <a:latin typeface="Courier"/>
                <a:cs typeface="Courier"/>
              </a:rPr>
              <a:t>is on the table</a:t>
            </a:r>
          </a:p>
          <a:p>
            <a:pPr marL="800100" lvl="2" indent="0">
              <a:lnSpc>
                <a:spcPct val="90000"/>
              </a:lnSpc>
              <a:buNone/>
            </a:pPr>
            <a:r>
              <a:rPr lang="en-US" dirty="0">
                <a:latin typeface="Courier"/>
                <a:cs typeface="Courier"/>
              </a:rPr>
              <a:t>Everybody likes </a:t>
            </a:r>
            <a:r>
              <a:rPr lang="en-US" b="1" i="1" dirty="0" err="1" smtClean="0">
                <a:latin typeface="Courier"/>
                <a:cs typeface="Courier"/>
              </a:rPr>
              <a:t>tesgüino</a:t>
            </a:r>
            <a:endParaRPr lang="en-US" dirty="0">
              <a:latin typeface="Courier"/>
              <a:cs typeface="Courier"/>
            </a:endParaRPr>
          </a:p>
          <a:p>
            <a:pPr marL="800100" lvl="2" indent="0">
              <a:lnSpc>
                <a:spcPct val="90000"/>
              </a:lnSpc>
              <a:buNone/>
            </a:pPr>
            <a:r>
              <a:rPr lang="en-US" b="1" i="1" dirty="0" err="1" smtClean="0">
                <a:latin typeface="Courier"/>
                <a:cs typeface="Courier"/>
              </a:rPr>
              <a:t>Tesgüino</a:t>
            </a:r>
            <a:r>
              <a:rPr lang="en-US" dirty="0" smtClean="0">
                <a:latin typeface="Courier"/>
                <a:cs typeface="Courier"/>
              </a:rPr>
              <a:t> </a:t>
            </a:r>
            <a:r>
              <a:rPr lang="en-US" dirty="0">
                <a:latin typeface="Courier"/>
                <a:cs typeface="Courier"/>
              </a:rPr>
              <a:t>makes you drunk</a:t>
            </a:r>
          </a:p>
          <a:p>
            <a:pPr marL="800100" lvl="2" indent="0">
              <a:lnSpc>
                <a:spcPct val="90000"/>
              </a:lnSpc>
              <a:buNone/>
            </a:pPr>
            <a:r>
              <a:rPr lang="en-US" dirty="0">
                <a:latin typeface="Courier"/>
                <a:cs typeface="Courier"/>
              </a:rPr>
              <a:t>We make </a:t>
            </a:r>
            <a:r>
              <a:rPr lang="en-US" b="1" i="1" dirty="0" err="1" smtClean="0">
                <a:latin typeface="Courier"/>
                <a:cs typeface="Courier"/>
              </a:rPr>
              <a:t>tesgüino</a:t>
            </a:r>
            <a:r>
              <a:rPr lang="en-US" dirty="0" smtClean="0">
                <a:latin typeface="Courier"/>
                <a:cs typeface="Courier"/>
              </a:rPr>
              <a:t> </a:t>
            </a:r>
            <a:r>
              <a:rPr lang="en-US" dirty="0">
                <a:latin typeface="Courier"/>
                <a:cs typeface="Courier"/>
              </a:rPr>
              <a:t>out of corn.</a:t>
            </a:r>
          </a:p>
          <a:p>
            <a:r>
              <a:rPr lang="en-US" sz="2000" dirty="0" smtClean="0">
                <a:latin typeface="Calibri (Body)"/>
                <a:cs typeface="Calibri (Body)"/>
              </a:rPr>
              <a:t>From context words humans can guess </a:t>
            </a:r>
            <a:r>
              <a:rPr lang="en-US" sz="2000" b="1" i="1" dirty="0" err="1" smtClean="0">
                <a:latin typeface="Calibri (Body)"/>
                <a:cs typeface="Calibri (Body)"/>
              </a:rPr>
              <a:t>tesgüino</a:t>
            </a:r>
            <a:r>
              <a:rPr lang="en-US" sz="2000" dirty="0" smtClean="0">
                <a:latin typeface="Calibri (Body)"/>
                <a:cs typeface="Calibri (Body)"/>
              </a:rPr>
              <a:t> means</a:t>
            </a:r>
          </a:p>
          <a:p>
            <a:pPr lvl="1"/>
            <a:r>
              <a:rPr lang="en-US" dirty="0"/>
              <a:t>a</a:t>
            </a:r>
            <a:r>
              <a:rPr lang="en-US" dirty="0" smtClean="0"/>
              <a:t>n alcoholic beverage like beer</a:t>
            </a:r>
            <a:endParaRPr lang="en-US" dirty="0"/>
          </a:p>
          <a:p>
            <a:r>
              <a:rPr lang="en-US" dirty="0" smtClean="0"/>
              <a:t>Intuition for algorithm: </a:t>
            </a:r>
          </a:p>
          <a:p>
            <a:pPr lvl="1"/>
            <a:r>
              <a:rPr lang="en-US" b="1" dirty="0" smtClean="0"/>
              <a:t>Two words are similar if they have similar word contexts.</a:t>
            </a:r>
            <a:endParaRPr lang="en-US" b="1" dirty="0"/>
          </a:p>
        </p:txBody>
      </p:sp>
      <p:sp>
        <p:nvSpPr>
          <p:cNvPr id="3" name="Date Placeholder 2"/>
          <p:cNvSpPr>
            <a:spLocks noGrp="1"/>
          </p:cNvSpPr>
          <p:nvPr>
            <p:ph type="dt" sz="half" idx="10"/>
          </p:nvPr>
        </p:nvSpPr>
        <p:spPr/>
        <p:txBody>
          <a:bodyPr/>
          <a:lstStyle/>
          <a:p>
            <a:pPr>
              <a:defRPr/>
            </a:pPr>
            <a:fld id="{6B8942E2-0078-4149-B0DA-FDE72FBAFAB3}" type="datetime1">
              <a:rPr lang="en-US" smtClean="0"/>
              <a:t>2/25/2019</a:t>
            </a:fld>
            <a:endParaRPr lang="en-US"/>
          </a:p>
        </p:txBody>
      </p:sp>
      <p:sp>
        <p:nvSpPr>
          <p:cNvPr id="4" name="Footer Placeholder 3"/>
          <p:cNvSpPr>
            <a:spLocks noGrp="1"/>
          </p:cNvSpPr>
          <p:nvPr>
            <p:ph type="ftr" sz="quarter" idx="11"/>
          </p:nvPr>
        </p:nvSpPr>
        <p:spPr/>
        <p:txBody>
          <a:bodyPr/>
          <a:lstStyle/>
          <a:p>
            <a:pPr>
              <a:defRPr/>
            </a:pPr>
            <a:r>
              <a:rPr lang="en-US" smtClean="0"/>
              <a:t>CPSC503 Winter 2019</a:t>
            </a:r>
            <a:endParaRPr lang="en-US"/>
          </a:p>
        </p:txBody>
      </p:sp>
      <p:sp>
        <p:nvSpPr>
          <p:cNvPr id="5" name="Slide Number Placeholder 4"/>
          <p:cNvSpPr>
            <a:spLocks noGrp="1"/>
          </p:cNvSpPr>
          <p:nvPr>
            <p:ph type="sldNum" sz="quarter" idx="12"/>
          </p:nvPr>
        </p:nvSpPr>
        <p:spPr/>
        <p:txBody>
          <a:bodyPr/>
          <a:lstStyle/>
          <a:p>
            <a:fld id="{10F35DC5-7E65-8247-99AB-4E984F8A921E}" type="slidenum">
              <a:rPr lang="en-US" smtClean="0"/>
              <a:pPr/>
              <a:t>10</a:t>
            </a:fld>
            <a:endParaRPr lang="en-US"/>
          </a:p>
        </p:txBody>
      </p:sp>
    </p:spTree>
    <p:extLst>
      <p:ext uri="{BB962C8B-B14F-4D97-AF65-F5344CB8AC3E}">
        <p14:creationId xmlns:p14="http://schemas.microsoft.com/office/powerpoint/2010/main" val="34650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853" y="667577"/>
            <a:ext cx="6049655" cy="459605"/>
          </a:xfrm>
        </p:spPr>
        <p:txBody>
          <a:bodyPr>
            <a:normAutofit fontScale="90000"/>
          </a:bodyPr>
          <a:lstStyle/>
          <a:p>
            <a:r>
              <a:rPr lang="en-US" dirty="0"/>
              <a:t>Visualizing changes</a:t>
            </a:r>
          </a:p>
        </p:txBody>
      </p:sp>
      <p:sp>
        <p:nvSpPr>
          <p:cNvPr id="5" name="TextBox 4"/>
          <p:cNvSpPr txBox="1"/>
          <p:nvPr/>
        </p:nvSpPr>
        <p:spPr>
          <a:xfrm>
            <a:off x="1862528" y="1416453"/>
            <a:ext cx="5486400" cy="415498"/>
          </a:xfrm>
          <a:prstGeom prst="rect">
            <a:avLst/>
          </a:prstGeom>
          <a:noFill/>
        </p:spPr>
        <p:txBody>
          <a:bodyPr wrap="square" rtlCol="0">
            <a:spAutoFit/>
          </a:bodyPr>
          <a:lstStyle/>
          <a:p>
            <a:pPr defTabSz="685800" fontAlgn="auto">
              <a:spcBef>
                <a:spcPts val="0"/>
              </a:spcBef>
              <a:spcAft>
                <a:spcPts val="0"/>
              </a:spcAft>
            </a:pPr>
            <a:r>
              <a:rPr lang="en-US" sz="2100" dirty="0">
                <a:solidFill>
                  <a:srgbClr val="000000"/>
                </a:solidFill>
                <a:latin typeface="Calibri" panose="020F0502020204030204"/>
                <a:ea typeface="+mn-ea"/>
                <a:cs typeface="+mn-cs"/>
              </a:rPr>
              <a:t>Project 300 dimensions down into 2</a:t>
            </a:r>
          </a:p>
        </p:txBody>
      </p:sp>
      <p:sp>
        <p:nvSpPr>
          <p:cNvPr id="6" name="Shape 168"/>
          <p:cNvSpPr/>
          <p:nvPr/>
        </p:nvSpPr>
        <p:spPr>
          <a:xfrm>
            <a:off x="1862528" y="4786908"/>
            <a:ext cx="3525693" cy="261850"/>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400"/>
            </a:lvl1pPr>
          </a:lstStyle>
          <a:p>
            <a:pPr defTabSz="685800" fontAlgn="auto">
              <a:spcBef>
                <a:spcPts val="0"/>
              </a:spcBef>
              <a:spcAft>
                <a:spcPts val="0"/>
              </a:spcAft>
            </a:pPr>
            <a:r>
              <a:rPr lang="en-US" sz="1350" dirty="0">
                <a:solidFill>
                  <a:srgbClr val="000000"/>
                </a:solidFill>
                <a:latin typeface="Calibri" panose="020F0502020204030204"/>
                <a:ea typeface="+mn-ea"/>
                <a:cs typeface="+mn-cs"/>
              </a:rPr>
              <a:t>~30 million books, 1850-1990, Google Books data</a:t>
            </a:r>
          </a:p>
        </p:txBody>
      </p:sp>
      <p:pic>
        <p:nvPicPr>
          <p:cNvPr id="7" name="wordpaths-final.png"/>
          <p:cNvPicPr>
            <a:picLocks noChangeAspect="1"/>
          </p:cNvPicPr>
          <p:nvPr/>
        </p:nvPicPr>
        <p:blipFill>
          <a:blip r:embed="rId2">
            <a:extLst/>
          </a:blip>
          <a:stretch>
            <a:fillRect/>
          </a:stretch>
        </p:blipFill>
        <p:spPr>
          <a:xfrm>
            <a:off x="1314451" y="2287310"/>
            <a:ext cx="6629400" cy="2211569"/>
          </a:xfrm>
          <a:prstGeom prst="rect">
            <a:avLst/>
          </a:prstGeom>
          <a:ln w="12700">
            <a:miter lim="400000"/>
          </a:ln>
        </p:spPr>
      </p:pic>
    </p:spTree>
    <p:extLst>
      <p:ext uri="{BB962C8B-B14F-4D97-AF65-F5344CB8AC3E}">
        <p14:creationId xmlns:p14="http://schemas.microsoft.com/office/powerpoint/2010/main" val="37311729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292" name="Shape 2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defTabSz="685800" fontAlgn="auto">
              <a:spcBef>
                <a:spcPts val="0"/>
              </a:spcBef>
              <a:spcAft>
                <a:spcPts val="0"/>
              </a:spcAft>
              <a:defRPr sz="1800"/>
            </a:pPr>
            <a:fld id="{86CB4B4D-7CA3-9044-876B-883B54F8677D}" type="slidenum">
              <a:rPr sz="738">
                <a:latin typeface="Calibri" panose="020F0502020204030204"/>
                <a:ea typeface="+mn-ea"/>
                <a:cs typeface="+mn-cs"/>
              </a:rPr>
              <a:pPr defTabSz="685800" fontAlgn="auto">
                <a:spcBef>
                  <a:spcPts val="0"/>
                </a:spcBef>
                <a:spcAft>
                  <a:spcPts val="0"/>
                </a:spcAft>
                <a:defRPr sz="1800"/>
              </a:pPr>
              <a:t>101</a:t>
            </a:fld>
            <a:endParaRPr sz="738">
              <a:latin typeface="Calibri" panose="020F0502020204030204"/>
              <a:ea typeface="+mn-ea"/>
              <a:cs typeface="+mn-cs"/>
            </a:endParaRPr>
          </a:p>
        </p:txBody>
      </p:sp>
      <p:pic>
        <p:nvPicPr>
          <p:cNvPr id="294" name="pasted-image.png"/>
          <p:cNvPicPr/>
          <p:nvPr/>
        </p:nvPicPr>
        <p:blipFill>
          <a:blip r:embed="rId2">
            <a:extLst/>
          </a:blip>
          <a:stretch>
            <a:fillRect/>
          </a:stretch>
        </p:blipFill>
        <p:spPr>
          <a:xfrm>
            <a:off x="2120710" y="1196275"/>
            <a:ext cx="4722300" cy="3785486"/>
          </a:xfrm>
          <a:prstGeom prst="rect">
            <a:avLst/>
          </a:prstGeom>
          <a:ln w="12700">
            <a:miter lim="400000"/>
          </a:ln>
        </p:spPr>
      </p:pic>
      <p:sp>
        <p:nvSpPr>
          <p:cNvPr id="8" name="Title 1"/>
          <p:cNvSpPr>
            <a:spLocks noGrp="1"/>
          </p:cNvSpPr>
          <p:nvPr>
            <p:ph type="title"/>
          </p:nvPr>
        </p:nvSpPr>
        <p:spPr>
          <a:xfrm>
            <a:off x="1445426" y="202618"/>
            <a:ext cx="6240781" cy="550638"/>
          </a:xfrm>
        </p:spPr>
        <p:txBody>
          <a:bodyPr>
            <a:normAutofit fontScale="90000"/>
          </a:bodyPr>
          <a:lstStyle/>
          <a:p>
            <a:r>
              <a:rPr lang="en-US" dirty="0"/>
              <a:t>The evolution of sentiment words</a:t>
            </a:r>
          </a:p>
        </p:txBody>
      </p:sp>
      <p:sp>
        <p:nvSpPr>
          <p:cNvPr id="2" name="TextBox 1"/>
          <p:cNvSpPr txBox="1"/>
          <p:nvPr/>
        </p:nvSpPr>
        <p:spPr>
          <a:xfrm>
            <a:off x="2281009" y="850026"/>
            <a:ext cx="4846968" cy="369332"/>
          </a:xfrm>
          <a:prstGeom prst="rect">
            <a:avLst/>
          </a:prstGeom>
          <a:noFill/>
        </p:spPr>
        <p:txBody>
          <a:bodyPr wrap="none" rtlCol="0">
            <a:spAutoFit/>
          </a:bodyPr>
          <a:lstStyle/>
          <a:p>
            <a:pPr defTabSz="685800" fontAlgn="auto">
              <a:spcBef>
                <a:spcPts val="0"/>
              </a:spcBef>
              <a:spcAft>
                <a:spcPts val="0"/>
              </a:spcAft>
            </a:pPr>
            <a:r>
              <a:rPr lang="en-US" sz="1800" dirty="0">
                <a:solidFill>
                  <a:srgbClr val="000000"/>
                </a:solidFill>
                <a:latin typeface="Calibri" panose="020F0502020204030204"/>
                <a:ea typeface="+mn-ea"/>
                <a:cs typeface="+mn-cs"/>
              </a:rPr>
              <a:t>Negative words change faster than positive words</a:t>
            </a:r>
          </a:p>
        </p:txBody>
      </p:sp>
    </p:spTree>
    <p:extLst>
      <p:ext uri="{BB962C8B-B14F-4D97-AF65-F5344CB8AC3E}">
        <p14:creationId xmlns:p14="http://schemas.microsoft.com/office/powerpoint/2010/main" val="26584944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D5A4-05BD-2A44-A2BB-10E89FA55651}"/>
              </a:ext>
            </a:extLst>
          </p:cNvPr>
          <p:cNvSpPr>
            <a:spLocks noGrp="1"/>
          </p:cNvSpPr>
          <p:nvPr>
            <p:ph type="title"/>
          </p:nvPr>
        </p:nvSpPr>
        <p:spPr/>
        <p:txBody>
          <a:bodyPr/>
          <a:lstStyle/>
          <a:p>
            <a:r>
              <a:rPr lang="en-US" dirty="0"/>
              <a:t>Embeddings and bias</a:t>
            </a:r>
          </a:p>
        </p:txBody>
      </p:sp>
      <p:sp>
        <p:nvSpPr>
          <p:cNvPr id="3" name="Content Placeholder 2">
            <a:extLst>
              <a:ext uri="{FF2B5EF4-FFF2-40B4-BE49-F238E27FC236}">
                <a16:creationId xmlns:a16="http://schemas.microsoft.com/office/drawing/2014/main" id="{26C40453-6BC0-D64A-888D-B5495ADF79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07836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470846"/>
          </a:xfrm>
        </p:spPr>
        <p:txBody>
          <a:bodyPr>
            <a:normAutofit fontScale="90000"/>
          </a:bodyPr>
          <a:lstStyle/>
          <a:p>
            <a:r>
              <a:rPr lang="en-US" dirty="0" err="1"/>
              <a:t>Embeddings</a:t>
            </a:r>
            <a:r>
              <a:rPr lang="en-US" dirty="0"/>
              <a:t> reflect cultural bias</a:t>
            </a:r>
          </a:p>
        </p:txBody>
      </p:sp>
      <p:sp>
        <p:nvSpPr>
          <p:cNvPr id="3" name="Content Placeholder 2"/>
          <p:cNvSpPr>
            <a:spLocks noGrp="1"/>
          </p:cNvSpPr>
          <p:nvPr>
            <p:ph sz="quarter" idx="1"/>
          </p:nvPr>
        </p:nvSpPr>
        <p:spPr>
          <a:xfrm>
            <a:off x="1760220" y="1943100"/>
            <a:ext cx="6240781" cy="2857500"/>
          </a:xfrm>
        </p:spPr>
        <p:txBody>
          <a:bodyPr>
            <a:normAutofit/>
          </a:bodyPr>
          <a:lstStyle/>
          <a:p>
            <a:r>
              <a:rPr lang="en-US" sz="2400" dirty="0"/>
              <a:t>Ask </a:t>
            </a:r>
            <a:r>
              <a:rPr lang="en-US" sz="2100" dirty="0"/>
              <a:t>“Paris : France :: Tokyo : x” </a:t>
            </a:r>
          </a:p>
          <a:p>
            <a:pPr lvl="1"/>
            <a:r>
              <a:rPr lang="en-US" sz="2100" dirty="0"/>
              <a:t>x = Japan</a:t>
            </a:r>
          </a:p>
          <a:p>
            <a:r>
              <a:rPr lang="en-US" sz="2400" dirty="0"/>
              <a:t>Ask </a:t>
            </a:r>
            <a:r>
              <a:rPr lang="en-US" sz="2100" dirty="0"/>
              <a:t>“father : doctor :: mother : x” </a:t>
            </a:r>
          </a:p>
          <a:p>
            <a:pPr lvl="1"/>
            <a:r>
              <a:rPr lang="en-US" sz="2100" dirty="0"/>
              <a:t>x = nurse</a:t>
            </a:r>
          </a:p>
          <a:p>
            <a:r>
              <a:rPr lang="en-US" sz="2400" dirty="0"/>
              <a:t>Ask “man : computer programmer :: woman : x” </a:t>
            </a:r>
          </a:p>
          <a:p>
            <a:pPr lvl="1"/>
            <a:r>
              <a:rPr lang="en-US" sz="2100" dirty="0"/>
              <a:t>x = homemaker</a:t>
            </a:r>
          </a:p>
          <a:p>
            <a:endParaRPr lang="en-US" dirty="0"/>
          </a:p>
        </p:txBody>
      </p:sp>
      <p:sp>
        <p:nvSpPr>
          <p:cNvPr id="4" name="TextBox 3"/>
          <p:cNvSpPr txBox="1"/>
          <p:nvPr/>
        </p:nvSpPr>
        <p:spPr>
          <a:xfrm>
            <a:off x="2686050" y="742950"/>
            <a:ext cx="5192822" cy="923330"/>
          </a:xfrm>
          <a:prstGeom prst="rect">
            <a:avLst/>
          </a:prstGeom>
          <a:noFill/>
        </p:spPr>
        <p:txBody>
          <a:bodyPr wrap="square" rtlCol="0">
            <a:spAutoFit/>
          </a:bodyPr>
          <a:lstStyle/>
          <a:p>
            <a:pPr defTabSz="685800" fontAlgn="auto">
              <a:spcBef>
                <a:spcPts val="0"/>
              </a:spcBef>
              <a:spcAft>
                <a:spcPts val="0"/>
              </a:spcAft>
            </a:pPr>
            <a:r>
              <a:rPr lang="en-US" sz="1350" dirty="0" err="1">
                <a:solidFill>
                  <a:srgbClr val="000000"/>
                </a:solidFill>
                <a:latin typeface="Calibri" panose="020F0502020204030204"/>
                <a:ea typeface="+mn-ea"/>
                <a:cs typeface="+mn-cs"/>
              </a:rPr>
              <a:t>Bolukbasi</a:t>
            </a:r>
            <a:r>
              <a:rPr lang="en-US" sz="1350" dirty="0">
                <a:solidFill>
                  <a:srgbClr val="000000"/>
                </a:solidFill>
                <a:latin typeface="Calibri" panose="020F0502020204030204"/>
                <a:ea typeface="+mn-ea"/>
                <a:cs typeface="+mn-cs"/>
              </a:rPr>
              <a:t>, </a:t>
            </a:r>
            <a:r>
              <a:rPr lang="en-US" sz="1350" dirty="0" err="1">
                <a:solidFill>
                  <a:srgbClr val="000000"/>
                </a:solidFill>
                <a:latin typeface="Calibri" panose="020F0502020204030204"/>
                <a:ea typeface="+mn-ea"/>
                <a:cs typeface="+mn-cs"/>
              </a:rPr>
              <a:t>Tolga</a:t>
            </a:r>
            <a:r>
              <a:rPr lang="en-US" sz="1350" dirty="0">
                <a:solidFill>
                  <a:srgbClr val="000000"/>
                </a:solidFill>
                <a:latin typeface="Calibri" panose="020F0502020204030204"/>
                <a:ea typeface="+mn-ea"/>
                <a:cs typeface="+mn-cs"/>
              </a:rPr>
              <a:t>, Kai-Wei Chang, James Y. Zou, </a:t>
            </a:r>
            <a:r>
              <a:rPr lang="en-US" sz="1350" dirty="0" err="1">
                <a:solidFill>
                  <a:srgbClr val="000000"/>
                </a:solidFill>
                <a:latin typeface="Calibri" panose="020F0502020204030204"/>
                <a:ea typeface="+mn-ea"/>
                <a:cs typeface="+mn-cs"/>
              </a:rPr>
              <a:t>Venkatesh</a:t>
            </a:r>
            <a:r>
              <a:rPr lang="en-US" sz="1350" dirty="0">
                <a:solidFill>
                  <a:srgbClr val="000000"/>
                </a:solidFill>
                <a:latin typeface="Calibri" panose="020F0502020204030204"/>
                <a:ea typeface="+mn-ea"/>
                <a:cs typeface="+mn-cs"/>
              </a:rPr>
              <a:t> </a:t>
            </a:r>
            <a:r>
              <a:rPr lang="en-US" sz="1350" dirty="0" err="1">
                <a:solidFill>
                  <a:srgbClr val="000000"/>
                </a:solidFill>
                <a:latin typeface="Calibri" panose="020F0502020204030204"/>
                <a:ea typeface="+mn-ea"/>
                <a:cs typeface="+mn-cs"/>
              </a:rPr>
              <a:t>Saligrama</a:t>
            </a:r>
            <a:r>
              <a:rPr lang="en-US" sz="1350" dirty="0">
                <a:solidFill>
                  <a:srgbClr val="000000"/>
                </a:solidFill>
                <a:latin typeface="Calibri" panose="020F0502020204030204"/>
                <a:ea typeface="+mn-ea"/>
                <a:cs typeface="+mn-cs"/>
              </a:rPr>
              <a:t>, and Adam T. </a:t>
            </a:r>
            <a:r>
              <a:rPr lang="en-US" sz="1350" dirty="0" err="1">
                <a:solidFill>
                  <a:srgbClr val="000000"/>
                </a:solidFill>
                <a:latin typeface="Calibri" panose="020F0502020204030204"/>
                <a:ea typeface="+mn-ea"/>
                <a:cs typeface="+mn-cs"/>
              </a:rPr>
              <a:t>Kalai</a:t>
            </a:r>
            <a:r>
              <a:rPr lang="en-US" sz="1350" dirty="0">
                <a:solidFill>
                  <a:srgbClr val="000000"/>
                </a:solidFill>
                <a:latin typeface="Calibri" panose="020F0502020204030204"/>
                <a:ea typeface="+mn-ea"/>
                <a:cs typeface="+mn-cs"/>
              </a:rPr>
              <a:t>. "Man is to computer programmer as woman is to homemaker? </a:t>
            </a:r>
            <a:r>
              <a:rPr lang="en-US" sz="1350" dirty="0" err="1">
                <a:solidFill>
                  <a:srgbClr val="000000"/>
                </a:solidFill>
                <a:latin typeface="Calibri" panose="020F0502020204030204"/>
                <a:ea typeface="+mn-ea"/>
                <a:cs typeface="+mn-cs"/>
              </a:rPr>
              <a:t>debiasing</a:t>
            </a:r>
            <a:r>
              <a:rPr lang="en-US" sz="1350" dirty="0">
                <a:solidFill>
                  <a:srgbClr val="000000"/>
                </a:solidFill>
                <a:latin typeface="Calibri" panose="020F0502020204030204"/>
                <a:ea typeface="+mn-ea"/>
                <a:cs typeface="+mn-cs"/>
              </a:rPr>
              <a:t> word </a:t>
            </a:r>
            <a:r>
              <a:rPr lang="en-US" sz="1350" dirty="0" err="1">
                <a:solidFill>
                  <a:srgbClr val="000000"/>
                </a:solidFill>
                <a:latin typeface="Calibri" panose="020F0502020204030204"/>
                <a:ea typeface="+mn-ea"/>
                <a:cs typeface="+mn-cs"/>
              </a:rPr>
              <a:t>embeddings</a:t>
            </a:r>
            <a:r>
              <a:rPr lang="en-US" sz="1350" dirty="0">
                <a:solidFill>
                  <a:srgbClr val="000000"/>
                </a:solidFill>
                <a:latin typeface="Calibri" panose="020F0502020204030204"/>
                <a:ea typeface="+mn-ea"/>
                <a:cs typeface="+mn-cs"/>
              </a:rPr>
              <a:t>." In </a:t>
            </a:r>
            <a:r>
              <a:rPr lang="en-US" sz="1350" i="1" dirty="0">
                <a:solidFill>
                  <a:srgbClr val="000000"/>
                </a:solidFill>
                <a:latin typeface="Calibri" panose="020F0502020204030204"/>
                <a:ea typeface="+mn-ea"/>
                <a:cs typeface="+mn-cs"/>
              </a:rPr>
              <a:t>Advances in Neural Information Processing Systems</a:t>
            </a:r>
            <a:r>
              <a:rPr lang="en-US" sz="1350" dirty="0">
                <a:solidFill>
                  <a:srgbClr val="000000"/>
                </a:solidFill>
                <a:latin typeface="Calibri" panose="020F0502020204030204"/>
                <a:ea typeface="+mn-ea"/>
                <a:cs typeface="+mn-cs"/>
              </a:rPr>
              <a:t>, pp. 4349-4357. 2016.</a:t>
            </a:r>
          </a:p>
        </p:txBody>
      </p:sp>
    </p:spTree>
    <p:extLst>
      <p:ext uri="{BB962C8B-B14F-4D97-AF65-F5344CB8AC3E}">
        <p14:creationId xmlns:p14="http://schemas.microsoft.com/office/powerpoint/2010/main" val="68587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470846"/>
          </a:xfrm>
        </p:spPr>
        <p:txBody>
          <a:bodyPr>
            <a:normAutofit fontScale="90000"/>
          </a:bodyPr>
          <a:lstStyle/>
          <a:p>
            <a:r>
              <a:rPr lang="en-US" dirty="0" err="1"/>
              <a:t>Embeddings</a:t>
            </a:r>
            <a:r>
              <a:rPr lang="en-US" dirty="0"/>
              <a:t> reflect cultural bias</a:t>
            </a:r>
          </a:p>
        </p:txBody>
      </p:sp>
      <p:sp>
        <p:nvSpPr>
          <p:cNvPr id="3" name="Content Placeholder 2"/>
          <p:cNvSpPr>
            <a:spLocks noGrp="1"/>
          </p:cNvSpPr>
          <p:nvPr>
            <p:ph sz="quarter" idx="1"/>
          </p:nvPr>
        </p:nvSpPr>
        <p:spPr>
          <a:xfrm>
            <a:off x="1485901" y="1314450"/>
            <a:ext cx="6515100" cy="3486150"/>
          </a:xfrm>
        </p:spPr>
        <p:txBody>
          <a:bodyPr>
            <a:normAutofit fontScale="92500" lnSpcReduction="10000"/>
          </a:bodyPr>
          <a:lstStyle/>
          <a:p>
            <a:r>
              <a:rPr lang="en-US" dirty="0"/>
              <a:t>Implicit Association test (Greenwald et al 1998): How associated are </a:t>
            </a:r>
          </a:p>
          <a:p>
            <a:pPr lvl="1"/>
            <a:r>
              <a:rPr lang="en-US" dirty="0"/>
              <a:t>concepts (</a:t>
            </a:r>
            <a:r>
              <a:rPr lang="en-US" i="1" dirty="0"/>
              <a:t>flowers</a:t>
            </a:r>
            <a:r>
              <a:rPr lang="en-US" dirty="0"/>
              <a:t>, </a:t>
            </a:r>
            <a:r>
              <a:rPr lang="en-US" i="1" dirty="0"/>
              <a:t>insects</a:t>
            </a:r>
            <a:r>
              <a:rPr lang="en-US" dirty="0"/>
              <a:t>) &amp;  attributes (</a:t>
            </a:r>
            <a:r>
              <a:rPr lang="en-US" i="1" dirty="0"/>
              <a:t>pleasantness</a:t>
            </a:r>
            <a:r>
              <a:rPr lang="en-US" dirty="0"/>
              <a:t>, </a:t>
            </a:r>
            <a:r>
              <a:rPr lang="en-US" i="1" dirty="0"/>
              <a:t>unpleasantness</a:t>
            </a:r>
            <a:r>
              <a:rPr lang="en-US" dirty="0"/>
              <a:t>)?</a:t>
            </a:r>
          </a:p>
          <a:p>
            <a:pPr lvl="1"/>
            <a:r>
              <a:rPr lang="en-US" dirty="0"/>
              <a:t>Studied by measuring timing latencies for categorization.</a:t>
            </a:r>
          </a:p>
          <a:p>
            <a:r>
              <a:rPr lang="en-US" dirty="0"/>
              <a:t>Psychological findings on US participants:</a:t>
            </a:r>
          </a:p>
          <a:p>
            <a:pPr lvl="1"/>
            <a:r>
              <a:rPr lang="en-US" dirty="0"/>
              <a:t>African-American names are associated with unpleasant words (more than European-American names)</a:t>
            </a:r>
          </a:p>
          <a:p>
            <a:pPr lvl="1"/>
            <a:r>
              <a:rPr lang="en-US" dirty="0"/>
              <a:t>Male names associated more with math, female names with arts</a:t>
            </a:r>
          </a:p>
          <a:p>
            <a:pPr lvl="1"/>
            <a:r>
              <a:rPr lang="en-US" dirty="0"/>
              <a:t>Old people's names with unpleasant words, young people with pleasant words.</a:t>
            </a:r>
          </a:p>
          <a:p>
            <a:r>
              <a:rPr lang="en-US" sz="2100" dirty="0" err="1"/>
              <a:t>Caliskan</a:t>
            </a:r>
            <a:r>
              <a:rPr lang="en-US" sz="2100" dirty="0"/>
              <a:t> et al. replication with embeddings:</a:t>
            </a:r>
          </a:p>
          <a:p>
            <a:pPr lvl="1"/>
            <a:r>
              <a:rPr lang="en-US" sz="1800" dirty="0"/>
              <a:t>African-American names (</a:t>
            </a:r>
            <a:r>
              <a:rPr lang="en-US" sz="1800" i="1" dirty="0"/>
              <a:t>Leroy, Shaniqua</a:t>
            </a:r>
            <a:r>
              <a:rPr lang="en-US" sz="1800" dirty="0"/>
              <a:t>) had a higher </a:t>
            </a:r>
            <a:r>
              <a:rPr lang="en-US" sz="1800" dirty="0" err="1"/>
              <a:t>GloVe</a:t>
            </a:r>
            <a:r>
              <a:rPr lang="en-US" sz="1800" dirty="0"/>
              <a:t> cosine with unpleasant words  (</a:t>
            </a:r>
            <a:r>
              <a:rPr lang="en-US" sz="1800" i="1" dirty="0"/>
              <a:t>abuse, stink, ugly</a:t>
            </a:r>
            <a:r>
              <a:rPr lang="en-US" sz="1800" dirty="0"/>
              <a:t>)</a:t>
            </a:r>
          </a:p>
          <a:p>
            <a:pPr lvl="1"/>
            <a:r>
              <a:rPr lang="en-US" sz="1800" dirty="0"/>
              <a:t>European American names (</a:t>
            </a:r>
            <a:r>
              <a:rPr lang="en-US" sz="1800" i="1" dirty="0"/>
              <a:t>Brad, Greg, Courtney</a:t>
            </a:r>
            <a:r>
              <a:rPr lang="en-US" sz="1800" dirty="0"/>
              <a:t>) had a higher cosine with pleasant words (</a:t>
            </a:r>
            <a:r>
              <a:rPr lang="en-US" sz="1800" i="1" dirty="0"/>
              <a:t>love, peace, miracle</a:t>
            </a:r>
            <a:r>
              <a:rPr lang="en-US" sz="1800" dirty="0"/>
              <a:t>)</a:t>
            </a:r>
          </a:p>
          <a:p>
            <a:r>
              <a:rPr lang="en-US" sz="1950" dirty="0"/>
              <a:t>Embeddings reflect and replicate all sorts of pernicious biases.</a:t>
            </a:r>
          </a:p>
          <a:p>
            <a:endParaRPr lang="en-US" dirty="0"/>
          </a:p>
          <a:p>
            <a:endParaRPr lang="en-US" dirty="0"/>
          </a:p>
        </p:txBody>
      </p:sp>
      <p:sp>
        <p:nvSpPr>
          <p:cNvPr id="4" name="TextBox 3"/>
          <p:cNvSpPr txBox="1"/>
          <p:nvPr/>
        </p:nvSpPr>
        <p:spPr>
          <a:xfrm>
            <a:off x="2286000" y="725827"/>
            <a:ext cx="5612130" cy="415498"/>
          </a:xfrm>
          <a:prstGeom prst="rect">
            <a:avLst/>
          </a:prstGeom>
          <a:noFill/>
        </p:spPr>
        <p:txBody>
          <a:bodyPr wrap="square" rtlCol="0">
            <a:spAutoFit/>
          </a:bodyPr>
          <a:lstStyle/>
          <a:p>
            <a:pPr defTabSz="685800" fontAlgn="auto">
              <a:spcBef>
                <a:spcPts val="0"/>
              </a:spcBef>
              <a:spcAft>
                <a:spcPts val="0"/>
              </a:spcAft>
            </a:pPr>
            <a:r>
              <a:rPr lang="en-US" sz="1050" dirty="0" err="1">
                <a:solidFill>
                  <a:srgbClr val="000000"/>
                </a:solidFill>
                <a:latin typeface="Calibri" panose="020F0502020204030204"/>
                <a:ea typeface="+mn-ea"/>
                <a:cs typeface="+mn-cs"/>
              </a:rPr>
              <a:t>Caliskan</a:t>
            </a:r>
            <a:r>
              <a:rPr lang="en-US" sz="1050" dirty="0">
                <a:solidFill>
                  <a:srgbClr val="000000"/>
                </a:solidFill>
                <a:latin typeface="Calibri" panose="020F0502020204030204"/>
                <a:ea typeface="+mn-ea"/>
                <a:cs typeface="+mn-cs"/>
              </a:rPr>
              <a:t>, Aylin, Joanna J. </a:t>
            </a:r>
            <a:r>
              <a:rPr lang="en-US" sz="1050" dirty="0" err="1">
                <a:solidFill>
                  <a:srgbClr val="000000"/>
                </a:solidFill>
                <a:latin typeface="Calibri" panose="020F0502020204030204"/>
                <a:ea typeface="+mn-ea"/>
                <a:cs typeface="+mn-cs"/>
              </a:rPr>
              <a:t>Bruson</a:t>
            </a:r>
            <a:r>
              <a:rPr lang="en-US" sz="1050" dirty="0">
                <a:solidFill>
                  <a:srgbClr val="000000"/>
                </a:solidFill>
                <a:latin typeface="Calibri" panose="020F0502020204030204"/>
                <a:ea typeface="+mn-ea"/>
                <a:cs typeface="+mn-cs"/>
              </a:rPr>
              <a:t> and Arvind Narayanan. 2017. Semantics derived automatically from language corpora contain human-like biases. Science 356:6334, 183-186.</a:t>
            </a:r>
          </a:p>
        </p:txBody>
      </p:sp>
    </p:spTree>
    <p:extLst>
      <p:ext uri="{BB962C8B-B14F-4D97-AF65-F5344CB8AC3E}">
        <p14:creationId xmlns:p14="http://schemas.microsoft.com/office/powerpoint/2010/main" val="25167151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F679-433C-9748-85CA-19F6D9F436BC}"/>
              </a:ext>
            </a:extLst>
          </p:cNvPr>
          <p:cNvSpPr>
            <a:spLocks noGrp="1"/>
          </p:cNvSpPr>
          <p:nvPr>
            <p:ph type="title"/>
          </p:nvPr>
        </p:nvSpPr>
        <p:spPr/>
        <p:txBody>
          <a:bodyPr/>
          <a:lstStyle/>
          <a:p>
            <a:r>
              <a:rPr lang="en-US" dirty="0"/>
              <a:t>Directions</a:t>
            </a:r>
          </a:p>
        </p:txBody>
      </p:sp>
      <p:sp>
        <p:nvSpPr>
          <p:cNvPr id="3" name="Content Placeholder 2">
            <a:extLst>
              <a:ext uri="{FF2B5EF4-FFF2-40B4-BE49-F238E27FC236}">
                <a16:creationId xmlns:a16="http://schemas.microsoft.com/office/drawing/2014/main" id="{28B3E126-25B8-C745-AE37-7C30EFF59AA3}"/>
              </a:ext>
            </a:extLst>
          </p:cNvPr>
          <p:cNvSpPr>
            <a:spLocks noGrp="1"/>
          </p:cNvSpPr>
          <p:nvPr>
            <p:ph idx="1"/>
          </p:nvPr>
        </p:nvSpPr>
        <p:spPr/>
        <p:txBody>
          <a:bodyPr>
            <a:normAutofit/>
          </a:bodyPr>
          <a:lstStyle/>
          <a:p>
            <a:r>
              <a:rPr lang="en-US" sz="2100" dirty="0"/>
              <a:t>Debiasing algorithms for embeddings</a:t>
            </a:r>
          </a:p>
          <a:p>
            <a:pPr lvl="1"/>
            <a:r>
              <a:rPr lang="en-US" sz="1800" dirty="0" err="1"/>
              <a:t>Bolukbasi</a:t>
            </a:r>
            <a:r>
              <a:rPr lang="en-US" sz="1800" dirty="0"/>
              <a:t>, </a:t>
            </a:r>
            <a:r>
              <a:rPr lang="en-US" sz="1800" dirty="0" err="1"/>
              <a:t>Tolga</a:t>
            </a:r>
            <a:r>
              <a:rPr lang="en-US" sz="1800" dirty="0"/>
              <a:t>, Chang, Kai-Wei, Zou, James Y., </a:t>
            </a:r>
            <a:r>
              <a:rPr lang="en-US" sz="1800" dirty="0" err="1"/>
              <a:t>Saligrama</a:t>
            </a:r>
            <a:r>
              <a:rPr lang="en-US" sz="1800" dirty="0"/>
              <a:t>, Venkatesh, and </a:t>
            </a:r>
            <a:r>
              <a:rPr lang="en-US" sz="1800" dirty="0" err="1"/>
              <a:t>Kalai</a:t>
            </a:r>
            <a:r>
              <a:rPr lang="en-US" sz="1800" dirty="0"/>
              <a:t>, Adam T. (2016). Man is to computer programmer as woman is to homemaker? debiasing word embeddings. In </a:t>
            </a:r>
            <a:r>
              <a:rPr lang="en-US" sz="1800" i="1" dirty="0"/>
              <a:t>Advances in Neural Infor- </a:t>
            </a:r>
            <a:r>
              <a:rPr lang="en-US" sz="1800" i="1" dirty="0" err="1"/>
              <a:t>mation</a:t>
            </a:r>
            <a:r>
              <a:rPr lang="en-US" sz="1800" i="1" dirty="0"/>
              <a:t> Processing Systems</a:t>
            </a:r>
            <a:r>
              <a:rPr lang="en-US" sz="1800" dirty="0"/>
              <a:t>, pp. 4349–4357. </a:t>
            </a:r>
          </a:p>
          <a:p>
            <a:r>
              <a:rPr lang="en-US" sz="2100" dirty="0"/>
              <a:t>Use embeddings as a historical tool to study bias</a:t>
            </a:r>
          </a:p>
        </p:txBody>
      </p:sp>
    </p:spTree>
    <p:extLst>
      <p:ext uri="{BB962C8B-B14F-4D97-AF65-F5344CB8AC3E}">
        <p14:creationId xmlns:p14="http://schemas.microsoft.com/office/powerpoint/2010/main" val="6376486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1" y="214954"/>
            <a:ext cx="6412229" cy="470846"/>
          </a:xfrm>
        </p:spPr>
        <p:txBody>
          <a:bodyPr>
            <a:normAutofit fontScale="90000"/>
          </a:bodyPr>
          <a:lstStyle/>
          <a:p>
            <a:r>
              <a:rPr lang="en-US" dirty="0"/>
              <a:t>Embeddings as a window onto history</a:t>
            </a:r>
          </a:p>
        </p:txBody>
      </p:sp>
      <p:sp>
        <p:nvSpPr>
          <p:cNvPr id="3" name="Content Placeholder 2"/>
          <p:cNvSpPr>
            <a:spLocks noGrp="1"/>
          </p:cNvSpPr>
          <p:nvPr>
            <p:ph sz="quarter" idx="1"/>
          </p:nvPr>
        </p:nvSpPr>
        <p:spPr>
          <a:xfrm>
            <a:off x="1485901" y="1314450"/>
            <a:ext cx="6515100" cy="3486150"/>
          </a:xfrm>
        </p:spPr>
        <p:txBody>
          <a:bodyPr>
            <a:normAutofit/>
          </a:bodyPr>
          <a:lstStyle/>
          <a:p>
            <a:r>
              <a:rPr lang="en-US" sz="2400" dirty="0"/>
              <a:t>Use the Hamilton historical embeddings</a:t>
            </a:r>
          </a:p>
          <a:p>
            <a:r>
              <a:rPr lang="en-US" sz="2400" dirty="0"/>
              <a:t>The cosine similarity of embeddings for decade X for occupations (like teacher) to male vs female names</a:t>
            </a:r>
          </a:p>
          <a:p>
            <a:pPr lvl="1"/>
            <a:r>
              <a:rPr lang="en-US" sz="2100" dirty="0"/>
              <a:t>Is correlated with the actual percentage of women teachers in decade X</a:t>
            </a:r>
          </a:p>
          <a:p>
            <a:pPr marL="0" indent="0">
              <a:buNone/>
            </a:pPr>
            <a:endParaRPr lang="en-US" dirty="0"/>
          </a:p>
          <a:p>
            <a:pPr marL="0" indent="0">
              <a:buNone/>
            </a:pPr>
            <a:endParaRPr lang="en-US" dirty="0"/>
          </a:p>
          <a:p>
            <a:endParaRPr lang="en-US" dirty="0"/>
          </a:p>
        </p:txBody>
      </p:sp>
      <p:sp>
        <p:nvSpPr>
          <p:cNvPr id="4" name="TextBox 3"/>
          <p:cNvSpPr txBox="1"/>
          <p:nvPr/>
        </p:nvSpPr>
        <p:spPr>
          <a:xfrm>
            <a:off x="2286000" y="725828"/>
            <a:ext cx="5612130" cy="369332"/>
          </a:xfrm>
          <a:prstGeom prst="rect">
            <a:avLst/>
          </a:prstGeom>
          <a:noFill/>
        </p:spPr>
        <p:txBody>
          <a:bodyPr wrap="square" rtlCol="0">
            <a:spAutoFit/>
          </a:bodyPr>
          <a:lstStyle/>
          <a:p>
            <a:pPr defTabSz="685800" fontAlgn="auto">
              <a:spcBef>
                <a:spcPts val="0"/>
              </a:spcBef>
              <a:spcAft>
                <a:spcPts val="0"/>
              </a:spcAft>
            </a:pPr>
            <a:r>
              <a:rPr lang="en-US" sz="900" dirty="0">
                <a:solidFill>
                  <a:srgbClr val="000000"/>
                </a:solidFill>
                <a:latin typeface="Calibri" panose="020F0502020204030204"/>
                <a:ea typeface="+mn-ea"/>
                <a:cs typeface="+mn-cs"/>
              </a:rPr>
              <a:t>Garg, Nikhil, </a:t>
            </a:r>
            <a:r>
              <a:rPr lang="en-US" sz="900" dirty="0" err="1">
                <a:solidFill>
                  <a:srgbClr val="000000"/>
                </a:solidFill>
                <a:latin typeface="Calibri" panose="020F0502020204030204"/>
                <a:ea typeface="+mn-ea"/>
                <a:cs typeface="+mn-cs"/>
              </a:rPr>
              <a:t>Schiebinger</a:t>
            </a:r>
            <a:r>
              <a:rPr lang="en-US" sz="900" dirty="0">
                <a:solidFill>
                  <a:srgbClr val="000000"/>
                </a:solidFill>
                <a:latin typeface="Calibri" panose="020F0502020204030204"/>
                <a:ea typeface="+mn-ea"/>
                <a:cs typeface="+mn-cs"/>
              </a:rPr>
              <a:t>, </a:t>
            </a:r>
            <a:r>
              <a:rPr lang="en-US" sz="900" dirty="0" err="1">
                <a:solidFill>
                  <a:srgbClr val="000000"/>
                </a:solidFill>
                <a:latin typeface="Calibri" panose="020F0502020204030204"/>
                <a:ea typeface="+mn-ea"/>
                <a:cs typeface="+mn-cs"/>
              </a:rPr>
              <a:t>Londa</a:t>
            </a:r>
            <a:r>
              <a:rPr lang="en-US" sz="900" dirty="0">
                <a:solidFill>
                  <a:srgbClr val="000000"/>
                </a:solidFill>
                <a:latin typeface="Calibri" panose="020F0502020204030204"/>
                <a:ea typeface="+mn-ea"/>
                <a:cs typeface="+mn-cs"/>
              </a:rPr>
              <a:t>, Jurafsky, Dan, and Zou, James (2018). Word embeddings quantify 100 years of gender and ethnic stereotypes. </a:t>
            </a:r>
            <a:r>
              <a:rPr lang="en-US" sz="900" i="1" dirty="0">
                <a:solidFill>
                  <a:srgbClr val="000000"/>
                </a:solidFill>
                <a:latin typeface="Calibri" panose="020F0502020204030204"/>
                <a:ea typeface="+mn-ea"/>
                <a:cs typeface="+mn-cs"/>
              </a:rPr>
              <a:t>Proceedings of the National Academy of Sciences</a:t>
            </a:r>
            <a:r>
              <a:rPr lang="en-US" sz="900" dirty="0">
                <a:solidFill>
                  <a:srgbClr val="000000"/>
                </a:solidFill>
                <a:latin typeface="Calibri" panose="020F0502020204030204"/>
                <a:ea typeface="+mn-ea"/>
                <a:cs typeface="+mn-cs"/>
              </a:rPr>
              <a:t>, </a:t>
            </a:r>
            <a:r>
              <a:rPr lang="en-US" sz="900" i="1" dirty="0">
                <a:solidFill>
                  <a:srgbClr val="000000"/>
                </a:solidFill>
                <a:latin typeface="Calibri" panose="020F0502020204030204"/>
                <a:ea typeface="+mn-ea"/>
                <a:cs typeface="+mn-cs"/>
              </a:rPr>
              <a:t>115</a:t>
            </a:r>
            <a:r>
              <a:rPr lang="en-US" sz="900" dirty="0">
                <a:solidFill>
                  <a:srgbClr val="000000"/>
                </a:solidFill>
                <a:latin typeface="Calibri" panose="020F0502020204030204"/>
                <a:ea typeface="+mn-ea"/>
                <a:cs typeface="+mn-cs"/>
              </a:rPr>
              <a:t>(16), E3635–E3644 </a:t>
            </a:r>
            <a:endParaRPr lang="en-US" sz="788"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32096990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6137910" cy="699446"/>
          </a:xfrm>
        </p:spPr>
        <p:txBody>
          <a:bodyPr>
            <a:normAutofit fontScale="90000"/>
          </a:bodyPr>
          <a:lstStyle/>
          <a:p>
            <a:r>
              <a:rPr lang="en-US" dirty="0"/>
              <a:t>History of biased framings of women</a:t>
            </a:r>
          </a:p>
        </p:txBody>
      </p:sp>
      <p:sp>
        <p:nvSpPr>
          <p:cNvPr id="3" name="Content Placeholder 2"/>
          <p:cNvSpPr>
            <a:spLocks noGrp="1"/>
          </p:cNvSpPr>
          <p:nvPr>
            <p:ph idx="1"/>
          </p:nvPr>
        </p:nvSpPr>
        <p:spPr>
          <a:xfrm>
            <a:off x="1760220" y="1885950"/>
            <a:ext cx="5657851" cy="3523456"/>
          </a:xfrm>
        </p:spPr>
        <p:txBody>
          <a:bodyPr/>
          <a:lstStyle/>
          <a:p>
            <a:r>
              <a:rPr lang="en-US" sz="2400" dirty="0" err="1"/>
              <a:t>Embeddings</a:t>
            </a:r>
            <a:r>
              <a:rPr lang="en-US" sz="2400" dirty="0"/>
              <a:t> for competence adjectives are biased toward men</a:t>
            </a:r>
          </a:p>
          <a:p>
            <a:pPr lvl="1"/>
            <a:r>
              <a:rPr lang="en-US" sz="2250" i="1" dirty="0"/>
              <a:t>Smart, wise, brilliant, intelligent, resourceful, thoughtful, logical, etc.</a:t>
            </a:r>
          </a:p>
          <a:p>
            <a:r>
              <a:rPr lang="en-US" sz="2400" dirty="0"/>
              <a:t>This bias is slowly decreasing </a:t>
            </a:r>
          </a:p>
          <a:p>
            <a:endParaRPr lang="en-US" dirty="0"/>
          </a:p>
        </p:txBody>
      </p:sp>
      <p:sp>
        <p:nvSpPr>
          <p:cNvPr id="4" name="TextBox 3">
            <a:extLst>
              <a:ext uri="{FF2B5EF4-FFF2-40B4-BE49-F238E27FC236}">
                <a16:creationId xmlns:a16="http://schemas.microsoft.com/office/drawing/2014/main" id="{3018424D-76FB-844E-AD46-DC8C6DD6949F}"/>
              </a:ext>
            </a:extLst>
          </p:cNvPr>
          <p:cNvSpPr txBox="1"/>
          <p:nvPr/>
        </p:nvSpPr>
        <p:spPr>
          <a:xfrm>
            <a:off x="2286000" y="914400"/>
            <a:ext cx="5612130" cy="369332"/>
          </a:xfrm>
          <a:prstGeom prst="rect">
            <a:avLst/>
          </a:prstGeom>
          <a:noFill/>
        </p:spPr>
        <p:txBody>
          <a:bodyPr wrap="square" rtlCol="0">
            <a:spAutoFit/>
          </a:bodyPr>
          <a:lstStyle/>
          <a:p>
            <a:pPr defTabSz="685800" fontAlgn="auto">
              <a:spcBef>
                <a:spcPts val="0"/>
              </a:spcBef>
              <a:spcAft>
                <a:spcPts val="0"/>
              </a:spcAft>
            </a:pPr>
            <a:r>
              <a:rPr lang="en-US" sz="900" dirty="0">
                <a:solidFill>
                  <a:srgbClr val="000000"/>
                </a:solidFill>
                <a:latin typeface="Calibri" panose="020F0502020204030204"/>
                <a:ea typeface="+mn-ea"/>
                <a:cs typeface="+mn-cs"/>
              </a:rPr>
              <a:t>Garg, Nikhil, </a:t>
            </a:r>
            <a:r>
              <a:rPr lang="en-US" sz="900" dirty="0" err="1">
                <a:solidFill>
                  <a:srgbClr val="000000"/>
                </a:solidFill>
                <a:latin typeface="Calibri" panose="020F0502020204030204"/>
                <a:ea typeface="+mn-ea"/>
                <a:cs typeface="+mn-cs"/>
              </a:rPr>
              <a:t>Schiebinger</a:t>
            </a:r>
            <a:r>
              <a:rPr lang="en-US" sz="900" dirty="0">
                <a:solidFill>
                  <a:srgbClr val="000000"/>
                </a:solidFill>
                <a:latin typeface="Calibri" panose="020F0502020204030204"/>
                <a:ea typeface="+mn-ea"/>
                <a:cs typeface="+mn-cs"/>
              </a:rPr>
              <a:t>, </a:t>
            </a:r>
            <a:r>
              <a:rPr lang="en-US" sz="900" dirty="0" err="1">
                <a:solidFill>
                  <a:srgbClr val="000000"/>
                </a:solidFill>
                <a:latin typeface="Calibri" panose="020F0502020204030204"/>
                <a:ea typeface="+mn-ea"/>
                <a:cs typeface="+mn-cs"/>
              </a:rPr>
              <a:t>Londa</a:t>
            </a:r>
            <a:r>
              <a:rPr lang="en-US" sz="900" dirty="0">
                <a:solidFill>
                  <a:srgbClr val="000000"/>
                </a:solidFill>
                <a:latin typeface="Calibri" panose="020F0502020204030204"/>
                <a:ea typeface="+mn-ea"/>
                <a:cs typeface="+mn-cs"/>
              </a:rPr>
              <a:t>, Jurafsky, Dan, and Zou, James (2018). Word embeddings quantify 100 years of gender and ethnic stereotypes. </a:t>
            </a:r>
            <a:r>
              <a:rPr lang="en-US" sz="900" i="1" dirty="0">
                <a:solidFill>
                  <a:srgbClr val="000000"/>
                </a:solidFill>
                <a:latin typeface="Calibri" panose="020F0502020204030204"/>
                <a:ea typeface="+mn-ea"/>
                <a:cs typeface="+mn-cs"/>
              </a:rPr>
              <a:t>Proceedings of the National Academy of Sciences</a:t>
            </a:r>
            <a:r>
              <a:rPr lang="en-US" sz="900" dirty="0">
                <a:solidFill>
                  <a:srgbClr val="000000"/>
                </a:solidFill>
                <a:latin typeface="Calibri" panose="020F0502020204030204"/>
                <a:ea typeface="+mn-ea"/>
                <a:cs typeface="+mn-cs"/>
              </a:rPr>
              <a:t>, </a:t>
            </a:r>
            <a:r>
              <a:rPr lang="en-US" sz="900" i="1" dirty="0">
                <a:solidFill>
                  <a:srgbClr val="000000"/>
                </a:solidFill>
                <a:latin typeface="Calibri" panose="020F0502020204030204"/>
                <a:ea typeface="+mn-ea"/>
                <a:cs typeface="+mn-cs"/>
              </a:rPr>
              <a:t>115</a:t>
            </a:r>
            <a:r>
              <a:rPr lang="en-US" sz="900" dirty="0">
                <a:solidFill>
                  <a:srgbClr val="000000"/>
                </a:solidFill>
                <a:latin typeface="Calibri" panose="020F0502020204030204"/>
                <a:ea typeface="+mn-ea"/>
                <a:cs typeface="+mn-cs"/>
              </a:rPr>
              <a:t>(16), E3635–E3644 </a:t>
            </a:r>
            <a:endParaRPr lang="en-US" sz="788"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449632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84" y="214953"/>
            <a:ext cx="5994321" cy="1088068"/>
          </a:xfrm>
        </p:spPr>
        <p:txBody>
          <a:bodyPr/>
          <a:lstStyle/>
          <a:p>
            <a:r>
              <a:rPr lang="en-US" dirty="0" err="1"/>
              <a:t>Embeddings</a:t>
            </a:r>
            <a:r>
              <a:rPr lang="en-US" dirty="0"/>
              <a:t> reflect ethnic stereotypes over time</a:t>
            </a:r>
          </a:p>
        </p:txBody>
      </p:sp>
      <p:sp>
        <p:nvSpPr>
          <p:cNvPr id="3" name="Content Placeholder 2"/>
          <p:cNvSpPr>
            <a:spLocks noGrp="1"/>
          </p:cNvSpPr>
          <p:nvPr>
            <p:ph idx="1"/>
          </p:nvPr>
        </p:nvSpPr>
        <p:spPr>
          <a:xfrm>
            <a:off x="1760220" y="1812926"/>
            <a:ext cx="5657851" cy="3017520"/>
          </a:xfrm>
        </p:spPr>
        <p:txBody>
          <a:bodyPr>
            <a:normAutofit/>
          </a:bodyPr>
          <a:lstStyle/>
          <a:p>
            <a:pPr marL="223838" indent="-171450">
              <a:buFont typeface="Arial" charset="0"/>
              <a:buChar char="•"/>
            </a:pPr>
            <a:r>
              <a:rPr lang="en-US" sz="2400" dirty="0"/>
              <a:t>Princeton trilogy experiments</a:t>
            </a:r>
          </a:p>
          <a:p>
            <a:pPr marL="223838" indent="-171450">
              <a:buFont typeface="Arial" charset="0"/>
              <a:buChar char="•"/>
            </a:pPr>
            <a:r>
              <a:rPr lang="en-US" sz="2400" dirty="0"/>
              <a:t>Attitudes toward ethnic groups (1933, 1951, 1969) scores for adjectives</a:t>
            </a:r>
          </a:p>
          <a:p>
            <a:pPr marL="360998" lvl="2" indent="-171450">
              <a:buFont typeface="Arial" charset="0"/>
              <a:buChar char="•"/>
            </a:pPr>
            <a:r>
              <a:rPr lang="en-US" sz="2250" i="1" dirty="0"/>
              <a:t>industrious, superstitious, nationalistic</a:t>
            </a:r>
            <a:r>
              <a:rPr lang="en-US" sz="2250" dirty="0"/>
              <a:t>, </a:t>
            </a:r>
            <a:r>
              <a:rPr lang="en-US" sz="2250" dirty="0" err="1"/>
              <a:t>etc</a:t>
            </a:r>
            <a:endParaRPr lang="en-US" sz="2250" dirty="0"/>
          </a:p>
          <a:p>
            <a:pPr marL="223838" indent="-171450">
              <a:buFont typeface="Arial" charset="0"/>
              <a:buChar char="•"/>
            </a:pPr>
            <a:r>
              <a:rPr lang="en-US" sz="2400" dirty="0"/>
              <a:t>Cosine of Chinese name embeddings with those adjective embeddings correlates with human ratings.</a:t>
            </a:r>
          </a:p>
          <a:p>
            <a:endParaRPr lang="is-IS" dirty="0"/>
          </a:p>
          <a:p>
            <a:endParaRPr lang="en-US" dirty="0"/>
          </a:p>
          <a:p>
            <a:endParaRPr lang="en-US" dirty="0"/>
          </a:p>
        </p:txBody>
      </p:sp>
      <p:sp>
        <p:nvSpPr>
          <p:cNvPr id="4" name="TextBox 3">
            <a:extLst>
              <a:ext uri="{FF2B5EF4-FFF2-40B4-BE49-F238E27FC236}">
                <a16:creationId xmlns:a16="http://schemas.microsoft.com/office/drawing/2014/main" id="{EFB06755-AB9F-7F4C-BFEA-7E1A273530B3}"/>
              </a:ext>
            </a:extLst>
          </p:cNvPr>
          <p:cNvSpPr txBox="1"/>
          <p:nvPr/>
        </p:nvSpPr>
        <p:spPr>
          <a:xfrm>
            <a:off x="2286000" y="1305370"/>
            <a:ext cx="5612130" cy="369332"/>
          </a:xfrm>
          <a:prstGeom prst="rect">
            <a:avLst/>
          </a:prstGeom>
          <a:noFill/>
        </p:spPr>
        <p:txBody>
          <a:bodyPr wrap="square" rtlCol="0">
            <a:spAutoFit/>
          </a:bodyPr>
          <a:lstStyle/>
          <a:p>
            <a:pPr defTabSz="685800" fontAlgn="auto">
              <a:spcBef>
                <a:spcPts val="0"/>
              </a:spcBef>
              <a:spcAft>
                <a:spcPts val="0"/>
              </a:spcAft>
            </a:pPr>
            <a:r>
              <a:rPr lang="en-US" sz="900" dirty="0">
                <a:solidFill>
                  <a:srgbClr val="000000"/>
                </a:solidFill>
                <a:latin typeface="Calibri" panose="020F0502020204030204"/>
                <a:ea typeface="+mn-ea"/>
                <a:cs typeface="+mn-cs"/>
              </a:rPr>
              <a:t>Garg, Nikhil, </a:t>
            </a:r>
            <a:r>
              <a:rPr lang="en-US" sz="900" dirty="0" err="1">
                <a:solidFill>
                  <a:srgbClr val="000000"/>
                </a:solidFill>
                <a:latin typeface="Calibri" panose="020F0502020204030204"/>
                <a:ea typeface="+mn-ea"/>
                <a:cs typeface="+mn-cs"/>
              </a:rPr>
              <a:t>Schiebinger</a:t>
            </a:r>
            <a:r>
              <a:rPr lang="en-US" sz="900" dirty="0">
                <a:solidFill>
                  <a:srgbClr val="000000"/>
                </a:solidFill>
                <a:latin typeface="Calibri" panose="020F0502020204030204"/>
                <a:ea typeface="+mn-ea"/>
                <a:cs typeface="+mn-cs"/>
              </a:rPr>
              <a:t>, </a:t>
            </a:r>
            <a:r>
              <a:rPr lang="en-US" sz="900" dirty="0" err="1">
                <a:solidFill>
                  <a:srgbClr val="000000"/>
                </a:solidFill>
                <a:latin typeface="Calibri" panose="020F0502020204030204"/>
                <a:ea typeface="+mn-ea"/>
                <a:cs typeface="+mn-cs"/>
              </a:rPr>
              <a:t>Londa</a:t>
            </a:r>
            <a:r>
              <a:rPr lang="en-US" sz="900" dirty="0">
                <a:solidFill>
                  <a:srgbClr val="000000"/>
                </a:solidFill>
                <a:latin typeface="Calibri" panose="020F0502020204030204"/>
                <a:ea typeface="+mn-ea"/>
                <a:cs typeface="+mn-cs"/>
              </a:rPr>
              <a:t>, Jurafsky, Dan, and Zou, James (2018). Word embeddings quantify 100 years of gender and ethnic stereotypes. </a:t>
            </a:r>
            <a:r>
              <a:rPr lang="en-US" sz="900" i="1" dirty="0">
                <a:solidFill>
                  <a:srgbClr val="000000"/>
                </a:solidFill>
                <a:latin typeface="Calibri" panose="020F0502020204030204"/>
                <a:ea typeface="+mn-ea"/>
                <a:cs typeface="+mn-cs"/>
              </a:rPr>
              <a:t>Proceedings of the National Academy of Sciences</a:t>
            </a:r>
            <a:r>
              <a:rPr lang="en-US" sz="900" dirty="0">
                <a:solidFill>
                  <a:srgbClr val="000000"/>
                </a:solidFill>
                <a:latin typeface="Calibri" panose="020F0502020204030204"/>
                <a:ea typeface="+mn-ea"/>
                <a:cs typeface="+mn-cs"/>
              </a:rPr>
              <a:t>, </a:t>
            </a:r>
            <a:r>
              <a:rPr lang="en-US" sz="900" i="1" dirty="0">
                <a:solidFill>
                  <a:srgbClr val="000000"/>
                </a:solidFill>
                <a:latin typeface="Calibri" panose="020F0502020204030204"/>
                <a:ea typeface="+mn-ea"/>
                <a:cs typeface="+mn-cs"/>
              </a:rPr>
              <a:t>115</a:t>
            </a:r>
            <a:r>
              <a:rPr lang="en-US" sz="900" dirty="0">
                <a:solidFill>
                  <a:srgbClr val="000000"/>
                </a:solidFill>
                <a:latin typeface="Calibri" panose="020F0502020204030204"/>
                <a:ea typeface="+mn-ea"/>
                <a:cs typeface="+mn-cs"/>
              </a:rPr>
              <a:t>(16), E3635–E3644 </a:t>
            </a:r>
            <a:endParaRPr lang="en-US" sz="788"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34834247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in linguistic framing 1910-1990</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4561" y="2399110"/>
            <a:ext cx="4561868" cy="2744390"/>
          </a:xfrm>
        </p:spPr>
      </p:pic>
      <p:sp>
        <p:nvSpPr>
          <p:cNvPr id="3" name="TextBox 2"/>
          <p:cNvSpPr txBox="1"/>
          <p:nvPr/>
        </p:nvSpPr>
        <p:spPr>
          <a:xfrm>
            <a:off x="1519119" y="1692721"/>
            <a:ext cx="6481882" cy="738664"/>
          </a:xfrm>
          <a:prstGeom prst="rect">
            <a:avLst/>
          </a:prstGeom>
          <a:noFill/>
        </p:spPr>
        <p:txBody>
          <a:bodyPr wrap="square" rtlCol="0">
            <a:spAutoFit/>
          </a:bodyPr>
          <a:lstStyle/>
          <a:p>
            <a:pPr defTabSz="685800" fontAlgn="auto">
              <a:spcBef>
                <a:spcPts val="0"/>
              </a:spcBef>
              <a:spcAft>
                <a:spcPts val="0"/>
              </a:spcAft>
            </a:pPr>
            <a:r>
              <a:rPr lang="en-US" sz="2100" dirty="0">
                <a:solidFill>
                  <a:srgbClr val="000000"/>
                </a:solidFill>
                <a:latin typeface="Calibri" panose="020F0502020204030204"/>
                <a:ea typeface="+mn-ea"/>
                <a:cs typeface="+mn-cs"/>
              </a:rPr>
              <a:t>Change in association of Chinese names with adjectives framed as "othering" (</a:t>
            </a:r>
            <a:r>
              <a:rPr lang="en-US" sz="2100" i="1" dirty="0">
                <a:solidFill>
                  <a:srgbClr val="000000"/>
                </a:solidFill>
                <a:latin typeface="Calibri" panose="020F0502020204030204"/>
                <a:ea typeface="+mn-ea"/>
                <a:cs typeface="+mn-cs"/>
              </a:rPr>
              <a:t>barbaric</a:t>
            </a:r>
            <a:r>
              <a:rPr lang="en-US" sz="2100" dirty="0">
                <a:solidFill>
                  <a:srgbClr val="000000"/>
                </a:solidFill>
                <a:latin typeface="Calibri" panose="020F0502020204030204"/>
                <a:ea typeface="+mn-ea"/>
                <a:cs typeface="+mn-cs"/>
              </a:rPr>
              <a:t>, </a:t>
            </a:r>
            <a:r>
              <a:rPr lang="en-US" sz="2100" i="1" dirty="0">
                <a:solidFill>
                  <a:srgbClr val="000000"/>
                </a:solidFill>
                <a:latin typeface="Calibri" panose="020F0502020204030204"/>
                <a:ea typeface="+mn-ea"/>
                <a:cs typeface="+mn-cs"/>
              </a:rPr>
              <a:t>monstrous</a:t>
            </a:r>
            <a:r>
              <a:rPr lang="en-US" sz="2100" dirty="0">
                <a:solidFill>
                  <a:srgbClr val="000000"/>
                </a:solidFill>
                <a:latin typeface="Calibri" panose="020F0502020204030204"/>
                <a:ea typeface="+mn-ea"/>
                <a:cs typeface="+mn-cs"/>
              </a:rPr>
              <a:t>, </a:t>
            </a:r>
            <a:r>
              <a:rPr lang="en-US" sz="2100" i="1" dirty="0">
                <a:solidFill>
                  <a:srgbClr val="000000"/>
                </a:solidFill>
                <a:latin typeface="Calibri" panose="020F0502020204030204"/>
                <a:ea typeface="+mn-ea"/>
                <a:cs typeface="+mn-cs"/>
              </a:rPr>
              <a:t>bizarre</a:t>
            </a:r>
            <a:r>
              <a:rPr lang="en-US" sz="2100" dirty="0">
                <a:solidFill>
                  <a:srgbClr val="000000"/>
                </a:solidFill>
                <a:latin typeface="Calibri" panose="020F0502020204030204"/>
                <a:ea typeface="+mn-ea"/>
                <a:cs typeface="+mn-cs"/>
              </a:rPr>
              <a:t>)</a:t>
            </a:r>
          </a:p>
        </p:txBody>
      </p:sp>
      <p:sp>
        <p:nvSpPr>
          <p:cNvPr id="5" name="TextBox 4">
            <a:extLst>
              <a:ext uri="{FF2B5EF4-FFF2-40B4-BE49-F238E27FC236}">
                <a16:creationId xmlns:a16="http://schemas.microsoft.com/office/drawing/2014/main" id="{F2A9C93A-61D1-3942-998B-777BEB9C29E2}"/>
              </a:ext>
            </a:extLst>
          </p:cNvPr>
          <p:cNvSpPr txBox="1"/>
          <p:nvPr/>
        </p:nvSpPr>
        <p:spPr>
          <a:xfrm>
            <a:off x="2286000" y="1305370"/>
            <a:ext cx="5612130" cy="369332"/>
          </a:xfrm>
          <a:prstGeom prst="rect">
            <a:avLst/>
          </a:prstGeom>
          <a:noFill/>
        </p:spPr>
        <p:txBody>
          <a:bodyPr wrap="square" rtlCol="0">
            <a:spAutoFit/>
          </a:bodyPr>
          <a:lstStyle/>
          <a:p>
            <a:pPr defTabSz="685800" fontAlgn="auto">
              <a:spcBef>
                <a:spcPts val="0"/>
              </a:spcBef>
              <a:spcAft>
                <a:spcPts val="0"/>
              </a:spcAft>
            </a:pPr>
            <a:r>
              <a:rPr lang="en-US" sz="900" dirty="0">
                <a:solidFill>
                  <a:srgbClr val="000000"/>
                </a:solidFill>
                <a:latin typeface="Calibri" panose="020F0502020204030204"/>
                <a:ea typeface="+mn-ea"/>
                <a:cs typeface="+mn-cs"/>
              </a:rPr>
              <a:t>Garg, Nikhil, </a:t>
            </a:r>
            <a:r>
              <a:rPr lang="en-US" sz="900" dirty="0" err="1">
                <a:solidFill>
                  <a:srgbClr val="000000"/>
                </a:solidFill>
                <a:latin typeface="Calibri" panose="020F0502020204030204"/>
                <a:ea typeface="+mn-ea"/>
                <a:cs typeface="+mn-cs"/>
              </a:rPr>
              <a:t>Schiebinger</a:t>
            </a:r>
            <a:r>
              <a:rPr lang="en-US" sz="900" dirty="0">
                <a:solidFill>
                  <a:srgbClr val="000000"/>
                </a:solidFill>
                <a:latin typeface="Calibri" panose="020F0502020204030204"/>
                <a:ea typeface="+mn-ea"/>
                <a:cs typeface="+mn-cs"/>
              </a:rPr>
              <a:t>, </a:t>
            </a:r>
            <a:r>
              <a:rPr lang="en-US" sz="900" dirty="0" err="1">
                <a:solidFill>
                  <a:srgbClr val="000000"/>
                </a:solidFill>
                <a:latin typeface="Calibri" panose="020F0502020204030204"/>
                <a:ea typeface="+mn-ea"/>
                <a:cs typeface="+mn-cs"/>
              </a:rPr>
              <a:t>Londa</a:t>
            </a:r>
            <a:r>
              <a:rPr lang="en-US" sz="900" dirty="0">
                <a:solidFill>
                  <a:srgbClr val="000000"/>
                </a:solidFill>
                <a:latin typeface="Calibri" panose="020F0502020204030204"/>
                <a:ea typeface="+mn-ea"/>
                <a:cs typeface="+mn-cs"/>
              </a:rPr>
              <a:t>, Jurafsky, Dan, and Zou, James (2018). Word embeddings quantify 100 years of gender and ethnic stereotypes. </a:t>
            </a:r>
            <a:r>
              <a:rPr lang="en-US" sz="900" i="1" dirty="0">
                <a:solidFill>
                  <a:srgbClr val="000000"/>
                </a:solidFill>
                <a:latin typeface="Calibri" panose="020F0502020204030204"/>
                <a:ea typeface="+mn-ea"/>
                <a:cs typeface="+mn-cs"/>
              </a:rPr>
              <a:t>Proceedings of the National Academy of Sciences</a:t>
            </a:r>
            <a:r>
              <a:rPr lang="en-US" sz="900" dirty="0">
                <a:solidFill>
                  <a:srgbClr val="000000"/>
                </a:solidFill>
                <a:latin typeface="Calibri" panose="020F0502020204030204"/>
                <a:ea typeface="+mn-ea"/>
                <a:cs typeface="+mn-cs"/>
              </a:rPr>
              <a:t>, </a:t>
            </a:r>
            <a:r>
              <a:rPr lang="en-US" sz="900" i="1" dirty="0">
                <a:solidFill>
                  <a:srgbClr val="000000"/>
                </a:solidFill>
                <a:latin typeface="Calibri" panose="020F0502020204030204"/>
                <a:ea typeface="+mn-ea"/>
                <a:cs typeface="+mn-cs"/>
              </a:rPr>
              <a:t>115</a:t>
            </a:r>
            <a:r>
              <a:rPr lang="en-US" sz="900" dirty="0">
                <a:solidFill>
                  <a:srgbClr val="000000"/>
                </a:solidFill>
                <a:latin typeface="Calibri" panose="020F0502020204030204"/>
                <a:ea typeface="+mn-ea"/>
                <a:cs typeface="+mn-cs"/>
              </a:rPr>
              <a:t>(16), E3635–E3644 </a:t>
            </a:r>
            <a:endParaRPr lang="en-US" sz="788"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222290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30" y="-95250"/>
            <a:ext cx="9220200" cy="742950"/>
          </a:xfrm>
        </p:spPr>
        <p:txBody>
          <a:bodyPr/>
          <a:lstStyle/>
          <a:p>
            <a:r>
              <a:rPr lang="en-US" dirty="0" smtClean="0"/>
              <a:t>Shared intuition: Vectors Models </a:t>
            </a:r>
            <a:r>
              <a:rPr lang="en-US" dirty="0"/>
              <a:t>aka “</a:t>
            </a:r>
            <a:r>
              <a:rPr lang="en-US" dirty="0" err="1"/>
              <a:t>embeddings</a:t>
            </a:r>
            <a:r>
              <a:rPr lang="en-US" dirty="0"/>
              <a:t>”.</a:t>
            </a:r>
          </a:p>
        </p:txBody>
      </p:sp>
      <p:sp>
        <p:nvSpPr>
          <p:cNvPr id="3" name="Content Placeholder 2"/>
          <p:cNvSpPr>
            <a:spLocks noGrp="1"/>
          </p:cNvSpPr>
          <p:nvPr>
            <p:ph idx="1"/>
          </p:nvPr>
        </p:nvSpPr>
        <p:spPr>
          <a:xfrm>
            <a:off x="178130" y="590550"/>
            <a:ext cx="8839200" cy="1066800"/>
          </a:xfrm>
        </p:spPr>
        <p:txBody>
          <a:bodyPr/>
          <a:lstStyle/>
          <a:p>
            <a:r>
              <a:rPr lang="en-US" dirty="0" smtClean="0"/>
              <a:t>Model the meaning of a word by “embedding” in a vector space.</a:t>
            </a:r>
          </a:p>
          <a:p>
            <a:r>
              <a:rPr lang="en-US" dirty="0" smtClean="0"/>
              <a:t>The meaning of a word is a vector of numbers</a:t>
            </a:r>
          </a:p>
        </p:txBody>
      </p:sp>
      <p:sp>
        <p:nvSpPr>
          <p:cNvPr id="4" name="Slide Number Placeholder 3"/>
          <p:cNvSpPr>
            <a:spLocks noGrp="1"/>
          </p:cNvSpPr>
          <p:nvPr>
            <p:ph type="sldNum" sz="quarter" idx="12"/>
          </p:nvPr>
        </p:nvSpPr>
        <p:spPr>
          <a:xfrm>
            <a:off x="5664530" y="4762500"/>
            <a:ext cx="1981200" cy="342900"/>
          </a:xfrm>
        </p:spPr>
        <p:txBody>
          <a:bodyPr/>
          <a:lstStyle/>
          <a:p>
            <a:fld id="{10F35DC5-7E65-8247-99AB-4E984F8A921E}" type="slidenum">
              <a:rPr lang="en-US" smtClean="0"/>
              <a:pPr/>
              <a:t>11</a:t>
            </a:fld>
            <a:endParaRPr lang="en-US"/>
          </a:p>
        </p:txBody>
      </p:sp>
      <p:sp>
        <p:nvSpPr>
          <p:cNvPr id="5" name="Date Placeholder 4"/>
          <p:cNvSpPr>
            <a:spLocks noGrp="1"/>
          </p:cNvSpPr>
          <p:nvPr>
            <p:ph type="dt" sz="half" idx="10"/>
          </p:nvPr>
        </p:nvSpPr>
        <p:spPr/>
        <p:txBody>
          <a:bodyPr/>
          <a:lstStyle/>
          <a:p>
            <a:pPr>
              <a:defRPr/>
            </a:pPr>
            <a:fld id="{D5D5F4E4-7787-4B12-B588-811B90AA6810}"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
        <p:nvSpPr>
          <p:cNvPr id="7" name="Title 1"/>
          <p:cNvSpPr txBox="1">
            <a:spLocks/>
          </p:cNvSpPr>
          <p:nvPr/>
        </p:nvSpPr>
        <p:spPr bwMode="auto">
          <a:xfrm>
            <a:off x="178130" y="1276350"/>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r>
              <a:rPr lang="en-US" kern="0" dirty="0" smtClean="0"/>
              <a:t>Four kinds of vector models</a:t>
            </a:r>
            <a:endParaRPr lang="en-US" kern="0" dirty="0"/>
          </a:p>
        </p:txBody>
      </p:sp>
      <p:sp>
        <p:nvSpPr>
          <p:cNvPr id="8" name="Content Placeholder 2"/>
          <p:cNvSpPr txBox="1">
            <a:spLocks/>
          </p:cNvSpPr>
          <p:nvPr/>
        </p:nvSpPr>
        <p:spPr bwMode="auto">
          <a:xfrm>
            <a:off x="-59872" y="1962150"/>
            <a:ext cx="10118271"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Font typeface="Times" charset="0"/>
              <a:buNone/>
            </a:pPr>
            <a:r>
              <a:rPr lang="en-US" sz="2800" b="1" kern="0" dirty="0" smtClean="0"/>
              <a:t>Sparse</a:t>
            </a:r>
            <a:r>
              <a:rPr lang="en-US" sz="2800" kern="0" dirty="0" smtClean="0"/>
              <a:t> vector representations</a:t>
            </a:r>
          </a:p>
          <a:p>
            <a:pPr marL="914400" lvl="1" indent="-457200">
              <a:buFont typeface="+mj-lt"/>
              <a:buAutoNum type="arabicPeriod"/>
            </a:pPr>
            <a:r>
              <a:rPr lang="en-US" sz="2400" kern="0" dirty="0" err="1" smtClean="0"/>
              <a:t>Tf-Idf</a:t>
            </a:r>
            <a:endParaRPr lang="en-US" sz="2400" kern="0" dirty="0" smtClean="0"/>
          </a:p>
          <a:p>
            <a:pPr marL="914400" lvl="1" indent="-457200">
              <a:buFont typeface="+mj-lt"/>
              <a:buAutoNum type="arabicPeriod"/>
            </a:pPr>
            <a:r>
              <a:rPr lang="en-US" sz="2400" kern="0" dirty="0" smtClean="0"/>
              <a:t>Mutual-information weighted word co-occurrence matrices</a:t>
            </a:r>
          </a:p>
          <a:p>
            <a:pPr marL="0" indent="0">
              <a:buFont typeface="Times" charset="0"/>
              <a:buNone/>
            </a:pPr>
            <a:r>
              <a:rPr lang="en-US" sz="2800" b="1" kern="0" dirty="0" smtClean="0"/>
              <a:t>Dense</a:t>
            </a:r>
            <a:r>
              <a:rPr lang="en-US" sz="2800" kern="0" dirty="0" smtClean="0"/>
              <a:t> vector representations:</a:t>
            </a:r>
          </a:p>
          <a:p>
            <a:pPr marL="914400" lvl="1" indent="-457200">
              <a:buFont typeface="+mj-lt"/>
              <a:buAutoNum type="arabicPeriod" startAt="2"/>
            </a:pPr>
            <a:r>
              <a:rPr lang="en-US" sz="2400" kern="0" dirty="0" smtClean="0">
                <a:solidFill>
                  <a:schemeClr val="bg1">
                    <a:lumMod val="50000"/>
                  </a:schemeClr>
                </a:solidFill>
              </a:rPr>
              <a:t>Singular value decomposition (and Latent Semantic Analysis)</a:t>
            </a:r>
          </a:p>
          <a:p>
            <a:pPr marL="914400" lvl="1" indent="-457200">
              <a:buFont typeface="+mj-lt"/>
              <a:buAutoNum type="arabicPeriod" startAt="2"/>
            </a:pPr>
            <a:r>
              <a:rPr lang="en-US" sz="2400" kern="0" dirty="0" smtClean="0"/>
              <a:t>Neural-Network-inspired </a:t>
            </a:r>
            <a:r>
              <a:rPr lang="en-US" kern="0" dirty="0" smtClean="0"/>
              <a:t>models (Language Model, skip-grams, CBOW)</a:t>
            </a:r>
          </a:p>
          <a:p>
            <a:pPr marL="914400" lvl="1" indent="-457200">
              <a:buFont typeface="+mj-lt"/>
              <a:buAutoNum type="arabicPeriod" startAt="2"/>
            </a:pPr>
            <a:r>
              <a:rPr lang="en-US" sz="2400" kern="0" dirty="0" smtClean="0">
                <a:solidFill>
                  <a:schemeClr val="bg1">
                    <a:lumMod val="65000"/>
                  </a:schemeClr>
                </a:solidFill>
              </a:rPr>
              <a:t>Brown clusters</a:t>
            </a:r>
          </a:p>
          <a:p>
            <a:pPr lvl="1"/>
            <a:endParaRPr lang="en-US" kern="0" dirty="0"/>
          </a:p>
        </p:txBody>
      </p:sp>
    </p:spTree>
    <p:extLst>
      <p:ext uri="{BB962C8B-B14F-4D97-AF65-F5344CB8AC3E}">
        <p14:creationId xmlns:p14="http://schemas.microsoft.com/office/powerpoint/2010/main" val="35538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6" y="214953"/>
            <a:ext cx="6450806" cy="1088068"/>
          </a:xfrm>
        </p:spPr>
        <p:txBody>
          <a:bodyPr>
            <a:normAutofit/>
          </a:bodyPr>
          <a:lstStyle/>
          <a:p>
            <a:r>
              <a:rPr lang="en-US" dirty="0"/>
              <a:t>Changes in framing:</a:t>
            </a:r>
            <a:br>
              <a:rPr lang="en-US" dirty="0"/>
            </a:br>
            <a:r>
              <a:rPr lang="en-US" dirty="0"/>
              <a:t>adjectives associated with Chinese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5998" y="1714500"/>
            <a:ext cx="6160100" cy="3043237"/>
          </a:xfrm>
        </p:spPr>
      </p:pic>
      <p:sp>
        <p:nvSpPr>
          <p:cNvPr id="5" name="TextBox 4">
            <a:extLst>
              <a:ext uri="{FF2B5EF4-FFF2-40B4-BE49-F238E27FC236}">
                <a16:creationId xmlns:a16="http://schemas.microsoft.com/office/drawing/2014/main" id="{F7D244A3-909B-D642-9B6F-F7F5021BD292}"/>
              </a:ext>
            </a:extLst>
          </p:cNvPr>
          <p:cNvSpPr txBox="1"/>
          <p:nvPr/>
        </p:nvSpPr>
        <p:spPr>
          <a:xfrm>
            <a:off x="2286000" y="1305370"/>
            <a:ext cx="5612130" cy="369332"/>
          </a:xfrm>
          <a:prstGeom prst="rect">
            <a:avLst/>
          </a:prstGeom>
          <a:noFill/>
        </p:spPr>
        <p:txBody>
          <a:bodyPr wrap="square" rtlCol="0">
            <a:spAutoFit/>
          </a:bodyPr>
          <a:lstStyle/>
          <a:p>
            <a:pPr defTabSz="685800" fontAlgn="auto">
              <a:spcBef>
                <a:spcPts val="0"/>
              </a:spcBef>
              <a:spcAft>
                <a:spcPts val="0"/>
              </a:spcAft>
            </a:pPr>
            <a:r>
              <a:rPr lang="en-US" sz="900" dirty="0">
                <a:solidFill>
                  <a:srgbClr val="000000"/>
                </a:solidFill>
                <a:latin typeface="Calibri" panose="020F0502020204030204"/>
                <a:ea typeface="+mn-ea"/>
                <a:cs typeface="+mn-cs"/>
              </a:rPr>
              <a:t>Garg, Nikhil, </a:t>
            </a:r>
            <a:r>
              <a:rPr lang="en-US" sz="900" dirty="0" err="1">
                <a:solidFill>
                  <a:srgbClr val="000000"/>
                </a:solidFill>
                <a:latin typeface="Calibri" panose="020F0502020204030204"/>
                <a:ea typeface="+mn-ea"/>
                <a:cs typeface="+mn-cs"/>
              </a:rPr>
              <a:t>Schiebinger</a:t>
            </a:r>
            <a:r>
              <a:rPr lang="en-US" sz="900" dirty="0">
                <a:solidFill>
                  <a:srgbClr val="000000"/>
                </a:solidFill>
                <a:latin typeface="Calibri" panose="020F0502020204030204"/>
                <a:ea typeface="+mn-ea"/>
                <a:cs typeface="+mn-cs"/>
              </a:rPr>
              <a:t>, </a:t>
            </a:r>
            <a:r>
              <a:rPr lang="en-US" sz="900" dirty="0" err="1">
                <a:solidFill>
                  <a:srgbClr val="000000"/>
                </a:solidFill>
                <a:latin typeface="Calibri" panose="020F0502020204030204"/>
                <a:ea typeface="+mn-ea"/>
                <a:cs typeface="+mn-cs"/>
              </a:rPr>
              <a:t>Londa</a:t>
            </a:r>
            <a:r>
              <a:rPr lang="en-US" sz="900" dirty="0">
                <a:solidFill>
                  <a:srgbClr val="000000"/>
                </a:solidFill>
                <a:latin typeface="Calibri" panose="020F0502020204030204"/>
                <a:ea typeface="+mn-ea"/>
                <a:cs typeface="+mn-cs"/>
              </a:rPr>
              <a:t>, Jurafsky, Dan, and Zou, James (2018). Word embeddings quantify 100 years of gender and ethnic stereotypes. </a:t>
            </a:r>
            <a:r>
              <a:rPr lang="en-US" sz="900" i="1" dirty="0">
                <a:solidFill>
                  <a:srgbClr val="000000"/>
                </a:solidFill>
                <a:latin typeface="Calibri" panose="020F0502020204030204"/>
                <a:ea typeface="+mn-ea"/>
                <a:cs typeface="+mn-cs"/>
              </a:rPr>
              <a:t>Proceedings of the National Academy of Sciences</a:t>
            </a:r>
            <a:r>
              <a:rPr lang="en-US" sz="900" dirty="0">
                <a:solidFill>
                  <a:srgbClr val="000000"/>
                </a:solidFill>
                <a:latin typeface="Calibri" panose="020F0502020204030204"/>
                <a:ea typeface="+mn-ea"/>
                <a:cs typeface="+mn-cs"/>
              </a:rPr>
              <a:t>, </a:t>
            </a:r>
            <a:r>
              <a:rPr lang="en-US" sz="900" i="1" dirty="0">
                <a:solidFill>
                  <a:srgbClr val="000000"/>
                </a:solidFill>
                <a:latin typeface="Calibri" panose="020F0502020204030204"/>
                <a:ea typeface="+mn-ea"/>
                <a:cs typeface="+mn-cs"/>
              </a:rPr>
              <a:t>115</a:t>
            </a:r>
            <a:r>
              <a:rPr lang="en-US" sz="900" dirty="0">
                <a:solidFill>
                  <a:srgbClr val="000000"/>
                </a:solidFill>
                <a:latin typeface="Calibri" panose="020F0502020204030204"/>
                <a:ea typeface="+mn-ea"/>
                <a:cs typeface="+mn-cs"/>
              </a:rPr>
              <a:t>(16), E3635–E3644 </a:t>
            </a:r>
            <a:endParaRPr lang="en-US" sz="788"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40427380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642297"/>
          </a:xfrm>
        </p:spPr>
        <p:txBody>
          <a:bodyPr/>
          <a:lstStyle/>
          <a:p>
            <a:r>
              <a:rPr lang="en-US" dirty="0"/>
              <a:t>Conclusion</a:t>
            </a:r>
          </a:p>
        </p:txBody>
      </p:sp>
      <p:sp>
        <p:nvSpPr>
          <p:cNvPr id="3" name="Content Placeholder 2"/>
          <p:cNvSpPr>
            <a:spLocks noGrp="1"/>
          </p:cNvSpPr>
          <p:nvPr>
            <p:ph idx="1"/>
          </p:nvPr>
        </p:nvSpPr>
        <p:spPr>
          <a:xfrm>
            <a:off x="1760220" y="1143000"/>
            <a:ext cx="6012181" cy="3943350"/>
          </a:xfrm>
        </p:spPr>
        <p:txBody>
          <a:bodyPr>
            <a:normAutofit lnSpcReduction="10000"/>
          </a:bodyPr>
          <a:lstStyle/>
          <a:p>
            <a:r>
              <a:rPr lang="en-US" sz="2100" b="1" dirty="0"/>
              <a:t>Concepts</a:t>
            </a:r>
            <a:r>
              <a:rPr lang="en-US" sz="2100" dirty="0"/>
              <a:t> or word senses</a:t>
            </a:r>
          </a:p>
          <a:p>
            <a:pPr lvl="1"/>
            <a:r>
              <a:rPr lang="en-US" sz="1800" dirty="0"/>
              <a:t>Have a complex many-to-many association with </a:t>
            </a:r>
            <a:r>
              <a:rPr lang="en-US" sz="1800" b="1" dirty="0"/>
              <a:t>words</a:t>
            </a:r>
            <a:r>
              <a:rPr lang="en-US" sz="1800" dirty="0"/>
              <a:t> (homonymy, multiple senses)</a:t>
            </a:r>
          </a:p>
          <a:p>
            <a:pPr lvl="1"/>
            <a:r>
              <a:rPr lang="en-US" sz="1800" dirty="0"/>
              <a:t>Have relations with each other</a:t>
            </a:r>
          </a:p>
          <a:p>
            <a:pPr lvl="2"/>
            <a:r>
              <a:rPr lang="en-US" sz="1500" dirty="0"/>
              <a:t>Synonymy, </a:t>
            </a:r>
            <a:r>
              <a:rPr lang="en-US" sz="1500" dirty="0" err="1"/>
              <a:t>Antonymy</a:t>
            </a:r>
            <a:r>
              <a:rPr lang="en-US" sz="1500" dirty="0"/>
              <a:t>, Superordinate</a:t>
            </a:r>
          </a:p>
          <a:p>
            <a:pPr lvl="1"/>
            <a:r>
              <a:rPr lang="en-US" sz="1800" dirty="0"/>
              <a:t>But are hard to define formally (necessary &amp; sufficient conditions)</a:t>
            </a:r>
          </a:p>
          <a:p>
            <a:r>
              <a:rPr lang="en-US" sz="1950" b="1" dirty="0" err="1"/>
              <a:t>Embeddings</a:t>
            </a:r>
            <a:r>
              <a:rPr lang="en-US" sz="1950" dirty="0"/>
              <a:t> = vector models of meaning</a:t>
            </a:r>
          </a:p>
          <a:p>
            <a:pPr lvl="1"/>
            <a:r>
              <a:rPr lang="en-US" sz="1800" dirty="0"/>
              <a:t>More fine-grained than just a string or index</a:t>
            </a:r>
          </a:p>
          <a:p>
            <a:pPr lvl="1"/>
            <a:r>
              <a:rPr lang="en-US" sz="1800" dirty="0"/>
              <a:t>Especially good at modeling similarity/analogy</a:t>
            </a:r>
          </a:p>
          <a:p>
            <a:pPr lvl="2"/>
            <a:r>
              <a:rPr lang="en-US" sz="1500" dirty="0"/>
              <a:t>Just download them and use cosines!!</a:t>
            </a:r>
          </a:p>
          <a:p>
            <a:pPr lvl="1"/>
            <a:r>
              <a:rPr lang="en-US" sz="1800" dirty="0"/>
              <a:t>Can use sparse models (</a:t>
            </a:r>
            <a:r>
              <a:rPr lang="en-US" sz="1800" dirty="0" err="1"/>
              <a:t>tf-idf</a:t>
            </a:r>
            <a:r>
              <a:rPr lang="en-US" sz="1800" dirty="0"/>
              <a:t>) or dense models (word2vec, </a:t>
            </a:r>
            <a:r>
              <a:rPr lang="en-US" sz="1800" dirty="0" err="1"/>
              <a:t>GLoVE</a:t>
            </a:r>
            <a:r>
              <a:rPr lang="en-US" sz="1800" dirty="0"/>
              <a:t>)</a:t>
            </a:r>
          </a:p>
          <a:p>
            <a:pPr lvl="1"/>
            <a:r>
              <a:rPr lang="en-US" sz="1800" dirty="0"/>
              <a:t>Useful in practice but know they encode cultural stereotypes</a:t>
            </a:r>
          </a:p>
        </p:txBody>
      </p:sp>
    </p:spTree>
    <p:extLst>
      <p:ext uri="{BB962C8B-B14F-4D97-AF65-F5344CB8AC3E}">
        <p14:creationId xmlns:p14="http://schemas.microsoft.com/office/powerpoint/2010/main" val="27678665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pPr>
              <a:defRPr/>
            </a:pPr>
            <a:fld id="{EC7D09D4-BAD8-4E1A-BD2D-DA3AEE79A686}"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112</a:t>
            </a:fld>
            <a:endParaRPr lang="en-US"/>
          </a:p>
        </p:txBody>
      </p:sp>
    </p:spTree>
    <p:extLst>
      <p:ext uri="{BB962C8B-B14F-4D97-AF65-F5344CB8AC3E}">
        <p14:creationId xmlns:p14="http://schemas.microsoft.com/office/powerpoint/2010/main" val="36771071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Brown clustering</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27667316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clustering</a:t>
            </a:r>
            <a:endParaRPr lang="en-US" dirty="0"/>
          </a:p>
        </p:txBody>
      </p:sp>
      <p:sp>
        <p:nvSpPr>
          <p:cNvPr id="3" name="Content Placeholder 2"/>
          <p:cNvSpPr>
            <a:spLocks noGrp="1"/>
          </p:cNvSpPr>
          <p:nvPr>
            <p:ph idx="1"/>
          </p:nvPr>
        </p:nvSpPr>
        <p:spPr/>
        <p:txBody>
          <a:bodyPr/>
          <a:lstStyle/>
          <a:p>
            <a:r>
              <a:rPr lang="en-US" dirty="0" smtClean="0"/>
              <a:t>An agglomerative clustering algorithm that clusters words based on which words precede or follow them</a:t>
            </a:r>
          </a:p>
          <a:p>
            <a:r>
              <a:rPr lang="en-US" dirty="0" smtClean="0"/>
              <a:t>These word clusters can be turned into a kind of vector</a:t>
            </a:r>
          </a:p>
          <a:p>
            <a:r>
              <a:rPr lang="en-US" dirty="0" smtClean="0"/>
              <a:t>We’ll give a very brief sketch here.</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114</a:t>
            </a:fld>
            <a:endParaRPr lang="en-US"/>
          </a:p>
        </p:txBody>
      </p:sp>
      <p:sp>
        <p:nvSpPr>
          <p:cNvPr id="5" name="Date Placeholder 4"/>
          <p:cNvSpPr>
            <a:spLocks noGrp="1"/>
          </p:cNvSpPr>
          <p:nvPr>
            <p:ph type="dt" sz="half" idx="10"/>
          </p:nvPr>
        </p:nvSpPr>
        <p:spPr/>
        <p:txBody>
          <a:bodyPr/>
          <a:lstStyle/>
          <a:p>
            <a:pPr>
              <a:defRPr/>
            </a:pPr>
            <a:fld id="{665FCA5C-1991-4F54-A7F2-E265F6FF6F7E}"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15654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clustering algorithm</a:t>
            </a:r>
            <a:endParaRPr lang="en-US" dirty="0"/>
          </a:p>
        </p:txBody>
      </p:sp>
      <p:sp>
        <p:nvSpPr>
          <p:cNvPr id="3" name="Content Placeholder 2"/>
          <p:cNvSpPr>
            <a:spLocks noGrp="1"/>
          </p:cNvSpPr>
          <p:nvPr>
            <p:ph idx="1"/>
          </p:nvPr>
        </p:nvSpPr>
        <p:spPr/>
        <p:txBody>
          <a:bodyPr/>
          <a:lstStyle/>
          <a:p>
            <a:r>
              <a:rPr lang="en-US" dirty="0"/>
              <a:t>Each word is initially assigned to its own cluster. </a:t>
            </a:r>
          </a:p>
          <a:p>
            <a:r>
              <a:rPr lang="en-US" dirty="0"/>
              <a:t>We now consider consider merging each pair of clusters. </a:t>
            </a:r>
            <a:r>
              <a:rPr lang="en-US" dirty="0" smtClean="0"/>
              <a:t>Highest quality merge is chosen.</a:t>
            </a:r>
          </a:p>
          <a:p>
            <a:pPr lvl="1"/>
            <a:r>
              <a:rPr lang="en-US" dirty="0" smtClean="0"/>
              <a:t>Quality = merges two words that have similar probabilities of preceding and following words</a:t>
            </a:r>
          </a:p>
          <a:p>
            <a:pPr lvl="1"/>
            <a:r>
              <a:rPr lang="en-US" dirty="0" smtClean="0">
                <a:solidFill>
                  <a:schemeClr val="bg1">
                    <a:lumMod val="50000"/>
                  </a:schemeClr>
                </a:solidFill>
              </a:rPr>
              <a:t>(More technically quality = smallest </a:t>
            </a:r>
            <a:r>
              <a:rPr lang="en-US" dirty="0">
                <a:solidFill>
                  <a:schemeClr val="bg1">
                    <a:lumMod val="50000"/>
                  </a:schemeClr>
                </a:solidFill>
              </a:rPr>
              <a:t>decrease in the likelihood of the corpus </a:t>
            </a:r>
            <a:r>
              <a:rPr lang="en-US" dirty="0" smtClean="0">
                <a:solidFill>
                  <a:schemeClr val="bg1">
                    <a:lumMod val="50000"/>
                  </a:schemeClr>
                </a:solidFill>
              </a:rPr>
              <a:t>according </a:t>
            </a:r>
            <a:r>
              <a:rPr lang="en-US" dirty="0">
                <a:solidFill>
                  <a:schemeClr val="bg1">
                    <a:lumMod val="50000"/>
                  </a:schemeClr>
                </a:solidFill>
              </a:rPr>
              <a:t>to </a:t>
            </a:r>
            <a:r>
              <a:rPr lang="en-US" dirty="0" smtClean="0">
                <a:solidFill>
                  <a:schemeClr val="bg1">
                    <a:lumMod val="50000"/>
                  </a:schemeClr>
                </a:solidFill>
              </a:rPr>
              <a:t>a class-based </a:t>
            </a:r>
            <a:r>
              <a:rPr lang="en-US" dirty="0">
                <a:solidFill>
                  <a:schemeClr val="bg1">
                    <a:lumMod val="50000"/>
                  </a:schemeClr>
                </a:solidFill>
              </a:rPr>
              <a:t>language model) </a:t>
            </a:r>
            <a:endParaRPr lang="en-US" dirty="0" smtClean="0">
              <a:solidFill>
                <a:schemeClr val="bg1">
                  <a:lumMod val="50000"/>
                </a:schemeClr>
              </a:solidFill>
            </a:endParaRPr>
          </a:p>
          <a:p>
            <a:r>
              <a:rPr lang="en-US" dirty="0" smtClean="0"/>
              <a:t>Clustering </a:t>
            </a:r>
            <a:r>
              <a:rPr lang="en-US" dirty="0"/>
              <a:t>proceeds until all words are in one big cluster.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115</a:t>
            </a:fld>
            <a:endParaRPr lang="en-US"/>
          </a:p>
        </p:txBody>
      </p:sp>
      <p:sp>
        <p:nvSpPr>
          <p:cNvPr id="5" name="Date Placeholder 4"/>
          <p:cNvSpPr>
            <a:spLocks noGrp="1"/>
          </p:cNvSpPr>
          <p:nvPr>
            <p:ph type="dt" sz="half" idx="10"/>
          </p:nvPr>
        </p:nvSpPr>
        <p:spPr/>
        <p:txBody>
          <a:bodyPr/>
          <a:lstStyle/>
          <a:p>
            <a:pPr>
              <a:defRPr/>
            </a:pPr>
            <a:fld id="{72BD4FB0-AE18-485C-8059-1D3B82564641}"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580508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Clusters as vectors</a:t>
            </a:r>
            <a:endParaRPr lang="en-US" dirty="0"/>
          </a:p>
        </p:txBody>
      </p:sp>
      <p:sp>
        <p:nvSpPr>
          <p:cNvPr id="3" name="Content Placeholder 2"/>
          <p:cNvSpPr>
            <a:spLocks noGrp="1"/>
          </p:cNvSpPr>
          <p:nvPr>
            <p:ph idx="1"/>
          </p:nvPr>
        </p:nvSpPr>
        <p:spPr/>
        <p:txBody>
          <a:bodyPr/>
          <a:lstStyle/>
          <a:p>
            <a:r>
              <a:rPr lang="en-US" dirty="0"/>
              <a:t>By tracing the order in which clusters are merged, the model builds a binary tree from bottom to </a:t>
            </a:r>
            <a:r>
              <a:rPr lang="en-US" dirty="0" smtClean="0"/>
              <a:t>top.</a:t>
            </a:r>
          </a:p>
          <a:p>
            <a:r>
              <a:rPr lang="en-US" dirty="0" smtClean="0"/>
              <a:t>Each word represented by binary string = path from root to leaf</a:t>
            </a:r>
          </a:p>
          <a:p>
            <a:r>
              <a:rPr lang="en-US" dirty="0" smtClean="0"/>
              <a:t>Each intermediate node is a cluster </a:t>
            </a:r>
          </a:p>
          <a:p>
            <a:r>
              <a:rPr lang="en-US" dirty="0" smtClean="0"/>
              <a:t>Chairman is 0010, “months” = 01, and verbs = 1</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62" y="3519502"/>
            <a:ext cx="7458075" cy="1623998"/>
          </a:xfrm>
          <a:prstGeom prst="rect">
            <a:avLst/>
          </a:prstGeom>
        </p:spPr>
      </p:pic>
      <p:sp>
        <p:nvSpPr>
          <p:cNvPr id="6" name="Date Placeholder 5"/>
          <p:cNvSpPr>
            <a:spLocks noGrp="1"/>
          </p:cNvSpPr>
          <p:nvPr>
            <p:ph type="dt" sz="half" idx="10"/>
          </p:nvPr>
        </p:nvSpPr>
        <p:spPr/>
        <p:txBody>
          <a:bodyPr/>
          <a:lstStyle/>
          <a:p>
            <a:pPr>
              <a:defRPr/>
            </a:pPr>
            <a:fld id="{574BDA8C-8197-4D9E-8F09-8CB1E6FA2E85}"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256273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10" y="1733551"/>
            <a:ext cx="8528799" cy="2528888"/>
          </a:xfrm>
        </p:spPr>
      </p:pic>
      <p:sp>
        <p:nvSpPr>
          <p:cNvPr id="4" name="Slide Number Placeholder 3"/>
          <p:cNvSpPr>
            <a:spLocks noGrp="1"/>
          </p:cNvSpPr>
          <p:nvPr>
            <p:ph type="sldNum" sz="quarter" idx="12"/>
          </p:nvPr>
        </p:nvSpPr>
        <p:spPr/>
        <p:txBody>
          <a:bodyPr/>
          <a:lstStyle/>
          <a:p>
            <a:fld id="{10F35DC5-7E65-8247-99AB-4E984F8A921E}" type="slidenum">
              <a:rPr lang="en-US" smtClean="0"/>
              <a:pPr/>
              <a:t>117</a:t>
            </a:fld>
            <a:endParaRPr lang="en-US"/>
          </a:p>
        </p:txBody>
      </p:sp>
      <p:sp>
        <p:nvSpPr>
          <p:cNvPr id="3" name="Date Placeholder 2"/>
          <p:cNvSpPr>
            <a:spLocks noGrp="1"/>
          </p:cNvSpPr>
          <p:nvPr>
            <p:ph type="dt" sz="half" idx="10"/>
          </p:nvPr>
        </p:nvSpPr>
        <p:spPr/>
        <p:txBody>
          <a:bodyPr/>
          <a:lstStyle/>
          <a:p>
            <a:pPr>
              <a:defRPr/>
            </a:pPr>
            <a:fld id="{AB9D11CF-44F5-45DA-9BFD-95E8217FE0F6}"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65937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Class-based language model</a:t>
            </a:r>
            <a:endParaRPr lang="en-US" dirty="0"/>
          </a:p>
        </p:txBody>
      </p:sp>
      <p:sp>
        <p:nvSpPr>
          <p:cNvPr id="3" name="Content Placeholder 2"/>
          <p:cNvSpPr>
            <a:spLocks noGrp="1"/>
          </p:cNvSpPr>
          <p:nvPr>
            <p:ph idx="1"/>
          </p:nvPr>
        </p:nvSpPr>
        <p:spPr/>
        <p:txBody>
          <a:bodyPr/>
          <a:lstStyle/>
          <a:p>
            <a:r>
              <a:rPr lang="en-US" dirty="0" smtClean="0"/>
              <a:t>Suppose each word was in some class c</a:t>
            </a:r>
            <a:r>
              <a:rPr lang="en-US" baseline="-25000" dirty="0" smtClean="0"/>
              <a:t>i:</a:t>
            </a:r>
            <a:endParaRPr lang="en-US" baseline="-250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118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10" y="2114551"/>
            <a:ext cx="4941711" cy="6540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927" y="2830512"/>
            <a:ext cx="5065584" cy="1193800"/>
          </a:xfrm>
          <a:prstGeom prst="rect">
            <a:avLst/>
          </a:prstGeom>
        </p:spPr>
      </p:pic>
      <p:sp>
        <p:nvSpPr>
          <p:cNvPr id="5" name="Date Placeholder 4"/>
          <p:cNvSpPr>
            <a:spLocks noGrp="1"/>
          </p:cNvSpPr>
          <p:nvPr>
            <p:ph type="dt" sz="half" idx="10"/>
          </p:nvPr>
        </p:nvSpPr>
        <p:spPr/>
        <p:txBody>
          <a:bodyPr/>
          <a:lstStyle/>
          <a:p>
            <a:pPr>
              <a:defRPr/>
            </a:pPr>
            <a:fld id="{8F681F23-0903-4620-8D35-0470E8F1A58E}"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62625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Evaluating similarity</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2986059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Words and co-occurrence vectors</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826782912"/>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Evaluating similarity</a:t>
            </a:r>
          </a:p>
        </p:txBody>
      </p:sp>
      <p:sp>
        <p:nvSpPr>
          <p:cNvPr id="122883" name="Rectangle 3"/>
          <p:cNvSpPr>
            <a:spLocks noGrp="1" noChangeArrowheads="1"/>
          </p:cNvSpPr>
          <p:nvPr>
            <p:ph sz="quarter" idx="1"/>
          </p:nvPr>
        </p:nvSpPr>
        <p:spPr>
          <a:xfrm>
            <a:off x="304800" y="1276350"/>
            <a:ext cx="8610600" cy="3790950"/>
          </a:xfrm>
        </p:spPr>
        <p:txBody>
          <a:bodyPr/>
          <a:lstStyle/>
          <a:p>
            <a:r>
              <a:rPr lang="en-US" dirty="0"/>
              <a:t>Extrinsic (task-based, end-to-end) Evaluation:</a:t>
            </a:r>
          </a:p>
          <a:p>
            <a:pPr lvl="1">
              <a:lnSpc>
                <a:spcPct val="90000"/>
              </a:lnSpc>
            </a:pPr>
            <a:r>
              <a:rPr lang="en-US" dirty="0"/>
              <a:t>Question Answering</a:t>
            </a:r>
          </a:p>
          <a:p>
            <a:pPr lvl="1">
              <a:lnSpc>
                <a:spcPct val="90000"/>
              </a:lnSpc>
            </a:pPr>
            <a:r>
              <a:rPr lang="en-US" dirty="0"/>
              <a:t>Spell Checking</a:t>
            </a:r>
          </a:p>
          <a:p>
            <a:pPr lvl="1">
              <a:lnSpc>
                <a:spcPct val="90000"/>
              </a:lnSpc>
            </a:pPr>
            <a:r>
              <a:rPr lang="en-US" dirty="0"/>
              <a:t>Essay grading</a:t>
            </a:r>
          </a:p>
          <a:p>
            <a:r>
              <a:rPr lang="en-US" dirty="0" smtClean="0"/>
              <a:t>Intrinsic </a:t>
            </a:r>
            <a:r>
              <a:rPr lang="en-US" dirty="0"/>
              <a:t>Evaluation:</a:t>
            </a:r>
          </a:p>
          <a:p>
            <a:pPr lvl="1"/>
            <a:r>
              <a:rPr lang="en-US" dirty="0" smtClean="0"/>
              <a:t>Correlation between algorithm</a:t>
            </a:r>
            <a:r>
              <a:rPr lang="en-US" dirty="0"/>
              <a:t> </a:t>
            </a:r>
            <a:r>
              <a:rPr lang="en-US" dirty="0" smtClean="0"/>
              <a:t>and human word </a:t>
            </a:r>
            <a:r>
              <a:rPr lang="en-US" dirty="0"/>
              <a:t>similarity </a:t>
            </a:r>
            <a:r>
              <a:rPr lang="en-US" dirty="0" smtClean="0"/>
              <a:t>ratings</a:t>
            </a:r>
          </a:p>
          <a:p>
            <a:pPr lvl="2"/>
            <a:r>
              <a:rPr lang="en-US" dirty="0" smtClean="0"/>
              <a:t>Wordsim353: 353 noun pairs rated 0-10.   </a:t>
            </a:r>
            <a:r>
              <a:rPr lang="en-US" i="1" dirty="0" err="1" smtClean="0"/>
              <a:t>sim</a:t>
            </a:r>
            <a:r>
              <a:rPr lang="en-US" i="1" dirty="0" smtClean="0"/>
              <a:t>(</a:t>
            </a:r>
            <a:r>
              <a:rPr lang="en-US" i="1" dirty="0" err="1" smtClean="0"/>
              <a:t>plane,car</a:t>
            </a:r>
            <a:r>
              <a:rPr lang="en-US" i="1" dirty="0" smtClean="0"/>
              <a:t>)=5.77</a:t>
            </a:r>
          </a:p>
          <a:p>
            <a:pPr lvl="1"/>
            <a:r>
              <a:rPr lang="en-US" dirty="0"/>
              <a:t>Taking TOEFL multiple-choice vocabulary </a:t>
            </a:r>
            <a:r>
              <a:rPr lang="en-US" dirty="0" smtClean="0"/>
              <a:t>tests</a:t>
            </a:r>
          </a:p>
          <a:p>
            <a:pPr lvl="2"/>
            <a:r>
              <a:rPr lang="en-US" u="sng" dirty="0">
                <a:solidFill>
                  <a:srgbClr val="0000FF"/>
                </a:solidFill>
                <a:latin typeface="Courier"/>
                <a:cs typeface="Courier"/>
              </a:rPr>
              <a:t>Levied</a:t>
            </a:r>
            <a:r>
              <a:rPr lang="en-US" dirty="0">
                <a:solidFill>
                  <a:srgbClr val="0000FF"/>
                </a:solidFill>
                <a:latin typeface="Courier"/>
                <a:cs typeface="Courier"/>
              </a:rPr>
              <a:t> is closest in meaning to:</a:t>
            </a:r>
          </a:p>
          <a:p>
            <a:pPr marL="800100" lvl="2" indent="0">
              <a:buNone/>
            </a:pPr>
            <a:r>
              <a:rPr lang="en-US" sz="1800" dirty="0">
                <a:solidFill>
                  <a:srgbClr val="0000FF"/>
                </a:solidFill>
                <a:latin typeface="Courier"/>
                <a:cs typeface="Courier"/>
              </a:rPr>
              <a:t> imposed, believed, requested, </a:t>
            </a:r>
            <a:r>
              <a:rPr lang="en-US" sz="1800" dirty="0" smtClean="0">
                <a:solidFill>
                  <a:srgbClr val="0000FF"/>
                </a:solidFill>
                <a:latin typeface="Courier"/>
                <a:cs typeface="Courier"/>
              </a:rPr>
              <a:t>correlated</a:t>
            </a:r>
            <a:endParaRPr lang="en-US" sz="1800" dirty="0" smtClean="0"/>
          </a:p>
          <a:p>
            <a:pPr lvl="1"/>
            <a:endParaRPr lang="en-US" dirty="0"/>
          </a:p>
        </p:txBody>
      </p:sp>
      <p:sp>
        <p:nvSpPr>
          <p:cNvPr id="2" name="Date Placeholder 1"/>
          <p:cNvSpPr>
            <a:spLocks noGrp="1"/>
          </p:cNvSpPr>
          <p:nvPr>
            <p:ph type="dt" sz="half" idx="10"/>
          </p:nvPr>
        </p:nvSpPr>
        <p:spPr/>
        <p:txBody>
          <a:bodyPr/>
          <a:lstStyle/>
          <a:p>
            <a:pPr>
              <a:defRPr/>
            </a:pPr>
            <a:fld id="{FDA35675-402E-45A1-82D1-67D14591CDD6}"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120</a:t>
            </a:fld>
            <a:endParaRPr lang="en-US"/>
          </a:p>
        </p:txBody>
      </p:sp>
    </p:spTree>
    <p:extLst>
      <p:ext uri="{BB962C8B-B14F-4D97-AF65-F5344CB8AC3E}">
        <p14:creationId xmlns:p14="http://schemas.microsoft.com/office/powerpoint/2010/main" val="2094613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04800" y="1352550"/>
            <a:ext cx="8534400" cy="3695700"/>
          </a:xfrm>
        </p:spPr>
        <p:txBody>
          <a:bodyPr/>
          <a:lstStyle/>
          <a:p>
            <a:r>
              <a:rPr lang="en-US" sz="2800" dirty="0" smtClean="0"/>
              <a:t>Distributional (vector) models of meaning</a:t>
            </a:r>
          </a:p>
          <a:p>
            <a:pPr lvl="1"/>
            <a:r>
              <a:rPr lang="en-US" sz="2400" b="1" dirty="0" smtClean="0"/>
              <a:t>Sparse</a:t>
            </a:r>
            <a:r>
              <a:rPr lang="en-US" sz="2400" dirty="0" smtClean="0"/>
              <a:t> (PPMI-weighted  word-word co-occurrence matrices)</a:t>
            </a:r>
          </a:p>
          <a:p>
            <a:pPr lvl="1"/>
            <a:r>
              <a:rPr lang="en-US" sz="2400" b="1" dirty="0" smtClean="0"/>
              <a:t>Dense</a:t>
            </a:r>
            <a:r>
              <a:rPr lang="en-US" sz="2400" dirty="0" smtClean="0"/>
              <a:t>:</a:t>
            </a:r>
          </a:p>
          <a:p>
            <a:pPr lvl="2"/>
            <a:r>
              <a:rPr lang="en-US" sz="2400" dirty="0" smtClean="0"/>
              <a:t>Word-word  SVD 50-2000 dimensions</a:t>
            </a:r>
          </a:p>
          <a:p>
            <a:pPr lvl="2"/>
            <a:r>
              <a:rPr lang="en-US" sz="2400" dirty="0" smtClean="0"/>
              <a:t>Skip-grams and CBOW </a:t>
            </a:r>
          </a:p>
          <a:p>
            <a:pPr lvl="2"/>
            <a:r>
              <a:rPr lang="en-US" sz="2400" dirty="0" smtClean="0"/>
              <a:t>Brown clusters 5-20 binary dimensions.</a:t>
            </a:r>
          </a:p>
        </p:txBody>
      </p:sp>
      <p:sp>
        <p:nvSpPr>
          <p:cNvPr id="4" name="Slide Number Placeholder 3"/>
          <p:cNvSpPr>
            <a:spLocks noGrp="1"/>
          </p:cNvSpPr>
          <p:nvPr>
            <p:ph type="sldNum" sz="quarter" idx="12"/>
          </p:nvPr>
        </p:nvSpPr>
        <p:spPr/>
        <p:txBody>
          <a:bodyPr/>
          <a:lstStyle/>
          <a:p>
            <a:fld id="{10F35DC5-7E65-8247-99AB-4E984F8A921E}" type="slidenum">
              <a:rPr lang="en-US" smtClean="0"/>
              <a:pPr/>
              <a:t>121</a:t>
            </a:fld>
            <a:endParaRPr lang="en-US"/>
          </a:p>
        </p:txBody>
      </p:sp>
      <p:sp>
        <p:nvSpPr>
          <p:cNvPr id="5" name="Date Placeholder 4"/>
          <p:cNvSpPr>
            <a:spLocks noGrp="1"/>
          </p:cNvSpPr>
          <p:nvPr>
            <p:ph type="dt" sz="half" idx="10"/>
          </p:nvPr>
        </p:nvSpPr>
        <p:spPr/>
        <p:txBody>
          <a:bodyPr/>
          <a:lstStyle/>
          <a:p>
            <a:pPr>
              <a:defRPr/>
            </a:pPr>
            <a:fld id="{AEF558C3-E589-4DD8-BF0A-D2315F7A889B}"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86659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470"/>
            <a:ext cx="4038600" cy="742950"/>
          </a:xfrm>
        </p:spPr>
        <p:txBody>
          <a:bodyPr/>
          <a:lstStyle/>
          <a:p>
            <a:r>
              <a:rPr lang="en-US" sz="2000" dirty="0" smtClean="0"/>
              <a:t>Word similarity for historical linguistics:</a:t>
            </a:r>
            <a:br>
              <a:rPr lang="en-US" sz="2000" dirty="0" smtClean="0"/>
            </a:br>
            <a:r>
              <a:rPr lang="en-US" sz="2000" dirty="0" smtClean="0"/>
              <a:t>semantic change over time</a:t>
            </a:r>
            <a:endParaRPr lang="en-US" sz="20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122</a:t>
            </a:fld>
            <a:endParaRPr lang="en-US"/>
          </a:p>
        </p:txBody>
      </p:sp>
      <p:sp>
        <p:nvSpPr>
          <p:cNvPr id="8" name="TextBox 7"/>
          <p:cNvSpPr txBox="1"/>
          <p:nvPr/>
        </p:nvSpPr>
        <p:spPr>
          <a:xfrm>
            <a:off x="990601" y="1163424"/>
            <a:ext cx="2676695" cy="646331"/>
          </a:xfrm>
          <a:prstGeom prst="rect">
            <a:avLst/>
          </a:prstGeom>
          <a:noFill/>
        </p:spPr>
        <p:txBody>
          <a:bodyPr wrap="none" rtlCol="0">
            <a:spAutoFit/>
          </a:bodyPr>
          <a:lstStyle/>
          <a:p>
            <a:r>
              <a:rPr lang="en-US" sz="1800" dirty="0" err="1" smtClean="0">
                <a:latin typeface="+mn-lt"/>
              </a:rPr>
              <a:t>Sagi</a:t>
            </a:r>
            <a:r>
              <a:rPr lang="en-US" sz="1800" dirty="0" smtClean="0">
                <a:latin typeface="+mn-lt"/>
              </a:rPr>
              <a:t>, Kaufmann Clark 2013</a:t>
            </a:r>
          </a:p>
          <a:p>
            <a:endParaRPr lang="en-US" sz="1800" dirty="0">
              <a:latin typeface="+mn-lt"/>
            </a:endParaRPr>
          </a:p>
        </p:txBody>
      </p:sp>
      <p:graphicFrame>
        <p:nvGraphicFramePr>
          <p:cNvPr id="10" name="Chart 9"/>
          <p:cNvGraphicFramePr>
            <a:graphicFrameLocks/>
          </p:cNvGraphicFramePr>
          <p:nvPr>
            <p:extLst/>
          </p:nvPr>
        </p:nvGraphicFramePr>
        <p:xfrm>
          <a:off x="-381000" y="15049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a:xfrm>
            <a:off x="6858000" y="4803321"/>
            <a:ext cx="1981200" cy="342900"/>
          </a:xfrm>
        </p:spPr>
        <p:txBody>
          <a:bodyPr/>
          <a:lstStyle/>
          <a:p>
            <a:pPr>
              <a:defRPr/>
            </a:pPr>
            <a:fld id="{F955B105-22CA-4939-A2CC-7ECAB0FDC3D1}" type="datetime1">
              <a:rPr lang="en-US" smtClean="0"/>
              <a:t>2/25/2019</a:t>
            </a:fld>
            <a:endParaRPr lang="en-US" dirty="0"/>
          </a:p>
        </p:txBody>
      </p:sp>
      <p:sp>
        <p:nvSpPr>
          <p:cNvPr id="7" name="Footer Placeholder 6"/>
          <p:cNvSpPr>
            <a:spLocks noGrp="1"/>
          </p:cNvSpPr>
          <p:nvPr>
            <p:ph type="ftr" sz="quarter" idx="11"/>
          </p:nvPr>
        </p:nvSpPr>
        <p:spPr>
          <a:xfrm>
            <a:off x="3048000" y="4845150"/>
            <a:ext cx="2895600" cy="342900"/>
          </a:xfrm>
        </p:spPr>
        <p:txBody>
          <a:bodyPr/>
          <a:lstStyle/>
          <a:p>
            <a:pPr>
              <a:defRPr/>
            </a:pPr>
            <a:r>
              <a:rPr lang="en-US" smtClean="0"/>
              <a:t>CPSC503 Winter 2019</a:t>
            </a:r>
            <a:endParaRPr lang="en-US" dirty="0"/>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1143000" y="3994232"/>
              <a:ext cx="7688520" cy="999360"/>
            </p14:xfrm>
          </p:contentPart>
        </mc:Choice>
        <mc:Fallback xmlns="">
          <p:pic>
            <p:nvPicPr>
              <p:cNvPr id="9" name="Ink 8"/>
              <p:cNvPicPr/>
              <p:nvPr/>
            </p:nvPicPr>
            <p:blipFill>
              <a:blip r:embed="rId5"/>
              <a:stretch>
                <a:fillRect/>
              </a:stretch>
            </p:blipFill>
            <p:spPr>
              <a:xfrm>
                <a:off x="1136520" y="3984872"/>
                <a:ext cx="7708680" cy="1022400"/>
              </a:xfrm>
              <a:prstGeom prst="rect">
                <a:avLst/>
              </a:prstGeom>
            </p:spPr>
          </p:pic>
        </mc:Fallback>
      </mc:AlternateContent>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85754"/>
            <a:ext cx="4495800" cy="407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23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467600" cy="742950"/>
          </a:xfrm>
        </p:spPr>
        <p:txBody>
          <a:bodyPr/>
          <a:lstStyle/>
          <a:p>
            <a:r>
              <a:rPr lang="en-US" dirty="0" smtClean="0"/>
              <a:t>Word similarity for historical linguistics:</a:t>
            </a:r>
            <a:br>
              <a:rPr lang="en-US" dirty="0" smtClean="0"/>
            </a:br>
            <a:r>
              <a:rPr lang="en-US" dirty="0" smtClean="0"/>
              <a:t>semantic change over time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3390" y="1678781"/>
            <a:ext cx="4624420" cy="2797968"/>
          </a:xfrm>
        </p:spPr>
      </p:pic>
      <p:sp>
        <p:nvSpPr>
          <p:cNvPr id="4" name="Slide Number Placeholder 3"/>
          <p:cNvSpPr>
            <a:spLocks noGrp="1"/>
          </p:cNvSpPr>
          <p:nvPr>
            <p:ph type="sldNum" sz="quarter" idx="12"/>
          </p:nvPr>
        </p:nvSpPr>
        <p:spPr/>
        <p:txBody>
          <a:bodyPr/>
          <a:lstStyle/>
          <a:p>
            <a:fld id="{10F35DC5-7E65-8247-99AB-4E984F8A921E}" type="slidenum">
              <a:rPr lang="en-US" smtClean="0"/>
              <a:pPr/>
              <a:t>123</a:t>
            </a:fld>
            <a:endParaRPr lang="en-US"/>
          </a:p>
        </p:txBody>
      </p:sp>
      <p:sp>
        <p:nvSpPr>
          <p:cNvPr id="6" name="TextBox 5"/>
          <p:cNvSpPr txBox="1"/>
          <p:nvPr/>
        </p:nvSpPr>
        <p:spPr>
          <a:xfrm>
            <a:off x="4953010" y="1135618"/>
            <a:ext cx="3756413" cy="369332"/>
          </a:xfrm>
          <a:prstGeom prst="rect">
            <a:avLst/>
          </a:prstGeom>
          <a:noFill/>
        </p:spPr>
        <p:txBody>
          <a:bodyPr wrap="none" rtlCol="0">
            <a:spAutoFit/>
          </a:bodyPr>
          <a:lstStyle/>
          <a:p>
            <a:r>
              <a:rPr lang="en-US" sz="1800" dirty="0" err="1" smtClean="0">
                <a:latin typeface="+mn-lt"/>
              </a:rPr>
              <a:t>Kulkarni</a:t>
            </a:r>
            <a:r>
              <a:rPr lang="en-US" sz="1800" dirty="0" smtClean="0">
                <a:latin typeface="+mn-lt"/>
              </a:rPr>
              <a:t>, Al-</a:t>
            </a:r>
            <a:r>
              <a:rPr lang="en-US" sz="1800" dirty="0" err="1" smtClean="0">
                <a:latin typeface="+mn-lt"/>
              </a:rPr>
              <a:t>Rfou</a:t>
            </a:r>
            <a:r>
              <a:rPr lang="en-US" sz="1800" dirty="0" smtClean="0">
                <a:latin typeface="+mn-lt"/>
              </a:rPr>
              <a:t>, </a:t>
            </a:r>
            <a:r>
              <a:rPr lang="en-US" sz="1800" dirty="0" err="1" smtClean="0">
                <a:latin typeface="+mn-lt"/>
              </a:rPr>
              <a:t>Perozzi</a:t>
            </a:r>
            <a:r>
              <a:rPr lang="en-US" sz="1800" dirty="0" smtClean="0">
                <a:latin typeface="+mn-lt"/>
              </a:rPr>
              <a:t>, </a:t>
            </a:r>
            <a:r>
              <a:rPr lang="en-US" sz="1800" dirty="0" err="1" smtClean="0">
                <a:latin typeface="+mn-lt"/>
              </a:rPr>
              <a:t>Skiena</a:t>
            </a:r>
            <a:r>
              <a:rPr lang="en-US" sz="1800" dirty="0" smtClean="0">
                <a:latin typeface="+mn-lt"/>
              </a:rPr>
              <a:t> 2015</a:t>
            </a:r>
            <a:endParaRPr lang="en-US" sz="1800" dirty="0">
              <a:latin typeface="+mn-lt"/>
            </a:endParaRPr>
          </a:p>
        </p:txBody>
      </p:sp>
      <p:sp>
        <p:nvSpPr>
          <p:cNvPr id="8" name="TextBox 7"/>
          <p:cNvSpPr txBox="1"/>
          <p:nvPr/>
        </p:nvSpPr>
        <p:spPr>
          <a:xfrm>
            <a:off x="990601" y="1163424"/>
            <a:ext cx="2676695" cy="646331"/>
          </a:xfrm>
          <a:prstGeom prst="rect">
            <a:avLst/>
          </a:prstGeom>
          <a:noFill/>
        </p:spPr>
        <p:txBody>
          <a:bodyPr wrap="none" rtlCol="0">
            <a:spAutoFit/>
          </a:bodyPr>
          <a:lstStyle/>
          <a:p>
            <a:r>
              <a:rPr lang="en-US" sz="1800" dirty="0" err="1" smtClean="0">
                <a:latin typeface="+mn-lt"/>
              </a:rPr>
              <a:t>Sagi</a:t>
            </a:r>
            <a:r>
              <a:rPr lang="en-US" sz="1800" dirty="0" smtClean="0">
                <a:latin typeface="+mn-lt"/>
              </a:rPr>
              <a:t>, Kaufmann Clark 2013</a:t>
            </a:r>
          </a:p>
          <a:p>
            <a:endParaRPr lang="en-US" sz="1800" dirty="0">
              <a:latin typeface="+mn-lt"/>
            </a:endParaRPr>
          </a:p>
        </p:txBody>
      </p:sp>
      <p:graphicFrame>
        <p:nvGraphicFramePr>
          <p:cNvPr id="10" name="Chart 9"/>
          <p:cNvGraphicFramePr>
            <a:graphicFrameLocks/>
          </p:cNvGraphicFramePr>
          <p:nvPr>
            <p:extLst/>
          </p:nvPr>
        </p:nvGraphicFramePr>
        <p:xfrm>
          <a:off x="-381000" y="150495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Date Placeholder 2"/>
          <p:cNvSpPr>
            <a:spLocks noGrp="1"/>
          </p:cNvSpPr>
          <p:nvPr>
            <p:ph type="dt" sz="half" idx="10"/>
          </p:nvPr>
        </p:nvSpPr>
        <p:spPr/>
        <p:txBody>
          <a:bodyPr/>
          <a:lstStyle/>
          <a:p>
            <a:pPr>
              <a:defRPr/>
            </a:pPr>
            <a:fld id="{1C1CC98D-DDA1-4261-8CE2-A15D9BE6092A}"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1206000" y="4017240"/>
              <a:ext cx="7688520" cy="999360"/>
            </p14:xfrm>
          </p:contentPart>
        </mc:Choice>
        <mc:Fallback xmlns="">
          <p:pic>
            <p:nvPicPr>
              <p:cNvPr id="9" name="Ink 8"/>
              <p:cNvPicPr/>
              <p:nvPr/>
            </p:nvPicPr>
            <p:blipFill>
              <a:blip r:embed="rId6"/>
              <a:stretch>
                <a:fillRect/>
              </a:stretch>
            </p:blipFill>
            <p:spPr>
              <a:xfrm>
                <a:off x="1199520" y="4007880"/>
                <a:ext cx="7708680" cy="1022400"/>
              </a:xfrm>
              <a:prstGeom prst="rect">
                <a:avLst/>
              </a:prstGeom>
            </p:spPr>
          </p:pic>
        </mc:Fallback>
      </mc:AlternateContent>
    </p:spTree>
    <p:extLst>
      <p:ext uri="{BB962C8B-B14F-4D97-AF65-F5344CB8AC3E}">
        <p14:creationId xmlns:p14="http://schemas.microsoft.com/office/powerpoint/2010/main" val="3407451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67600" cy="361950"/>
          </a:xfrm>
        </p:spPr>
        <p:txBody>
          <a:bodyPr/>
          <a:lstStyle/>
          <a:p>
            <a:r>
              <a:rPr lang="en-US" dirty="0" smtClean="0"/>
              <a:t>2 kinds of co-occurrence between 2 words</a:t>
            </a:r>
            <a:endParaRPr lang="en-US" dirty="0"/>
          </a:p>
        </p:txBody>
      </p:sp>
      <p:sp>
        <p:nvSpPr>
          <p:cNvPr id="3" name="Content Placeholder 2"/>
          <p:cNvSpPr>
            <a:spLocks noGrp="1"/>
          </p:cNvSpPr>
          <p:nvPr>
            <p:ph idx="1"/>
          </p:nvPr>
        </p:nvSpPr>
        <p:spPr>
          <a:xfrm>
            <a:off x="304800" y="1352550"/>
            <a:ext cx="8839200" cy="3695700"/>
          </a:xfrm>
        </p:spPr>
        <p:txBody>
          <a:bodyPr/>
          <a:lstStyle/>
          <a:p>
            <a:r>
              <a:rPr lang="en-US" sz="2800" dirty="0" smtClean="0"/>
              <a:t>First-order </a:t>
            </a:r>
            <a:r>
              <a:rPr lang="en-US" sz="2800" dirty="0"/>
              <a:t>co-occurrence </a:t>
            </a:r>
            <a:r>
              <a:rPr lang="en-US" sz="2800" dirty="0" smtClean="0"/>
              <a:t>(</a:t>
            </a:r>
            <a:r>
              <a:rPr lang="en-US" sz="2800" b="1" dirty="0" smtClean="0"/>
              <a:t>syntagmatic</a:t>
            </a:r>
            <a:r>
              <a:rPr lang="en-US" sz="2800" dirty="0" smtClean="0"/>
              <a:t> </a:t>
            </a:r>
            <a:r>
              <a:rPr lang="en-US" sz="2800" b="1" dirty="0" smtClean="0"/>
              <a:t>association</a:t>
            </a:r>
            <a:r>
              <a:rPr lang="en-US" sz="2800" dirty="0" smtClean="0"/>
              <a:t>):</a:t>
            </a:r>
          </a:p>
          <a:p>
            <a:pPr lvl="1"/>
            <a:r>
              <a:rPr lang="en-US" sz="2400" dirty="0" smtClean="0"/>
              <a:t>They are </a:t>
            </a:r>
            <a:r>
              <a:rPr lang="en-US" sz="2400" dirty="0"/>
              <a:t>typically nearby each other. </a:t>
            </a:r>
            <a:endParaRPr lang="en-US" sz="2400" dirty="0" smtClean="0"/>
          </a:p>
          <a:p>
            <a:pPr lvl="1"/>
            <a:r>
              <a:rPr lang="en-US" sz="2400" i="1" dirty="0" smtClean="0"/>
              <a:t>wrote </a:t>
            </a:r>
            <a:r>
              <a:rPr lang="en-US" sz="2400" dirty="0"/>
              <a:t>is a first-order associate of </a:t>
            </a:r>
            <a:r>
              <a:rPr lang="en-US" sz="2400" i="1" dirty="0"/>
              <a:t>book </a:t>
            </a:r>
            <a:r>
              <a:rPr lang="en-US" sz="2400" dirty="0"/>
              <a:t>or </a:t>
            </a:r>
            <a:r>
              <a:rPr lang="en-US" sz="2400" i="1" dirty="0"/>
              <a:t>poem</a:t>
            </a:r>
            <a:r>
              <a:rPr lang="en-US" sz="2400" dirty="0"/>
              <a:t>. </a:t>
            </a:r>
            <a:endParaRPr lang="en-US" sz="2400" dirty="0" smtClean="0"/>
          </a:p>
          <a:p>
            <a:r>
              <a:rPr lang="en-US" sz="2800" dirty="0" smtClean="0"/>
              <a:t>Second-order </a:t>
            </a:r>
            <a:r>
              <a:rPr lang="en-US" sz="2800" dirty="0"/>
              <a:t>co-occurrence </a:t>
            </a:r>
            <a:r>
              <a:rPr lang="en-US" sz="2800" dirty="0" smtClean="0"/>
              <a:t>(</a:t>
            </a:r>
            <a:r>
              <a:rPr lang="en-US" sz="2800" b="1" dirty="0" smtClean="0"/>
              <a:t>paradigmatic association</a:t>
            </a:r>
            <a:r>
              <a:rPr lang="en-US" sz="2800" dirty="0" smtClean="0"/>
              <a:t>): </a:t>
            </a:r>
          </a:p>
          <a:p>
            <a:pPr lvl="1"/>
            <a:r>
              <a:rPr lang="en-US" sz="2400" dirty="0" smtClean="0"/>
              <a:t>They have </a:t>
            </a:r>
            <a:r>
              <a:rPr lang="en-US" sz="2400" dirty="0"/>
              <a:t>similar neighbors. </a:t>
            </a:r>
            <a:endParaRPr lang="en-US" sz="2400" dirty="0" smtClean="0"/>
          </a:p>
          <a:p>
            <a:pPr lvl="1"/>
            <a:r>
              <a:rPr lang="en-US" sz="2400" i="1" dirty="0" smtClean="0"/>
              <a:t>wrote </a:t>
            </a:r>
            <a:r>
              <a:rPr lang="en-US" sz="2400" dirty="0"/>
              <a:t>is a second- order associate of words like </a:t>
            </a:r>
            <a:r>
              <a:rPr lang="en-US" sz="2400" i="1" dirty="0"/>
              <a:t>said </a:t>
            </a:r>
            <a:r>
              <a:rPr lang="en-US" sz="2400" dirty="0"/>
              <a:t>or </a:t>
            </a:r>
            <a:r>
              <a:rPr lang="en-US" sz="2400" i="1" dirty="0"/>
              <a:t>remarked</a:t>
            </a:r>
            <a:r>
              <a:rPr lang="en-US" sz="2400" dirty="0"/>
              <a:t>.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124</a:t>
            </a:fld>
            <a:endParaRPr lang="en-US"/>
          </a:p>
        </p:txBody>
      </p:sp>
      <p:sp>
        <p:nvSpPr>
          <p:cNvPr id="5" name="TextBox 4"/>
          <p:cNvSpPr txBox="1"/>
          <p:nvPr/>
        </p:nvSpPr>
        <p:spPr>
          <a:xfrm>
            <a:off x="5623484" y="742950"/>
            <a:ext cx="3520516" cy="369332"/>
          </a:xfrm>
          <a:prstGeom prst="rect">
            <a:avLst/>
          </a:prstGeom>
          <a:noFill/>
        </p:spPr>
        <p:txBody>
          <a:bodyPr wrap="none" rtlCol="0">
            <a:spAutoFit/>
          </a:bodyPr>
          <a:lstStyle/>
          <a:p>
            <a:r>
              <a:rPr lang="en-US" sz="1800" dirty="0" smtClean="0"/>
              <a:t>(</a:t>
            </a:r>
            <a:r>
              <a:rPr lang="en-US" sz="1800" dirty="0" err="1"/>
              <a:t>Schütze</a:t>
            </a:r>
            <a:r>
              <a:rPr lang="en-US" sz="1800" dirty="0"/>
              <a:t> and Pedersen, 1993</a:t>
            </a:r>
            <a:r>
              <a:rPr lang="en-US" sz="1800" dirty="0" smtClean="0"/>
              <a:t>)</a:t>
            </a:r>
            <a:endParaRPr lang="en-US" sz="1800" dirty="0"/>
          </a:p>
        </p:txBody>
      </p:sp>
      <p:sp>
        <p:nvSpPr>
          <p:cNvPr id="6" name="Date Placeholder 5"/>
          <p:cNvSpPr>
            <a:spLocks noGrp="1"/>
          </p:cNvSpPr>
          <p:nvPr>
            <p:ph type="dt" sz="half" idx="10"/>
          </p:nvPr>
        </p:nvSpPr>
        <p:spPr/>
        <p:txBody>
          <a:bodyPr/>
          <a:lstStyle/>
          <a:p>
            <a:pPr>
              <a:defRPr/>
            </a:pPr>
            <a:fld id="{DBD8FD56-4011-4729-B792-40733F07BE16}"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39771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Weighting PMI</a:t>
            </a:r>
            <a:endParaRPr lang="en-US" dirty="0"/>
          </a:p>
        </p:txBody>
      </p:sp>
      <p:sp>
        <p:nvSpPr>
          <p:cNvPr id="3" name="Content Placeholder 2"/>
          <p:cNvSpPr>
            <a:spLocks noGrp="1"/>
          </p:cNvSpPr>
          <p:nvPr>
            <p:ph idx="1"/>
          </p:nvPr>
        </p:nvSpPr>
        <p:spPr/>
        <p:txBody>
          <a:bodyPr/>
          <a:lstStyle/>
          <a:p>
            <a:r>
              <a:rPr lang="en-US" sz="3200" dirty="0" smtClean="0"/>
              <a:t>PMI is biased toward infrequent events</a:t>
            </a:r>
          </a:p>
          <a:p>
            <a:pPr lvl="1"/>
            <a:r>
              <a:rPr lang="en-US" sz="2800" dirty="0" smtClean="0"/>
              <a:t>Very rare words have very high PMI values</a:t>
            </a:r>
          </a:p>
          <a:p>
            <a:r>
              <a:rPr lang="en-US" sz="3200" dirty="0" smtClean="0"/>
              <a:t>Two solutions:</a:t>
            </a:r>
          </a:p>
          <a:p>
            <a:pPr lvl="1"/>
            <a:r>
              <a:rPr lang="en-US" sz="2800" dirty="0" smtClean="0"/>
              <a:t>Give rare words slightly higher probabilities</a:t>
            </a:r>
          </a:p>
          <a:p>
            <a:pPr lvl="1"/>
            <a:r>
              <a:rPr lang="en-US" sz="2800" dirty="0" smtClean="0"/>
              <a:t>Use add-one smoothing (which has a similar effect)</a:t>
            </a:r>
          </a:p>
          <a:p>
            <a:pPr lvl="1"/>
            <a:endParaRPr lang="en-US" dirty="0" smtClean="0"/>
          </a:p>
          <a:p>
            <a:endParaRPr lang="en-US" sz="2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125</a:t>
            </a:fld>
            <a:endParaRPr lang="en-US"/>
          </a:p>
        </p:txBody>
      </p:sp>
      <p:sp>
        <p:nvSpPr>
          <p:cNvPr id="5" name="Date Placeholder 4"/>
          <p:cNvSpPr>
            <a:spLocks noGrp="1"/>
          </p:cNvSpPr>
          <p:nvPr>
            <p:ph type="dt" sz="half" idx="10"/>
          </p:nvPr>
        </p:nvSpPr>
        <p:spPr/>
        <p:txBody>
          <a:bodyPr/>
          <a:lstStyle/>
          <a:p>
            <a:pPr>
              <a:defRPr/>
            </a:pPr>
            <a:fld id="{B07611DF-5206-4AB1-B80D-1552604046F0}"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4008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3350"/>
            <a:ext cx="7467600" cy="895350"/>
          </a:xfrm>
        </p:spPr>
        <p:txBody>
          <a:bodyPr/>
          <a:lstStyle/>
          <a:p>
            <a:r>
              <a:rPr lang="en-US" dirty="0" smtClean="0"/>
              <a:t>Weighting PMI: Giving rare context words slightly higher probability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730" y="895350"/>
                <a:ext cx="8534400" cy="3333750"/>
              </a:xfrm>
            </p:spPr>
            <p:txBody>
              <a:bodyPr/>
              <a:lstStyle/>
              <a:p>
                <a:r>
                  <a:rPr lang="en-US" sz="2800" dirty="0" smtClean="0"/>
                  <a:t>Raise the context probabilities to </a:t>
                </a:r>
                <a14:m>
                  <m:oMath xmlns:m="http://schemas.openxmlformats.org/officeDocument/2006/math">
                    <m:r>
                      <a:rPr lang="en-US" sz="2800" i="1" smtClean="0">
                        <a:latin typeface="Cambria Math" charset="0"/>
                        <a:ea typeface="Cambria Math" charset="0"/>
                        <a:cs typeface="Cambria Math" charset="0"/>
                      </a:rPr>
                      <m:t>𝛼</m:t>
                    </m:r>
                    <m:r>
                      <a:rPr lang="en-US" sz="2800" b="0" i="1" smtClean="0">
                        <a:latin typeface="Cambria Math" charset="0"/>
                        <a:ea typeface="Cambria Math" charset="0"/>
                        <a:cs typeface="Cambria Math" charset="0"/>
                      </a:rPr>
                      <m:t>=0.75</m:t>
                    </m:r>
                  </m:oMath>
                </a14:m>
                <a:r>
                  <a:rPr lang="en-US" sz="2800" dirty="0" smtClean="0"/>
                  <a:t>:</a:t>
                </a:r>
              </a:p>
              <a:p>
                <a:endParaRPr lang="en-US" sz="2800" dirty="0"/>
              </a:p>
              <a:p>
                <a:endParaRPr lang="en-US" sz="2800" dirty="0" smtClean="0"/>
              </a:p>
              <a:p>
                <a:endParaRPr lang="en-US" sz="2800" dirty="0"/>
              </a:p>
              <a:p>
                <a:r>
                  <a:rPr lang="en-US" sz="2800" dirty="0" smtClean="0"/>
                  <a:t>This helps because </a:t>
                </a:r>
                <a14:m>
                  <m:oMath xmlns:m="http://schemas.openxmlformats.org/officeDocument/2006/math">
                    <m:sSub>
                      <m:sSubPr>
                        <m:ctrlPr>
                          <a:rPr lang="en-US" sz="2800" b="0" i="1" dirty="0" smtClean="0">
                            <a:latin typeface="Cambria Math" panose="02040503050406030204" pitchFamily="18" charset="0"/>
                            <a:ea typeface="Cambria Math" charset="0"/>
                            <a:cs typeface="Cambria Math" charset="0"/>
                          </a:rPr>
                        </m:ctrlPr>
                      </m:sSubPr>
                      <m:e>
                        <m:r>
                          <a:rPr lang="en-US" sz="2800" b="0" i="1" dirty="0" smtClean="0">
                            <a:latin typeface="Cambria Math" charset="0"/>
                            <a:ea typeface="Cambria Math" charset="0"/>
                            <a:cs typeface="Cambria Math" charset="0"/>
                          </a:rPr>
                          <m:t>𝑃</m:t>
                        </m:r>
                      </m:e>
                      <m:sub>
                        <m:r>
                          <a:rPr lang="en-US" sz="2800" i="1">
                            <a:latin typeface="Cambria Math" charset="0"/>
                            <a:ea typeface="Cambria Math" charset="0"/>
                            <a:cs typeface="Cambria Math" charset="0"/>
                          </a:rPr>
                          <m:t>𝛼</m:t>
                        </m:r>
                      </m:sub>
                    </m:sSub>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charset="0"/>
                            <a:ea typeface="Cambria Math" charset="0"/>
                            <a:cs typeface="Cambria Math" charset="0"/>
                          </a:rPr>
                          <m:t>𝑐</m:t>
                        </m:r>
                      </m:e>
                    </m:d>
                    <m:r>
                      <a:rPr lang="en-US" sz="2800" b="0" i="1" smtClean="0">
                        <a:latin typeface="Cambria Math" charset="0"/>
                        <a:ea typeface="Cambria Math" charset="0"/>
                        <a:cs typeface="Cambria Math" charset="0"/>
                      </a:rPr>
                      <m:t>&gt;</m:t>
                    </m:r>
                    <m:r>
                      <a:rPr lang="en-US" sz="2800" b="0" i="1" smtClean="0">
                        <a:latin typeface="Cambria Math" charset="0"/>
                        <a:ea typeface="Cambria Math" charset="0"/>
                        <a:cs typeface="Cambria Math" charset="0"/>
                      </a:rPr>
                      <m:t>𝑃</m:t>
                    </m:r>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charset="0"/>
                            <a:ea typeface="Cambria Math" charset="0"/>
                            <a:cs typeface="Cambria Math" charset="0"/>
                          </a:rPr>
                          <m:t>𝑐</m:t>
                        </m:r>
                      </m:e>
                    </m:d>
                  </m:oMath>
                </a14:m>
                <a:r>
                  <a:rPr lang="en-US" sz="2800" dirty="0" smtClean="0"/>
                  <a:t> for rare </a:t>
                </a:r>
                <a:r>
                  <a:rPr lang="en-US" sz="2800" i="1" dirty="0" smtClean="0"/>
                  <a:t>c</a:t>
                </a:r>
              </a:p>
              <a:p>
                <a:r>
                  <a:rPr lang="en-US" sz="2800" dirty="0" smtClean="0"/>
                  <a:t>Consider two events, P(a) = .99 and P(b)=.01</a:t>
                </a:r>
              </a:p>
              <a:p>
                <a14:m>
                  <m:oMath xmlns:m="http://schemas.openxmlformats.org/officeDocument/2006/math">
                    <m:sSub>
                      <m:sSubPr>
                        <m:ctrlPr>
                          <a:rPr lang="en-US" sz="2800" i="1" dirty="0">
                            <a:latin typeface="Cambria Math" panose="02040503050406030204" pitchFamily="18" charset="0"/>
                            <a:ea typeface="Cambria Math" charset="0"/>
                            <a:cs typeface="Cambria Math" charset="0"/>
                          </a:rPr>
                        </m:ctrlPr>
                      </m:sSubPr>
                      <m:e>
                        <m:r>
                          <a:rPr lang="en-US" sz="2800" i="1" dirty="0">
                            <a:latin typeface="Cambria Math" charset="0"/>
                            <a:ea typeface="Cambria Math" charset="0"/>
                            <a:cs typeface="Cambria Math" charset="0"/>
                          </a:rPr>
                          <m:t>𝑃</m:t>
                        </m:r>
                      </m:e>
                      <m:sub>
                        <m:r>
                          <a:rPr lang="en-US" sz="2800" i="1">
                            <a:latin typeface="Cambria Math" charset="0"/>
                            <a:ea typeface="Cambria Math" charset="0"/>
                            <a:cs typeface="Cambria Math" charset="0"/>
                          </a:rPr>
                          <m:t>𝛼</m:t>
                        </m:r>
                      </m:sub>
                    </m:sSub>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charset="0"/>
                            <a:ea typeface="Cambria Math" charset="0"/>
                            <a:cs typeface="Cambria Math" charset="0"/>
                          </a:rPr>
                          <m:t>𝑎</m:t>
                        </m:r>
                      </m:e>
                    </m:d>
                    <m:r>
                      <a:rPr lang="en-US" sz="2800" b="0" i="1" smtClean="0">
                        <a:latin typeface="Cambria Math" charset="0"/>
                        <a:ea typeface="Cambria Math" charset="0"/>
                        <a:cs typeface="Cambria Math" charset="0"/>
                      </a:rPr>
                      <m:t>=</m:t>
                    </m:r>
                    <m:f>
                      <m:fPr>
                        <m:ctrlPr>
                          <a:rPr lang="en-US" sz="2800" b="0" i="1" smtClean="0">
                            <a:latin typeface="Cambria Math" panose="02040503050406030204" pitchFamily="18" charset="0"/>
                            <a:ea typeface="Cambria Math" charset="0"/>
                            <a:cs typeface="Cambria Math" charset="0"/>
                          </a:rPr>
                        </m:ctrlPr>
                      </m:fPr>
                      <m:num>
                        <m:sSup>
                          <m:sSupPr>
                            <m:ctrlPr>
                              <a:rPr lang="en-US" sz="2800" i="1" smtClean="0">
                                <a:latin typeface="Cambria Math" panose="02040503050406030204" pitchFamily="18" charset="0"/>
                                <a:ea typeface="Cambria Math" charset="0"/>
                                <a:cs typeface="Cambria Math" charset="0"/>
                              </a:rPr>
                            </m:ctrlPr>
                          </m:sSupPr>
                          <m:e>
                            <m:r>
                              <a:rPr lang="en-US" sz="2800" b="0" i="1" smtClean="0">
                                <a:latin typeface="Cambria Math" charset="0"/>
                                <a:ea typeface="Cambria Math" charset="0"/>
                                <a:cs typeface="Cambria Math" charset="0"/>
                              </a:rPr>
                              <m:t>.99</m:t>
                            </m:r>
                          </m:e>
                          <m:sup>
                            <m:r>
                              <a:rPr lang="en-US" sz="2800" b="0" i="1" smtClean="0">
                                <a:latin typeface="Cambria Math" charset="0"/>
                                <a:ea typeface="Cambria Math" charset="0"/>
                                <a:cs typeface="Cambria Math" charset="0"/>
                              </a:rPr>
                              <m:t>.75</m:t>
                            </m:r>
                          </m:sup>
                        </m:sSup>
                      </m:num>
                      <m:den>
                        <m:sSup>
                          <m:sSupPr>
                            <m:ctrlPr>
                              <a:rPr lang="en-US" sz="2800" i="1">
                                <a:latin typeface="Cambria Math" panose="02040503050406030204" pitchFamily="18" charset="0"/>
                                <a:ea typeface="Cambria Math" charset="0"/>
                                <a:cs typeface="Cambria Math" charset="0"/>
                              </a:rPr>
                            </m:ctrlPr>
                          </m:sSupPr>
                          <m:e>
                            <m:r>
                              <a:rPr lang="en-US" sz="2800" i="1">
                                <a:latin typeface="Cambria Math" charset="0"/>
                                <a:ea typeface="Cambria Math" charset="0"/>
                                <a:cs typeface="Cambria Math" charset="0"/>
                              </a:rPr>
                              <m:t>.99</m:t>
                            </m:r>
                          </m:e>
                          <m:sup>
                            <m:r>
                              <a:rPr lang="en-US" sz="2800" i="1">
                                <a:latin typeface="Cambria Math" charset="0"/>
                                <a:ea typeface="Cambria Math" charset="0"/>
                                <a:cs typeface="Cambria Math" charset="0"/>
                              </a:rPr>
                              <m:t>.75</m:t>
                            </m:r>
                          </m:sup>
                        </m:sSup>
                        <m:r>
                          <a:rPr lang="en-US" sz="2800" b="0" i="1" smtClean="0">
                            <a:latin typeface="Cambria Math" charset="0"/>
                            <a:ea typeface="Cambria Math" charset="0"/>
                            <a:cs typeface="Cambria Math" charset="0"/>
                          </a:rPr>
                          <m:t>+</m:t>
                        </m:r>
                        <m:sSup>
                          <m:sSupPr>
                            <m:ctrlPr>
                              <a:rPr lang="en-US" sz="2800" i="1">
                                <a:latin typeface="Cambria Math" panose="02040503050406030204" pitchFamily="18" charset="0"/>
                                <a:ea typeface="Cambria Math" charset="0"/>
                                <a:cs typeface="Cambria Math" charset="0"/>
                              </a:rPr>
                            </m:ctrlPr>
                          </m:sSupPr>
                          <m:e>
                            <m:r>
                              <a:rPr lang="en-US" sz="2800" i="1">
                                <a:latin typeface="Cambria Math" charset="0"/>
                                <a:ea typeface="Cambria Math" charset="0"/>
                                <a:cs typeface="Cambria Math" charset="0"/>
                              </a:rPr>
                              <m:t>.</m:t>
                            </m:r>
                            <m:r>
                              <a:rPr lang="en-US" sz="2800" b="0" i="1" smtClean="0">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den>
                    </m:f>
                    <m:r>
                      <a:rPr lang="en-US" sz="2800" b="0" i="0" smtClean="0">
                        <a:latin typeface="Cambria Math" charset="0"/>
                        <a:ea typeface="Cambria Math" charset="0"/>
                        <a:cs typeface="Cambria Math" charset="0"/>
                      </a:rPr>
                      <m:t>=.97</m:t>
                    </m:r>
                  </m:oMath>
                </a14:m>
                <a:r>
                  <a:rPr lang="en-US" sz="2800" dirty="0" smtClean="0"/>
                  <a:t>  </a:t>
                </a:r>
                <a14:m>
                  <m:oMath xmlns:m="http://schemas.openxmlformats.org/officeDocument/2006/math">
                    <m:sSub>
                      <m:sSubPr>
                        <m:ctrlPr>
                          <a:rPr lang="en-US" sz="2800" i="1" dirty="0">
                            <a:latin typeface="Cambria Math" panose="02040503050406030204" pitchFamily="18" charset="0"/>
                            <a:ea typeface="Cambria Math" charset="0"/>
                            <a:cs typeface="Cambria Math" charset="0"/>
                          </a:rPr>
                        </m:ctrlPr>
                      </m:sSubPr>
                      <m:e>
                        <m:r>
                          <a:rPr lang="en-US" sz="2800" i="1" dirty="0">
                            <a:latin typeface="Cambria Math" charset="0"/>
                            <a:ea typeface="Cambria Math" charset="0"/>
                            <a:cs typeface="Cambria Math" charset="0"/>
                          </a:rPr>
                          <m:t>𝑃</m:t>
                        </m:r>
                      </m:e>
                      <m:sub>
                        <m:r>
                          <a:rPr lang="en-US" sz="2800" i="1">
                            <a:latin typeface="Cambria Math" charset="0"/>
                            <a:ea typeface="Cambria Math" charset="0"/>
                            <a:cs typeface="Cambria Math" charset="0"/>
                          </a:rPr>
                          <m:t>𝛼</m:t>
                        </m:r>
                      </m:sub>
                    </m:sSub>
                    <m:d>
                      <m:dPr>
                        <m:ctrlPr>
                          <a:rPr lang="en-US" sz="2800" i="1">
                            <a:latin typeface="Cambria Math" panose="02040503050406030204" pitchFamily="18" charset="0"/>
                            <a:ea typeface="Cambria Math" charset="0"/>
                            <a:cs typeface="Cambria Math" charset="0"/>
                          </a:rPr>
                        </m:ctrlPr>
                      </m:dPr>
                      <m:e>
                        <m:r>
                          <a:rPr lang="en-US" sz="2800" b="0" i="1" smtClean="0">
                            <a:latin typeface="Cambria Math" charset="0"/>
                            <a:ea typeface="Cambria Math" charset="0"/>
                            <a:cs typeface="Cambria Math" charset="0"/>
                          </a:rPr>
                          <m:t>𝑏</m:t>
                        </m:r>
                      </m:e>
                    </m:d>
                    <m:r>
                      <a:rPr lang="en-US" sz="2800" i="1">
                        <a:latin typeface="Cambria Math" charset="0"/>
                        <a:ea typeface="Cambria Math" charset="0"/>
                        <a:cs typeface="Cambria Math" charset="0"/>
                      </a:rPr>
                      <m:t>=</m:t>
                    </m:r>
                    <m:f>
                      <m:fPr>
                        <m:ctrlPr>
                          <a:rPr lang="en-US" sz="2800" i="1">
                            <a:latin typeface="Cambria Math" panose="02040503050406030204" pitchFamily="18" charset="0"/>
                            <a:ea typeface="Cambria Math" charset="0"/>
                            <a:cs typeface="Cambria Math" charset="0"/>
                          </a:rPr>
                        </m:ctrlPr>
                      </m:fPr>
                      <m:num>
                        <m:sSup>
                          <m:sSupPr>
                            <m:ctrlPr>
                              <a:rPr lang="en-US" sz="2800" i="1">
                                <a:latin typeface="Cambria Math" panose="02040503050406030204" pitchFamily="18" charset="0"/>
                                <a:ea typeface="Cambria Math" charset="0"/>
                                <a:cs typeface="Cambria Math" charset="0"/>
                              </a:rPr>
                            </m:ctrlPr>
                          </m:sSupPr>
                          <m:e>
                            <m:r>
                              <a:rPr lang="en-US" sz="2800" i="1">
                                <a:latin typeface="Cambria Math" charset="0"/>
                                <a:ea typeface="Cambria Math" charset="0"/>
                                <a:cs typeface="Cambria Math" charset="0"/>
                              </a:rPr>
                              <m:t>.</m:t>
                            </m:r>
                            <m:r>
                              <a:rPr lang="en-US" sz="2800" b="0" i="1" smtClean="0">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num>
                      <m:den>
                        <m:sSup>
                          <m:sSupPr>
                            <m:ctrlPr>
                              <a:rPr lang="en-US" sz="2800" i="1">
                                <a:latin typeface="Cambria Math" panose="02040503050406030204" pitchFamily="18" charset="0"/>
                                <a:ea typeface="Cambria Math" charset="0"/>
                                <a:cs typeface="Cambria Math" charset="0"/>
                              </a:rPr>
                            </m:ctrlPr>
                          </m:sSupPr>
                          <m:e>
                            <m:r>
                              <a:rPr lang="en-US" sz="2800" i="1">
                                <a:latin typeface="Cambria Math" charset="0"/>
                                <a:ea typeface="Cambria Math" charset="0"/>
                                <a:cs typeface="Cambria Math" charset="0"/>
                              </a:rPr>
                              <m:t>.</m:t>
                            </m:r>
                            <m:r>
                              <a:rPr lang="en-US" sz="2800" b="0" i="1" smtClean="0">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r>
                          <a:rPr lang="en-US" sz="2800" i="1">
                            <a:latin typeface="Cambria Math" charset="0"/>
                            <a:ea typeface="Cambria Math" charset="0"/>
                            <a:cs typeface="Cambria Math" charset="0"/>
                          </a:rPr>
                          <m:t>+</m:t>
                        </m:r>
                        <m:sSup>
                          <m:sSupPr>
                            <m:ctrlPr>
                              <a:rPr lang="en-US" sz="2800" i="1">
                                <a:latin typeface="Cambria Math" panose="02040503050406030204" pitchFamily="18" charset="0"/>
                                <a:ea typeface="Cambria Math" charset="0"/>
                                <a:cs typeface="Cambria Math" charset="0"/>
                              </a:rPr>
                            </m:ctrlPr>
                          </m:sSupPr>
                          <m:e>
                            <m:r>
                              <a:rPr lang="en-US" sz="2800" i="1">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den>
                    </m:f>
                    <m:r>
                      <a:rPr lang="en-US" sz="2800">
                        <a:latin typeface="Cambria Math" charset="0"/>
                        <a:ea typeface="Cambria Math" charset="0"/>
                        <a:cs typeface="Cambria Math" charset="0"/>
                      </a:rPr>
                      <m:t>=.</m:t>
                    </m:r>
                    <m:r>
                      <a:rPr lang="en-US" sz="2800" b="0" i="0" smtClean="0">
                        <a:latin typeface="Cambria Math" charset="0"/>
                        <a:ea typeface="Cambria Math" charset="0"/>
                        <a:cs typeface="Cambria Math" charset="0"/>
                      </a:rPr>
                      <m:t>03</m:t>
                    </m:r>
                  </m:oMath>
                </a14:m>
                <a:endParaRPr lang="en-US" sz="2800" dirty="0"/>
              </a:p>
              <a:p>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730" y="895350"/>
                <a:ext cx="8534400" cy="3333750"/>
              </a:xfrm>
              <a:blipFill rotWithShape="1">
                <a:blip r:embed="rId2"/>
                <a:stretch>
                  <a:fillRect l="-1286" t="-1645" b="-14991"/>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126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854" y="1428750"/>
            <a:ext cx="4472660" cy="1580161"/>
          </a:xfrm>
          <a:prstGeom prst="rect">
            <a:avLst/>
          </a:prstGeom>
        </p:spPr>
      </p:pic>
      <p:sp>
        <p:nvSpPr>
          <p:cNvPr id="6" name="Date Placeholder 5"/>
          <p:cNvSpPr>
            <a:spLocks noGrp="1"/>
          </p:cNvSpPr>
          <p:nvPr>
            <p:ph type="dt" sz="half" idx="10"/>
          </p:nvPr>
        </p:nvSpPr>
        <p:spPr>
          <a:xfrm>
            <a:off x="7162800" y="4800600"/>
            <a:ext cx="1981200" cy="342900"/>
          </a:xfrm>
        </p:spPr>
        <p:txBody>
          <a:bodyPr/>
          <a:lstStyle/>
          <a:p>
            <a:pPr>
              <a:defRPr/>
            </a:pPr>
            <a:fld id="{DA67261A-5206-4071-86E0-B9A194E25CD4}" type="datetime1">
              <a:rPr lang="en-US" smtClean="0"/>
              <a:t>2/25/2019</a:t>
            </a:fld>
            <a:endParaRPr lang="en-US" dirty="0"/>
          </a:p>
        </p:txBody>
      </p:sp>
      <p:sp>
        <p:nvSpPr>
          <p:cNvPr id="7" name="Footer Placeholder 6"/>
          <p:cNvSpPr>
            <a:spLocks noGrp="1"/>
          </p:cNvSpPr>
          <p:nvPr>
            <p:ph type="ftr" sz="quarter" idx="11"/>
          </p:nvPr>
        </p:nvSpPr>
        <p:spPr>
          <a:xfrm>
            <a:off x="3048000" y="4811120"/>
            <a:ext cx="2895600" cy="342900"/>
          </a:xfrm>
        </p:spPr>
        <p:txBody>
          <a:bodyPr/>
          <a:lstStyle/>
          <a:p>
            <a:pPr>
              <a:defRPr/>
            </a:pPr>
            <a:r>
              <a:rPr lang="en-US" smtClean="0"/>
              <a:t>CPSC503 Winter 2019</a:t>
            </a:r>
            <a:endParaRPr lang="en-US" dirty="0"/>
          </a:p>
        </p:txBody>
      </p:sp>
    </p:spTree>
    <p:extLst>
      <p:ext uri="{BB962C8B-B14F-4D97-AF65-F5344CB8AC3E}">
        <p14:creationId xmlns:p14="http://schemas.microsoft.com/office/powerpoint/2010/main" val="178937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Laplace (add-1) smoothing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127</a:t>
            </a:fld>
            <a:endParaRPr lang="en-US"/>
          </a:p>
        </p:txBody>
      </p:sp>
      <p:sp>
        <p:nvSpPr>
          <p:cNvPr id="5" name="Date Placeholder 4"/>
          <p:cNvSpPr>
            <a:spLocks noGrp="1"/>
          </p:cNvSpPr>
          <p:nvPr>
            <p:ph type="dt" sz="half" idx="10"/>
          </p:nvPr>
        </p:nvSpPr>
        <p:spPr/>
        <p:txBody>
          <a:bodyPr/>
          <a:lstStyle/>
          <a:p>
            <a:pPr>
              <a:defRPr/>
            </a:pPr>
            <a:fld id="{F32AA69A-5501-4C5C-88D2-2C0E81A7150F}"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55183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128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40615541"/>
              </p:ext>
            </p:extLst>
          </p:nvPr>
        </p:nvGraphicFramePr>
        <p:xfrm>
          <a:off x="1682760" y="361950"/>
          <a:ext cx="5351899" cy="1752600"/>
        </p:xfrm>
        <a:graphic>
          <a:graphicData uri="http://schemas.openxmlformats.org/presentationml/2006/ole">
            <mc:AlternateContent xmlns:mc="http://schemas.openxmlformats.org/markup-compatibility/2006">
              <mc:Choice xmlns:v="urn:schemas-microsoft-com:vml" Requires="v">
                <p:oleObj spid="_x0000_s26128" name="Worksheet" r:id="rId3" imgW="5778500" imgH="1892300" progId="Excel.Sheet.12">
                  <p:embed/>
                </p:oleObj>
              </mc:Choice>
              <mc:Fallback>
                <p:oleObj name="Worksheet" r:id="rId3" imgW="5778500" imgH="1892300" progId="Excel.Sheet.12">
                  <p:embed/>
                  <p:pic>
                    <p:nvPicPr>
                      <p:cNvPr id="0" name=""/>
                      <p:cNvPicPr/>
                      <p:nvPr/>
                    </p:nvPicPr>
                    <p:blipFill>
                      <a:blip r:embed="rId4"/>
                      <a:stretch>
                        <a:fillRect/>
                      </a:stretch>
                    </p:blipFill>
                    <p:spPr>
                      <a:xfrm>
                        <a:off x="1682760" y="361950"/>
                        <a:ext cx="5351899" cy="1752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67618561"/>
              </p:ext>
            </p:extLst>
          </p:nvPr>
        </p:nvGraphicFramePr>
        <p:xfrm>
          <a:off x="304800" y="2571750"/>
          <a:ext cx="6477000" cy="2222500"/>
        </p:xfrm>
        <a:graphic>
          <a:graphicData uri="http://schemas.openxmlformats.org/presentationml/2006/ole">
            <mc:AlternateContent xmlns:mc="http://schemas.openxmlformats.org/markup-compatibility/2006">
              <mc:Choice xmlns:v="urn:schemas-microsoft-com:vml" Requires="v">
                <p:oleObj spid="_x0000_s26129" name="Worksheet" r:id="rId5" imgW="6921500" imgH="2374900" progId="Excel.Sheet.12">
                  <p:embed/>
                </p:oleObj>
              </mc:Choice>
              <mc:Fallback>
                <p:oleObj name="Worksheet" r:id="rId5" imgW="6921500" imgH="2374900" progId="Excel.Sheet.12">
                  <p:embed/>
                  <p:pic>
                    <p:nvPicPr>
                      <p:cNvPr id="0" name=""/>
                      <p:cNvPicPr/>
                      <p:nvPr/>
                    </p:nvPicPr>
                    <p:blipFill>
                      <a:blip r:embed="rId6"/>
                      <a:stretch>
                        <a:fillRect/>
                      </a:stretch>
                    </p:blipFill>
                    <p:spPr>
                      <a:xfrm>
                        <a:off x="304800" y="2571750"/>
                        <a:ext cx="6477000" cy="2222500"/>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p>
            <a:pPr>
              <a:defRPr/>
            </a:pPr>
            <a:fld id="{850DCB07-857A-4F9F-BD92-F8E421627893}" type="datetime1">
              <a:rPr lang="en-US" smtClean="0"/>
              <a:t>2/25/2019</a:t>
            </a:fld>
            <a:endParaRPr lang="en-US"/>
          </a:p>
        </p:txBody>
      </p:sp>
      <p:sp>
        <p:nvSpPr>
          <p:cNvPr id="8" name="Footer Placeholder 7"/>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348977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7150"/>
            <a:ext cx="7467600" cy="742950"/>
          </a:xfrm>
        </p:spPr>
        <p:txBody>
          <a:bodyPr/>
          <a:lstStyle/>
          <a:p>
            <a:r>
              <a:rPr lang="en-US" smtClean="0"/>
              <a:t>PPMI versus add-2 smoothed PPMI</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129</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757311444"/>
              </p:ext>
            </p:extLst>
          </p:nvPr>
        </p:nvGraphicFramePr>
        <p:xfrm>
          <a:off x="1143000" y="3016251"/>
          <a:ext cx="5778500" cy="1917700"/>
        </p:xfrm>
        <a:graphic>
          <a:graphicData uri="http://schemas.openxmlformats.org/presentationml/2006/ole">
            <mc:AlternateContent xmlns:mc="http://schemas.openxmlformats.org/markup-compatibility/2006">
              <mc:Choice xmlns:v="urn:schemas-microsoft-com:vml" Requires="v">
                <p:oleObj spid="_x0000_s27121" name="Worksheet" r:id="rId3" imgW="5778500" imgH="1917700" progId="Excel.Sheet.12">
                  <p:embed/>
                </p:oleObj>
              </mc:Choice>
              <mc:Fallback>
                <p:oleObj name="Worksheet" r:id="rId3" imgW="5778500" imgH="1917700" progId="Excel.Sheet.12">
                  <p:embed/>
                  <p:pic>
                    <p:nvPicPr>
                      <p:cNvPr id="0" name=""/>
                      <p:cNvPicPr/>
                      <p:nvPr/>
                    </p:nvPicPr>
                    <p:blipFill>
                      <a:blip r:embed="rId4"/>
                      <a:stretch>
                        <a:fillRect/>
                      </a:stretch>
                    </p:blipFill>
                    <p:spPr>
                      <a:xfrm>
                        <a:off x="1143000" y="3016251"/>
                        <a:ext cx="5778500" cy="19177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09360014"/>
              </p:ext>
            </p:extLst>
          </p:nvPr>
        </p:nvGraphicFramePr>
        <p:xfrm>
          <a:off x="1041400" y="971550"/>
          <a:ext cx="5969000" cy="1917700"/>
        </p:xfrm>
        <a:graphic>
          <a:graphicData uri="http://schemas.openxmlformats.org/presentationml/2006/ole">
            <mc:AlternateContent xmlns:mc="http://schemas.openxmlformats.org/markup-compatibility/2006">
              <mc:Choice xmlns:v="urn:schemas-microsoft-com:vml" Requires="v">
                <p:oleObj spid="_x0000_s27122" name="Worksheet" r:id="rId5" imgW="5969000" imgH="1917700" progId="Excel.Sheet.12">
                  <p:embed/>
                </p:oleObj>
              </mc:Choice>
              <mc:Fallback>
                <p:oleObj name="Worksheet" r:id="rId5" imgW="5969000" imgH="1917700" progId="Excel.Sheet.12">
                  <p:embed/>
                  <p:pic>
                    <p:nvPicPr>
                      <p:cNvPr id="0" name=""/>
                      <p:cNvPicPr/>
                      <p:nvPr/>
                    </p:nvPicPr>
                    <p:blipFill>
                      <a:blip r:embed="rId6"/>
                      <a:stretch>
                        <a:fillRect/>
                      </a:stretch>
                    </p:blipFill>
                    <p:spPr>
                      <a:xfrm>
                        <a:off x="1041400" y="971550"/>
                        <a:ext cx="5969000" cy="1917700"/>
                      </a:xfrm>
                      <a:prstGeom prst="rect">
                        <a:avLst/>
                      </a:prstGeom>
                    </p:spPr>
                  </p:pic>
                </p:oleObj>
              </mc:Fallback>
            </mc:AlternateContent>
          </a:graphicData>
        </a:graphic>
      </p:graphicFrame>
      <p:sp>
        <p:nvSpPr>
          <p:cNvPr id="3" name="Date Placeholder 2"/>
          <p:cNvSpPr>
            <a:spLocks noGrp="1"/>
          </p:cNvSpPr>
          <p:nvPr>
            <p:ph type="dt" sz="half" idx="10"/>
          </p:nvPr>
        </p:nvSpPr>
        <p:spPr>
          <a:xfrm>
            <a:off x="7315200" y="4800600"/>
            <a:ext cx="1981200" cy="342900"/>
          </a:xfrm>
        </p:spPr>
        <p:txBody>
          <a:bodyPr/>
          <a:lstStyle/>
          <a:p>
            <a:pPr>
              <a:defRPr/>
            </a:pPr>
            <a:fld id="{252951B4-27B2-47AE-A56E-C56F22E4A27E}" type="datetime1">
              <a:rPr lang="en-US" smtClean="0"/>
              <a:t>2/25/2019</a:t>
            </a:fld>
            <a:endParaRPr lang="en-US" dirty="0"/>
          </a:p>
        </p:txBody>
      </p:sp>
      <p:sp>
        <p:nvSpPr>
          <p:cNvPr id="5" name="Footer Placeholder 4"/>
          <p:cNvSpPr>
            <a:spLocks noGrp="1"/>
          </p:cNvSpPr>
          <p:nvPr>
            <p:ph type="ftr" sz="quarter" idx="11"/>
          </p:nvPr>
        </p:nvSpPr>
        <p:spPr>
          <a:xfrm>
            <a:off x="0" y="4824768"/>
            <a:ext cx="2895600" cy="342900"/>
          </a:xfrm>
        </p:spPr>
        <p:txBody>
          <a:bodyPr/>
          <a:lstStyle/>
          <a:p>
            <a:pPr>
              <a:defRPr/>
            </a:pPr>
            <a:r>
              <a:rPr lang="en-US" smtClean="0"/>
              <a:t>CPSC503 Winter 2019</a:t>
            </a:r>
            <a:endParaRPr lang="en-US" dirty="0"/>
          </a:p>
        </p:txBody>
      </p:sp>
    </p:spTree>
    <p:extLst>
      <p:ext uri="{BB962C8B-B14F-4D97-AF65-F5344CB8AC3E}">
        <p14:creationId xmlns:p14="http://schemas.microsoft.com/office/powerpoint/2010/main" val="343406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0"/>
            <a:ext cx="7467600" cy="742950"/>
          </a:xfrm>
        </p:spPr>
        <p:txBody>
          <a:bodyPr/>
          <a:lstStyle/>
          <a:p>
            <a:r>
              <a:rPr lang="en-US" dirty="0" smtClean="0"/>
              <a:t>Co-occurrence Matrices</a:t>
            </a:r>
            <a:endParaRPr lang="en-US" dirty="0"/>
          </a:p>
        </p:txBody>
      </p:sp>
      <p:sp>
        <p:nvSpPr>
          <p:cNvPr id="3" name="Content Placeholder 2"/>
          <p:cNvSpPr>
            <a:spLocks noGrp="1"/>
          </p:cNvSpPr>
          <p:nvPr>
            <p:ph idx="1"/>
          </p:nvPr>
        </p:nvSpPr>
        <p:spPr>
          <a:xfrm>
            <a:off x="228600" y="971550"/>
            <a:ext cx="8534400" cy="3333750"/>
          </a:xfrm>
        </p:spPr>
        <p:txBody>
          <a:bodyPr/>
          <a:lstStyle/>
          <a:p>
            <a:r>
              <a:rPr lang="en-US" sz="3200" dirty="0" smtClean="0"/>
              <a:t>We represent how often a word occurs in a document</a:t>
            </a:r>
          </a:p>
          <a:p>
            <a:pPr lvl="1"/>
            <a:r>
              <a:rPr lang="en-US" sz="2800" b="1" dirty="0" smtClean="0"/>
              <a:t>Term-document matrix</a:t>
            </a:r>
          </a:p>
          <a:p>
            <a:r>
              <a:rPr lang="en-US" sz="3200" dirty="0" smtClean="0"/>
              <a:t>Or how often a word occurs with another</a:t>
            </a:r>
          </a:p>
          <a:p>
            <a:pPr lvl="1"/>
            <a:r>
              <a:rPr lang="en-US" sz="2800" b="1" dirty="0" smtClean="0"/>
              <a:t>Term-term matrix </a:t>
            </a:r>
          </a:p>
          <a:p>
            <a:pPr marL="800100" lvl="2" indent="0">
              <a:buNone/>
            </a:pPr>
            <a:r>
              <a:rPr lang="en-US" sz="2800" dirty="0" smtClean="0"/>
              <a:t>(or </a:t>
            </a:r>
            <a:r>
              <a:rPr lang="en-US" sz="2800" b="1" dirty="0" smtClean="0"/>
              <a:t>word-word co-occurrence matrix</a:t>
            </a:r>
            <a:endParaRPr lang="en-US" sz="2800" dirty="0"/>
          </a:p>
          <a:p>
            <a:pPr marL="800100" lvl="2" indent="0">
              <a:buNone/>
            </a:pPr>
            <a:r>
              <a:rPr lang="en-US" sz="2800" dirty="0"/>
              <a:t>o</a:t>
            </a:r>
            <a:r>
              <a:rPr lang="en-US" sz="2800" dirty="0" smtClean="0"/>
              <a:t>r </a:t>
            </a:r>
            <a:r>
              <a:rPr lang="en-US" sz="2800" b="1" dirty="0" smtClean="0"/>
              <a:t>word-context matrix</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13</a:t>
            </a:fld>
            <a:endParaRPr lang="en-US" dirty="0"/>
          </a:p>
        </p:txBody>
      </p:sp>
      <p:sp>
        <p:nvSpPr>
          <p:cNvPr id="5" name="Date Placeholder 4"/>
          <p:cNvSpPr>
            <a:spLocks noGrp="1"/>
          </p:cNvSpPr>
          <p:nvPr>
            <p:ph type="dt" sz="half" idx="10"/>
          </p:nvPr>
        </p:nvSpPr>
        <p:spPr/>
        <p:txBody>
          <a:bodyPr/>
          <a:lstStyle/>
          <a:p>
            <a:pPr>
              <a:defRPr/>
            </a:pPr>
            <a:fld id="{456343BD-9E0B-4EE0-ABB0-9EC7CFB53B57}"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9700342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Cosine as a similarity metric</a:t>
            </a:r>
            <a:endParaRPr lang="en-US" dirty="0"/>
          </a:p>
        </p:txBody>
      </p:sp>
      <p:sp>
        <p:nvSpPr>
          <p:cNvPr id="3" name="Content Placeholder 2"/>
          <p:cNvSpPr>
            <a:spLocks noGrp="1"/>
          </p:cNvSpPr>
          <p:nvPr>
            <p:ph idx="1"/>
          </p:nvPr>
        </p:nvSpPr>
        <p:spPr>
          <a:xfrm>
            <a:off x="304800" y="1352550"/>
            <a:ext cx="5334000" cy="3333750"/>
          </a:xfrm>
        </p:spPr>
        <p:txBody>
          <a:bodyPr/>
          <a:lstStyle/>
          <a:p>
            <a:r>
              <a:rPr lang="en-US" dirty="0" smtClean="0"/>
              <a:t>-1: vectors point in opposite directions </a:t>
            </a:r>
          </a:p>
          <a:p>
            <a:r>
              <a:rPr lang="en-US" dirty="0" smtClean="0"/>
              <a:t>+1:  vectors </a:t>
            </a:r>
            <a:r>
              <a:rPr lang="en-US" dirty="0"/>
              <a:t>point in </a:t>
            </a:r>
            <a:r>
              <a:rPr lang="en-US" dirty="0" smtClean="0"/>
              <a:t>same directions</a:t>
            </a:r>
            <a:endParaRPr lang="en-US" dirty="0"/>
          </a:p>
          <a:p>
            <a:r>
              <a:rPr lang="en-US" dirty="0" smtClean="0"/>
              <a:t>0: vectors are orthogonal</a:t>
            </a:r>
          </a:p>
          <a:p>
            <a:endParaRPr lang="en-US" dirty="0" smtClean="0"/>
          </a:p>
          <a:p>
            <a:endParaRPr lang="en-US" dirty="0"/>
          </a:p>
          <a:p>
            <a:r>
              <a:rPr lang="en-US" dirty="0" smtClean="0"/>
              <a:t>Raw frequency or PPMI are non-negative, so  cosine range 0-1</a:t>
            </a:r>
          </a:p>
        </p:txBody>
      </p:sp>
      <p:sp>
        <p:nvSpPr>
          <p:cNvPr id="4" name="Slide Number Placeholder 3"/>
          <p:cNvSpPr>
            <a:spLocks noGrp="1"/>
          </p:cNvSpPr>
          <p:nvPr>
            <p:ph type="sldNum" sz="quarter" idx="12"/>
          </p:nvPr>
        </p:nvSpPr>
        <p:spPr/>
        <p:txBody>
          <a:bodyPr/>
          <a:lstStyle/>
          <a:p>
            <a:fld id="{10F35DC5-7E65-8247-99AB-4E984F8A921E}" type="slidenum">
              <a:rPr lang="en-US" smtClean="0"/>
              <a:pPr/>
              <a:t>130</a:t>
            </a:fld>
            <a:endParaRPr lang="en-US"/>
          </a:p>
        </p:txBody>
      </p:sp>
      <p:pic>
        <p:nvPicPr>
          <p:cNvPr id="5" name="Picture 4"/>
          <p:cNvPicPr>
            <a:picLocks noChangeAspect="1"/>
          </p:cNvPicPr>
          <p:nvPr/>
        </p:nvPicPr>
        <p:blipFill>
          <a:blip r:embed="rId2"/>
          <a:srcRect t="16666" b="16666"/>
          <a:stretch>
            <a:fillRect/>
          </a:stretch>
        </p:blipFill>
        <p:spPr bwMode="auto">
          <a:xfrm>
            <a:off x="5600709" y="1047750"/>
            <a:ext cx="3543301" cy="23622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A29BBEDB-128A-42F5-8F90-FD6A25834924}"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942724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3385640"/>
              </p:ext>
            </p:extLst>
          </p:nvPr>
        </p:nvGraphicFramePr>
        <p:xfrm>
          <a:off x="4879215" y="209551"/>
          <a:ext cx="4112386" cy="1638634"/>
        </p:xfrm>
        <a:graphic>
          <a:graphicData uri="http://schemas.openxmlformats.org/drawingml/2006/table">
            <a:tbl>
              <a:tblPr firstRow="1" bandRow="1">
                <a:tableStyleId>{5C22544A-7EE6-4342-B048-85BDC9FD1C3A}</a:tableStyleId>
              </a:tblPr>
              <a:tblGrid>
                <a:gridCol w="1347160">
                  <a:extLst>
                    <a:ext uri="{9D8B030D-6E8A-4147-A177-3AD203B41FA5}">
                      <a16:colId xmlns:a16="http://schemas.microsoft.com/office/drawing/2014/main" val="20000"/>
                    </a:ext>
                  </a:extLst>
                </a:gridCol>
                <a:gridCol w="779936">
                  <a:extLst>
                    <a:ext uri="{9D8B030D-6E8A-4147-A177-3AD203B41FA5}">
                      <a16:colId xmlns:a16="http://schemas.microsoft.com/office/drawing/2014/main" val="20001"/>
                    </a:ext>
                  </a:extLst>
                </a:gridCol>
                <a:gridCol w="779936">
                  <a:extLst>
                    <a:ext uri="{9D8B030D-6E8A-4147-A177-3AD203B41FA5}">
                      <a16:colId xmlns:a16="http://schemas.microsoft.com/office/drawing/2014/main" val="20002"/>
                    </a:ext>
                  </a:extLst>
                </a:gridCol>
                <a:gridCol w="1205354">
                  <a:extLst>
                    <a:ext uri="{9D8B030D-6E8A-4147-A177-3AD203B41FA5}">
                      <a16:colId xmlns:a16="http://schemas.microsoft.com/office/drawing/2014/main" val="20003"/>
                    </a:ext>
                  </a:extLst>
                </a:gridCol>
              </a:tblGrid>
              <a:tr h="416842">
                <a:tc>
                  <a:txBody>
                    <a:bodyPr/>
                    <a:lstStyle/>
                    <a:p>
                      <a:endParaRPr lang="en-US" sz="1800" dirty="0"/>
                    </a:p>
                  </a:txBody>
                  <a:tcPr/>
                </a:tc>
                <a:tc>
                  <a:txBody>
                    <a:bodyPr/>
                    <a:lstStyle/>
                    <a:p>
                      <a:r>
                        <a:rPr lang="en-US" sz="1800" dirty="0" smtClean="0"/>
                        <a:t>large</a:t>
                      </a:r>
                      <a:endParaRPr lang="en-US" sz="1800" dirty="0"/>
                    </a:p>
                  </a:txBody>
                  <a:tcPr/>
                </a:tc>
                <a:tc>
                  <a:txBody>
                    <a:bodyPr/>
                    <a:lstStyle/>
                    <a:p>
                      <a:r>
                        <a:rPr lang="en-US" sz="1800" dirty="0" smtClean="0"/>
                        <a:t>data</a:t>
                      </a:r>
                      <a:endParaRPr lang="en-US" sz="1800" dirty="0"/>
                    </a:p>
                  </a:txBody>
                  <a:tcPr/>
                </a:tc>
                <a:tc>
                  <a:txBody>
                    <a:bodyPr/>
                    <a:lstStyle/>
                    <a:p>
                      <a:r>
                        <a:rPr lang="en-US" sz="1800" dirty="0" smtClean="0"/>
                        <a:t>computer</a:t>
                      </a:r>
                      <a:endParaRPr lang="en-US" sz="1800" dirty="0"/>
                    </a:p>
                  </a:txBody>
                  <a:tcPr/>
                </a:tc>
                <a:extLst>
                  <a:ext uri="{0D108BD9-81ED-4DB2-BD59-A6C34878D82A}">
                    <a16:rowId xmlns:a16="http://schemas.microsoft.com/office/drawing/2014/main" val="10000"/>
                  </a:ext>
                </a:extLst>
              </a:tr>
              <a:tr h="346542">
                <a:tc>
                  <a:txBody>
                    <a:bodyPr/>
                    <a:lstStyle/>
                    <a:p>
                      <a:r>
                        <a:rPr lang="en-US" sz="1800" dirty="0" smtClean="0"/>
                        <a:t>apricot</a:t>
                      </a:r>
                      <a:endParaRPr lang="en-US" sz="1800" dirty="0"/>
                    </a:p>
                  </a:txBody>
                  <a:tcPr/>
                </a:tc>
                <a:tc>
                  <a:txBody>
                    <a:bodyPr/>
                    <a:lstStyle/>
                    <a:p>
                      <a:r>
                        <a:rPr lang="en-US" sz="1800" dirty="0" smtClean="0"/>
                        <a:t>2</a:t>
                      </a:r>
                      <a:endParaRPr lang="en-US" sz="1800" dirty="0"/>
                    </a:p>
                  </a:txBody>
                  <a:tcPr/>
                </a:tc>
                <a:tc>
                  <a:txBody>
                    <a:bodyPr/>
                    <a:lstStyle/>
                    <a:p>
                      <a:r>
                        <a:rPr lang="en-US" sz="1800" dirty="0" smtClean="0"/>
                        <a:t>0</a:t>
                      </a:r>
                      <a:endParaRPr lang="en-US" sz="1800" dirty="0"/>
                    </a:p>
                  </a:txBody>
                  <a:tcPr/>
                </a:tc>
                <a:tc>
                  <a:txBody>
                    <a:bodyPr/>
                    <a:lstStyle/>
                    <a:p>
                      <a:r>
                        <a:rPr lang="en-US" sz="1800" dirty="0" smtClean="0"/>
                        <a:t>0</a:t>
                      </a:r>
                      <a:endParaRPr lang="en-US" sz="1800" dirty="0"/>
                    </a:p>
                  </a:txBody>
                  <a:tcPr/>
                </a:tc>
                <a:extLst>
                  <a:ext uri="{0D108BD9-81ED-4DB2-BD59-A6C34878D82A}">
                    <a16:rowId xmlns:a16="http://schemas.microsoft.com/office/drawing/2014/main" val="10001"/>
                  </a:ext>
                </a:extLst>
              </a:tr>
              <a:tr h="346542">
                <a:tc>
                  <a:txBody>
                    <a:bodyPr/>
                    <a:lstStyle/>
                    <a:p>
                      <a:r>
                        <a:rPr lang="en-US" sz="1800" dirty="0" smtClean="0"/>
                        <a:t>digital</a:t>
                      </a:r>
                      <a:endParaRPr lang="en-US" sz="1800" dirty="0"/>
                    </a:p>
                  </a:txBody>
                  <a:tcPr/>
                </a:tc>
                <a:tc>
                  <a:txBody>
                    <a:bodyPr/>
                    <a:lstStyle/>
                    <a:p>
                      <a:r>
                        <a:rPr lang="en-US" sz="1800" dirty="0" smtClean="0"/>
                        <a:t>0</a:t>
                      </a:r>
                      <a:endParaRPr lang="en-US" sz="1800" dirty="0"/>
                    </a:p>
                  </a:txBody>
                  <a:tcPr/>
                </a:tc>
                <a:tc>
                  <a:txBody>
                    <a:bodyPr/>
                    <a:lstStyle/>
                    <a:p>
                      <a:r>
                        <a:rPr lang="en-US" sz="1800" dirty="0" smtClean="0"/>
                        <a:t>1</a:t>
                      </a:r>
                      <a:endParaRPr lang="en-US" sz="1800" dirty="0"/>
                    </a:p>
                  </a:txBody>
                  <a:tcPr/>
                </a:tc>
                <a:tc>
                  <a:txBody>
                    <a:bodyPr/>
                    <a:lstStyle/>
                    <a:p>
                      <a:r>
                        <a:rPr lang="en-US" sz="1800" dirty="0" smtClean="0"/>
                        <a:t>2</a:t>
                      </a:r>
                      <a:endParaRPr lang="en-US" sz="1800" dirty="0"/>
                    </a:p>
                  </a:txBody>
                  <a:tcPr/>
                </a:tc>
                <a:extLst>
                  <a:ext uri="{0D108BD9-81ED-4DB2-BD59-A6C34878D82A}">
                    <a16:rowId xmlns:a16="http://schemas.microsoft.com/office/drawing/2014/main" val="10002"/>
                  </a:ext>
                </a:extLst>
              </a:tr>
              <a:tr h="490272">
                <a:tc>
                  <a:txBody>
                    <a:bodyPr/>
                    <a:lstStyle/>
                    <a:p>
                      <a:r>
                        <a:rPr lang="en-US" sz="1800" dirty="0" smtClean="0"/>
                        <a:t>information</a:t>
                      </a:r>
                      <a:endParaRPr lang="en-US" sz="1800" dirty="0"/>
                    </a:p>
                  </a:txBody>
                  <a:tcPr/>
                </a:tc>
                <a:tc>
                  <a:txBody>
                    <a:bodyPr/>
                    <a:lstStyle/>
                    <a:p>
                      <a:r>
                        <a:rPr lang="en-US" sz="1800" dirty="0" smtClean="0"/>
                        <a:t>1</a:t>
                      </a:r>
                      <a:endParaRPr lang="en-US" sz="1800" dirty="0"/>
                    </a:p>
                  </a:txBody>
                  <a:tcPr/>
                </a:tc>
                <a:tc>
                  <a:txBody>
                    <a:bodyPr/>
                    <a:lstStyle/>
                    <a:p>
                      <a:r>
                        <a:rPr lang="en-US" sz="1800" dirty="0" smtClean="0"/>
                        <a:t>6</a:t>
                      </a:r>
                      <a:endParaRPr lang="en-US" sz="1800" dirty="0"/>
                    </a:p>
                  </a:txBody>
                  <a:tcPr/>
                </a:tc>
                <a:tc>
                  <a:txBody>
                    <a:bodyPr/>
                    <a:lstStyle/>
                    <a:p>
                      <a:r>
                        <a:rPr lang="en-US" sz="1800" dirty="0" smtClean="0"/>
                        <a:t>1</a:t>
                      </a:r>
                      <a:endParaRPr lang="en-US" sz="1800" dirty="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10F35DC5-7E65-8247-99AB-4E984F8A921E}" type="slidenum">
              <a:rPr lang="en-US" smtClean="0"/>
              <a:pPr/>
              <a:t>131</a:t>
            </a:fld>
            <a:endParaRPr lang="en-US"/>
          </a:p>
        </p:txBody>
      </p:sp>
      <p:sp>
        <p:nvSpPr>
          <p:cNvPr id="9" name="TextBox 8"/>
          <p:cNvSpPr txBox="1"/>
          <p:nvPr/>
        </p:nvSpPr>
        <p:spPr>
          <a:xfrm>
            <a:off x="228600" y="1809750"/>
            <a:ext cx="8915400" cy="3046988"/>
          </a:xfrm>
          <a:prstGeom prst="rect">
            <a:avLst/>
          </a:prstGeom>
          <a:noFill/>
        </p:spPr>
        <p:txBody>
          <a:bodyPr wrap="square" rtlCol="0">
            <a:spAutoFit/>
          </a:bodyPr>
          <a:lstStyle/>
          <a:p>
            <a:r>
              <a:rPr lang="en-US" dirty="0" smtClean="0">
                <a:latin typeface="+mn-lt"/>
              </a:rPr>
              <a:t>Which pair of words is more similar?</a:t>
            </a:r>
          </a:p>
          <a:p>
            <a:pPr>
              <a:lnSpc>
                <a:spcPct val="120000"/>
              </a:lnSpc>
            </a:pPr>
            <a:r>
              <a:rPr lang="en-US" dirty="0" smtClean="0">
                <a:latin typeface="+mn-lt"/>
              </a:rPr>
              <a:t>cosine(</a:t>
            </a:r>
            <a:r>
              <a:rPr lang="en-US" dirty="0" err="1" smtClean="0">
                <a:latin typeface="+mn-lt"/>
              </a:rPr>
              <a:t>apricot,information</a:t>
            </a:r>
            <a:r>
              <a:rPr lang="en-US" dirty="0" smtClean="0">
                <a:latin typeface="+mn-lt"/>
              </a:rPr>
              <a:t>) = </a:t>
            </a:r>
          </a:p>
          <a:p>
            <a:pPr>
              <a:lnSpc>
                <a:spcPct val="120000"/>
              </a:lnSpc>
            </a:pPr>
            <a:endParaRPr lang="en-US" dirty="0" smtClean="0">
              <a:latin typeface="+mn-lt"/>
            </a:endParaRPr>
          </a:p>
          <a:p>
            <a:pPr>
              <a:lnSpc>
                <a:spcPct val="120000"/>
              </a:lnSpc>
            </a:pPr>
            <a:r>
              <a:rPr lang="en-US" dirty="0" smtClean="0">
                <a:latin typeface="+mn-lt"/>
              </a:rPr>
              <a:t>cosine(</a:t>
            </a:r>
            <a:r>
              <a:rPr lang="en-US" dirty="0" err="1" smtClean="0">
                <a:latin typeface="+mn-lt"/>
              </a:rPr>
              <a:t>digital,information</a:t>
            </a:r>
            <a:r>
              <a:rPr lang="en-US" dirty="0" smtClean="0">
                <a:latin typeface="+mn-lt"/>
              </a:rPr>
              <a:t>) =</a:t>
            </a:r>
          </a:p>
          <a:p>
            <a:pPr>
              <a:lnSpc>
                <a:spcPct val="120000"/>
              </a:lnSpc>
            </a:pPr>
            <a:endParaRPr lang="en-US" dirty="0" smtClean="0">
              <a:latin typeface="+mn-lt"/>
            </a:endParaRPr>
          </a:p>
          <a:p>
            <a:pPr>
              <a:lnSpc>
                <a:spcPct val="120000"/>
              </a:lnSpc>
            </a:pPr>
            <a:r>
              <a:rPr lang="en-US" dirty="0" smtClean="0">
                <a:latin typeface="+mn-lt"/>
              </a:rPr>
              <a:t>cosine(</a:t>
            </a:r>
            <a:r>
              <a:rPr lang="en-US" dirty="0" err="1" smtClean="0">
                <a:latin typeface="+mn-lt"/>
              </a:rPr>
              <a:t>apricot,digital</a:t>
            </a:r>
            <a:r>
              <a:rPr lang="en-US" dirty="0" smtClean="0">
                <a:latin typeface="+mn-lt"/>
              </a:rPr>
              <a:t>) =</a:t>
            </a:r>
            <a:endParaRPr lang="en-US" dirty="0">
              <a:latin typeface="+mn-lt"/>
            </a:endParaRPr>
          </a:p>
          <a:p>
            <a:endParaRPr lang="en-US" dirty="0" smtClean="0">
              <a:latin typeface="+mn-lt"/>
            </a:endParaRPr>
          </a:p>
        </p:txBody>
      </p:sp>
      <p:graphicFrame>
        <p:nvGraphicFramePr>
          <p:cNvPr id="10" name="Content Placeholder 3"/>
          <p:cNvGraphicFramePr>
            <a:graphicFrameLocks noChangeAspect="1"/>
          </p:cNvGraphicFramePr>
          <p:nvPr>
            <p:extLst/>
          </p:nvPr>
        </p:nvGraphicFramePr>
        <p:xfrm>
          <a:off x="304810" y="971555"/>
          <a:ext cx="4169255" cy="960437"/>
        </p:xfrm>
        <a:graphic>
          <a:graphicData uri="http://schemas.openxmlformats.org/presentationml/2006/ole">
            <mc:AlternateContent xmlns:mc="http://schemas.openxmlformats.org/markup-compatibility/2006">
              <mc:Choice xmlns:v="urn:schemas-microsoft-com:vml" Requires="v">
                <p:oleObj spid="_x0000_s34511" name="Equation" r:id="rId3" imgW="2921000" imgH="673100" progId="Equation.3">
                  <p:embed/>
                </p:oleObj>
              </mc:Choice>
              <mc:Fallback>
                <p:oleObj name="Equation" r:id="rId3" imgW="2921000" imgH="673100" progId="Equation.3">
                  <p:embed/>
                  <p:pic>
                    <p:nvPicPr>
                      <p:cNvPr id="0" name=""/>
                      <p:cNvPicPr>
                        <a:picLocks noChangeAspect="1" noChangeArrowheads="1"/>
                      </p:cNvPicPr>
                      <p:nvPr/>
                    </p:nvPicPr>
                    <p:blipFill>
                      <a:blip r:embed="rId4"/>
                      <a:srcRect/>
                      <a:stretch>
                        <a:fillRect/>
                      </a:stretch>
                    </p:blipFill>
                    <p:spPr bwMode="auto">
                      <a:xfrm>
                        <a:off x="304810" y="971555"/>
                        <a:ext cx="4169255" cy="960437"/>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nvPr>
        </p:nvGraphicFramePr>
        <p:xfrm>
          <a:off x="3515021" y="4338127"/>
          <a:ext cx="980789" cy="340274"/>
        </p:xfrm>
        <a:graphic>
          <a:graphicData uri="http://schemas.openxmlformats.org/presentationml/2006/ole">
            <mc:AlternateContent xmlns:mc="http://schemas.openxmlformats.org/markup-compatibility/2006">
              <mc:Choice xmlns:v="urn:schemas-microsoft-com:vml" Requires="v">
                <p:oleObj spid="_x0000_s34512" name="Equation" r:id="rId5" imgW="622300" imgH="215900" progId="Equation.3">
                  <p:embed/>
                </p:oleObj>
              </mc:Choice>
              <mc:Fallback>
                <p:oleObj name="Equation" r:id="rId5" imgW="622300" imgH="215900" progId="Equation.3">
                  <p:embed/>
                  <p:pic>
                    <p:nvPicPr>
                      <p:cNvPr id="0" name=""/>
                      <p:cNvPicPr/>
                      <p:nvPr/>
                    </p:nvPicPr>
                    <p:blipFill>
                      <a:blip r:embed="rId6"/>
                      <a:stretch>
                        <a:fillRect/>
                      </a:stretch>
                    </p:blipFill>
                    <p:spPr>
                      <a:xfrm>
                        <a:off x="3515021" y="4338127"/>
                        <a:ext cx="980789" cy="34027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410200" y="3212107"/>
          <a:ext cx="1060854" cy="340274"/>
        </p:xfrm>
        <a:graphic>
          <a:graphicData uri="http://schemas.openxmlformats.org/presentationml/2006/ole">
            <mc:AlternateContent xmlns:mc="http://schemas.openxmlformats.org/markup-compatibility/2006">
              <mc:Choice xmlns:v="urn:schemas-microsoft-com:vml" Requires="v">
                <p:oleObj spid="_x0000_s34513" name="Equation" r:id="rId7" imgW="673100" imgH="215900" progId="Equation.3">
                  <p:embed/>
                </p:oleObj>
              </mc:Choice>
              <mc:Fallback>
                <p:oleObj name="Equation" r:id="rId7" imgW="673100" imgH="215900" progId="Equation.3">
                  <p:embed/>
                  <p:pic>
                    <p:nvPicPr>
                      <p:cNvPr id="0" name=""/>
                      <p:cNvPicPr/>
                      <p:nvPr/>
                    </p:nvPicPr>
                    <p:blipFill>
                      <a:blip r:embed="rId8"/>
                      <a:stretch>
                        <a:fillRect/>
                      </a:stretch>
                    </p:blipFill>
                    <p:spPr>
                      <a:xfrm>
                        <a:off x="5410200" y="3212107"/>
                        <a:ext cx="1060854" cy="340274"/>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5486400" y="2339428"/>
          <a:ext cx="1060854" cy="340274"/>
        </p:xfrm>
        <a:graphic>
          <a:graphicData uri="http://schemas.openxmlformats.org/presentationml/2006/ole">
            <mc:AlternateContent xmlns:mc="http://schemas.openxmlformats.org/markup-compatibility/2006">
              <mc:Choice xmlns:v="urn:schemas-microsoft-com:vml" Requires="v">
                <p:oleObj spid="_x0000_s34514" name="Equation" r:id="rId9" imgW="673100" imgH="215900" progId="Equation.3">
                  <p:embed/>
                </p:oleObj>
              </mc:Choice>
              <mc:Fallback>
                <p:oleObj name="Equation" r:id="rId9" imgW="673100" imgH="215900" progId="Equation.3">
                  <p:embed/>
                  <p:pic>
                    <p:nvPicPr>
                      <p:cNvPr id="0" name=""/>
                      <p:cNvPicPr/>
                      <p:nvPr/>
                    </p:nvPicPr>
                    <p:blipFill>
                      <a:blip r:embed="rId8"/>
                      <a:stretch>
                        <a:fillRect/>
                      </a:stretch>
                    </p:blipFill>
                    <p:spPr>
                      <a:xfrm>
                        <a:off x="5486400" y="2339428"/>
                        <a:ext cx="1060854" cy="340274"/>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4572010" y="4357246"/>
          <a:ext cx="980789" cy="340274"/>
        </p:xfrm>
        <a:graphic>
          <a:graphicData uri="http://schemas.openxmlformats.org/presentationml/2006/ole">
            <mc:AlternateContent xmlns:mc="http://schemas.openxmlformats.org/markup-compatibility/2006">
              <mc:Choice xmlns:v="urn:schemas-microsoft-com:vml" Requires="v">
                <p:oleObj spid="_x0000_s34515" name="Equation" r:id="rId10" imgW="622300" imgH="215900" progId="Equation.3">
                  <p:embed/>
                </p:oleObj>
              </mc:Choice>
              <mc:Fallback>
                <p:oleObj name="Equation" r:id="rId10" imgW="622300" imgH="215900" progId="Equation.3">
                  <p:embed/>
                  <p:pic>
                    <p:nvPicPr>
                      <p:cNvPr id="0" name=""/>
                      <p:cNvPicPr/>
                      <p:nvPr/>
                    </p:nvPicPr>
                    <p:blipFill>
                      <a:blip r:embed="rId11"/>
                      <a:stretch>
                        <a:fillRect/>
                      </a:stretch>
                    </p:blipFill>
                    <p:spPr>
                      <a:xfrm>
                        <a:off x="4572010" y="4357246"/>
                        <a:ext cx="980789" cy="340274"/>
                      </a:xfrm>
                      <a:prstGeom prst="rect">
                        <a:avLst/>
                      </a:prstGeom>
                    </p:spPr>
                  </p:pic>
                </p:oleObj>
              </mc:Fallback>
            </mc:AlternateContent>
          </a:graphicData>
        </a:graphic>
      </p:graphicFrame>
      <p:graphicFrame>
        <p:nvGraphicFramePr>
          <p:cNvPr id="16" name="Object 15"/>
          <p:cNvGraphicFramePr>
            <a:graphicFrameLocks noChangeAspect="1"/>
          </p:cNvGraphicFramePr>
          <p:nvPr>
            <p:extLst/>
          </p:nvPr>
        </p:nvGraphicFramePr>
        <p:xfrm>
          <a:off x="4353212" y="3212107"/>
          <a:ext cx="980789" cy="340274"/>
        </p:xfrm>
        <a:graphic>
          <a:graphicData uri="http://schemas.openxmlformats.org/presentationml/2006/ole">
            <mc:AlternateContent xmlns:mc="http://schemas.openxmlformats.org/markup-compatibility/2006">
              <mc:Choice xmlns:v="urn:schemas-microsoft-com:vml" Requires="v">
                <p:oleObj spid="_x0000_s34516" name="Equation" r:id="rId12" imgW="622300" imgH="215900" progId="Equation.3">
                  <p:embed/>
                </p:oleObj>
              </mc:Choice>
              <mc:Fallback>
                <p:oleObj name="Equation" r:id="rId12" imgW="622300" imgH="215900" progId="Equation.3">
                  <p:embed/>
                  <p:pic>
                    <p:nvPicPr>
                      <p:cNvPr id="0" name=""/>
                      <p:cNvPicPr/>
                      <p:nvPr/>
                    </p:nvPicPr>
                    <p:blipFill>
                      <a:blip r:embed="rId11"/>
                      <a:stretch>
                        <a:fillRect/>
                      </a:stretch>
                    </p:blipFill>
                    <p:spPr>
                      <a:xfrm>
                        <a:off x="4353212" y="3212107"/>
                        <a:ext cx="980789" cy="340274"/>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4648200" y="2876551"/>
          <a:ext cx="1458316" cy="618680"/>
        </p:xfrm>
        <a:graphic>
          <a:graphicData uri="http://schemas.openxmlformats.org/presentationml/2006/ole">
            <mc:AlternateContent xmlns:mc="http://schemas.openxmlformats.org/markup-compatibility/2006">
              <mc:Choice xmlns:v="urn:schemas-microsoft-com:vml" Requires="v">
                <p:oleObj spid="_x0000_s34517" name="Equation" r:id="rId13" imgW="927100" imgH="393700" progId="Equation.3">
                  <p:embed/>
                </p:oleObj>
              </mc:Choice>
              <mc:Fallback>
                <p:oleObj name="Equation" r:id="rId13" imgW="927100" imgH="393700" progId="Equation.3">
                  <p:embed/>
                  <p:pic>
                    <p:nvPicPr>
                      <p:cNvPr id="0" name=""/>
                      <p:cNvPicPr/>
                      <p:nvPr/>
                    </p:nvPicPr>
                    <p:blipFill>
                      <a:blip r:embed="rId14"/>
                      <a:stretch>
                        <a:fillRect/>
                      </a:stretch>
                    </p:blipFill>
                    <p:spPr>
                      <a:xfrm>
                        <a:off x="4648200" y="2876551"/>
                        <a:ext cx="1458316" cy="618680"/>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3886200" y="3943351"/>
          <a:ext cx="1458316" cy="618680"/>
        </p:xfrm>
        <a:graphic>
          <a:graphicData uri="http://schemas.openxmlformats.org/presentationml/2006/ole">
            <mc:AlternateContent xmlns:mc="http://schemas.openxmlformats.org/markup-compatibility/2006">
              <mc:Choice xmlns:v="urn:schemas-microsoft-com:vml" Requires="v">
                <p:oleObj spid="_x0000_s34518" name="Equation" r:id="rId15" imgW="927100" imgH="393700" progId="Equation.3">
                  <p:embed/>
                </p:oleObj>
              </mc:Choice>
              <mc:Fallback>
                <p:oleObj name="Equation" r:id="rId15" imgW="927100" imgH="393700" progId="Equation.3">
                  <p:embed/>
                  <p:pic>
                    <p:nvPicPr>
                      <p:cNvPr id="0" name=""/>
                      <p:cNvPicPr/>
                      <p:nvPr/>
                    </p:nvPicPr>
                    <p:blipFill>
                      <a:blip r:embed="rId16"/>
                      <a:stretch>
                        <a:fillRect/>
                      </a:stretch>
                    </p:blipFill>
                    <p:spPr>
                      <a:xfrm>
                        <a:off x="3886200" y="3943351"/>
                        <a:ext cx="1458316" cy="618680"/>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6629400" y="2952755"/>
          <a:ext cx="1500298" cy="660661"/>
        </p:xfrm>
        <a:graphic>
          <a:graphicData uri="http://schemas.openxmlformats.org/presentationml/2006/ole">
            <mc:AlternateContent xmlns:mc="http://schemas.openxmlformats.org/markup-compatibility/2006">
              <mc:Choice xmlns:v="urn:schemas-microsoft-com:vml" Requires="v">
                <p:oleObj spid="_x0000_s34519" name="Equation" r:id="rId17" imgW="952500" imgH="419100" progId="Equation.3">
                  <p:embed/>
                </p:oleObj>
              </mc:Choice>
              <mc:Fallback>
                <p:oleObj name="Equation" r:id="rId17" imgW="952500" imgH="419100" progId="Equation.3">
                  <p:embed/>
                  <p:pic>
                    <p:nvPicPr>
                      <p:cNvPr id="0" name=""/>
                      <p:cNvPicPr/>
                      <p:nvPr/>
                    </p:nvPicPr>
                    <p:blipFill>
                      <a:blip r:embed="rId18"/>
                      <a:stretch>
                        <a:fillRect/>
                      </a:stretch>
                    </p:blipFill>
                    <p:spPr>
                      <a:xfrm>
                        <a:off x="6629400" y="2952755"/>
                        <a:ext cx="1500298" cy="660661"/>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6096000" y="4095750"/>
          <a:ext cx="380046" cy="259624"/>
        </p:xfrm>
        <a:graphic>
          <a:graphicData uri="http://schemas.openxmlformats.org/presentationml/2006/ole">
            <mc:AlternateContent xmlns:mc="http://schemas.openxmlformats.org/markup-compatibility/2006">
              <mc:Choice xmlns:v="urn:schemas-microsoft-com:vml" Requires="v">
                <p:oleObj spid="_x0000_s34520" name="Equation" r:id="rId19" imgW="241300" imgH="165100" progId="Equation.3">
                  <p:embed/>
                </p:oleObj>
              </mc:Choice>
              <mc:Fallback>
                <p:oleObj name="Equation" r:id="rId19" imgW="241300" imgH="165100" progId="Equation.3">
                  <p:embed/>
                  <p:pic>
                    <p:nvPicPr>
                      <p:cNvPr id="0" name=""/>
                      <p:cNvPicPr/>
                      <p:nvPr/>
                    </p:nvPicPr>
                    <p:blipFill>
                      <a:blip r:embed="rId20"/>
                      <a:stretch>
                        <a:fillRect/>
                      </a:stretch>
                    </p:blipFill>
                    <p:spPr>
                      <a:xfrm>
                        <a:off x="6096000" y="4095750"/>
                        <a:ext cx="380046" cy="259624"/>
                      </a:xfrm>
                      <a:prstGeom prst="rect">
                        <a:avLst/>
                      </a:prstGeom>
                    </p:spPr>
                  </p:pic>
                </p:oleObj>
              </mc:Fallback>
            </mc:AlternateContent>
          </a:graphicData>
        </a:graphic>
      </p:graphicFrame>
      <p:grpSp>
        <p:nvGrpSpPr>
          <p:cNvPr id="8" name="Group 7"/>
          <p:cNvGrpSpPr/>
          <p:nvPr/>
        </p:nvGrpSpPr>
        <p:grpSpPr>
          <a:xfrm>
            <a:off x="4986194" y="1972166"/>
            <a:ext cx="1301080" cy="304231"/>
            <a:chOff x="7432424" y="4508263"/>
            <a:chExt cx="1301080" cy="304231"/>
          </a:xfrm>
        </p:grpSpPr>
        <mc:AlternateContent xmlns:mc="http://schemas.openxmlformats.org/markup-compatibility/2006" xmlns:a14="http://schemas.microsoft.com/office/drawing/2010/main">
          <mc:Choice Requires="a14">
            <p:sp>
              <p:nvSpPr>
                <p:cNvPr id="3" name="TextBox 2"/>
                <p:cNvSpPr txBox="1"/>
                <p:nvPr/>
              </p:nvSpPr>
              <p:spPr>
                <a:xfrm>
                  <a:off x="7584260" y="4508263"/>
                  <a:ext cx="9890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charset="0"/>
                          </a:rPr>
                          <m:t>2</m:t>
                        </m:r>
                        <m:r>
                          <a:rPr lang="en-US" sz="1800" b="0" i="1" smtClean="0">
                            <a:latin typeface="Cambria Math" charset="0"/>
                          </a:rPr>
                          <m:t>+0+0</m:t>
                        </m:r>
                      </m:oMath>
                    </m:oMathPara>
                  </a14:m>
                  <a:endParaRPr lang="en-US" sz="1800" b="0" dirty="0" smtClean="0">
                    <a:latin typeface="+mn-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584260" y="4508263"/>
                  <a:ext cx="989053" cy="276999"/>
                </a:xfrm>
                <a:prstGeom prst="rect">
                  <a:avLst/>
                </a:prstGeom>
                <a:blipFill rotWithShape="0">
                  <a:blip r:embed="rId21"/>
                  <a:stretch>
                    <a:fillRect l="-5556" r="-5556" b="-11111"/>
                  </a:stretch>
                </a:blipFill>
              </p:spPr>
              <p:txBody>
                <a:bodyPr/>
                <a:lstStyle/>
                <a:p>
                  <a:r>
                    <a:rPr lang="en-US">
                      <a:noFill/>
                    </a:rPr>
                    <a:t> </a:t>
                  </a:r>
                </a:p>
              </p:txBody>
            </p:sp>
          </mc:Fallback>
        </mc:AlternateContent>
        <p:cxnSp>
          <p:nvCxnSpPr>
            <p:cNvPr id="7" name="Straight Connector 6"/>
            <p:cNvCxnSpPr/>
            <p:nvPr/>
          </p:nvCxnSpPr>
          <p:spPr bwMode="auto">
            <a:xfrm>
              <a:off x="7432424" y="4812494"/>
              <a:ext cx="1301080" cy="0"/>
            </a:xfrm>
            <a:prstGeom prst="line">
              <a:avLst/>
            </a:pr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p:spPr>
        </p:cxnSp>
      </p:grpSp>
      <mc:AlternateContent xmlns:mc="http://schemas.openxmlformats.org/markup-compatibility/2006" xmlns:a14="http://schemas.microsoft.com/office/drawing/2010/main">
        <mc:Choice Requires="a14">
          <p:sp>
            <p:nvSpPr>
              <p:cNvPr id="28" name="TextBox 27"/>
              <p:cNvSpPr txBox="1"/>
              <p:nvPr/>
            </p:nvSpPr>
            <p:spPr>
              <a:xfrm>
                <a:off x="4272030" y="2370004"/>
                <a:ext cx="121437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800" i="1" smtClean="0">
                              <a:latin typeface="Cambria Math" panose="02040503050406030204" pitchFamily="18" charset="0"/>
                            </a:rPr>
                          </m:ctrlPr>
                        </m:radPr>
                        <m:deg/>
                        <m:e>
                          <m:r>
                            <a:rPr lang="en-US" sz="1800" i="1">
                              <a:latin typeface="Cambria Math" charset="0"/>
                            </a:rPr>
                            <m:t>2+0+0</m:t>
                          </m:r>
                          <m:r>
                            <m:rPr>
                              <m:nor/>
                            </m:rPr>
                            <a:rPr lang="en-US" sz="1800" dirty="0"/>
                            <m:t> </m:t>
                          </m:r>
                        </m:e>
                      </m:rad>
                    </m:oMath>
                  </m:oMathPara>
                </a14:m>
                <a:endParaRPr lang="en-US" sz="1800" b="0" dirty="0" smtClean="0">
                  <a:latin typeface="+mn-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2029" y="2370000"/>
                <a:ext cx="1214371" cy="309700"/>
              </a:xfrm>
              <a:prstGeom prst="rect">
                <a:avLst/>
              </a:prstGeom>
              <a:blipFill rotWithShape="0">
                <a:blip r:embed="rId22"/>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731687" y="2074588"/>
                <a:ext cx="1686552" cy="573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 </m:t>
                      </m:r>
                      <m:f>
                        <m:fPr>
                          <m:ctrlPr>
                            <a:rPr lang="en-US" sz="1800" b="0" i="1" smtClean="0">
                              <a:latin typeface="Cambria Math" panose="02040503050406030204" pitchFamily="18" charset="0"/>
                            </a:rPr>
                          </m:ctrlPr>
                        </m:fPr>
                        <m:num>
                          <m:r>
                            <a:rPr lang="en-US" sz="1800" b="0" i="1" smtClean="0">
                              <a:latin typeface="Cambria Math" charset="0"/>
                            </a:rPr>
                            <m:t>2</m:t>
                          </m:r>
                        </m:num>
                        <m:den>
                          <m:rad>
                            <m:radPr>
                              <m:degHide m:val="on"/>
                              <m:ctrlPr>
                                <a:rPr lang="en-US" sz="1800" i="1">
                                  <a:latin typeface="Cambria Math" panose="02040503050406030204" pitchFamily="18" charset="0"/>
                                </a:rPr>
                              </m:ctrlPr>
                            </m:radPr>
                            <m:deg/>
                            <m:e>
                              <m:r>
                                <a:rPr lang="en-US" sz="1800" i="1">
                                  <a:latin typeface="Cambria Math" charset="0"/>
                                </a:rPr>
                                <m:t>2</m:t>
                              </m:r>
                            </m:e>
                          </m:rad>
                          <m:rad>
                            <m:radPr>
                              <m:degHide m:val="on"/>
                              <m:ctrlPr>
                                <a:rPr lang="en-US" sz="1800" i="1">
                                  <a:latin typeface="Cambria Math" panose="02040503050406030204" pitchFamily="18" charset="0"/>
                                </a:rPr>
                              </m:ctrlPr>
                            </m:radPr>
                            <m:deg/>
                            <m:e>
                              <m:r>
                                <a:rPr lang="en-US" sz="1800" i="1">
                                  <a:latin typeface="Cambria Math" charset="0"/>
                                </a:rPr>
                                <m:t>38</m:t>
                              </m:r>
                            </m:e>
                          </m:rad>
                        </m:den>
                      </m:f>
                      <m:r>
                        <a:rPr lang="en-US" sz="1800" b="0" i="0" smtClean="0">
                          <a:latin typeface="Cambria Math" charset="0"/>
                        </a:rPr>
                        <m:t>= .23</m:t>
                      </m:r>
                    </m:oMath>
                  </m:oMathPara>
                </a14:m>
                <a:endParaRPr lang="en-US" sz="1800" b="0" dirty="0" smtClean="0">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731687" y="2074588"/>
                <a:ext cx="1686552" cy="573362"/>
              </a:xfrm>
              <a:prstGeom prst="rect">
                <a:avLst/>
              </a:prstGeom>
              <a:blipFill rotWithShape="0">
                <a:blip r:embed="rId23"/>
                <a:stretch>
                  <a:fillRect b="-1064"/>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pPr>
              <a:defRPr/>
            </a:pPr>
            <a:fld id="{80FEF7E2-726D-4DED-B7A3-25804173439C}" type="datetime1">
              <a:rPr lang="en-US" smtClean="0"/>
              <a:t>2/25/2019</a:t>
            </a:fld>
            <a:endParaRPr lang="en-US"/>
          </a:p>
        </p:txBody>
      </p:sp>
      <p:sp>
        <p:nvSpPr>
          <p:cNvPr id="11" name="Footer Placeholder 10"/>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83348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19981" y="179746"/>
            <a:ext cx="7467600" cy="742950"/>
          </a:xfrm>
        </p:spPr>
        <p:txBody>
          <a:bodyPr/>
          <a:lstStyle/>
          <a:p>
            <a:r>
              <a:rPr lang="en-US" dirty="0" smtClean="0"/>
              <a:t>Visualizing vectors and angles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123950"/>
            <a:ext cx="6045200" cy="3532436"/>
          </a:xfrm>
        </p:spPr>
      </p:pic>
      <p:sp>
        <p:nvSpPr>
          <p:cNvPr id="4" name="Slide Number Placeholder 3"/>
          <p:cNvSpPr>
            <a:spLocks noGrp="1"/>
          </p:cNvSpPr>
          <p:nvPr>
            <p:ph type="sldNum" sz="quarter" idx="12"/>
          </p:nvPr>
        </p:nvSpPr>
        <p:spPr/>
        <p:txBody>
          <a:bodyPr/>
          <a:lstStyle/>
          <a:p>
            <a:fld id="{10F35DC5-7E65-8247-99AB-4E984F8A921E}" type="slidenum">
              <a:rPr lang="en-US" smtClean="0"/>
              <a:pPr/>
              <a:t>132</a:t>
            </a:fld>
            <a:endParaRPr lang="en-US"/>
          </a:p>
        </p:txBody>
      </p:sp>
      <p:graphicFrame>
        <p:nvGraphicFramePr>
          <p:cNvPr id="6" name="Content Placeholder 5"/>
          <p:cNvGraphicFramePr>
            <a:graphicFrameLocks/>
          </p:cNvGraphicFramePr>
          <p:nvPr>
            <p:extLst>
              <p:ext uri="{D42A27DB-BD31-4B8C-83A1-F6EECF244321}">
                <p14:modId xmlns:p14="http://schemas.microsoft.com/office/powerpoint/2010/main" val="1086411737"/>
              </p:ext>
            </p:extLst>
          </p:nvPr>
        </p:nvGraphicFramePr>
        <p:xfrm>
          <a:off x="6019800" y="895350"/>
          <a:ext cx="2895599" cy="1956982"/>
        </p:xfrm>
        <a:graphic>
          <a:graphicData uri="http://schemas.openxmlformats.org/drawingml/2006/table">
            <a:tbl>
              <a:tblPr firstRow="1" bandRow="1">
                <a:tableStyleId>{5C22544A-7EE6-4342-B048-85BDC9FD1C3A}</a:tableStyleId>
              </a:tblPr>
              <a:tblGrid>
                <a:gridCol w="1341863">
                  <a:extLst>
                    <a:ext uri="{9D8B030D-6E8A-4147-A177-3AD203B41FA5}">
                      <a16:colId xmlns:a16="http://schemas.microsoft.com/office/drawing/2014/main" val="20000"/>
                    </a:ext>
                  </a:extLst>
                </a:gridCol>
                <a:gridCol w="776868">
                  <a:extLst>
                    <a:ext uri="{9D8B030D-6E8A-4147-A177-3AD203B41FA5}">
                      <a16:colId xmlns:a16="http://schemas.microsoft.com/office/drawing/2014/main" val="20001"/>
                    </a:ext>
                  </a:extLst>
                </a:gridCol>
                <a:gridCol w="776868">
                  <a:extLst>
                    <a:ext uri="{9D8B030D-6E8A-4147-A177-3AD203B41FA5}">
                      <a16:colId xmlns:a16="http://schemas.microsoft.com/office/drawing/2014/main" val="20002"/>
                    </a:ext>
                  </a:extLst>
                </a:gridCol>
              </a:tblGrid>
              <a:tr h="612731">
                <a:tc>
                  <a:txBody>
                    <a:bodyPr/>
                    <a:lstStyle/>
                    <a:p>
                      <a:endParaRPr lang="en-US" sz="1800" dirty="0"/>
                    </a:p>
                  </a:txBody>
                  <a:tcPr/>
                </a:tc>
                <a:tc>
                  <a:txBody>
                    <a:bodyPr/>
                    <a:lstStyle/>
                    <a:p>
                      <a:r>
                        <a:rPr lang="en-US" sz="1800" dirty="0" smtClean="0"/>
                        <a:t>large</a:t>
                      </a:r>
                      <a:endParaRPr lang="en-US" sz="1800" dirty="0"/>
                    </a:p>
                  </a:txBody>
                  <a:tcPr/>
                </a:tc>
                <a:tc>
                  <a:txBody>
                    <a:bodyPr/>
                    <a:lstStyle/>
                    <a:p>
                      <a:r>
                        <a:rPr lang="en-US" sz="1800" dirty="0" smtClean="0"/>
                        <a:t>data</a:t>
                      </a:r>
                      <a:endParaRPr lang="en-US" sz="1800" dirty="0"/>
                    </a:p>
                  </a:txBody>
                  <a:tcPr/>
                </a:tc>
                <a:extLst>
                  <a:ext uri="{0D108BD9-81ED-4DB2-BD59-A6C34878D82A}">
                    <a16:rowId xmlns:a16="http://schemas.microsoft.com/office/drawing/2014/main" val="10000"/>
                  </a:ext>
                </a:extLst>
              </a:tr>
              <a:tr h="345896">
                <a:tc>
                  <a:txBody>
                    <a:bodyPr/>
                    <a:lstStyle/>
                    <a:p>
                      <a:r>
                        <a:rPr lang="en-US" sz="1800" dirty="0" smtClean="0"/>
                        <a:t>apricot</a:t>
                      </a:r>
                      <a:endParaRPr lang="en-US" sz="1800" dirty="0"/>
                    </a:p>
                  </a:txBody>
                  <a:tcPr/>
                </a:tc>
                <a:tc>
                  <a:txBody>
                    <a:bodyPr/>
                    <a:lstStyle/>
                    <a:p>
                      <a:r>
                        <a:rPr lang="en-US" sz="1800" dirty="0" smtClean="0"/>
                        <a:t>2</a:t>
                      </a:r>
                      <a:endParaRPr lang="en-US" sz="1800" dirty="0"/>
                    </a:p>
                  </a:txBody>
                  <a:tcPr/>
                </a:tc>
                <a:tc>
                  <a:txBody>
                    <a:bodyPr/>
                    <a:lstStyle/>
                    <a:p>
                      <a:r>
                        <a:rPr lang="en-US" sz="1800" dirty="0" smtClean="0"/>
                        <a:t>0</a:t>
                      </a:r>
                      <a:endParaRPr lang="en-US" sz="1800" dirty="0"/>
                    </a:p>
                  </a:txBody>
                  <a:tcPr/>
                </a:tc>
                <a:extLst>
                  <a:ext uri="{0D108BD9-81ED-4DB2-BD59-A6C34878D82A}">
                    <a16:rowId xmlns:a16="http://schemas.microsoft.com/office/drawing/2014/main" val="10001"/>
                  </a:ext>
                </a:extLst>
              </a:tr>
              <a:tr h="345896">
                <a:tc>
                  <a:txBody>
                    <a:bodyPr/>
                    <a:lstStyle/>
                    <a:p>
                      <a:r>
                        <a:rPr lang="en-US" sz="1800" dirty="0" smtClean="0"/>
                        <a:t>digital</a:t>
                      </a:r>
                      <a:endParaRPr lang="en-US" sz="1800" dirty="0"/>
                    </a:p>
                  </a:txBody>
                  <a:tcPr/>
                </a:tc>
                <a:tc>
                  <a:txBody>
                    <a:bodyPr/>
                    <a:lstStyle/>
                    <a:p>
                      <a:r>
                        <a:rPr lang="en-US" sz="1800" dirty="0" smtClean="0"/>
                        <a:t>0</a:t>
                      </a:r>
                      <a:endParaRPr lang="en-US" sz="1800" dirty="0"/>
                    </a:p>
                  </a:txBody>
                  <a:tcPr/>
                </a:tc>
                <a:tc>
                  <a:txBody>
                    <a:bodyPr/>
                    <a:lstStyle/>
                    <a:p>
                      <a:r>
                        <a:rPr lang="en-US" sz="1800" dirty="0" smtClean="0"/>
                        <a:t>1</a:t>
                      </a:r>
                      <a:endParaRPr lang="en-US" sz="1800" dirty="0"/>
                    </a:p>
                  </a:txBody>
                  <a:tcPr/>
                </a:tc>
                <a:extLst>
                  <a:ext uri="{0D108BD9-81ED-4DB2-BD59-A6C34878D82A}">
                    <a16:rowId xmlns:a16="http://schemas.microsoft.com/office/drawing/2014/main" val="10002"/>
                  </a:ext>
                </a:extLst>
              </a:tr>
              <a:tr h="612731">
                <a:tc>
                  <a:txBody>
                    <a:bodyPr/>
                    <a:lstStyle/>
                    <a:p>
                      <a:r>
                        <a:rPr lang="en-US" sz="1800" dirty="0" smtClean="0"/>
                        <a:t>information</a:t>
                      </a:r>
                      <a:endParaRPr lang="en-US" sz="1800" dirty="0"/>
                    </a:p>
                  </a:txBody>
                  <a:tcPr/>
                </a:tc>
                <a:tc>
                  <a:txBody>
                    <a:bodyPr/>
                    <a:lstStyle/>
                    <a:p>
                      <a:r>
                        <a:rPr lang="en-US" sz="1800" dirty="0" smtClean="0"/>
                        <a:t>1</a:t>
                      </a:r>
                      <a:endParaRPr lang="en-US" sz="1800" dirty="0"/>
                    </a:p>
                  </a:txBody>
                  <a:tcPr/>
                </a:tc>
                <a:tc>
                  <a:txBody>
                    <a:bodyPr/>
                    <a:lstStyle/>
                    <a:p>
                      <a:r>
                        <a:rPr lang="en-US" sz="1800" dirty="0" smtClean="0"/>
                        <a:t>6</a:t>
                      </a:r>
                      <a:endParaRPr lang="en-US" sz="1800" dirty="0"/>
                    </a:p>
                  </a:txBody>
                  <a:tcPr/>
                </a:tc>
                <a:extLst>
                  <a:ext uri="{0D108BD9-81ED-4DB2-BD59-A6C34878D82A}">
                    <a16:rowId xmlns:a16="http://schemas.microsoft.com/office/drawing/2014/main" val="10003"/>
                  </a:ext>
                </a:extLst>
              </a:tr>
            </a:tbl>
          </a:graphicData>
        </a:graphic>
      </p:graphicFrame>
      <p:sp>
        <p:nvSpPr>
          <p:cNvPr id="3" name="Date Placeholder 2"/>
          <p:cNvSpPr>
            <a:spLocks noGrp="1"/>
          </p:cNvSpPr>
          <p:nvPr>
            <p:ph type="dt" sz="half" idx="10"/>
          </p:nvPr>
        </p:nvSpPr>
        <p:spPr/>
        <p:txBody>
          <a:bodyPr/>
          <a:lstStyle/>
          <a:p>
            <a:pPr>
              <a:defRPr/>
            </a:pPr>
            <a:fld id="{E15B71B3-C9D9-4B72-957A-7A39A8FACC52}"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4131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smtClean="0"/>
              <a:t>Other possible similarity </a:t>
            </a:r>
            <a:r>
              <a:rPr lang="en-US" dirty="0"/>
              <a:t>measures</a:t>
            </a:r>
          </a:p>
        </p:txBody>
      </p:sp>
      <p:sp>
        <p:nvSpPr>
          <p:cNvPr id="121859" name="Rectangle 3"/>
          <p:cNvSpPr>
            <a:spLocks noGrp="1" noChangeArrowheads="1"/>
          </p:cNvSpPr>
          <p:nvPr>
            <p:ph sz="quarter" idx="1"/>
          </p:nvPr>
        </p:nvSpPr>
        <p:spPr/>
        <p:txBody>
          <a:bodyPr/>
          <a:lstStyle/>
          <a:p>
            <a:endParaRPr lang="en-US"/>
          </a:p>
        </p:txBody>
      </p:sp>
      <p:pic>
        <p:nvPicPr>
          <p:cNvPr id="121860" name="Picture 4" descr="sim"/>
          <p:cNvPicPr>
            <a:picLocks noChangeAspect="1" noChangeArrowheads="1"/>
          </p:cNvPicPr>
          <p:nvPr/>
        </p:nvPicPr>
        <p:blipFill>
          <a:blip r:embed="rId2"/>
          <a:srcRect/>
          <a:stretch>
            <a:fillRect/>
          </a:stretch>
        </p:blipFill>
        <p:spPr bwMode="auto">
          <a:xfrm>
            <a:off x="381000" y="1428751"/>
            <a:ext cx="6794500" cy="3380624"/>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BC9F8C2C-5ACB-46B4-AF78-582B4DA672E1}"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133</a:t>
            </a:fld>
            <a:endParaRPr lang="en-US"/>
          </a:p>
        </p:txBody>
      </p:sp>
    </p:spTree>
    <p:extLst>
      <p:ext uri="{BB962C8B-B14F-4D97-AF65-F5344CB8AC3E}">
        <p14:creationId xmlns:p14="http://schemas.microsoft.com/office/powerpoint/2010/main" val="146694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Evaluation, using syntax, alternatives to PPMI </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481907231"/>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a:t>Evaluating </a:t>
            </a:r>
            <a:r>
              <a:rPr lang="en-US" dirty="0" smtClean="0"/>
              <a:t>similarity </a:t>
            </a:r>
            <a:br>
              <a:rPr lang="en-US" dirty="0" smtClean="0"/>
            </a:br>
            <a:r>
              <a:rPr lang="en-US" dirty="0" smtClean="0"/>
              <a:t>(the same as for thesaurus-based)</a:t>
            </a:r>
            <a:endParaRPr lang="en-US" dirty="0"/>
          </a:p>
        </p:txBody>
      </p:sp>
      <p:sp>
        <p:nvSpPr>
          <p:cNvPr id="122883" name="Rectangle 3"/>
          <p:cNvSpPr>
            <a:spLocks noGrp="1" noChangeArrowheads="1"/>
          </p:cNvSpPr>
          <p:nvPr>
            <p:ph sz="quarter" idx="1"/>
          </p:nvPr>
        </p:nvSpPr>
        <p:spPr>
          <a:xfrm>
            <a:off x="304800" y="1352550"/>
            <a:ext cx="7239000" cy="3581400"/>
          </a:xfrm>
        </p:spPr>
        <p:txBody>
          <a:bodyPr/>
          <a:lstStyle/>
          <a:p>
            <a:r>
              <a:rPr lang="en-US" dirty="0"/>
              <a:t>Intrinsic Evaluation:</a:t>
            </a:r>
          </a:p>
          <a:p>
            <a:pPr lvl="1"/>
            <a:r>
              <a:rPr lang="en-US" dirty="0" smtClean="0"/>
              <a:t>Correlation between algorithm</a:t>
            </a:r>
            <a:r>
              <a:rPr lang="en-US" dirty="0"/>
              <a:t> </a:t>
            </a:r>
            <a:r>
              <a:rPr lang="en-US" dirty="0" smtClean="0"/>
              <a:t>and human word </a:t>
            </a:r>
            <a:r>
              <a:rPr lang="en-US" dirty="0"/>
              <a:t>similarity </a:t>
            </a:r>
            <a:r>
              <a:rPr lang="en-US" dirty="0" smtClean="0"/>
              <a:t>ratings</a:t>
            </a:r>
          </a:p>
          <a:p>
            <a:r>
              <a:rPr lang="en-US" dirty="0" smtClean="0"/>
              <a:t>Extrinsic </a:t>
            </a:r>
            <a:r>
              <a:rPr lang="en-US" dirty="0"/>
              <a:t>(task-based, end-to-end) Evaluation:</a:t>
            </a:r>
          </a:p>
          <a:p>
            <a:pPr lvl="1"/>
            <a:r>
              <a:rPr lang="en-US" dirty="0" smtClean="0"/>
              <a:t>Spelling error detection, WSD, essay grading</a:t>
            </a:r>
            <a:endParaRPr lang="en-US" dirty="0"/>
          </a:p>
          <a:p>
            <a:pPr lvl="1"/>
            <a:r>
              <a:rPr lang="en-US" dirty="0" smtClean="0"/>
              <a:t>Taking </a:t>
            </a:r>
            <a:r>
              <a:rPr lang="en-US" dirty="0"/>
              <a:t>TOEFL multiple-choice vocabulary </a:t>
            </a:r>
            <a:r>
              <a:rPr lang="en-US" dirty="0" smtClean="0"/>
              <a:t>tests</a:t>
            </a:r>
          </a:p>
          <a:p>
            <a:pPr lvl="1"/>
            <a:endParaRPr lang="en-US" sz="1400" dirty="0" smtClean="0"/>
          </a:p>
          <a:p>
            <a:pPr marL="114300" indent="0">
              <a:buNone/>
            </a:pPr>
            <a:r>
              <a:rPr lang="en-US" sz="1800" dirty="0">
                <a:solidFill>
                  <a:srgbClr val="0000FF"/>
                </a:solidFill>
              </a:rPr>
              <a:t> </a:t>
            </a:r>
            <a:r>
              <a:rPr lang="en-US" sz="1800" u="sng" dirty="0" smtClean="0">
                <a:solidFill>
                  <a:srgbClr val="0000FF"/>
                </a:solidFill>
                <a:latin typeface="Courier"/>
                <a:cs typeface="Courier"/>
              </a:rPr>
              <a:t>Levied</a:t>
            </a:r>
            <a:r>
              <a:rPr lang="en-US" sz="1800" dirty="0" smtClean="0">
                <a:solidFill>
                  <a:srgbClr val="0000FF"/>
                </a:solidFill>
                <a:latin typeface="Courier"/>
                <a:cs typeface="Courier"/>
              </a:rPr>
              <a:t> is closest in meaning to which of these:</a:t>
            </a:r>
          </a:p>
          <a:p>
            <a:pPr marL="457200" lvl="1" indent="0">
              <a:buNone/>
            </a:pPr>
            <a:r>
              <a:rPr lang="en-US" sz="1600" dirty="0" smtClean="0">
                <a:solidFill>
                  <a:srgbClr val="0000FF"/>
                </a:solidFill>
                <a:latin typeface="Courier"/>
                <a:cs typeface="Courier"/>
              </a:rPr>
              <a:t> imposed</a:t>
            </a:r>
            <a:r>
              <a:rPr lang="en-US" sz="1600" dirty="0">
                <a:solidFill>
                  <a:srgbClr val="0000FF"/>
                </a:solidFill>
                <a:latin typeface="Courier"/>
                <a:cs typeface="Courier"/>
              </a:rPr>
              <a:t>, believed, requested, correlated</a:t>
            </a:r>
          </a:p>
          <a:p>
            <a:pPr lvl="1"/>
            <a:endParaRPr lang="en-US" dirty="0"/>
          </a:p>
        </p:txBody>
      </p:sp>
      <p:sp>
        <p:nvSpPr>
          <p:cNvPr id="2" name="Date Placeholder 1"/>
          <p:cNvSpPr>
            <a:spLocks noGrp="1"/>
          </p:cNvSpPr>
          <p:nvPr>
            <p:ph type="dt" sz="half" idx="10"/>
          </p:nvPr>
        </p:nvSpPr>
        <p:spPr/>
        <p:txBody>
          <a:bodyPr/>
          <a:lstStyle/>
          <a:p>
            <a:pPr>
              <a:defRPr/>
            </a:pPr>
            <a:fld id="{AB66A2A7-FA4F-424A-B18E-95BB52720982}"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135</a:t>
            </a:fld>
            <a:endParaRPr lang="en-US"/>
          </a:p>
        </p:txBody>
      </p:sp>
    </p:spTree>
    <p:extLst>
      <p:ext uri="{BB962C8B-B14F-4D97-AF65-F5344CB8AC3E}">
        <p14:creationId xmlns:p14="http://schemas.microsoft.com/office/powerpoint/2010/main" val="168832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95400" y="0"/>
            <a:ext cx="7467600" cy="742950"/>
          </a:xfrm>
        </p:spPr>
        <p:txBody>
          <a:bodyPr/>
          <a:lstStyle/>
          <a:p>
            <a:r>
              <a:rPr lang="en-US" dirty="0" smtClean="0"/>
              <a:t>Using syntax to define a word’s context</a:t>
            </a:r>
            <a:endParaRPr lang="en-US" dirty="0"/>
          </a:p>
        </p:txBody>
      </p:sp>
      <p:sp>
        <p:nvSpPr>
          <p:cNvPr id="106499" name="Rectangle 3"/>
          <p:cNvSpPr>
            <a:spLocks noGrp="1" noChangeArrowheads="1"/>
          </p:cNvSpPr>
          <p:nvPr>
            <p:ph sz="quarter" idx="1"/>
          </p:nvPr>
        </p:nvSpPr>
        <p:spPr>
          <a:xfrm>
            <a:off x="269543" y="742950"/>
            <a:ext cx="8839200" cy="3333750"/>
          </a:xfrm>
        </p:spPr>
        <p:txBody>
          <a:bodyPr/>
          <a:lstStyle/>
          <a:p>
            <a:r>
              <a:rPr lang="en-US" dirty="0" err="1"/>
              <a:t>Zellig</a:t>
            </a:r>
            <a:r>
              <a:rPr lang="en-US" dirty="0"/>
              <a:t> Harris (1968)</a:t>
            </a:r>
          </a:p>
          <a:p>
            <a:pPr marL="457200" lvl="1" indent="0">
              <a:buNone/>
            </a:pPr>
            <a:r>
              <a:rPr lang="en-US" sz="2400" dirty="0" smtClean="0"/>
              <a:t>“The </a:t>
            </a:r>
            <a:r>
              <a:rPr lang="en-US" sz="2400" dirty="0"/>
              <a:t>meaning of entities, and the meaning of grammatical relations among them, is related to the restriction of combinations of these entities relative to other </a:t>
            </a:r>
            <a:r>
              <a:rPr lang="en-US" sz="2400" dirty="0" smtClean="0"/>
              <a:t>entities”</a:t>
            </a:r>
            <a:endParaRPr lang="en-US" sz="2400" dirty="0"/>
          </a:p>
          <a:p>
            <a:r>
              <a:rPr lang="en-US" b="1" dirty="0" smtClean="0"/>
              <a:t>Two words </a:t>
            </a:r>
            <a:r>
              <a:rPr lang="en-US" b="1" dirty="0"/>
              <a:t>are similar if they have similar </a:t>
            </a:r>
            <a:r>
              <a:rPr lang="en-US" b="1" dirty="0" smtClean="0"/>
              <a:t>syntactic contexts</a:t>
            </a:r>
          </a:p>
          <a:p>
            <a:pPr marL="0" indent="0">
              <a:buNone/>
            </a:pPr>
            <a:r>
              <a:rPr lang="en-US" b="1" dirty="0">
                <a:solidFill>
                  <a:srgbClr val="0000FF"/>
                </a:solidFill>
              </a:rPr>
              <a:t>D</a:t>
            </a:r>
            <a:r>
              <a:rPr lang="en-US" b="1" dirty="0" smtClean="0">
                <a:solidFill>
                  <a:srgbClr val="0000FF"/>
                </a:solidFill>
              </a:rPr>
              <a:t>uty</a:t>
            </a:r>
            <a:r>
              <a:rPr lang="en-US" b="1" dirty="0" smtClean="0"/>
              <a:t> </a:t>
            </a:r>
            <a:r>
              <a:rPr lang="en-US" dirty="0"/>
              <a:t>and </a:t>
            </a:r>
            <a:r>
              <a:rPr lang="en-US" b="1" dirty="0" smtClean="0">
                <a:solidFill>
                  <a:srgbClr val="0000FF"/>
                </a:solidFill>
              </a:rPr>
              <a:t>responsibility </a:t>
            </a:r>
            <a:r>
              <a:rPr lang="en-US" dirty="0" smtClean="0"/>
              <a:t>have similar syntactic distribution:</a:t>
            </a:r>
          </a:p>
          <a:p>
            <a:pPr marL="0" indent="0">
              <a:buNone/>
            </a:pPr>
            <a:r>
              <a:rPr lang="en-US" dirty="0" smtClean="0"/>
              <a:t>                                                                 </a:t>
            </a:r>
            <a:endParaRPr lang="en-US" sz="2000" dirty="0">
              <a:solidFill>
                <a:srgbClr val="A6A6A6"/>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24627423"/>
              </p:ext>
            </p:extLst>
          </p:nvPr>
        </p:nvGraphicFramePr>
        <p:xfrm>
          <a:off x="228600" y="3257550"/>
          <a:ext cx="8610600" cy="1417320"/>
        </p:xfrm>
        <a:graphic>
          <a:graphicData uri="http://schemas.openxmlformats.org/drawingml/2006/table">
            <a:tbl>
              <a:tblPr firstCol="1" bandRow="1">
                <a:tableStyleId>{5C22544A-7EE6-4342-B048-85BDC9FD1C3A}</a:tableStyleId>
              </a:tblPr>
              <a:tblGrid>
                <a:gridCol w="2487507">
                  <a:extLst>
                    <a:ext uri="{9D8B030D-6E8A-4147-A177-3AD203B41FA5}">
                      <a16:colId xmlns:a16="http://schemas.microsoft.com/office/drawing/2014/main" val="20000"/>
                    </a:ext>
                  </a:extLst>
                </a:gridCol>
                <a:gridCol w="6123093">
                  <a:extLst>
                    <a:ext uri="{9D8B030D-6E8A-4147-A177-3AD203B41FA5}">
                      <a16:colId xmlns:a16="http://schemas.microsoft.com/office/drawing/2014/main" val="20001"/>
                    </a:ext>
                  </a:extLst>
                </a:gridCol>
              </a:tblGrid>
              <a:tr h="708660">
                <a:tc>
                  <a:txBody>
                    <a:bodyPr/>
                    <a:lstStyle/>
                    <a:p>
                      <a:r>
                        <a:rPr lang="en-US" sz="2000" dirty="0" smtClean="0"/>
                        <a:t>Modified by adjectives</a:t>
                      </a:r>
                      <a:endParaRPr lang="en-US" sz="2000" dirty="0"/>
                    </a:p>
                  </a:txBody>
                  <a:tcPr/>
                </a:tc>
                <a:tc>
                  <a:txBody>
                    <a:bodyPr/>
                    <a:lstStyle/>
                    <a:p>
                      <a:r>
                        <a:rPr lang="en-US" sz="2000" dirty="0" smtClean="0"/>
                        <a:t>additional, administrative, assumed, collective, congressional, constitutional …</a:t>
                      </a:r>
                      <a:endParaRPr lang="en-US" sz="2000" dirty="0"/>
                    </a:p>
                  </a:txBody>
                  <a:tcPr/>
                </a:tc>
                <a:extLst>
                  <a:ext uri="{0D108BD9-81ED-4DB2-BD59-A6C34878D82A}">
                    <a16:rowId xmlns:a16="http://schemas.microsoft.com/office/drawing/2014/main" val="10000"/>
                  </a:ext>
                </a:extLst>
              </a:tr>
              <a:tr h="708660">
                <a:tc>
                  <a:txBody>
                    <a:bodyPr/>
                    <a:lstStyle/>
                    <a:p>
                      <a:r>
                        <a:rPr lang="en-US" sz="2000" dirty="0" smtClean="0"/>
                        <a:t>Objects of verbs</a:t>
                      </a:r>
                      <a:endParaRPr lang="en-US" sz="2000" dirty="0"/>
                    </a:p>
                  </a:txBody>
                  <a:tcPr/>
                </a:tc>
                <a:tc>
                  <a:txBody>
                    <a:bodyPr/>
                    <a:lstStyle/>
                    <a:p>
                      <a:r>
                        <a:rPr lang="en-US" sz="2000" dirty="0" smtClean="0"/>
                        <a:t>assert, assign, assume, attend to, avoid, become, breach..</a:t>
                      </a:r>
                      <a:endParaRPr lang="en-US" sz="2000" dirty="0"/>
                    </a:p>
                  </a:txBody>
                  <a:tcPr/>
                </a:tc>
                <a:extLst>
                  <a:ext uri="{0D108BD9-81ED-4DB2-BD59-A6C34878D82A}">
                    <a16:rowId xmlns:a16="http://schemas.microsoft.com/office/drawing/2014/main" val="10001"/>
                  </a:ext>
                </a:extLst>
              </a:tr>
            </a:tbl>
          </a:graphicData>
        </a:graphic>
      </p:graphicFrame>
      <p:sp>
        <p:nvSpPr>
          <p:cNvPr id="3" name="Date Placeholder 2"/>
          <p:cNvSpPr>
            <a:spLocks noGrp="1"/>
          </p:cNvSpPr>
          <p:nvPr>
            <p:ph type="dt" sz="half" idx="10"/>
          </p:nvPr>
        </p:nvSpPr>
        <p:spPr/>
        <p:txBody>
          <a:bodyPr/>
          <a:lstStyle/>
          <a:p>
            <a:pPr>
              <a:defRPr/>
            </a:pPr>
            <a:fld id="{4BE8DBD8-D9C5-4AFC-8060-49BC326544A2}" type="datetime1">
              <a:rPr lang="en-US" smtClean="0"/>
              <a:t>2/25/2019</a:t>
            </a:fld>
            <a:endParaRPr lang="en-US"/>
          </a:p>
        </p:txBody>
      </p:sp>
      <p:sp>
        <p:nvSpPr>
          <p:cNvPr id="4" name="Footer Placeholder 3"/>
          <p:cNvSpPr>
            <a:spLocks noGrp="1"/>
          </p:cNvSpPr>
          <p:nvPr>
            <p:ph type="ftr" sz="quarter" idx="11"/>
          </p:nvPr>
        </p:nvSpPr>
        <p:spPr/>
        <p:txBody>
          <a:bodyPr/>
          <a:lstStyle/>
          <a:p>
            <a:pPr>
              <a:defRPr/>
            </a:pPr>
            <a:r>
              <a:rPr lang="en-US" smtClean="0"/>
              <a:t>CPSC503 Winter 2019</a:t>
            </a:r>
            <a:endParaRPr lang="en-US"/>
          </a:p>
        </p:txBody>
      </p:sp>
      <p:sp>
        <p:nvSpPr>
          <p:cNvPr id="5" name="Slide Number Placeholder 4"/>
          <p:cNvSpPr>
            <a:spLocks noGrp="1"/>
          </p:cNvSpPr>
          <p:nvPr>
            <p:ph type="sldNum" sz="quarter" idx="12"/>
          </p:nvPr>
        </p:nvSpPr>
        <p:spPr/>
        <p:txBody>
          <a:bodyPr/>
          <a:lstStyle/>
          <a:p>
            <a:fld id="{10F35DC5-7E65-8247-99AB-4E984F8A921E}" type="slidenum">
              <a:rPr lang="en-US" smtClean="0"/>
              <a:pPr/>
              <a:t>136</a:t>
            </a:fld>
            <a:endParaRPr lang="en-US"/>
          </a:p>
        </p:txBody>
      </p:sp>
    </p:spTree>
    <p:extLst>
      <p:ext uri="{BB962C8B-B14F-4D97-AF65-F5344CB8AC3E}">
        <p14:creationId xmlns:p14="http://schemas.microsoft.com/office/powerpoint/2010/main" val="157468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a:xfrm>
            <a:off x="1122735" y="-455596"/>
            <a:ext cx="7848600" cy="914400"/>
          </a:xfrm>
        </p:spPr>
        <p:txBody>
          <a:bodyPr/>
          <a:lstStyle/>
          <a:p>
            <a:r>
              <a:rPr lang="en-US" sz="2600" dirty="0"/>
              <a:t>Co-occurrence vectors based </a:t>
            </a:r>
            <a:r>
              <a:rPr lang="en-US" sz="2600" dirty="0" smtClean="0"/>
              <a:t>on syntactic </a:t>
            </a:r>
            <a:r>
              <a:rPr lang="en-US" sz="2600" dirty="0"/>
              <a:t>dependencies</a:t>
            </a:r>
          </a:p>
        </p:txBody>
      </p:sp>
      <p:sp>
        <p:nvSpPr>
          <p:cNvPr id="107523" name="Rectangle 1027"/>
          <p:cNvSpPr>
            <a:spLocks noGrp="1" noChangeArrowheads="1"/>
          </p:cNvSpPr>
          <p:nvPr>
            <p:ph sz="quarter" idx="1"/>
          </p:nvPr>
        </p:nvSpPr>
        <p:spPr>
          <a:xfrm>
            <a:off x="196179" y="916004"/>
            <a:ext cx="8823854" cy="3333750"/>
          </a:xfrm>
        </p:spPr>
        <p:txBody>
          <a:bodyPr/>
          <a:lstStyle/>
          <a:p>
            <a:r>
              <a:rPr lang="en-US" smtClean="0"/>
              <a:t>Each dimension: </a:t>
            </a:r>
            <a:r>
              <a:rPr lang="en-US" dirty="0" smtClean="0"/>
              <a:t>a context word </a:t>
            </a:r>
            <a:r>
              <a:rPr lang="en-US" smtClean="0"/>
              <a:t>in one of R grammatical relations</a:t>
            </a:r>
            <a:endParaRPr lang="en-US" dirty="0" smtClean="0"/>
          </a:p>
          <a:p>
            <a:pPr lvl="1">
              <a:lnSpc>
                <a:spcPct val="80000"/>
              </a:lnSpc>
            </a:pPr>
            <a:r>
              <a:rPr lang="en-US" dirty="0" smtClean="0"/>
              <a:t>Subject-of- “absorb”</a:t>
            </a:r>
          </a:p>
          <a:p>
            <a:pPr>
              <a:lnSpc>
                <a:spcPct val="80000"/>
              </a:lnSpc>
            </a:pPr>
            <a:r>
              <a:rPr lang="en-US" dirty="0" smtClean="0"/>
              <a:t>Instead of a vector of </a:t>
            </a:r>
            <a:r>
              <a:rPr lang="en-US" i="1" dirty="0" smtClean="0"/>
              <a:t>|V| </a:t>
            </a:r>
            <a:r>
              <a:rPr lang="en-US" dirty="0" smtClean="0"/>
              <a:t>features, a vector of </a:t>
            </a:r>
            <a:r>
              <a:rPr lang="en-US" i="1" dirty="0" smtClean="0"/>
              <a:t>R|V|</a:t>
            </a:r>
          </a:p>
          <a:p>
            <a:r>
              <a:rPr lang="en-US" dirty="0" smtClean="0"/>
              <a:t>Example: counts for the word </a:t>
            </a:r>
            <a:r>
              <a:rPr lang="en-US" i="1" dirty="0" smtClean="0"/>
              <a:t>cell</a:t>
            </a:r>
            <a:r>
              <a:rPr lang="en-US" dirty="0"/>
              <a:t> </a:t>
            </a:r>
            <a:r>
              <a:rPr lang="en-US" dirty="0" smtClean="0"/>
              <a:t>:</a:t>
            </a:r>
          </a:p>
        </p:txBody>
      </p:sp>
      <p:pic>
        <p:nvPicPr>
          <p:cNvPr id="107524" name="Picture 1028" descr="cell"/>
          <p:cNvPicPr>
            <a:picLocks noChangeAspect="1" noChangeArrowheads="1"/>
          </p:cNvPicPr>
          <p:nvPr/>
        </p:nvPicPr>
        <p:blipFill>
          <a:blip r:embed="rId2"/>
          <a:srcRect/>
          <a:stretch>
            <a:fillRect/>
          </a:stretch>
        </p:blipFill>
        <p:spPr bwMode="auto">
          <a:xfrm>
            <a:off x="653379" y="2501216"/>
            <a:ext cx="7321804" cy="2281938"/>
          </a:xfrm>
          <a:prstGeom prst="rect">
            <a:avLst/>
          </a:prstGeom>
          <a:noFill/>
          <a:ln w="9525">
            <a:noFill/>
            <a:miter lim="800000"/>
            <a:headEnd/>
            <a:tailEnd/>
          </a:ln>
        </p:spPr>
      </p:pic>
      <p:sp>
        <p:nvSpPr>
          <p:cNvPr id="2" name="TextBox 1"/>
          <p:cNvSpPr txBox="1"/>
          <p:nvPr/>
        </p:nvSpPr>
        <p:spPr>
          <a:xfrm>
            <a:off x="2863188" y="458804"/>
            <a:ext cx="6108147" cy="338554"/>
          </a:xfrm>
          <a:prstGeom prst="rect">
            <a:avLst/>
          </a:prstGeom>
          <a:noFill/>
        </p:spPr>
        <p:txBody>
          <a:bodyPr wrap="none" rtlCol="0">
            <a:spAutoFit/>
          </a:bodyPr>
          <a:lstStyle/>
          <a:p>
            <a:r>
              <a:rPr lang="en-US" sz="1600" dirty="0" err="1" smtClean="0">
                <a:latin typeface="+mn-lt"/>
              </a:rPr>
              <a:t>Dekang</a:t>
            </a:r>
            <a:r>
              <a:rPr lang="en-US" sz="1600" dirty="0" smtClean="0">
                <a:latin typeface="+mn-lt"/>
              </a:rPr>
              <a:t> Lin, 1998 “Automatic Retrieval and Clustering of Similar Words”</a:t>
            </a:r>
            <a:endParaRPr lang="en-US" sz="1600" dirty="0">
              <a:latin typeface="+mn-lt"/>
            </a:endParaRPr>
          </a:p>
        </p:txBody>
      </p:sp>
      <p:sp>
        <p:nvSpPr>
          <p:cNvPr id="3" name="Date Placeholder 2"/>
          <p:cNvSpPr>
            <a:spLocks noGrp="1"/>
          </p:cNvSpPr>
          <p:nvPr>
            <p:ph type="dt" sz="half" idx="10"/>
          </p:nvPr>
        </p:nvSpPr>
        <p:spPr>
          <a:xfrm>
            <a:off x="8057866" y="4438081"/>
            <a:ext cx="1981200" cy="342900"/>
          </a:xfrm>
        </p:spPr>
        <p:txBody>
          <a:bodyPr/>
          <a:lstStyle/>
          <a:p>
            <a:pPr>
              <a:defRPr/>
            </a:pPr>
            <a:fld id="{09F343DA-E5F1-46B6-B035-7BD6495CA2CD}" type="datetime1">
              <a:rPr lang="en-US" smtClean="0"/>
              <a:t>2/25/2019</a:t>
            </a:fld>
            <a:endParaRPr lang="en-US" dirty="0"/>
          </a:p>
        </p:txBody>
      </p:sp>
      <p:sp>
        <p:nvSpPr>
          <p:cNvPr id="4" name="Footer Placeholder 3"/>
          <p:cNvSpPr>
            <a:spLocks noGrp="1"/>
          </p:cNvSpPr>
          <p:nvPr>
            <p:ph type="ftr" sz="quarter" idx="11"/>
          </p:nvPr>
        </p:nvSpPr>
        <p:spPr>
          <a:xfrm>
            <a:off x="3035309" y="4882486"/>
            <a:ext cx="2895600" cy="342900"/>
          </a:xfrm>
        </p:spPr>
        <p:txBody>
          <a:bodyPr/>
          <a:lstStyle/>
          <a:p>
            <a:pPr>
              <a:defRPr/>
            </a:pPr>
            <a:r>
              <a:rPr lang="en-US" smtClean="0"/>
              <a:t>CPSC503 Winter 2019</a:t>
            </a:r>
            <a:endParaRPr lang="en-US" dirty="0"/>
          </a:p>
        </p:txBody>
      </p:sp>
      <p:sp>
        <p:nvSpPr>
          <p:cNvPr id="5" name="Slide Number Placeholder 4"/>
          <p:cNvSpPr>
            <a:spLocks noGrp="1"/>
          </p:cNvSpPr>
          <p:nvPr>
            <p:ph type="sldNum" sz="quarter" idx="12"/>
          </p:nvPr>
        </p:nvSpPr>
        <p:spPr>
          <a:xfrm>
            <a:off x="196179" y="4345004"/>
            <a:ext cx="1981200" cy="342900"/>
          </a:xfrm>
        </p:spPr>
        <p:txBody>
          <a:bodyPr/>
          <a:lstStyle/>
          <a:p>
            <a:fld id="{10F35DC5-7E65-8247-99AB-4E984F8A921E}" type="slidenum">
              <a:rPr lang="en-US" smtClean="0"/>
              <a:pPr/>
              <a:t>137</a:t>
            </a:fld>
            <a:endParaRPr lang="en-US"/>
          </a:p>
        </p:txBody>
      </p:sp>
    </p:spTree>
    <p:extLst>
      <p:ext uri="{BB962C8B-B14F-4D97-AF65-F5344CB8AC3E}">
        <p14:creationId xmlns:p14="http://schemas.microsoft.com/office/powerpoint/2010/main" val="171235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Syntactic dependencies for dimensions</a:t>
            </a:r>
            <a:endParaRPr lang="en-US" dirty="0"/>
          </a:p>
        </p:txBody>
      </p:sp>
      <p:sp>
        <p:nvSpPr>
          <p:cNvPr id="3" name="Content Placeholder 2"/>
          <p:cNvSpPr>
            <a:spLocks noGrp="1"/>
          </p:cNvSpPr>
          <p:nvPr>
            <p:ph idx="1"/>
          </p:nvPr>
        </p:nvSpPr>
        <p:spPr/>
        <p:txBody>
          <a:bodyPr/>
          <a:lstStyle/>
          <a:p>
            <a:r>
              <a:rPr lang="en-US" dirty="0" smtClean="0"/>
              <a:t>Alternative (</a:t>
            </a:r>
            <a:r>
              <a:rPr lang="en-US" dirty="0" err="1" smtClean="0"/>
              <a:t>Padó</a:t>
            </a:r>
            <a:r>
              <a:rPr lang="en-US" dirty="0" smtClean="0"/>
              <a:t> and </a:t>
            </a:r>
            <a:r>
              <a:rPr lang="en-US" dirty="0" err="1" smtClean="0"/>
              <a:t>Lapata</a:t>
            </a:r>
            <a:r>
              <a:rPr lang="en-US" dirty="0" smtClean="0"/>
              <a:t> 2007):</a:t>
            </a:r>
          </a:p>
          <a:p>
            <a:pPr lvl="1"/>
            <a:r>
              <a:rPr lang="en-US" dirty="0" smtClean="0"/>
              <a:t>Instead of having a |V| x R|V| matrix</a:t>
            </a:r>
          </a:p>
          <a:p>
            <a:pPr lvl="1"/>
            <a:r>
              <a:rPr lang="en-US" dirty="0" smtClean="0"/>
              <a:t>Have a |V| x |V| matrix</a:t>
            </a:r>
          </a:p>
          <a:p>
            <a:pPr lvl="1"/>
            <a:r>
              <a:rPr lang="en-US" dirty="0" smtClean="0"/>
              <a:t>But the co-occurrence counts aren’t just counts of words in a window</a:t>
            </a:r>
          </a:p>
          <a:p>
            <a:pPr lvl="1"/>
            <a:r>
              <a:rPr lang="en-US" dirty="0" smtClean="0"/>
              <a:t>But counts of words that occur in one of R dependencies (subject, object, </a:t>
            </a:r>
            <a:r>
              <a:rPr lang="en-US" dirty="0" err="1" smtClean="0"/>
              <a:t>etc</a:t>
            </a:r>
            <a:r>
              <a:rPr lang="en-US" dirty="0" smtClean="0"/>
              <a:t>).</a:t>
            </a:r>
          </a:p>
          <a:p>
            <a:pPr lvl="1"/>
            <a:r>
              <a:rPr lang="en-US" dirty="0" smtClean="0"/>
              <a:t>So M(“</a:t>
            </a:r>
            <a:r>
              <a:rPr lang="en-US" dirty="0" err="1" smtClean="0"/>
              <a:t>cell”,”absorb</a:t>
            </a:r>
            <a:r>
              <a:rPr lang="en-US" dirty="0" smtClean="0"/>
              <a:t>”) = count(</a:t>
            </a:r>
            <a:r>
              <a:rPr lang="en-US" dirty="0" err="1" smtClean="0"/>
              <a:t>subj</a:t>
            </a:r>
            <a:r>
              <a:rPr lang="en-US" dirty="0" smtClean="0"/>
              <a:t>(</a:t>
            </a:r>
            <a:r>
              <a:rPr lang="en-US" dirty="0" err="1" smtClean="0"/>
              <a:t>cell,absorb</a:t>
            </a:r>
            <a:r>
              <a:rPr lang="en-US" dirty="0" smtClean="0"/>
              <a:t>)) + count(</a:t>
            </a:r>
            <a:r>
              <a:rPr lang="en-US" dirty="0" err="1" smtClean="0"/>
              <a:t>obj</a:t>
            </a:r>
            <a:r>
              <a:rPr lang="en-US" dirty="0" smtClean="0"/>
              <a:t>(</a:t>
            </a:r>
            <a:r>
              <a:rPr lang="en-US" dirty="0" err="1" smtClean="0"/>
              <a:t>cell,absorb</a:t>
            </a:r>
            <a:r>
              <a:rPr lang="en-US" dirty="0" smtClean="0"/>
              <a:t>)) + count(</a:t>
            </a:r>
            <a:r>
              <a:rPr lang="en-US" dirty="0" err="1" smtClean="0"/>
              <a:t>pobj</a:t>
            </a:r>
            <a:r>
              <a:rPr lang="en-US" dirty="0" smtClean="0"/>
              <a:t>(</a:t>
            </a:r>
            <a:r>
              <a:rPr lang="en-US" dirty="0" err="1" smtClean="0"/>
              <a:t>cell,absorb</a:t>
            </a:r>
            <a:r>
              <a:rPr lang="en-US" dirty="0" smtClean="0"/>
              <a:t>)),  etc.</a:t>
            </a:r>
          </a:p>
          <a:p>
            <a:pPr lvl="1"/>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138</a:t>
            </a:fld>
            <a:endParaRPr lang="en-US"/>
          </a:p>
        </p:txBody>
      </p:sp>
      <p:sp>
        <p:nvSpPr>
          <p:cNvPr id="5" name="Date Placeholder 4"/>
          <p:cNvSpPr>
            <a:spLocks noGrp="1"/>
          </p:cNvSpPr>
          <p:nvPr>
            <p:ph type="dt" sz="half" idx="10"/>
          </p:nvPr>
        </p:nvSpPr>
        <p:spPr/>
        <p:txBody>
          <a:bodyPr/>
          <a:lstStyle/>
          <a:p>
            <a:pPr>
              <a:defRPr/>
            </a:pPr>
            <a:fld id="{34A2D397-99FD-4490-8AA4-14847EFB9DC5}"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547449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371600" y="133350"/>
            <a:ext cx="7467600" cy="742950"/>
          </a:xfrm>
        </p:spPr>
        <p:txBody>
          <a:bodyPr/>
          <a:lstStyle/>
          <a:p>
            <a:r>
              <a:rPr lang="en-US" dirty="0" smtClean="0"/>
              <a:t>PMI applied to dependency relations</a:t>
            </a:r>
            <a:endParaRPr lang="en-US" dirty="0"/>
          </a:p>
        </p:txBody>
      </p:sp>
      <p:sp>
        <p:nvSpPr>
          <p:cNvPr id="109571" name="Rectangle 3"/>
          <p:cNvSpPr>
            <a:spLocks noGrp="1" noChangeArrowheads="1"/>
          </p:cNvSpPr>
          <p:nvPr>
            <p:ph sz="quarter" idx="1"/>
          </p:nvPr>
        </p:nvSpPr>
        <p:spPr>
          <a:xfrm>
            <a:off x="304800" y="3867150"/>
            <a:ext cx="7010400" cy="1143000"/>
          </a:xfrm>
        </p:spPr>
        <p:txBody>
          <a:bodyPr/>
          <a:lstStyle/>
          <a:p>
            <a:pPr>
              <a:lnSpc>
                <a:spcPct val="90000"/>
              </a:lnSpc>
            </a:pPr>
            <a:r>
              <a:rPr lang="en-US" sz="2200" dirty="0" smtClean="0">
                <a:latin typeface="Courier"/>
                <a:cs typeface="Courier"/>
              </a:rPr>
              <a:t>“Drink it” </a:t>
            </a:r>
            <a:r>
              <a:rPr lang="en-US" sz="2200" dirty="0" smtClean="0"/>
              <a:t>more </a:t>
            </a:r>
            <a:r>
              <a:rPr lang="en-US" sz="2200" dirty="0"/>
              <a:t>common than </a:t>
            </a:r>
            <a:r>
              <a:rPr lang="en-US" sz="2200" dirty="0">
                <a:latin typeface="Courier"/>
                <a:cs typeface="Courier"/>
              </a:rPr>
              <a:t>“drink wine”</a:t>
            </a:r>
          </a:p>
          <a:p>
            <a:pPr>
              <a:lnSpc>
                <a:spcPct val="90000"/>
              </a:lnSpc>
            </a:pPr>
            <a:r>
              <a:rPr lang="en-US" sz="2200" dirty="0"/>
              <a:t>But “</a:t>
            </a:r>
            <a:r>
              <a:rPr lang="en-US" sz="2200" dirty="0">
                <a:latin typeface="Courier"/>
                <a:cs typeface="Courier"/>
              </a:rPr>
              <a:t>wine</a:t>
            </a:r>
            <a:r>
              <a:rPr lang="en-US" sz="2200" dirty="0"/>
              <a:t>” is a better “drinkable” thing than “</a:t>
            </a:r>
            <a:r>
              <a:rPr lang="en-US" sz="2200" dirty="0">
                <a:latin typeface="Courier"/>
                <a:cs typeface="Courier"/>
              </a:rPr>
              <a:t>it</a:t>
            </a:r>
            <a:r>
              <a:rPr lang="en-US" sz="2200" dirty="0" smtClean="0"/>
              <a:t>”</a:t>
            </a:r>
            <a:endParaRPr lang="en-US" sz="2200" dirty="0"/>
          </a:p>
        </p:txBody>
      </p:sp>
      <p:graphicFrame>
        <p:nvGraphicFramePr>
          <p:cNvPr id="2" name="Table 1"/>
          <p:cNvGraphicFramePr>
            <a:graphicFrameLocks noGrp="1"/>
          </p:cNvGraphicFramePr>
          <p:nvPr>
            <p:extLst>
              <p:ext uri="{D42A27DB-BD31-4B8C-83A1-F6EECF244321}">
                <p14:modId xmlns:p14="http://schemas.microsoft.com/office/powerpoint/2010/main" val="2093125544"/>
              </p:ext>
            </p:extLst>
          </p:nvPr>
        </p:nvGraphicFramePr>
        <p:xfrm>
          <a:off x="2438400" y="1261110"/>
          <a:ext cx="4114800" cy="249428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640080">
                <a:tc>
                  <a:txBody>
                    <a:bodyPr/>
                    <a:lstStyle/>
                    <a:p>
                      <a:r>
                        <a:rPr lang="en-US" sz="1800" dirty="0" smtClean="0"/>
                        <a:t>Object of “drink”</a:t>
                      </a:r>
                      <a:endParaRPr lang="en-US" sz="1800" dirty="0"/>
                    </a:p>
                  </a:txBody>
                  <a:tcPr/>
                </a:tc>
                <a:tc>
                  <a:txBody>
                    <a:bodyPr/>
                    <a:lstStyle/>
                    <a:p>
                      <a:r>
                        <a:rPr lang="en-US" sz="1800" dirty="0" smtClean="0"/>
                        <a:t>Count</a:t>
                      </a:r>
                      <a:endParaRPr lang="en-US" sz="1800" dirty="0"/>
                    </a:p>
                  </a:txBody>
                  <a:tcPr/>
                </a:tc>
                <a:tc>
                  <a:txBody>
                    <a:bodyPr/>
                    <a:lstStyle/>
                    <a:p>
                      <a:r>
                        <a:rPr lang="en-US" sz="1800" dirty="0" smtClean="0"/>
                        <a:t>PMI</a:t>
                      </a:r>
                      <a:endParaRPr lang="en-US" sz="1800" dirty="0"/>
                    </a:p>
                  </a:txBody>
                  <a:tcPr/>
                </a:tc>
                <a:extLst>
                  <a:ext uri="{0D108BD9-81ED-4DB2-BD59-A6C34878D82A}">
                    <a16:rowId xmlns:a16="http://schemas.microsoft.com/office/drawing/2014/main" val="10000"/>
                  </a:ext>
                </a:extLst>
              </a:tr>
              <a:tr h="370840">
                <a:tc>
                  <a:txBody>
                    <a:bodyPr/>
                    <a:lstStyle/>
                    <a:p>
                      <a:r>
                        <a:rPr lang="en-US" sz="1800" dirty="0" smtClean="0"/>
                        <a:t>it</a:t>
                      </a:r>
                      <a:endParaRPr lang="en-US" sz="1800" dirty="0"/>
                    </a:p>
                  </a:txBody>
                  <a:tcPr/>
                </a:tc>
                <a:tc>
                  <a:txBody>
                    <a:bodyPr/>
                    <a:lstStyle/>
                    <a:p>
                      <a:r>
                        <a:rPr lang="en-US" sz="1800" dirty="0" smtClean="0"/>
                        <a:t>3</a:t>
                      </a:r>
                      <a:endParaRPr lang="en-US" sz="1800" dirty="0"/>
                    </a:p>
                  </a:txBody>
                  <a:tcPr/>
                </a:tc>
                <a:tc>
                  <a:txBody>
                    <a:bodyPr/>
                    <a:lstStyle/>
                    <a:p>
                      <a:r>
                        <a:rPr lang="en-US" sz="1800" dirty="0" smtClean="0"/>
                        <a:t>1.3</a:t>
                      </a:r>
                      <a:endParaRPr lang="en-US" sz="1800" dirty="0"/>
                    </a:p>
                  </a:txBody>
                  <a:tcPr/>
                </a:tc>
                <a:extLst>
                  <a:ext uri="{0D108BD9-81ED-4DB2-BD59-A6C34878D82A}">
                    <a16:rowId xmlns:a16="http://schemas.microsoft.com/office/drawing/2014/main" val="10001"/>
                  </a:ext>
                </a:extLst>
              </a:tr>
              <a:tr h="370840">
                <a:tc>
                  <a:txBody>
                    <a:bodyPr/>
                    <a:lstStyle/>
                    <a:p>
                      <a:r>
                        <a:rPr lang="en-US" sz="1800" dirty="0" smtClean="0"/>
                        <a:t>anything</a:t>
                      </a:r>
                      <a:endParaRPr lang="en-US" sz="1800" dirty="0"/>
                    </a:p>
                  </a:txBody>
                  <a:tcPr/>
                </a:tc>
                <a:tc>
                  <a:txBody>
                    <a:bodyPr/>
                    <a:lstStyle/>
                    <a:p>
                      <a:r>
                        <a:rPr lang="en-US" sz="1800" dirty="0" smtClean="0"/>
                        <a:t>3</a:t>
                      </a:r>
                      <a:endParaRPr lang="en-US" sz="1800" dirty="0"/>
                    </a:p>
                  </a:txBody>
                  <a:tcPr/>
                </a:tc>
                <a:tc>
                  <a:txBody>
                    <a:bodyPr/>
                    <a:lstStyle/>
                    <a:p>
                      <a:r>
                        <a:rPr lang="en-US" sz="1800" dirty="0" smtClean="0"/>
                        <a:t>5.2</a:t>
                      </a:r>
                      <a:endParaRPr lang="en-US" sz="1800" dirty="0"/>
                    </a:p>
                  </a:txBody>
                  <a:tcPr/>
                </a:tc>
                <a:extLst>
                  <a:ext uri="{0D108BD9-81ED-4DB2-BD59-A6C34878D82A}">
                    <a16:rowId xmlns:a16="http://schemas.microsoft.com/office/drawing/2014/main" val="10002"/>
                  </a:ext>
                </a:extLst>
              </a:tr>
              <a:tr h="370840">
                <a:tc>
                  <a:txBody>
                    <a:bodyPr/>
                    <a:lstStyle/>
                    <a:p>
                      <a:r>
                        <a:rPr lang="en-US" sz="1800" dirty="0" smtClean="0"/>
                        <a:t>wine</a:t>
                      </a:r>
                      <a:endParaRPr lang="en-US" sz="1800" dirty="0"/>
                    </a:p>
                  </a:txBody>
                  <a:tcPr/>
                </a:tc>
                <a:tc>
                  <a:txBody>
                    <a:bodyPr/>
                    <a:lstStyle/>
                    <a:p>
                      <a:r>
                        <a:rPr lang="en-US" sz="1800" dirty="0" smtClean="0"/>
                        <a:t>2</a:t>
                      </a:r>
                      <a:endParaRPr lang="en-US" sz="1800" dirty="0"/>
                    </a:p>
                  </a:txBody>
                  <a:tcPr/>
                </a:tc>
                <a:tc>
                  <a:txBody>
                    <a:bodyPr/>
                    <a:lstStyle/>
                    <a:p>
                      <a:r>
                        <a:rPr lang="en-US" sz="1800" dirty="0" smtClean="0"/>
                        <a:t>9.3</a:t>
                      </a:r>
                      <a:endParaRPr lang="en-US" sz="1800" dirty="0"/>
                    </a:p>
                  </a:txBody>
                  <a:tcPr/>
                </a:tc>
                <a:extLst>
                  <a:ext uri="{0D108BD9-81ED-4DB2-BD59-A6C34878D82A}">
                    <a16:rowId xmlns:a16="http://schemas.microsoft.com/office/drawing/2014/main" val="10003"/>
                  </a:ext>
                </a:extLst>
              </a:tr>
              <a:tr h="370840">
                <a:tc>
                  <a:txBody>
                    <a:bodyPr/>
                    <a:lstStyle/>
                    <a:p>
                      <a:r>
                        <a:rPr lang="en-US" sz="1800" dirty="0" smtClean="0"/>
                        <a:t>tea</a:t>
                      </a:r>
                      <a:endParaRPr lang="en-US" sz="1800" dirty="0"/>
                    </a:p>
                  </a:txBody>
                  <a:tcPr/>
                </a:tc>
                <a:tc>
                  <a:txBody>
                    <a:bodyPr/>
                    <a:lstStyle/>
                    <a:p>
                      <a:r>
                        <a:rPr lang="en-US" sz="1800" dirty="0" smtClean="0"/>
                        <a:t>2</a:t>
                      </a:r>
                      <a:endParaRPr lang="en-US" sz="1800" dirty="0"/>
                    </a:p>
                  </a:txBody>
                  <a:tcPr/>
                </a:tc>
                <a:tc>
                  <a:txBody>
                    <a:bodyPr/>
                    <a:lstStyle/>
                    <a:p>
                      <a:r>
                        <a:rPr lang="en-US" sz="1800" dirty="0" smtClean="0"/>
                        <a:t>11.8</a:t>
                      </a:r>
                      <a:endParaRPr lang="en-US" sz="1800" dirty="0"/>
                    </a:p>
                  </a:txBody>
                  <a:tcPr/>
                </a:tc>
                <a:extLst>
                  <a:ext uri="{0D108BD9-81ED-4DB2-BD59-A6C34878D82A}">
                    <a16:rowId xmlns:a16="http://schemas.microsoft.com/office/drawing/2014/main" val="10004"/>
                  </a:ext>
                </a:extLst>
              </a:tr>
              <a:tr h="370840">
                <a:tc>
                  <a:txBody>
                    <a:bodyPr/>
                    <a:lstStyle/>
                    <a:p>
                      <a:r>
                        <a:rPr lang="en-US" sz="1800" dirty="0" smtClean="0"/>
                        <a:t>liquid</a:t>
                      </a:r>
                      <a:endParaRPr lang="en-US" sz="1800" dirty="0"/>
                    </a:p>
                  </a:txBody>
                  <a:tcPr/>
                </a:tc>
                <a:tc>
                  <a:txBody>
                    <a:bodyPr/>
                    <a:lstStyle/>
                    <a:p>
                      <a:r>
                        <a:rPr lang="en-US" sz="1800" dirty="0" smtClean="0"/>
                        <a:t>2</a:t>
                      </a:r>
                      <a:endParaRPr lang="en-US" sz="1800" dirty="0"/>
                    </a:p>
                  </a:txBody>
                  <a:tcPr/>
                </a:tc>
                <a:tc>
                  <a:txBody>
                    <a:bodyPr/>
                    <a:lstStyle/>
                    <a:p>
                      <a:r>
                        <a:rPr lang="en-US" sz="1800" dirty="0" smtClean="0"/>
                        <a:t>10.5</a:t>
                      </a:r>
                      <a:endParaRPr lang="en-US" sz="1800" dirty="0"/>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1905010" y="895356"/>
            <a:ext cx="7086599" cy="307777"/>
          </a:xfrm>
          <a:prstGeom prst="rect">
            <a:avLst/>
          </a:prstGeom>
          <a:noFill/>
        </p:spPr>
        <p:txBody>
          <a:bodyPr wrap="square" rtlCol="0">
            <a:spAutoFit/>
          </a:bodyPr>
          <a:lstStyle/>
          <a:p>
            <a:r>
              <a:rPr lang="en-US" sz="1400" dirty="0" err="1" smtClean="0"/>
              <a:t>Hindle</a:t>
            </a:r>
            <a:r>
              <a:rPr lang="en-US" sz="1400" dirty="0" smtClean="0"/>
              <a:t>, Don. 1990. Noun Classification from Predicate-Argument Structure. ACL</a:t>
            </a:r>
            <a:endParaRPr lang="en-US" sz="1400" dirty="0"/>
          </a:p>
        </p:txBody>
      </p:sp>
      <p:graphicFrame>
        <p:nvGraphicFramePr>
          <p:cNvPr id="7" name="Table 6"/>
          <p:cNvGraphicFramePr>
            <a:graphicFrameLocks noGrp="1"/>
          </p:cNvGraphicFramePr>
          <p:nvPr>
            <p:extLst>
              <p:ext uri="{D42A27DB-BD31-4B8C-83A1-F6EECF244321}">
                <p14:modId xmlns:p14="http://schemas.microsoft.com/office/powerpoint/2010/main" val="2492113211"/>
              </p:ext>
            </p:extLst>
          </p:nvPr>
        </p:nvGraphicFramePr>
        <p:xfrm>
          <a:off x="2438400" y="1276350"/>
          <a:ext cx="4114800" cy="249428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640080">
                <a:tc>
                  <a:txBody>
                    <a:bodyPr/>
                    <a:lstStyle/>
                    <a:p>
                      <a:r>
                        <a:rPr lang="en-US" sz="1800" dirty="0" smtClean="0"/>
                        <a:t>Object of “drink”</a:t>
                      </a:r>
                      <a:endParaRPr lang="en-US" sz="1800" dirty="0"/>
                    </a:p>
                  </a:txBody>
                  <a:tcPr/>
                </a:tc>
                <a:tc>
                  <a:txBody>
                    <a:bodyPr/>
                    <a:lstStyle/>
                    <a:p>
                      <a:r>
                        <a:rPr lang="en-US" sz="1800" dirty="0" smtClean="0"/>
                        <a:t>Count</a:t>
                      </a:r>
                      <a:endParaRPr lang="en-US" sz="1800" dirty="0"/>
                    </a:p>
                  </a:txBody>
                  <a:tcPr/>
                </a:tc>
                <a:tc>
                  <a:txBody>
                    <a:bodyPr/>
                    <a:lstStyle/>
                    <a:p>
                      <a:r>
                        <a:rPr lang="en-US" sz="1800" dirty="0" smtClean="0"/>
                        <a:t>PMI</a:t>
                      </a:r>
                      <a:endParaRPr lang="en-US" sz="1800" dirty="0"/>
                    </a:p>
                  </a:txBody>
                  <a:tcPr/>
                </a:tc>
                <a:extLst>
                  <a:ext uri="{0D108BD9-81ED-4DB2-BD59-A6C34878D82A}">
                    <a16:rowId xmlns:a16="http://schemas.microsoft.com/office/drawing/2014/main" val="10000"/>
                  </a:ext>
                </a:extLst>
              </a:tr>
              <a:tr h="370840">
                <a:tc>
                  <a:txBody>
                    <a:bodyPr/>
                    <a:lstStyle/>
                    <a:p>
                      <a:r>
                        <a:rPr lang="en-US" sz="1800" dirty="0" smtClean="0"/>
                        <a:t>tea</a:t>
                      </a:r>
                      <a:endParaRPr lang="en-US" sz="1800" dirty="0"/>
                    </a:p>
                  </a:txBody>
                  <a:tcPr/>
                </a:tc>
                <a:tc>
                  <a:txBody>
                    <a:bodyPr/>
                    <a:lstStyle/>
                    <a:p>
                      <a:r>
                        <a:rPr lang="en-US" sz="1800" dirty="0" smtClean="0"/>
                        <a:t>2</a:t>
                      </a:r>
                      <a:endParaRPr lang="en-US" sz="1800" dirty="0"/>
                    </a:p>
                  </a:txBody>
                  <a:tcPr/>
                </a:tc>
                <a:tc>
                  <a:txBody>
                    <a:bodyPr/>
                    <a:lstStyle/>
                    <a:p>
                      <a:r>
                        <a:rPr lang="en-US" sz="1800" dirty="0" smtClean="0"/>
                        <a:t>11.8</a:t>
                      </a:r>
                      <a:endParaRPr lang="en-US" sz="1800" dirty="0"/>
                    </a:p>
                  </a:txBody>
                  <a:tcPr/>
                </a:tc>
                <a:extLst>
                  <a:ext uri="{0D108BD9-81ED-4DB2-BD59-A6C34878D82A}">
                    <a16:rowId xmlns:a16="http://schemas.microsoft.com/office/drawing/2014/main" val="10001"/>
                  </a:ext>
                </a:extLst>
              </a:tr>
              <a:tr h="370840">
                <a:tc>
                  <a:txBody>
                    <a:bodyPr/>
                    <a:lstStyle/>
                    <a:p>
                      <a:r>
                        <a:rPr lang="en-US" sz="1800" dirty="0" smtClean="0"/>
                        <a:t>liquid</a:t>
                      </a:r>
                      <a:endParaRPr lang="en-US" sz="1800" dirty="0"/>
                    </a:p>
                  </a:txBody>
                  <a:tcPr/>
                </a:tc>
                <a:tc>
                  <a:txBody>
                    <a:bodyPr/>
                    <a:lstStyle/>
                    <a:p>
                      <a:r>
                        <a:rPr lang="en-US" sz="1800" dirty="0" smtClean="0"/>
                        <a:t>2</a:t>
                      </a:r>
                      <a:endParaRPr lang="en-US" sz="1800" dirty="0"/>
                    </a:p>
                  </a:txBody>
                  <a:tcPr/>
                </a:tc>
                <a:tc>
                  <a:txBody>
                    <a:bodyPr/>
                    <a:lstStyle/>
                    <a:p>
                      <a:r>
                        <a:rPr lang="en-US" sz="1800" dirty="0" smtClean="0"/>
                        <a:t>10.5</a:t>
                      </a:r>
                      <a:endParaRPr lang="en-US" sz="1800" dirty="0"/>
                    </a:p>
                  </a:txBody>
                  <a:tcPr/>
                </a:tc>
                <a:extLst>
                  <a:ext uri="{0D108BD9-81ED-4DB2-BD59-A6C34878D82A}">
                    <a16:rowId xmlns:a16="http://schemas.microsoft.com/office/drawing/2014/main" val="10002"/>
                  </a:ext>
                </a:extLst>
              </a:tr>
              <a:tr h="370840">
                <a:tc>
                  <a:txBody>
                    <a:bodyPr/>
                    <a:lstStyle/>
                    <a:p>
                      <a:r>
                        <a:rPr lang="en-US" sz="1800" dirty="0" smtClean="0"/>
                        <a:t>wine</a:t>
                      </a:r>
                      <a:endParaRPr lang="en-US" sz="1800" dirty="0"/>
                    </a:p>
                  </a:txBody>
                  <a:tcPr/>
                </a:tc>
                <a:tc>
                  <a:txBody>
                    <a:bodyPr/>
                    <a:lstStyle/>
                    <a:p>
                      <a:r>
                        <a:rPr lang="en-US" sz="1800" dirty="0" smtClean="0"/>
                        <a:t>2</a:t>
                      </a:r>
                      <a:endParaRPr lang="en-US" sz="1800" dirty="0"/>
                    </a:p>
                  </a:txBody>
                  <a:tcPr/>
                </a:tc>
                <a:tc>
                  <a:txBody>
                    <a:bodyPr/>
                    <a:lstStyle/>
                    <a:p>
                      <a:r>
                        <a:rPr lang="en-US" sz="1800" dirty="0" smtClean="0"/>
                        <a:t>9.3</a:t>
                      </a:r>
                      <a:endParaRPr lang="en-US" sz="1800" dirty="0"/>
                    </a:p>
                  </a:txBody>
                  <a:tcPr/>
                </a:tc>
                <a:extLst>
                  <a:ext uri="{0D108BD9-81ED-4DB2-BD59-A6C34878D82A}">
                    <a16:rowId xmlns:a16="http://schemas.microsoft.com/office/drawing/2014/main" val="10003"/>
                  </a:ext>
                </a:extLst>
              </a:tr>
              <a:tr h="370840">
                <a:tc>
                  <a:txBody>
                    <a:bodyPr/>
                    <a:lstStyle/>
                    <a:p>
                      <a:r>
                        <a:rPr lang="en-US" sz="1800" dirty="0" smtClean="0"/>
                        <a:t>anything</a:t>
                      </a:r>
                      <a:endParaRPr lang="en-US" sz="1800" dirty="0"/>
                    </a:p>
                  </a:txBody>
                  <a:tcPr/>
                </a:tc>
                <a:tc>
                  <a:txBody>
                    <a:bodyPr/>
                    <a:lstStyle/>
                    <a:p>
                      <a:r>
                        <a:rPr lang="en-US" sz="1800" dirty="0" smtClean="0"/>
                        <a:t>3</a:t>
                      </a:r>
                      <a:endParaRPr lang="en-US" sz="1800" dirty="0"/>
                    </a:p>
                  </a:txBody>
                  <a:tcPr/>
                </a:tc>
                <a:tc>
                  <a:txBody>
                    <a:bodyPr/>
                    <a:lstStyle/>
                    <a:p>
                      <a:r>
                        <a:rPr lang="en-US" sz="1800" dirty="0" smtClean="0"/>
                        <a:t>5.2</a:t>
                      </a:r>
                      <a:endParaRPr lang="en-US" sz="1800" dirty="0"/>
                    </a:p>
                  </a:txBody>
                  <a:tcPr/>
                </a:tc>
                <a:extLst>
                  <a:ext uri="{0D108BD9-81ED-4DB2-BD59-A6C34878D82A}">
                    <a16:rowId xmlns:a16="http://schemas.microsoft.com/office/drawing/2014/main" val="10004"/>
                  </a:ext>
                </a:extLst>
              </a:tr>
              <a:tr h="370840">
                <a:tc>
                  <a:txBody>
                    <a:bodyPr/>
                    <a:lstStyle/>
                    <a:p>
                      <a:r>
                        <a:rPr lang="en-US" sz="1800" dirty="0" smtClean="0"/>
                        <a:t>it</a:t>
                      </a:r>
                      <a:endParaRPr lang="en-US" sz="1800" dirty="0"/>
                    </a:p>
                  </a:txBody>
                  <a:tcPr/>
                </a:tc>
                <a:tc>
                  <a:txBody>
                    <a:bodyPr/>
                    <a:lstStyle/>
                    <a:p>
                      <a:r>
                        <a:rPr lang="en-US" sz="1800" dirty="0" smtClean="0"/>
                        <a:t>3</a:t>
                      </a:r>
                      <a:endParaRPr lang="en-US" sz="1800" dirty="0"/>
                    </a:p>
                  </a:txBody>
                  <a:tcPr/>
                </a:tc>
                <a:tc>
                  <a:txBody>
                    <a:bodyPr/>
                    <a:lstStyle/>
                    <a:p>
                      <a:r>
                        <a:rPr lang="en-US" sz="1800" dirty="0" smtClean="0"/>
                        <a:t>1.3</a:t>
                      </a:r>
                      <a:endParaRPr lang="en-US" sz="1800" dirty="0"/>
                    </a:p>
                  </a:txBody>
                  <a:tcPr/>
                </a:tc>
                <a:extLst>
                  <a:ext uri="{0D108BD9-81ED-4DB2-BD59-A6C34878D82A}">
                    <a16:rowId xmlns:a16="http://schemas.microsoft.com/office/drawing/2014/main" val="10005"/>
                  </a:ext>
                </a:extLst>
              </a:tr>
            </a:tbl>
          </a:graphicData>
        </a:graphic>
      </p:graphicFrame>
      <p:sp>
        <p:nvSpPr>
          <p:cNvPr id="4" name="Date Placeholder 3"/>
          <p:cNvSpPr>
            <a:spLocks noGrp="1"/>
          </p:cNvSpPr>
          <p:nvPr>
            <p:ph type="dt" sz="half" idx="10"/>
          </p:nvPr>
        </p:nvSpPr>
        <p:spPr/>
        <p:txBody>
          <a:bodyPr/>
          <a:lstStyle/>
          <a:p>
            <a:pPr>
              <a:defRPr/>
            </a:pPr>
            <a:fld id="{C17B76F6-7849-46D7-9088-A9BF88475C1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139</a:t>
            </a:fld>
            <a:endParaRPr lang="en-US"/>
          </a:p>
        </p:txBody>
      </p:sp>
    </p:spTree>
    <p:extLst>
      <p:ext uri="{BB962C8B-B14F-4D97-AF65-F5344CB8AC3E}">
        <p14:creationId xmlns:p14="http://schemas.microsoft.com/office/powerpoint/2010/main" val="47693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783096386"/>
              </p:ext>
            </p:extLst>
          </p:nvPr>
        </p:nvGraphicFramePr>
        <p:xfrm>
          <a:off x="1262063" y="2655888"/>
          <a:ext cx="6656387" cy="1827212"/>
        </p:xfrm>
        <a:graphic>
          <a:graphicData uri="http://schemas.openxmlformats.org/presentationml/2006/ole">
            <mc:AlternateContent xmlns:mc="http://schemas.openxmlformats.org/markup-compatibility/2006">
              <mc:Choice xmlns:v="urn:schemas-microsoft-com:vml" Requires="v">
                <p:oleObj spid="_x0000_s4403" name="Worksheet" r:id="rId4" imgW="6114971" imgH="1676288" progId="Excel.Sheet.12">
                  <p:embed/>
                </p:oleObj>
              </mc:Choice>
              <mc:Fallback>
                <p:oleObj name="Worksheet" r:id="rId4" imgW="6114971" imgH="1676288" progId="Excel.Sheet.12">
                  <p:embed/>
                  <p:pic>
                    <p:nvPicPr>
                      <p:cNvPr id="0" name=""/>
                      <p:cNvPicPr/>
                      <p:nvPr/>
                    </p:nvPicPr>
                    <p:blipFill>
                      <a:blip r:embed="rId5"/>
                      <a:stretch>
                        <a:fillRect/>
                      </a:stretch>
                    </p:blipFill>
                    <p:spPr>
                      <a:xfrm>
                        <a:off x="1262063" y="2655888"/>
                        <a:ext cx="6656387" cy="182721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Term-document matrix</a:t>
            </a:r>
            <a:endParaRPr lang="en-US" dirty="0"/>
          </a:p>
        </p:txBody>
      </p:sp>
      <p:sp>
        <p:nvSpPr>
          <p:cNvPr id="3" name="Content Placeholder 2"/>
          <p:cNvSpPr>
            <a:spLocks noGrp="1"/>
          </p:cNvSpPr>
          <p:nvPr>
            <p:ph idx="1"/>
          </p:nvPr>
        </p:nvSpPr>
        <p:spPr/>
        <p:txBody>
          <a:bodyPr/>
          <a:lstStyle/>
          <a:p>
            <a:r>
              <a:rPr lang="en-US" sz="2800" dirty="0" smtClean="0"/>
              <a:t>Each cell: count of word </a:t>
            </a:r>
            <a:r>
              <a:rPr lang="en-US" sz="2800" i="1" dirty="0"/>
              <a:t>w</a:t>
            </a:r>
            <a:r>
              <a:rPr lang="en-US" sz="2800" dirty="0" smtClean="0"/>
              <a:t> </a:t>
            </a:r>
            <a:r>
              <a:rPr lang="en-US" sz="2800" dirty="0"/>
              <a:t>in a document </a:t>
            </a:r>
            <a:r>
              <a:rPr lang="en-US" sz="2800" i="1" dirty="0"/>
              <a:t>d</a:t>
            </a:r>
            <a:r>
              <a:rPr lang="en-US" sz="2800" dirty="0" smtClean="0"/>
              <a:t>:</a:t>
            </a:r>
            <a:endParaRPr lang="en-US" sz="2800" dirty="0"/>
          </a:p>
          <a:p>
            <a:pPr lvl="1"/>
            <a:r>
              <a:rPr lang="en-US" sz="2400" dirty="0"/>
              <a:t>Each document is a count vector in </a:t>
            </a:r>
            <a:r>
              <a:rPr lang="en-US" sz="2400" dirty="0" err="1">
                <a:latin typeface="Lucida Sans Unicode" charset="0"/>
                <a:ea typeface="Lucida Sans Unicode" charset="0"/>
                <a:cs typeface="Lucida Sans Unicode" charset="0"/>
              </a:rPr>
              <a:t>ℕ</a:t>
            </a:r>
            <a:r>
              <a:rPr lang="en-US" sz="2400" baseline="30000" dirty="0" err="1"/>
              <a:t>v</a:t>
            </a:r>
            <a:r>
              <a:rPr lang="en-US" sz="2400" dirty="0"/>
              <a:t>: a column below </a:t>
            </a:r>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a:t>
            </a:fld>
            <a:endParaRPr lang="en-US"/>
          </a:p>
        </p:txBody>
      </p:sp>
      <p:sp>
        <p:nvSpPr>
          <p:cNvPr id="6" name="Rectangle 4"/>
          <p:cNvSpPr>
            <a:spLocks noChangeArrowheads="1"/>
          </p:cNvSpPr>
          <p:nvPr/>
        </p:nvSpPr>
        <p:spPr bwMode="auto">
          <a:xfrm>
            <a:off x="3200400" y="2952750"/>
            <a:ext cx="440826" cy="1524000"/>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505200" y="1925630"/>
            <a:ext cx="1600200" cy="377851"/>
          </a:xfrm>
          <a:prstGeom prst="rect">
            <a:avLst/>
          </a:prstGeom>
          <a:noFill/>
          <a:ln w="19050" cap="sq">
            <a:solidFill>
              <a:srgbClr val="FF0000"/>
            </a:solidFill>
            <a:miter lim="800000"/>
            <a:headEnd/>
            <a:tailEnd/>
          </a:ln>
        </p:spPr>
        <p:txBody>
          <a:bodyPr wrap="none" anchor="ctr">
            <a:prstTxWarp prst="textNoShape">
              <a:avLst/>
            </a:prstTxWarp>
          </a:bodyPr>
          <a:lstStyle/>
          <a:p>
            <a:endParaRPr lang="en-US"/>
          </a:p>
        </p:txBody>
      </p:sp>
      <p:sp>
        <p:nvSpPr>
          <p:cNvPr id="5" name="Date Placeholder 4"/>
          <p:cNvSpPr>
            <a:spLocks noGrp="1"/>
          </p:cNvSpPr>
          <p:nvPr>
            <p:ph type="dt" sz="half" idx="10"/>
          </p:nvPr>
        </p:nvSpPr>
        <p:spPr/>
        <p:txBody>
          <a:bodyPr/>
          <a:lstStyle/>
          <a:p>
            <a:pPr>
              <a:defRPr/>
            </a:pPr>
            <a:fld id="{C2541B83-8FB8-4DA1-9FDC-06EA2DE65F69}" type="datetime1">
              <a:rPr lang="en-US" smtClean="0"/>
              <a:t>2/25/2019</a:t>
            </a:fld>
            <a:endParaRPr lang="en-US"/>
          </a:p>
        </p:txBody>
      </p:sp>
      <p:sp>
        <p:nvSpPr>
          <p:cNvPr id="9" name="Footer Placeholder 8"/>
          <p:cNvSpPr>
            <a:spLocks noGrp="1"/>
          </p:cNvSpPr>
          <p:nvPr>
            <p:ph type="ftr" sz="quarter" idx="11"/>
          </p:nvPr>
        </p:nvSpPr>
        <p:spPr/>
        <p:txBody>
          <a:bodyPr/>
          <a:lstStyle/>
          <a:p>
            <a:pPr>
              <a:defRPr/>
            </a:pPr>
            <a:r>
              <a:rPr lang="en-US" smtClean="0"/>
              <a:t>CPSC503 Winter 2019</a:t>
            </a:r>
            <a:endParaRPr lang="en-US"/>
          </a:p>
        </p:txBody>
      </p:sp>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907200" y="1870560"/>
              <a:ext cx="5028120" cy="3038760"/>
            </p14:xfrm>
          </p:contentPart>
        </mc:Choice>
        <mc:Fallback xmlns="">
          <p:pic>
            <p:nvPicPr>
              <p:cNvPr id="10" name="Ink 9"/>
              <p:cNvPicPr/>
              <p:nvPr/>
            </p:nvPicPr>
            <p:blipFill>
              <a:blip r:embed="rId7"/>
              <a:stretch>
                <a:fillRect/>
              </a:stretch>
            </p:blipFill>
            <p:spPr>
              <a:xfrm>
                <a:off x="897480" y="1860120"/>
                <a:ext cx="5048280" cy="3061800"/>
              </a:xfrm>
              <a:prstGeom prst="rect">
                <a:avLst/>
              </a:prstGeom>
            </p:spPr>
          </p:pic>
        </mc:Fallback>
      </mc:AlternateContent>
    </p:spTree>
    <p:extLst>
      <p:ext uri="{BB962C8B-B14F-4D97-AF65-F5344CB8AC3E}">
        <p14:creationId xmlns:p14="http://schemas.microsoft.com/office/powerpoint/2010/main" val="25326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to PPMI for measuring association</a:t>
            </a:r>
            <a:endParaRPr lang="en-US" dirty="0"/>
          </a:p>
        </p:txBody>
      </p:sp>
      <p:sp>
        <p:nvSpPr>
          <p:cNvPr id="3" name="Content Placeholder 2"/>
          <p:cNvSpPr>
            <a:spLocks noGrp="1"/>
          </p:cNvSpPr>
          <p:nvPr>
            <p:ph idx="1"/>
          </p:nvPr>
        </p:nvSpPr>
        <p:spPr>
          <a:xfrm>
            <a:off x="304800" y="1352550"/>
            <a:ext cx="8534400" cy="3619500"/>
          </a:xfrm>
        </p:spPr>
        <p:txBody>
          <a:bodyPr/>
          <a:lstStyle/>
          <a:p>
            <a:r>
              <a:rPr lang="en-US" b="1" dirty="0" err="1" smtClean="0">
                <a:solidFill>
                  <a:srgbClr val="0070C0"/>
                </a:solidFill>
              </a:rPr>
              <a:t>tf-idf</a:t>
            </a:r>
            <a:r>
              <a:rPr lang="en-US" dirty="0" smtClean="0"/>
              <a:t>  (that’s a hyphen not a minus sign)</a:t>
            </a:r>
          </a:p>
          <a:p>
            <a:r>
              <a:rPr lang="en-US" dirty="0" smtClean="0"/>
              <a:t>The combination of two factors</a:t>
            </a:r>
          </a:p>
          <a:p>
            <a:pPr lvl="1"/>
            <a:r>
              <a:rPr lang="en-US" b="1" dirty="0" smtClean="0">
                <a:solidFill>
                  <a:srgbClr val="0070C0"/>
                </a:solidFill>
              </a:rPr>
              <a:t>Term frequency </a:t>
            </a:r>
            <a:r>
              <a:rPr lang="en-US" dirty="0" smtClean="0"/>
              <a:t>(</a:t>
            </a:r>
            <a:r>
              <a:rPr lang="en-US" dirty="0" err="1" smtClean="0"/>
              <a:t>Luhn</a:t>
            </a:r>
            <a:r>
              <a:rPr lang="en-US" dirty="0" smtClean="0"/>
              <a:t> 1957): frequency of the word (can be logged)</a:t>
            </a:r>
          </a:p>
          <a:p>
            <a:pPr lvl="1"/>
            <a:r>
              <a:rPr lang="en-US" b="1" dirty="0" smtClean="0">
                <a:solidFill>
                  <a:srgbClr val="0070C0"/>
                </a:solidFill>
              </a:rPr>
              <a:t>Inverse document frequency </a:t>
            </a:r>
            <a:r>
              <a:rPr lang="en-US" dirty="0" smtClean="0"/>
              <a:t>(IDF) (</a:t>
            </a:r>
            <a:r>
              <a:rPr lang="en-US" dirty="0" err="1" smtClean="0"/>
              <a:t>Sparck</a:t>
            </a:r>
            <a:r>
              <a:rPr lang="en-US" dirty="0" smtClean="0"/>
              <a:t> Jones 1972)</a:t>
            </a:r>
          </a:p>
          <a:p>
            <a:pPr lvl="2"/>
            <a:r>
              <a:rPr lang="en-US" dirty="0"/>
              <a:t>N is the total number of documents</a:t>
            </a:r>
          </a:p>
          <a:p>
            <a:pPr lvl="2"/>
            <a:r>
              <a:rPr lang="en-US" dirty="0" err="1"/>
              <a:t>df</a:t>
            </a:r>
            <a:r>
              <a:rPr lang="en-US" sz="3200" baseline="-25000" dirty="0" err="1"/>
              <a:t>i</a:t>
            </a:r>
            <a:r>
              <a:rPr lang="en-US" dirty="0"/>
              <a:t> = “document frequency of word </a:t>
            </a:r>
            <a:r>
              <a:rPr lang="en-US" i="1" dirty="0" err="1"/>
              <a:t>i</a:t>
            </a:r>
            <a:r>
              <a:rPr lang="en-US" dirty="0"/>
              <a:t>”</a:t>
            </a:r>
          </a:p>
          <a:p>
            <a:pPr lvl="2"/>
            <a:r>
              <a:rPr lang="en-US" dirty="0"/>
              <a:t>    = # of documents with word </a:t>
            </a:r>
            <a:r>
              <a:rPr lang="en-US" i="1" dirty="0" smtClean="0"/>
              <a:t>I</a:t>
            </a:r>
          </a:p>
          <a:p>
            <a:pPr lvl="1"/>
            <a:r>
              <a:rPr lang="en-US" i="1" dirty="0" err="1">
                <a:latin typeface="Times New Roman" charset="0"/>
                <a:ea typeface="Times New Roman" charset="0"/>
                <a:cs typeface="Times New Roman" charset="0"/>
              </a:rPr>
              <a:t>w</a:t>
            </a:r>
            <a:r>
              <a:rPr lang="en-US" sz="2800" i="1" baseline="-25000" dirty="0" err="1" smtClean="0">
                <a:latin typeface="Times New Roman" charset="0"/>
                <a:ea typeface="Times New Roman" charset="0"/>
                <a:cs typeface="Times New Roman" charset="0"/>
              </a:rPr>
              <a:t>ij</a:t>
            </a:r>
            <a:r>
              <a:rPr lang="en-US" i="1" dirty="0" smtClean="0"/>
              <a:t> = word </a:t>
            </a:r>
            <a:r>
              <a:rPr lang="en-US" i="1" dirty="0" err="1" smtClean="0">
                <a:latin typeface="Times New Roman" charset="0"/>
                <a:ea typeface="Times New Roman" charset="0"/>
                <a:cs typeface="Times New Roman" charset="0"/>
              </a:rPr>
              <a:t>i</a:t>
            </a:r>
            <a:r>
              <a:rPr lang="en-US" i="1" dirty="0" smtClean="0"/>
              <a:t> in document </a:t>
            </a:r>
            <a:r>
              <a:rPr lang="en-US" i="1" dirty="0" smtClean="0">
                <a:latin typeface="Times New Roman" charset="0"/>
                <a:ea typeface="Times New Roman" charset="0"/>
                <a:cs typeface="Times New Roman" charset="0"/>
              </a:rPr>
              <a:t>j</a:t>
            </a:r>
          </a:p>
          <a:p>
            <a:pPr marL="457200" lvl="1" indent="0">
              <a:buNone/>
            </a:pPr>
            <a:r>
              <a:rPr lang="en-US" sz="3000" i="1" dirty="0" smtClean="0">
                <a:latin typeface="Times New Roman" charset="0"/>
                <a:ea typeface="Times New Roman" charset="0"/>
                <a:cs typeface="Times New Roman" charset="0"/>
              </a:rPr>
              <a:t>		</a:t>
            </a:r>
            <a:r>
              <a:rPr lang="en-US" sz="3000" i="1" dirty="0" err="1" smtClean="0">
                <a:latin typeface="Times New Roman" charset="0"/>
                <a:ea typeface="Times New Roman" charset="0"/>
                <a:cs typeface="Times New Roman" charset="0"/>
              </a:rPr>
              <a:t>w</a:t>
            </a:r>
            <a:r>
              <a:rPr lang="en-US" sz="3000" i="1" baseline="-25000" dirty="0" err="1" smtClean="0">
                <a:latin typeface="Times New Roman" charset="0"/>
                <a:ea typeface="Times New Roman" charset="0"/>
                <a:cs typeface="Times New Roman" charset="0"/>
              </a:rPr>
              <a:t>ij</a:t>
            </a:r>
            <a:r>
              <a:rPr lang="en-US" sz="3000" i="1" dirty="0" smtClean="0">
                <a:latin typeface="Times New Roman" charset="0"/>
                <a:ea typeface="Times New Roman" charset="0"/>
                <a:cs typeface="Times New Roman" charset="0"/>
              </a:rPr>
              <a:t>=</a:t>
            </a:r>
            <a:r>
              <a:rPr lang="en-US" sz="3000" i="1" dirty="0" err="1" smtClean="0">
                <a:latin typeface="Times New Roman" charset="0"/>
                <a:ea typeface="Times New Roman" charset="0"/>
                <a:cs typeface="Times New Roman" charset="0"/>
              </a:rPr>
              <a:t>tf</a:t>
            </a:r>
            <a:r>
              <a:rPr lang="en-US" sz="3000" i="1" baseline="-25000" dirty="0" err="1" smtClean="0">
                <a:latin typeface="Times New Roman" charset="0"/>
                <a:ea typeface="Times New Roman" charset="0"/>
                <a:cs typeface="Times New Roman" charset="0"/>
              </a:rPr>
              <a:t>ij</a:t>
            </a:r>
            <a:r>
              <a:rPr lang="en-US" sz="3000" i="1" baseline="-25000" dirty="0" smtClean="0">
                <a:latin typeface="Times New Roman" charset="0"/>
                <a:ea typeface="Times New Roman" charset="0"/>
                <a:cs typeface="Times New Roman" charset="0"/>
              </a:rPr>
              <a:t> </a:t>
            </a:r>
            <a:r>
              <a:rPr lang="en-US" sz="3000" i="1" dirty="0" err="1" smtClean="0">
                <a:latin typeface="Times New Roman" charset="0"/>
                <a:ea typeface="Times New Roman" charset="0"/>
                <a:cs typeface="Times New Roman" charset="0"/>
              </a:rPr>
              <a:t>idf</a:t>
            </a:r>
            <a:r>
              <a:rPr lang="en-US" sz="3200" i="1" baseline="-25000" dirty="0" err="1" smtClean="0">
                <a:latin typeface="Times New Roman" charset="0"/>
                <a:ea typeface="Times New Roman" charset="0"/>
                <a:cs typeface="Times New Roman" charset="0"/>
              </a:rPr>
              <a:t>i</a:t>
            </a:r>
            <a:endParaRPr lang="en-US" sz="3000" i="1" baseline="-25000" dirty="0">
              <a:latin typeface="Times New Roman" charset="0"/>
              <a:ea typeface="Times New Roman" charset="0"/>
              <a:cs typeface="Times New Roman" charset="0"/>
            </a:endParaRPr>
          </a:p>
          <a:p>
            <a:pPr lvl="1"/>
            <a:endParaRPr lang="en-US" dirty="0"/>
          </a:p>
        </p:txBody>
      </p:sp>
      <p:sp>
        <p:nvSpPr>
          <p:cNvPr id="4" name="Slide Number Placeholder 3"/>
          <p:cNvSpPr>
            <a:spLocks noGrp="1"/>
          </p:cNvSpPr>
          <p:nvPr>
            <p:ph type="sldNum" sz="quarter" idx="12"/>
          </p:nvPr>
        </p:nvSpPr>
        <p:spPr>
          <a:xfrm>
            <a:off x="304800" y="4972050"/>
            <a:ext cx="1981200" cy="342900"/>
          </a:xfrm>
        </p:spPr>
        <p:txBody>
          <a:bodyPr/>
          <a:lstStyle/>
          <a:p>
            <a:fld id="{10F35DC5-7E65-8247-99AB-4E984F8A921E}" type="slidenum">
              <a:rPr lang="en-US" smtClean="0"/>
              <a:pPr/>
              <a:t>140</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11416945"/>
              </p:ext>
            </p:extLst>
          </p:nvPr>
        </p:nvGraphicFramePr>
        <p:xfrm>
          <a:off x="5715000" y="2876550"/>
          <a:ext cx="1981200" cy="1238250"/>
        </p:xfrm>
        <a:graphic>
          <a:graphicData uri="http://schemas.openxmlformats.org/presentationml/2006/ole">
            <mc:AlternateContent xmlns:mc="http://schemas.openxmlformats.org/markup-compatibility/2006">
              <mc:Choice xmlns:v="urn:schemas-microsoft-com:vml" Requires="v">
                <p:oleObj spid="_x0000_s29854" name="Equation" r:id="rId3" imgW="914400" imgH="571500" progId="Equation.3">
                  <p:embed/>
                </p:oleObj>
              </mc:Choice>
              <mc:Fallback>
                <p:oleObj name="Equation" r:id="rId3" imgW="914400" imgH="571500" progId="Equation.3">
                  <p:embed/>
                  <p:pic>
                    <p:nvPicPr>
                      <p:cNvPr id="0" name=""/>
                      <p:cNvPicPr/>
                      <p:nvPr/>
                    </p:nvPicPr>
                    <p:blipFill>
                      <a:blip r:embed="rId4"/>
                      <a:stretch>
                        <a:fillRect/>
                      </a:stretch>
                    </p:blipFill>
                    <p:spPr>
                      <a:xfrm>
                        <a:off x="5715000" y="2876550"/>
                        <a:ext cx="1981200" cy="1238250"/>
                      </a:xfrm>
                      <a:prstGeom prst="rect">
                        <a:avLst/>
                      </a:prstGeom>
                    </p:spPr>
                  </p:pic>
                </p:oleObj>
              </mc:Fallback>
            </mc:AlternateContent>
          </a:graphicData>
        </a:graphic>
      </p:graphicFrame>
      <p:sp>
        <p:nvSpPr>
          <p:cNvPr id="6" name="Date Placeholder 5"/>
          <p:cNvSpPr>
            <a:spLocks noGrp="1"/>
          </p:cNvSpPr>
          <p:nvPr>
            <p:ph type="dt" sz="half" idx="10"/>
          </p:nvPr>
        </p:nvSpPr>
        <p:spPr/>
        <p:txBody>
          <a:bodyPr/>
          <a:lstStyle/>
          <a:p>
            <a:pPr>
              <a:defRPr/>
            </a:pPr>
            <a:fld id="{469A691B-DC5E-4C8E-A129-23B3EA013AA9}"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54332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t>
            </a:r>
            <a:r>
              <a:rPr lang="en-US" dirty="0" err="1" smtClean="0"/>
              <a:t>f-idf</a:t>
            </a:r>
            <a:r>
              <a:rPr lang="en-US" dirty="0" smtClean="0"/>
              <a:t> not generally used for word-word similarity</a:t>
            </a:r>
            <a:endParaRPr lang="en-US" dirty="0"/>
          </a:p>
        </p:txBody>
      </p:sp>
      <p:sp>
        <p:nvSpPr>
          <p:cNvPr id="3" name="Content Placeholder 2"/>
          <p:cNvSpPr>
            <a:spLocks noGrp="1"/>
          </p:cNvSpPr>
          <p:nvPr>
            <p:ph idx="1"/>
          </p:nvPr>
        </p:nvSpPr>
        <p:spPr/>
        <p:txBody>
          <a:bodyPr/>
          <a:lstStyle/>
          <a:p>
            <a:r>
              <a:rPr lang="en-US" dirty="0" smtClean="0"/>
              <a:t>But is by far the most common weighting when we are considering the relationship of words to documents</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141</a:t>
            </a:fld>
            <a:endParaRPr lang="en-US"/>
          </a:p>
        </p:txBody>
      </p:sp>
      <p:sp>
        <p:nvSpPr>
          <p:cNvPr id="5" name="Date Placeholder 4"/>
          <p:cNvSpPr>
            <a:spLocks noGrp="1"/>
          </p:cNvSpPr>
          <p:nvPr>
            <p:ph type="dt" sz="half" idx="10"/>
          </p:nvPr>
        </p:nvSpPr>
        <p:spPr/>
        <p:txBody>
          <a:bodyPr/>
          <a:lstStyle/>
          <a:p>
            <a:pPr>
              <a:defRPr/>
            </a:pPr>
            <a:fld id="{E6165284-4C09-4887-978D-28071E9DE279}"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011882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65403" y="60440"/>
            <a:ext cx="7467600" cy="742950"/>
          </a:xfrm>
        </p:spPr>
        <p:txBody>
          <a:bodyPr/>
          <a:lstStyle/>
          <a:p>
            <a:r>
              <a:rPr lang="en-US" dirty="0" smtClean="0"/>
              <a:t>Singular </a:t>
            </a:r>
            <a:r>
              <a:rPr lang="en-US" smtClean="0"/>
              <a:t>Value Decomposition</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142</a:t>
            </a:fld>
            <a:endParaRPr lang="en-US"/>
          </a:p>
        </p:txBody>
      </p:sp>
      <p:sp>
        <p:nvSpPr>
          <p:cNvPr id="8" name="Content Placeholder 7"/>
          <p:cNvSpPr>
            <a:spLocks noGrp="1"/>
          </p:cNvSpPr>
          <p:nvPr>
            <p:ph idx="1"/>
          </p:nvPr>
        </p:nvSpPr>
        <p:spPr>
          <a:xfrm>
            <a:off x="228600" y="895350"/>
            <a:ext cx="8534400" cy="3333750"/>
          </a:xfrm>
        </p:spPr>
        <p:txBody>
          <a:bodyPr/>
          <a:lstStyle/>
          <a:p>
            <a:pPr marL="0" indent="0">
              <a:buNone/>
            </a:pPr>
            <a:r>
              <a:rPr lang="en-US" i="1" dirty="0"/>
              <a:t>Any rectangular </a:t>
            </a:r>
            <a:r>
              <a:rPr lang="en-US" i="1" dirty="0">
                <a:solidFill>
                  <a:srgbClr val="00B0F0"/>
                </a:solidFill>
              </a:rPr>
              <a:t>w x c </a:t>
            </a:r>
            <a:r>
              <a:rPr lang="en-US" i="1" dirty="0"/>
              <a:t>matrix </a:t>
            </a:r>
            <a:r>
              <a:rPr lang="en-US" i="1" dirty="0">
                <a:solidFill>
                  <a:srgbClr val="00B0F0"/>
                </a:solidFill>
              </a:rPr>
              <a:t>X</a:t>
            </a:r>
            <a:r>
              <a:rPr lang="en-US" i="1" dirty="0"/>
              <a:t> </a:t>
            </a:r>
            <a:r>
              <a:rPr lang="en-US" i="1" dirty="0" smtClean="0"/>
              <a:t>equals the product </a:t>
            </a:r>
            <a:r>
              <a:rPr lang="en-US" i="1" dirty="0"/>
              <a:t>of 3 matrices:</a:t>
            </a:r>
          </a:p>
          <a:p>
            <a:pPr marL="0" indent="0">
              <a:buNone/>
            </a:pPr>
            <a:r>
              <a:rPr lang="en-US" b="1" dirty="0"/>
              <a:t>W</a:t>
            </a:r>
            <a:r>
              <a:rPr lang="en-US" dirty="0"/>
              <a:t>: rows corresponding to original but </a:t>
            </a:r>
            <a:r>
              <a:rPr lang="en-US" dirty="0">
                <a:solidFill>
                  <a:srgbClr val="00B0F0"/>
                </a:solidFill>
              </a:rPr>
              <a:t>m</a:t>
            </a:r>
            <a:r>
              <a:rPr lang="en-US" dirty="0"/>
              <a:t> columns </a:t>
            </a:r>
            <a:r>
              <a:rPr lang="en-US" dirty="0" smtClean="0"/>
              <a:t>represents a dimension in a new latent space, such that </a:t>
            </a:r>
          </a:p>
          <a:p>
            <a:pPr lvl="1">
              <a:buFont typeface="Arial" charset="0"/>
              <a:buChar char="•"/>
            </a:pPr>
            <a:r>
              <a:rPr lang="en-US" dirty="0" smtClean="0"/>
              <a:t>M column vectors are orthogonal to each other</a:t>
            </a:r>
          </a:p>
          <a:p>
            <a:pPr lvl="1">
              <a:buFont typeface="Arial" charset="0"/>
              <a:buChar char="•"/>
            </a:pPr>
            <a:r>
              <a:rPr lang="en-US" dirty="0" smtClean="0"/>
              <a:t>Columns are ordered by the amount of variance in the dataset each new dimension accounts for</a:t>
            </a:r>
            <a:endParaRPr lang="en-US" dirty="0"/>
          </a:p>
          <a:p>
            <a:pPr marL="0" indent="0">
              <a:buNone/>
            </a:pPr>
            <a:r>
              <a:rPr lang="en-US" b="1" dirty="0"/>
              <a:t>S</a:t>
            </a:r>
            <a:r>
              <a:rPr lang="en-US" dirty="0"/>
              <a:t>:  diagonal </a:t>
            </a:r>
            <a:r>
              <a:rPr lang="en-US" i="1" dirty="0"/>
              <a:t>m</a:t>
            </a:r>
            <a:r>
              <a:rPr lang="en-US" dirty="0"/>
              <a:t> x </a:t>
            </a:r>
            <a:r>
              <a:rPr lang="en-US" i="1" dirty="0"/>
              <a:t>m</a:t>
            </a:r>
            <a:r>
              <a:rPr lang="en-US" dirty="0"/>
              <a:t> matrix of </a:t>
            </a:r>
            <a:r>
              <a:rPr lang="en-US" b="1" dirty="0"/>
              <a:t>singular </a:t>
            </a:r>
            <a:r>
              <a:rPr lang="en-US" b="1" dirty="0" smtClean="0"/>
              <a:t>values </a:t>
            </a:r>
            <a:r>
              <a:rPr lang="en-US" dirty="0" smtClean="0"/>
              <a:t>expressing the importance of each dimension.</a:t>
            </a:r>
            <a:endParaRPr lang="en-US" dirty="0"/>
          </a:p>
          <a:p>
            <a:pPr marL="0" indent="0">
              <a:buNone/>
            </a:pPr>
            <a:r>
              <a:rPr lang="en-US" b="1" dirty="0" smtClean="0"/>
              <a:t>C</a:t>
            </a:r>
            <a:r>
              <a:rPr lang="en-US" dirty="0"/>
              <a:t>: columns corresponding to original but m rows corresponding to singular values</a:t>
            </a:r>
          </a:p>
          <a:p>
            <a:endParaRPr lang="en-US" dirty="0"/>
          </a:p>
        </p:txBody>
      </p:sp>
      <p:sp>
        <p:nvSpPr>
          <p:cNvPr id="3" name="Date Placeholder 2"/>
          <p:cNvSpPr>
            <a:spLocks noGrp="1"/>
          </p:cNvSpPr>
          <p:nvPr>
            <p:ph type="dt" sz="half" idx="10"/>
          </p:nvPr>
        </p:nvSpPr>
        <p:spPr/>
        <p:txBody>
          <a:bodyPr/>
          <a:lstStyle/>
          <a:p>
            <a:pPr>
              <a:defRPr/>
            </a:pPr>
            <a:fld id="{6189A524-D265-41D2-AB91-E8C46592BDD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342058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65403" y="60440"/>
            <a:ext cx="7467600" cy="742950"/>
          </a:xfrm>
        </p:spPr>
        <p:txBody>
          <a:bodyPr/>
          <a:lstStyle/>
          <a:p>
            <a:r>
              <a:rPr lang="en-US" dirty="0" smtClean="0"/>
              <a:t>Singular </a:t>
            </a:r>
            <a:r>
              <a:rPr lang="en-US" smtClean="0"/>
              <a:t>Value Decomposition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276350"/>
            <a:ext cx="5134816" cy="3136235"/>
          </a:xfrm>
        </p:spPr>
      </p:pic>
      <p:sp>
        <p:nvSpPr>
          <p:cNvPr id="4" name="Slide Number Placeholder 3"/>
          <p:cNvSpPr>
            <a:spLocks noGrp="1"/>
          </p:cNvSpPr>
          <p:nvPr>
            <p:ph type="sldNum" sz="quarter" idx="12"/>
          </p:nvPr>
        </p:nvSpPr>
        <p:spPr/>
        <p:txBody>
          <a:bodyPr/>
          <a:lstStyle/>
          <a:p>
            <a:fld id="{10F35DC5-7E65-8247-99AB-4E984F8A921E}" type="slidenum">
              <a:rPr lang="en-US" smtClean="0"/>
              <a:pPr/>
              <a:t>143</a:t>
            </a:fld>
            <a:endParaRPr lang="en-US"/>
          </a:p>
        </p:txBody>
      </p:sp>
      <p:sp>
        <p:nvSpPr>
          <p:cNvPr id="7" name="TextBox 6"/>
          <p:cNvSpPr txBox="1"/>
          <p:nvPr/>
        </p:nvSpPr>
        <p:spPr>
          <a:xfrm>
            <a:off x="6144249" y="4706435"/>
            <a:ext cx="2747868" cy="369332"/>
          </a:xfrm>
          <a:prstGeom prst="rect">
            <a:avLst/>
          </a:prstGeom>
          <a:noFill/>
        </p:spPr>
        <p:txBody>
          <a:bodyPr wrap="none" rtlCol="0">
            <a:spAutoFit/>
          </a:bodyPr>
          <a:lstStyle/>
          <a:p>
            <a:r>
              <a:rPr lang="en-US" sz="1800" dirty="0" err="1" smtClean="0">
                <a:latin typeface="+mn-lt"/>
              </a:rPr>
              <a:t>Landuaer</a:t>
            </a:r>
            <a:r>
              <a:rPr lang="en-US" sz="1800" dirty="0" smtClean="0">
                <a:latin typeface="+mn-lt"/>
              </a:rPr>
              <a:t> and </a:t>
            </a:r>
            <a:r>
              <a:rPr lang="en-US" sz="1800" dirty="0" err="1" smtClean="0">
                <a:latin typeface="+mn-lt"/>
              </a:rPr>
              <a:t>Dumais</a:t>
            </a:r>
            <a:r>
              <a:rPr lang="en-US" sz="1800" dirty="0" smtClean="0">
                <a:latin typeface="+mn-lt"/>
              </a:rPr>
              <a:t> 1997</a:t>
            </a:r>
            <a:endParaRPr lang="en-US" sz="1800" dirty="0">
              <a:latin typeface="+mn-lt"/>
            </a:endParaRPr>
          </a:p>
        </p:txBody>
      </p:sp>
      <p:sp>
        <p:nvSpPr>
          <p:cNvPr id="3" name="Date Placeholder 2"/>
          <p:cNvSpPr>
            <a:spLocks noGrp="1"/>
          </p:cNvSpPr>
          <p:nvPr>
            <p:ph type="dt" sz="half" idx="10"/>
          </p:nvPr>
        </p:nvSpPr>
        <p:spPr/>
        <p:txBody>
          <a:bodyPr/>
          <a:lstStyle/>
          <a:p>
            <a:pPr>
              <a:defRPr/>
            </a:pPr>
            <a:fld id="{F3B9FF40-1164-450E-8F09-BF247649C480}"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27340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SVD applied to term-document matrix:</a:t>
            </a:r>
            <a:br>
              <a:rPr lang="en-US" dirty="0" smtClean="0"/>
            </a:br>
            <a:r>
              <a:rPr lang="en-US" dirty="0" smtClean="0"/>
              <a:t>Latent Semantic Analysis</a:t>
            </a:r>
            <a:endParaRPr lang="en-US" dirty="0"/>
          </a:p>
        </p:txBody>
      </p:sp>
      <p:sp>
        <p:nvSpPr>
          <p:cNvPr id="3" name="Content Placeholder 2"/>
          <p:cNvSpPr>
            <a:spLocks noGrp="1"/>
          </p:cNvSpPr>
          <p:nvPr>
            <p:ph idx="1"/>
          </p:nvPr>
        </p:nvSpPr>
        <p:spPr>
          <a:xfrm>
            <a:off x="304800" y="1352550"/>
            <a:ext cx="8534400" cy="533400"/>
          </a:xfrm>
        </p:spPr>
        <p:txBody>
          <a:bodyPr/>
          <a:lstStyle/>
          <a:p>
            <a:r>
              <a:rPr lang="en-US" dirty="0" smtClean="0"/>
              <a:t>If instead of keeping all m dimensions, we just keep the top k singular values. Let’s say 300.</a:t>
            </a:r>
          </a:p>
          <a:p>
            <a:r>
              <a:rPr lang="en-US" dirty="0" smtClean="0"/>
              <a:t>The result is a least-squares approximation to the original X</a:t>
            </a:r>
          </a:p>
          <a:p>
            <a:r>
              <a:rPr lang="en-US" dirty="0" smtClean="0"/>
              <a:t>But instead of multiplying,                                                                    we’ll just make use of W.</a:t>
            </a:r>
          </a:p>
          <a:p>
            <a:r>
              <a:rPr lang="en-US" dirty="0" smtClean="0"/>
              <a:t>Each row of W:</a:t>
            </a:r>
          </a:p>
          <a:p>
            <a:pPr lvl="1"/>
            <a:r>
              <a:rPr lang="en-US" dirty="0" smtClean="0"/>
              <a:t>A k-dimensional vector</a:t>
            </a:r>
          </a:p>
          <a:p>
            <a:pPr lvl="1"/>
            <a:r>
              <a:rPr lang="en-US" dirty="0" smtClean="0"/>
              <a:t>Representing word W</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144</a:t>
            </a:fld>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42584" y="2586675"/>
            <a:ext cx="4220416" cy="257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extBox 5"/>
          <p:cNvSpPr txBox="1"/>
          <p:nvPr/>
        </p:nvSpPr>
        <p:spPr>
          <a:xfrm>
            <a:off x="6508370" y="4592424"/>
            <a:ext cx="320223" cy="646331"/>
          </a:xfrm>
          <a:prstGeom prst="rect">
            <a:avLst/>
          </a:prstGeom>
          <a:noFill/>
        </p:spPr>
        <p:txBody>
          <a:bodyPr wrap="square" rtlCol="0">
            <a:spAutoFit/>
          </a:bodyPr>
          <a:lstStyle/>
          <a:p>
            <a:r>
              <a:rPr lang="en-US" sz="1800" dirty="0" smtClean="0">
                <a:latin typeface="+mn-lt"/>
              </a:rPr>
              <a:t>k</a:t>
            </a:r>
          </a:p>
          <a:p>
            <a:r>
              <a:rPr lang="en-US" sz="1800" dirty="0" smtClean="0">
                <a:latin typeface="+mn-lt"/>
              </a:rPr>
              <a:t>/</a:t>
            </a:r>
          </a:p>
        </p:txBody>
      </p:sp>
      <p:sp>
        <p:nvSpPr>
          <p:cNvPr id="11" name="TextBox 10"/>
          <p:cNvSpPr txBox="1"/>
          <p:nvPr/>
        </p:nvSpPr>
        <p:spPr>
          <a:xfrm>
            <a:off x="7482037" y="3946583"/>
            <a:ext cx="320223" cy="646331"/>
          </a:xfrm>
          <a:prstGeom prst="rect">
            <a:avLst/>
          </a:prstGeom>
          <a:noFill/>
        </p:spPr>
        <p:txBody>
          <a:bodyPr wrap="square" rtlCol="0">
            <a:spAutoFit/>
          </a:bodyPr>
          <a:lstStyle/>
          <a:p>
            <a:r>
              <a:rPr lang="en-US" sz="1800" dirty="0" smtClean="0">
                <a:latin typeface="+mn-lt"/>
              </a:rPr>
              <a:t>/</a:t>
            </a:r>
          </a:p>
          <a:p>
            <a:r>
              <a:rPr lang="en-US" sz="1800" dirty="0">
                <a:latin typeface="+mn-lt"/>
              </a:rPr>
              <a:t>k</a:t>
            </a:r>
            <a:endParaRPr lang="en-US" sz="1800" dirty="0" smtClean="0">
              <a:latin typeface="+mn-lt"/>
            </a:endParaRPr>
          </a:p>
        </p:txBody>
      </p:sp>
      <p:sp>
        <p:nvSpPr>
          <p:cNvPr id="13" name="TextBox 12"/>
          <p:cNvSpPr txBox="1"/>
          <p:nvPr/>
        </p:nvSpPr>
        <p:spPr>
          <a:xfrm>
            <a:off x="7954660" y="3875544"/>
            <a:ext cx="320223" cy="646331"/>
          </a:xfrm>
          <a:prstGeom prst="rect">
            <a:avLst/>
          </a:prstGeom>
          <a:noFill/>
        </p:spPr>
        <p:txBody>
          <a:bodyPr wrap="square" rtlCol="0">
            <a:spAutoFit/>
          </a:bodyPr>
          <a:lstStyle/>
          <a:p>
            <a:r>
              <a:rPr lang="en-US" sz="1800" dirty="0" smtClean="0">
                <a:latin typeface="+mn-lt"/>
              </a:rPr>
              <a:t>/</a:t>
            </a:r>
          </a:p>
          <a:p>
            <a:r>
              <a:rPr lang="en-US" sz="1800" dirty="0">
                <a:latin typeface="+mn-lt"/>
              </a:rPr>
              <a:t>k</a:t>
            </a:r>
            <a:endParaRPr lang="en-US" sz="1800" dirty="0" smtClean="0">
              <a:latin typeface="+mn-lt"/>
            </a:endParaRPr>
          </a:p>
        </p:txBody>
      </p:sp>
      <p:sp>
        <p:nvSpPr>
          <p:cNvPr id="14" name="TextBox 13"/>
          <p:cNvSpPr txBox="1"/>
          <p:nvPr/>
        </p:nvSpPr>
        <p:spPr>
          <a:xfrm>
            <a:off x="6976796" y="3946583"/>
            <a:ext cx="320223" cy="646331"/>
          </a:xfrm>
          <a:prstGeom prst="rect">
            <a:avLst/>
          </a:prstGeom>
          <a:noFill/>
        </p:spPr>
        <p:txBody>
          <a:bodyPr wrap="square" rtlCol="0">
            <a:spAutoFit/>
          </a:bodyPr>
          <a:lstStyle/>
          <a:p>
            <a:r>
              <a:rPr lang="en-US" sz="1800" dirty="0" smtClean="0">
                <a:latin typeface="+mn-lt"/>
              </a:rPr>
              <a:t>/</a:t>
            </a:r>
          </a:p>
          <a:p>
            <a:r>
              <a:rPr lang="en-US" sz="1800" dirty="0">
                <a:latin typeface="+mn-lt"/>
              </a:rPr>
              <a:t>k</a:t>
            </a:r>
            <a:endParaRPr lang="en-US" sz="1800" dirty="0" smtClean="0">
              <a:latin typeface="+mn-lt"/>
            </a:endParaRPr>
          </a:p>
        </p:txBody>
      </p:sp>
      <p:sp>
        <p:nvSpPr>
          <p:cNvPr id="15" name="Rectangle 14"/>
          <p:cNvSpPr/>
          <p:nvPr/>
        </p:nvSpPr>
        <p:spPr bwMode="auto">
          <a:xfrm>
            <a:off x="6599984" y="3068913"/>
            <a:ext cx="191790" cy="1449169"/>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6" name="Rectangle 15"/>
          <p:cNvSpPr/>
          <p:nvPr/>
        </p:nvSpPr>
        <p:spPr bwMode="auto">
          <a:xfrm>
            <a:off x="8018987" y="3615854"/>
            <a:ext cx="638407" cy="221586"/>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7" name="Rectangle 16"/>
          <p:cNvSpPr/>
          <p:nvPr/>
        </p:nvSpPr>
        <p:spPr bwMode="auto">
          <a:xfrm>
            <a:off x="7086173" y="3615854"/>
            <a:ext cx="580612" cy="221586"/>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8" name="Rectangle 17"/>
          <p:cNvSpPr/>
          <p:nvPr/>
        </p:nvSpPr>
        <p:spPr bwMode="auto">
          <a:xfrm>
            <a:off x="7482027" y="3068910"/>
            <a:ext cx="184758" cy="768532"/>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9" name="TextBox 18"/>
          <p:cNvSpPr txBox="1"/>
          <p:nvPr/>
        </p:nvSpPr>
        <p:spPr>
          <a:xfrm>
            <a:off x="6097966" y="742099"/>
            <a:ext cx="2397708" cy="369332"/>
          </a:xfrm>
          <a:prstGeom prst="rect">
            <a:avLst/>
          </a:prstGeom>
          <a:noFill/>
        </p:spPr>
        <p:txBody>
          <a:bodyPr wrap="none" rtlCol="0">
            <a:spAutoFit/>
          </a:bodyPr>
          <a:lstStyle/>
          <a:p>
            <a:r>
              <a:rPr lang="en-US" sz="1800" dirty="0" err="1" smtClean="0">
                <a:latin typeface="+mn-lt"/>
              </a:rPr>
              <a:t>Deerwester</a:t>
            </a:r>
            <a:r>
              <a:rPr lang="en-US" sz="1800" dirty="0" smtClean="0">
                <a:latin typeface="+mn-lt"/>
              </a:rPr>
              <a:t> et al (1988)</a:t>
            </a:r>
            <a:endParaRPr lang="en-US" sz="1800" dirty="0">
              <a:latin typeface="+mn-lt"/>
            </a:endParaRPr>
          </a:p>
        </p:txBody>
      </p:sp>
      <p:sp>
        <p:nvSpPr>
          <p:cNvPr id="7" name="Date Placeholder 6"/>
          <p:cNvSpPr>
            <a:spLocks noGrp="1"/>
          </p:cNvSpPr>
          <p:nvPr>
            <p:ph type="dt" sz="half" idx="10"/>
          </p:nvPr>
        </p:nvSpPr>
        <p:spPr/>
        <p:txBody>
          <a:bodyPr/>
          <a:lstStyle/>
          <a:p>
            <a:pPr>
              <a:defRPr/>
            </a:pPr>
            <a:fld id="{F6AABD80-EBA5-4694-945A-5D328C198584}" type="datetime1">
              <a:rPr lang="en-US" smtClean="0"/>
              <a:t>2/25/2019</a:t>
            </a:fld>
            <a:endParaRPr lang="en-US"/>
          </a:p>
        </p:txBody>
      </p:sp>
      <p:sp>
        <p:nvSpPr>
          <p:cNvPr id="8" name="Footer Placeholder 7"/>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80841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LSA more details</a:t>
            </a:r>
            <a:endParaRPr lang="en-US" dirty="0"/>
          </a:p>
        </p:txBody>
      </p:sp>
      <p:sp>
        <p:nvSpPr>
          <p:cNvPr id="3" name="Content Placeholder 2"/>
          <p:cNvSpPr>
            <a:spLocks noGrp="1"/>
          </p:cNvSpPr>
          <p:nvPr>
            <p:ph idx="1"/>
          </p:nvPr>
        </p:nvSpPr>
        <p:spPr>
          <a:xfrm>
            <a:off x="609600" y="1352550"/>
            <a:ext cx="8229600" cy="3333750"/>
          </a:xfrm>
        </p:spPr>
        <p:txBody>
          <a:bodyPr/>
          <a:lstStyle/>
          <a:p>
            <a:r>
              <a:rPr lang="en-US" dirty="0" smtClean="0"/>
              <a:t>300 dimensions are commonly used</a:t>
            </a:r>
          </a:p>
          <a:p>
            <a:r>
              <a:rPr lang="en-US" dirty="0" smtClean="0"/>
              <a:t>The cells are commonly weighted by a product of two weights</a:t>
            </a:r>
          </a:p>
          <a:p>
            <a:pPr lvl="1"/>
            <a:r>
              <a:rPr lang="en-US" dirty="0" smtClean="0"/>
              <a:t>Local weight:  Log term frequency</a:t>
            </a:r>
          </a:p>
          <a:p>
            <a:pPr lvl="1"/>
            <a:r>
              <a:rPr lang="en-US" dirty="0" smtClean="0"/>
              <a:t>Global weight: either </a:t>
            </a:r>
            <a:r>
              <a:rPr lang="en-US" dirty="0" err="1" smtClean="0"/>
              <a:t>idf</a:t>
            </a:r>
            <a:r>
              <a:rPr lang="en-US" dirty="0" smtClean="0"/>
              <a:t> or an entropy measure</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145</a:t>
            </a:fld>
            <a:endParaRPr lang="en-US"/>
          </a:p>
        </p:txBody>
      </p:sp>
      <p:sp>
        <p:nvSpPr>
          <p:cNvPr id="5" name="Date Placeholder 4"/>
          <p:cNvSpPr>
            <a:spLocks noGrp="1"/>
          </p:cNvSpPr>
          <p:nvPr>
            <p:ph type="dt" sz="half" idx="10"/>
          </p:nvPr>
        </p:nvSpPr>
        <p:spPr/>
        <p:txBody>
          <a:bodyPr/>
          <a:lstStyle/>
          <a:p>
            <a:pPr>
              <a:defRPr/>
            </a:pPr>
            <a:fld id="{14B814D5-4AEA-479C-A647-F130929DAF39}"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13016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return to PPMI word-word matrices</a:t>
            </a:r>
            <a:endParaRPr lang="en-US" dirty="0"/>
          </a:p>
        </p:txBody>
      </p:sp>
      <p:sp>
        <p:nvSpPr>
          <p:cNvPr id="3" name="Content Placeholder 2"/>
          <p:cNvSpPr>
            <a:spLocks noGrp="1"/>
          </p:cNvSpPr>
          <p:nvPr>
            <p:ph idx="1"/>
          </p:nvPr>
        </p:nvSpPr>
        <p:spPr/>
        <p:txBody>
          <a:bodyPr/>
          <a:lstStyle/>
          <a:p>
            <a:r>
              <a:rPr lang="en-US" dirty="0" smtClean="0"/>
              <a:t>Can we apply to SVD to them?</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146</a:t>
            </a:fld>
            <a:endParaRPr lang="en-US"/>
          </a:p>
        </p:txBody>
      </p:sp>
      <p:sp>
        <p:nvSpPr>
          <p:cNvPr id="5" name="Date Placeholder 4"/>
          <p:cNvSpPr>
            <a:spLocks noGrp="1"/>
          </p:cNvSpPr>
          <p:nvPr>
            <p:ph type="dt" sz="half" idx="10"/>
          </p:nvPr>
        </p:nvSpPr>
        <p:spPr/>
        <p:txBody>
          <a:bodyPr/>
          <a:lstStyle/>
          <a:p>
            <a:pPr>
              <a:defRPr/>
            </a:pPr>
            <a:fld id="{A00E8E13-840A-432B-B8AF-90E1B331C43A}"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401773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SVD applied to term-term matrix</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48" y="1733550"/>
            <a:ext cx="9154274" cy="2514600"/>
          </a:xfrm>
        </p:spPr>
      </p:pic>
      <p:sp>
        <p:nvSpPr>
          <p:cNvPr id="4" name="Slide Number Placeholder 3"/>
          <p:cNvSpPr>
            <a:spLocks noGrp="1"/>
          </p:cNvSpPr>
          <p:nvPr>
            <p:ph type="sldNum" sz="quarter" idx="12"/>
          </p:nvPr>
        </p:nvSpPr>
        <p:spPr/>
        <p:txBody>
          <a:bodyPr/>
          <a:lstStyle/>
          <a:p>
            <a:fld id="{10F35DC5-7E65-8247-99AB-4E984F8A921E}" type="slidenum">
              <a:rPr lang="en-US" smtClean="0"/>
              <a:pPr/>
              <a:t>147</a:t>
            </a:fld>
            <a:endParaRPr lang="en-US"/>
          </a:p>
        </p:txBody>
      </p:sp>
      <p:sp>
        <p:nvSpPr>
          <p:cNvPr id="3" name="TextBox 2"/>
          <p:cNvSpPr txBox="1"/>
          <p:nvPr/>
        </p:nvSpPr>
        <p:spPr>
          <a:xfrm>
            <a:off x="2800665" y="4705350"/>
            <a:ext cx="5639172" cy="369332"/>
          </a:xfrm>
          <a:prstGeom prst="rect">
            <a:avLst/>
          </a:prstGeom>
          <a:noFill/>
        </p:spPr>
        <p:txBody>
          <a:bodyPr wrap="none" rtlCol="0">
            <a:spAutoFit/>
          </a:bodyPr>
          <a:lstStyle/>
          <a:p>
            <a:r>
              <a:rPr lang="en-US" sz="1800" dirty="0" smtClean="0">
                <a:latin typeface="+mn-lt"/>
              </a:rPr>
              <a:t>(I’m simplifying here by assuming the matrix has rank |V|)</a:t>
            </a:r>
            <a:endParaRPr lang="en-US" sz="1800" dirty="0">
              <a:latin typeface="+mn-lt"/>
            </a:endParaRPr>
          </a:p>
        </p:txBody>
      </p:sp>
      <p:sp>
        <p:nvSpPr>
          <p:cNvPr id="6" name="Date Placeholder 5"/>
          <p:cNvSpPr>
            <a:spLocks noGrp="1"/>
          </p:cNvSpPr>
          <p:nvPr>
            <p:ph type="dt" sz="half" idx="10"/>
          </p:nvPr>
        </p:nvSpPr>
        <p:spPr/>
        <p:txBody>
          <a:bodyPr/>
          <a:lstStyle/>
          <a:p>
            <a:pPr>
              <a:defRPr/>
            </a:pPr>
            <a:fld id="{8EB40E64-4FC2-4DC6-A252-759659852BC1}"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78292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1123950"/>
          </a:xfrm>
        </p:spPr>
        <p:txBody>
          <a:bodyPr/>
          <a:lstStyle/>
          <a:p>
            <a:r>
              <a:rPr lang="en-US" dirty="0" smtClean="0"/>
              <a:t>Truncated SVD on term-term matrix</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199" y="1733550"/>
            <a:ext cx="8229599" cy="2514600"/>
          </a:xfrm>
        </p:spPr>
      </p:pic>
      <p:sp>
        <p:nvSpPr>
          <p:cNvPr id="4" name="Slide Number Placeholder 3"/>
          <p:cNvSpPr>
            <a:spLocks noGrp="1"/>
          </p:cNvSpPr>
          <p:nvPr>
            <p:ph type="sldNum" sz="quarter" idx="12"/>
          </p:nvPr>
        </p:nvSpPr>
        <p:spPr/>
        <p:txBody>
          <a:bodyPr/>
          <a:lstStyle/>
          <a:p>
            <a:fld id="{10F35DC5-7E65-8247-99AB-4E984F8A921E}" type="slidenum">
              <a:rPr lang="en-US" smtClean="0"/>
              <a:pPr/>
              <a:t>148</a:t>
            </a:fld>
            <a:endParaRPr lang="en-US"/>
          </a:p>
        </p:txBody>
      </p:sp>
      <p:sp>
        <p:nvSpPr>
          <p:cNvPr id="3" name="Date Placeholder 2"/>
          <p:cNvSpPr>
            <a:spLocks noGrp="1"/>
          </p:cNvSpPr>
          <p:nvPr>
            <p:ph type="dt" sz="half" idx="10"/>
          </p:nvPr>
        </p:nvSpPr>
        <p:spPr/>
        <p:txBody>
          <a:bodyPr/>
          <a:lstStyle/>
          <a:p>
            <a:pPr>
              <a:defRPr/>
            </a:pPr>
            <a:fld id="{D17BD5ED-807A-4A2B-9953-9C3D5B40F25C}"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388285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 in term-document matrices</a:t>
            </a:r>
            <a:endParaRPr lang="en-US" dirty="0"/>
          </a:p>
        </p:txBody>
      </p:sp>
      <p:sp>
        <p:nvSpPr>
          <p:cNvPr id="3" name="Content Placeholder 2"/>
          <p:cNvSpPr>
            <a:spLocks noGrp="1"/>
          </p:cNvSpPr>
          <p:nvPr>
            <p:ph idx="1"/>
          </p:nvPr>
        </p:nvSpPr>
        <p:spPr/>
        <p:txBody>
          <a:bodyPr/>
          <a:lstStyle/>
          <a:p>
            <a:pPr marL="0" indent="0">
              <a:buNone/>
            </a:pPr>
            <a:r>
              <a:rPr lang="en-US" sz="2800" dirty="0" smtClean="0"/>
              <a:t>Two documents are similar if their vectors are similar</a:t>
            </a:r>
            <a:endParaRPr lang="en-US" sz="2400"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15</a:t>
            </a:fld>
            <a:endParaRPr lang="en-US"/>
          </a:p>
        </p:txBody>
      </p:sp>
      <p:sp>
        <p:nvSpPr>
          <p:cNvPr id="6" name="Rectangle 4"/>
          <p:cNvSpPr>
            <a:spLocks noChangeArrowheads="1"/>
          </p:cNvSpPr>
          <p:nvPr/>
        </p:nvSpPr>
        <p:spPr bwMode="auto">
          <a:xfrm>
            <a:off x="6340974" y="264795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8" name="Rectangle 4"/>
          <p:cNvSpPr>
            <a:spLocks noChangeArrowheads="1"/>
          </p:cNvSpPr>
          <p:nvPr/>
        </p:nvSpPr>
        <p:spPr bwMode="auto">
          <a:xfrm>
            <a:off x="7483974" y="264795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082362357"/>
              </p:ext>
            </p:extLst>
          </p:nvPr>
        </p:nvGraphicFramePr>
        <p:xfrm>
          <a:off x="1235075" y="2266950"/>
          <a:ext cx="6656388" cy="1806575"/>
        </p:xfrm>
        <a:graphic>
          <a:graphicData uri="http://schemas.openxmlformats.org/presentationml/2006/ole">
            <mc:AlternateContent xmlns:mc="http://schemas.openxmlformats.org/markup-compatibility/2006">
              <mc:Choice xmlns:v="urn:schemas-microsoft-com:vml" Requires="v">
                <p:oleObj spid="_x0000_s6449" name="Worksheet" r:id="rId3" imgW="6115226" imgH="1657585" progId="Excel.Sheet.12">
                  <p:embed/>
                </p:oleObj>
              </mc:Choice>
              <mc:Fallback>
                <p:oleObj name="Worksheet" r:id="rId3" imgW="6115226" imgH="1657585" progId="Excel.Sheet.12">
                  <p:embed/>
                  <p:pic>
                    <p:nvPicPr>
                      <p:cNvPr id="0" name=""/>
                      <p:cNvPicPr/>
                      <p:nvPr/>
                    </p:nvPicPr>
                    <p:blipFill>
                      <a:blip r:embed="rId4"/>
                      <a:stretch>
                        <a:fillRect/>
                      </a:stretch>
                    </p:blipFill>
                    <p:spPr>
                      <a:xfrm>
                        <a:off x="1235075" y="2266950"/>
                        <a:ext cx="6656388" cy="1806575"/>
                      </a:xfrm>
                      <a:prstGeom prst="rect">
                        <a:avLst/>
                      </a:prstGeom>
                    </p:spPr>
                  </p:pic>
                </p:oleObj>
              </mc:Fallback>
            </mc:AlternateContent>
          </a:graphicData>
        </a:graphic>
      </p:graphicFrame>
      <p:sp>
        <p:nvSpPr>
          <p:cNvPr id="5" name="Date Placeholder 4"/>
          <p:cNvSpPr>
            <a:spLocks noGrp="1"/>
          </p:cNvSpPr>
          <p:nvPr>
            <p:ph type="dt" sz="half" idx="10"/>
          </p:nvPr>
        </p:nvSpPr>
        <p:spPr/>
        <p:txBody>
          <a:bodyPr/>
          <a:lstStyle/>
          <a:p>
            <a:pPr>
              <a:defRPr/>
            </a:pPr>
            <a:fld id="{C9667F4A-BD83-4CEE-A628-67E6F2056063}"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977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68E246A-D561-4005-8342-9120AE4D88D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16</a:t>
            </a:fld>
            <a:endParaRPr lang="en-US"/>
          </a:p>
        </p:txBody>
      </p:sp>
      <p:grpSp>
        <p:nvGrpSpPr>
          <p:cNvPr id="11" name="Group 10"/>
          <p:cNvGrpSpPr/>
          <p:nvPr/>
        </p:nvGrpSpPr>
        <p:grpSpPr>
          <a:xfrm>
            <a:off x="228600" y="1276350"/>
            <a:ext cx="7086600" cy="3925738"/>
            <a:chOff x="152400" y="1200150"/>
            <a:chExt cx="7086600" cy="3925738"/>
          </a:xfrm>
        </p:grpSpPr>
        <p:pic>
          <p:nvPicPr>
            <p:cNvPr id="7" name="Picture 6"/>
            <p:cNvPicPr>
              <a:picLocks noChangeAspect="1"/>
            </p:cNvPicPr>
            <p:nvPr/>
          </p:nvPicPr>
          <p:blipFill rotWithShape="1">
            <a:blip r:embed="rId3"/>
            <a:srcRect t="6116" r="5584"/>
            <a:stretch/>
          </p:blipFill>
          <p:spPr>
            <a:xfrm>
              <a:off x="152400" y="1200150"/>
              <a:ext cx="7086600" cy="3925738"/>
            </a:xfrm>
            <a:prstGeom prst="rect">
              <a:avLst/>
            </a:prstGeom>
          </p:spPr>
        </p:pic>
        <p:sp>
          <p:nvSpPr>
            <p:cNvPr id="8" name="Rectangle 7"/>
            <p:cNvSpPr/>
            <p:nvPr/>
          </p:nvSpPr>
          <p:spPr bwMode="auto">
            <a:xfrm>
              <a:off x="1189008" y="1460022"/>
              <a:ext cx="5710687" cy="186330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Lucida Sans" pitchFamily="-65" charset="0"/>
              </a:endParaRPr>
            </a:p>
          </p:txBody>
        </p:sp>
      </p:grpSp>
      <p:graphicFrame>
        <p:nvGraphicFramePr>
          <p:cNvPr id="9" name="Object 8"/>
          <p:cNvGraphicFramePr>
            <a:graphicFrameLocks noChangeAspect="1"/>
          </p:cNvGraphicFramePr>
          <p:nvPr>
            <p:extLst>
              <p:ext uri="{D42A27DB-BD31-4B8C-83A1-F6EECF244321}">
                <p14:modId xmlns:p14="http://schemas.microsoft.com/office/powerpoint/2010/main" val="145748224"/>
              </p:ext>
            </p:extLst>
          </p:nvPr>
        </p:nvGraphicFramePr>
        <p:xfrm>
          <a:off x="3418019" y="165313"/>
          <a:ext cx="5051162" cy="1370909"/>
        </p:xfrm>
        <a:graphic>
          <a:graphicData uri="http://schemas.openxmlformats.org/presentationml/2006/ole">
            <mc:AlternateContent xmlns:mc="http://schemas.openxmlformats.org/markup-compatibility/2006">
              <mc:Choice xmlns:v="urn:schemas-microsoft-com:vml" Requires="v">
                <p:oleObj spid="_x0000_s40979" name="Worksheet" r:id="rId4" imgW="6115226" imgH="1657585" progId="Excel.Sheet.12">
                  <p:embed/>
                </p:oleObj>
              </mc:Choice>
              <mc:Fallback>
                <p:oleObj name="Worksheet" r:id="rId4" imgW="6115226" imgH="1657585" progId="Excel.Sheet.12">
                  <p:embed/>
                  <p:pic>
                    <p:nvPicPr>
                      <p:cNvPr id="9" name="Object 8"/>
                      <p:cNvPicPr/>
                      <p:nvPr/>
                    </p:nvPicPr>
                    <p:blipFill>
                      <a:blip r:embed="rId5"/>
                      <a:stretch>
                        <a:fillRect/>
                      </a:stretch>
                    </p:blipFill>
                    <p:spPr>
                      <a:xfrm>
                        <a:off x="3418019" y="165313"/>
                        <a:ext cx="5051162" cy="1370909"/>
                      </a:xfrm>
                      <a:prstGeom prst="rect">
                        <a:avLst/>
                      </a:prstGeom>
                    </p:spPr>
                  </p:pic>
                </p:oleObj>
              </mc:Fallback>
            </mc:AlternateContent>
          </a:graphicData>
        </a:graphic>
      </p:graphicFrame>
    </p:spTree>
    <p:extLst>
      <p:ext uri="{BB962C8B-B14F-4D97-AF65-F5344CB8AC3E}">
        <p14:creationId xmlns:p14="http://schemas.microsoft.com/office/powerpoint/2010/main" val="282329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in a term-document matrix</a:t>
            </a:r>
            <a:endParaRPr lang="en-US" dirty="0"/>
          </a:p>
        </p:txBody>
      </p:sp>
      <p:sp>
        <p:nvSpPr>
          <p:cNvPr id="3" name="Content Placeholder 2"/>
          <p:cNvSpPr>
            <a:spLocks noGrp="1"/>
          </p:cNvSpPr>
          <p:nvPr>
            <p:ph idx="1"/>
          </p:nvPr>
        </p:nvSpPr>
        <p:spPr/>
        <p:txBody>
          <a:bodyPr/>
          <a:lstStyle/>
          <a:p>
            <a:r>
              <a:rPr lang="en-US" sz="2800" dirty="0" smtClean="0"/>
              <a:t>Each word is </a:t>
            </a:r>
            <a:r>
              <a:rPr lang="en-US" sz="2800" dirty="0"/>
              <a:t>a count vector in </a:t>
            </a:r>
            <a:r>
              <a:rPr lang="en-US" sz="2800" dirty="0" smtClean="0">
                <a:latin typeface="Lucida Sans Unicode" charset="0"/>
                <a:ea typeface="Lucida Sans Unicode" charset="0"/>
                <a:cs typeface="Lucida Sans Unicode" charset="0"/>
              </a:rPr>
              <a:t>ℕ</a:t>
            </a:r>
            <a:r>
              <a:rPr lang="en-US" sz="2800" baseline="30000" dirty="0" smtClean="0"/>
              <a:t>D</a:t>
            </a:r>
            <a:r>
              <a:rPr lang="en-US" sz="2800" dirty="0" smtClean="0"/>
              <a:t>: </a:t>
            </a:r>
            <a:r>
              <a:rPr lang="en-US" sz="2800" dirty="0"/>
              <a:t>a </a:t>
            </a:r>
            <a:r>
              <a:rPr lang="en-US" sz="2800" dirty="0" smtClean="0"/>
              <a:t>row below </a:t>
            </a:r>
            <a:endParaRPr lang="en-US" sz="2800"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17</a:t>
            </a:fld>
            <a:endParaRPr lang="en-US"/>
          </a:p>
        </p:txBody>
      </p:sp>
      <p:sp>
        <p:nvSpPr>
          <p:cNvPr id="6" name="Rectangle 4"/>
          <p:cNvSpPr>
            <a:spLocks noChangeArrowheads="1"/>
          </p:cNvSpPr>
          <p:nvPr/>
        </p:nvSpPr>
        <p:spPr bwMode="auto">
          <a:xfrm rot="16200000">
            <a:off x="5223798" y="1005557"/>
            <a:ext cx="296614" cy="4953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2877671" y="1349655"/>
            <a:ext cx="1828800" cy="536051"/>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036267705"/>
              </p:ext>
            </p:extLst>
          </p:nvPr>
        </p:nvGraphicFramePr>
        <p:xfrm>
          <a:off x="1143010" y="2266955"/>
          <a:ext cx="6662737" cy="1744663"/>
        </p:xfrm>
        <a:graphic>
          <a:graphicData uri="http://schemas.openxmlformats.org/presentationml/2006/ole">
            <mc:AlternateContent xmlns:mc="http://schemas.openxmlformats.org/markup-compatibility/2006">
              <mc:Choice xmlns:v="urn:schemas-microsoft-com:vml" Requires="v">
                <p:oleObj spid="_x0000_s5424" name="Worksheet" r:id="rId3" imgW="6121400" imgH="1600200" progId="Excel.Sheet.12">
                  <p:embed/>
                </p:oleObj>
              </mc:Choice>
              <mc:Fallback>
                <p:oleObj name="Worksheet" r:id="rId3" imgW="6121400" imgH="1600200" progId="Excel.Sheet.12">
                  <p:embed/>
                  <p:pic>
                    <p:nvPicPr>
                      <p:cNvPr id="0" name=""/>
                      <p:cNvPicPr/>
                      <p:nvPr/>
                    </p:nvPicPr>
                    <p:blipFill>
                      <a:blip r:embed="rId4"/>
                      <a:stretch>
                        <a:fillRect/>
                      </a:stretch>
                    </p:blipFill>
                    <p:spPr>
                      <a:xfrm>
                        <a:off x="1143010" y="2266955"/>
                        <a:ext cx="6662737" cy="1744663"/>
                      </a:xfrm>
                      <a:prstGeom prst="rect">
                        <a:avLst/>
                      </a:prstGeom>
                    </p:spPr>
                  </p:pic>
                </p:oleObj>
              </mc:Fallback>
            </mc:AlternateContent>
          </a:graphicData>
        </a:graphic>
      </p:graphicFrame>
      <p:sp>
        <p:nvSpPr>
          <p:cNvPr id="5" name="Date Placeholder 4"/>
          <p:cNvSpPr>
            <a:spLocks noGrp="1"/>
          </p:cNvSpPr>
          <p:nvPr>
            <p:ph type="dt" sz="half" idx="10"/>
          </p:nvPr>
        </p:nvSpPr>
        <p:spPr/>
        <p:txBody>
          <a:bodyPr/>
          <a:lstStyle/>
          <a:p>
            <a:pPr>
              <a:defRPr/>
            </a:pPr>
            <a:fld id="{53B444DE-433A-41F4-A96F-DF996DBB6666}" type="datetime1">
              <a:rPr lang="en-US" smtClean="0"/>
              <a:t>2/25/2019</a:t>
            </a:fld>
            <a:endParaRPr lang="en-US"/>
          </a:p>
        </p:txBody>
      </p:sp>
      <p:sp>
        <p:nvSpPr>
          <p:cNvPr id="9" name="Footer Placeholder 8"/>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3371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in a term-document matrix</a:t>
            </a:r>
            <a:endParaRPr lang="en-US" dirty="0"/>
          </a:p>
        </p:txBody>
      </p:sp>
      <p:sp>
        <p:nvSpPr>
          <p:cNvPr id="3" name="Content Placeholder 2"/>
          <p:cNvSpPr>
            <a:spLocks noGrp="1"/>
          </p:cNvSpPr>
          <p:nvPr>
            <p:ph idx="1"/>
          </p:nvPr>
        </p:nvSpPr>
        <p:spPr/>
        <p:txBody>
          <a:bodyPr/>
          <a:lstStyle/>
          <a:p>
            <a:r>
              <a:rPr lang="en-US" sz="2800" dirty="0"/>
              <a:t>Two </a:t>
            </a:r>
            <a:r>
              <a:rPr lang="en-US" sz="2800" b="1" dirty="0" smtClean="0"/>
              <a:t>words</a:t>
            </a:r>
            <a:r>
              <a:rPr lang="en-US" sz="2800" dirty="0" smtClean="0"/>
              <a:t> are </a:t>
            </a:r>
            <a:r>
              <a:rPr lang="en-US" sz="2800" dirty="0"/>
              <a:t>similar if their vectors are similar</a:t>
            </a:r>
            <a:endParaRPr lang="en-US"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846977"/>
              </p:ext>
            </p:extLst>
          </p:nvPr>
        </p:nvGraphicFramePr>
        <p:xfrm>
          <a:off x="1131771" y="2351092"/>
          <a:ext cx="6662737" cy="1744663"/>
        </p:xfrm>
        <a:graphic>
          <a:graphicData uri="http://schemas.openxmlformats.org/presentationml/2006/ole">
            <mc:AlternateContent xmlns:mc="http://schemas.openxmlformats.org/markup-compatibility/2006">
              <mc:Choice xmlns:v="urn:schemas-microsoft-com:vml" Requires="v">
                <p:oleObj spid="_x0000_s7474" name="Worksheet" r:id="rId3" imgW="6121400" imgH="1600200" progId="Excel.Sheet.12">
                  <p:embed/>
                </p:oleObj>
              </mc:Choice>
              <mc:Fallback>
                <p:oleObj name="Worksheet" r:id="rId3" imgW="6121400" imgH="1600200" progId="Excel.Sheet.12">
                  <p:embed/>
                  <p:pic>
                    <p:nvPicPr>
                      <p:cNvPr id="0" name=""/>
                      <p:cNvPicPr/>
                      <p:nvPr/>
                    </p:nvPicPr>
                    <p:blipFill>
                      <a:blip r:embed="rId4"/>
                      <a:stretch>
                        <a:fillRect/>
                      </a:stretch>
                    </p:blipFill>
                    <p:spPr>
                      <a:xfrm>
                        <a:off x="1131771" y="2351092"/>
                        <a:ext cx="6662737" cy="1744663"/>
                      </a:xfrm>
                      <a:prstGeom prst="rect">
                        <a:avLst/>
                      </a:prstGeom>
                    </p:spPr>
                  </p:pic>
                </p:oleObj>
              </mc:Fallback>
            </mc:AlternateContent>
          </a:graphicData>
        </a:graphic>
      </p:graphicFrame>
      <p:sp>
        <p:nvSpPr>
          <p:cNvPr id="8" name="Rectangle 4"/>
          <p:cNvSpPr>
            <a:spLocks noChangeArrowheads="1"/>
          </p:cNvSpPr>
          <p:nvPr/>
        </p:nvSpPr>
        <p:spPr bwMode="auto">
          <a:xfrm rot="16200000">
            <a:off x="5334000" y="1501126"/>
            <a:ext cx="304800"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322767" y="1131886"/>
            <a:ext cx="304798"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6" name="Date Placeholder 5"/>
          <p:cNvSpPr>
            <a:spLocks noGrp="1"/>
          </p:cNvSpPr>
          <p:nvPr>
            <p:ph type="dt" sz="half" idx="10"/>
          </p:nvPr>
        </p:nvSpPr>
        <p:spPr/>
        <p:txBody>
          <a:bodyPr/>
          <a:lstStyle/>
          <a:p>
            <a:pPr>
              <a:defRPr/>
            </a:pPr>
            <a:fld id="{015ED16C-51E8-484F-8067-D9ABBA9CDEFD}"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835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C39-A3FB-7848-82D3-74D9643E8F70}"/>
              </a:ext>
            </a:extLst>
          </p:cNvPr>
          <p:cNvSpPr>
            <a:spLocks noGrp="1"/>
          </p:cNvSpPr>
          <p:nvPr>
            <p:ph type="title"/>
          </p:nvPr>
        </p:nvSpPr>
        <p:spPr>
          <a:xfrm>
            <a:off x="822960" y="214953"/>
            <a:ext cx="7863840" cy="1088068"/>
          </a:xfrm>
        </p:spPr>
        <p:txBody>
          <a:bodyPr>
            <a:normAutofit/>
          </a:bodyPr>
          <a:lstStyle/>
          <a:p>
            <a:r>
              <a:rPr lang="en-US" dirty="0"/>
              <a:t> </a:t>
            </a:r>
            <a:r>
              <a:rPr lang="en-US" b="1" dirty="0"/>
              <a:t>But raw frequency is </a:t>
            </a:r>
            <a:r>
              <a:rPr lang="en-US" b="1" dirty="0" smtClean="0"/>
              <a:t>not enough….</a:t>
            </a:r>
            <a:endParaRPr lang="en-US" b="1" dirty="0"/>
          </a:p>
        </p:txBody>
      </p:sp>
      <p:sp>
        <p:nvSpPr>
          <p:cNvPr id="3" name="Content Placeholder 2">
            <a:extLst>
              <a:ext uri="{FF2B5EF4-FFF2-40B4-BE49-F238E27FC236}">
                <a16:creationId xmlns:a16="http://schemas.microsoft.com/office/drawing/2014/main" id="{48A7AC3A-0656-4741-9877-4E979E583BDE}"/>
              </a:ext>
            </a:extLst>
          </p:cNvPr>
          <p:cNvSpPr>
            <a:spLocks noGrp="1"/>
          </p:cNvSpPr>
          <p:nvPr>
            <p:ph idx="1"/>
          </p:nvPr>
        </p:nvSpPr>
        <p:spPr>
          <a:xfrm>
            <a:off x="533400" y="1733550"/>
            <a:ext cx="7543801" cy="3017520"/>
          </a:xfrm>
        </p:spPr>
        <p:txBody>
          <a:bodyPr/>
          <a:lstStyle/>
          <a:p>
            <a:r>
              <a:rPr lang="en-US" sz="2100" dirty="0"/>
              <a:t>Frequency is clearly useful; </a:t>
            </a:r>
            <a:r>
              <a:rPr lang="en-US" sz="2100" dirty="0" smtClean="0"/>
              <a:t>But </a:t>
            </a:r>
            <a:r>
              <a:rPr lang="en-US" sz="2100" dirty="0"/>
              <a:t>overly frequent words like </a:t>
            </a:r>
            <a:r>
              <a:rPr lang="en-US" sz="2100" i="1" dirty="0">
                <a:solidFill>
                  <a:srgbClr val="00B0F0"/>
                </a:solidFill>
              </a:rPr>
              <a:t>the</a:t>
            </a:r>
            <a:r>
              <a:rPr lang="en-US" sz="2100" dirty="0"/>
              <a:t>, </a:t>
            </a:r>
            <a:r>
              <a:rPr lang="en-US" sz="2100" i="1" dirty="0">
                <a:solidFill>
                  <a:srgbClr val="00B0F0"/>
                </a:solidFill>
              </a:rPr>
              <a:t>it</a:t>
            </a:r>
            <a:r>
              <a:rPr lang="en-US" sz="2100" i="1" dirty="0"/>
              <a:t>,</a:t>
            </a:r>
            <a:r>
              <a:rPr lang="en-US" sz="2100" dirty="0"/>
              <a:t> or </a:t>
            </a:r>
            <a:r>
              <a:rPr lang="en-US" sz="2100" i="1" dirty="0">
                <a:solidFill>
                  <a:srgbClr val="00B0F0"/>
                </a:solidFill>
              </a:rPr>
              <a:t>they</a:t>
            </a:r>
            <a:r>
              <a:rPr lang="en-US" sz="2100" dirty="0"/>
              <a:t> are not very </a:t>
            </a:r>
            <a:r>
              <a:rPr lang="en-US" sz="2100" dirty="0" smtClean="0"/>
              <a:t>informative in describing a doc</a:t>
            </a:r>
            <a:endParaRPr lang="en-US" sz="2100" dirty="0"/>
          </a:p>
          <a:p>
            <a:pPr marL="0" indent="0">
              <a:buNone/>
            </a:pPr>
            <a:r>
              <a:rPr lang="en-US" sz="2100" dirty="0" smtClean="0"/>
              <a:t>A word is really informative in describing a document if it appears a lot in that doc but not in other docs</a:t>
            </a:r>
          </a:p>
          <a:p>
            <a:pPr marL="0" indent="0">
              <a:buNone/>
            </a:pPr>
            <a:r>
              <a:rPr lang="en-US" sz="2100" dirty="0" smtClean="0"/>
              <a:t>More formally….</a:t>
            </a:r>
            <a:endParaRPr lang="en-US" sz="2100" dirty="0"/>
          </a:p>
          <a:p>
            <a:pPr marL="0" indent="0">
              <a:buNone/>
            </a:pPr>
            <a:endParaRPr lang="en-US" dirty="0"/>
          </a:p>
          <a:p>
            <a:endParaRPr lang="en-US" dirty="0"/>
          </a:p>
        </p:txBody>
      </p:sp>
    </p:spTree>
    <p:extLst>
      <p:ext uri="{BB962C8B-B14F-4D97-AF65-F5344CB8AC3E}">
        <p14:creationId xmlns:p14="http://schemas.microsoft.com/office/powerpoint/2010/main" val="2741415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4"/>
          <p:cNvSpPr>
            <a:spLocks noGrp="1"/>
          </p:cNvSpPr>
          <p:nvPr>
            <p:ph type="dt" sz="quarter" idx="10"/>
          </p:nvPr>
        </p:nvSpPr>
        <p:spPr>
          <a:noFill/>
        </p:spPr>
        <p:txBody>
          <a:bodyPr/>
          <a:lstStyle/>
          <a:p>
            <a:fld id="{204E2873-0950-4ED0-8594-A0D86CD6F598}" type="datetime1">
              <a:rPr lang="en-US" smtClean="0">
                <a:solidFill>
                  <a:srgbClr val="000000"/>
                </a:solidFill>
              </a:rPr>
              <a:t>2/25/2019</a:t>
            </a:fld>
            <a:endParaRPr lang="en-US">
              <a:solidFill>
                <a:srgbClr val="000000"/>
              </a:solidFill>
            </a:endParaRPr>
          </a:p>
        </p:txBody>
      </p:sp>
      <p:sp>
        <p:nvSpPr>
          <p:cNvPr id="18435" name="Footer Placeholder 5"/>
          <p:cNvSpPr>
            <a:spLocks noGrp="1"/>
          </p:cNvSpPr>
          <p:nvPr>
            <p:ph type="ftr" sz="quarter" idx="11"/>
          </p:nvPr>
        </p:nvSpPr>
        <p:spPr>
          <a:noFill/>
        </p:spPr>
        <p:txBody>
          <a:bodyPr/>
          <a:lstStyle/>
          <a:p>
            <a:r>
              <a:rPr lang="en-US" smtClean="0">
                <a:solidFill>
                  <a:srgbClr val="000000"/>
                </a:solidFill>
              </a:rPr>
              <a:t>CPSC503 Winter 2019</a:t>
            </a:r>
            <a:endParaRPr lang="en-US">
              <a:solidFill>
                <a:srgbClr val="000000"/>
              </a:solidFill>
            </a:endParaRPr>
          </a:p>
        </p:txBody>
      </p:sp>
      <p:sp>
        <p:nvSpPr>
          <p:cNvPr id="18436" name="Slide Number Placeholder 6"/>
          <p:cNvSpPr>
            <a:spLocks noGrp="1"/>
          </p:cNvSpPr>
          <p:nvPr>
            <p:ph type="sldNum" sz="quarter" idx="12"/>
          </p:nvPr>
        </p:nvSpPr>
        <p:spPr>
          <a:noFill/>
        </p:spPr>
        <p:txBody>
          <a:bodyPr/>
          <a:lstStyle/>
          <a:p>
            <a:fld id="{EEB7AD70-F351-40C8-93F4-C1705A96F7E5}" type="slidenum">
              <a:rPr lang="en-US" smtClean="0">
                <a:solidFill>
                  <a:srgbClr val="000000"/>
                </a:solidFill>
              </a:rPr>
              <a:pPr/>
              <a:t>2</a:t>
            </a:fld>
            <a:endParaRPr lang="en-US" smtClean="0">
              <a:solidFill>
                <a:srgbClr val="000000"/>
              </a:solidFill>
            </a:endParaRPr>
          </a:p>
        </p:txBody>
      </p:sp>
      <p:sp>
        <p:nvSpPr>
          <p:cNvPr id="18438" name="Rectangle 3"/>
          <p:cNvSpPr>
            <a:spLocks noGrp="1" noChangeArrowheads="1"/>
          </p:cNvSpPr>
          <p:nvPr>
            <p:ph type="body" sz="half" idx="1"/>
          </p:nvPr>
        </p:nvSpPr>
        <p:spPr>
          <a:xfrm>
            <a:off x="0" y="1352550"/>
            <a:ext cx="8839200" cy="2895600"/>
          </a:xfrm>
        </p:spPr>
        <p:txBody>
          <a:bodyPr/>
          <a:lstStyle/>
          <a:p>
            <a:pPr eaLnBrk="1" hangingPunct="1">
              <a:buFontTx/>
              <a:buNone/>
            </a:pPr>
            <a:r>
              <a:rPr lang="en-US" sz="3600" dirty="0" smtClean="0"/>
              <a:t>Three well-defined Semantic Tasks</a:t>
            </a:r>
          </a:p>
          <a:p>
            <a:pPr eaLnBrk="1" hangingPunct="1"/>
            <a:r>
              <a:rPr lang="en-US" sz="3200" dirty="0"/>
              <a:t>Word Similarity</a:t>
            </a:r>
          </a:p>
          <a:p>
            <a:pPr eaLnBrk="1" hangingPunct="1"/>
            <a:r>
              <a:rPr lang="en-US" sz="3200" dirty="0" smtClean="0"/>
              <a:t>Word Sense Disambiguation </a:t>
            </a:r>
            <a:r>
              <a:rPr lang="en-US" sz="2000" b="0" dirty="0" smtClean="0"/>
              <a:t>(in Assignment 3 and readings)</a:t>
            </a:r>
            <a:endParaRPr lang="en-US" sz="3200" b="0" dirty="0" smtClean="0"/>
          </a:p>
          <a:p>
            <a:pPr eaLnBrk="1" hangingPunct="1"/>
            <a:r>
              <a:rPr lang="en-US" sz="3200" dirty="0" smtClean="0"/>
              <a:t>Semantic Role Labeling</a:t>
            </a:r>
            <a:endParaRPr lang="en-US" sz="2400" b="0" dirty="0" smtClean="0"/>
          </a:p>
        </p:txBody>
      </p:sp>
      <p:sp>
        <p:nvSpPr>
          <p:cNvPr id="2" name="Title 1"/>
          <p:cNvSpPr>
            <a:spLocks noGrp="1"/>
          </p:cNvSpPr>
          <p:nvPr>
            <p:ph type="title"/>
          </p:nvPr>
        </p:nvSpPr>
        <p:spPr>
          <a:xfrm>
            <a:off x="457200" y="209550"/>
            <a:ext cx="7772400" cy="857250"/>
          </a:xfrm>
        </p:spPr>
        <p:txBody>
          <a:bodyPr/>
          <a:lstStyle/>
          <a:p>
            <a:r>
              <a:rPr lang="en-CA" dirty="0" smtClean="0"/>
              <a:t>Bigger Picture</a:t>
            </a:r>
            <a:endParaRPr lang="en-CA" dirty="0"/>
          </a:p>
        </p:txBody>
      </p:sp>
    </p:spTree>
    <p:extLst>
      <p:ext uri="{BB962C8B-B14F-4D97-AF65-F5344CB8AC3E}">
        <p14:creationId xmlns:p14="http://schemas.microsoft.com/office/powerpoint/2010/main" val="3237144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8DA2-DBE7-5A40-A49E-7B1B1888D679}"/>
              </a:ext>
            </a:extLst>
          </p:cNvPr>
          <p:cNvSpPr>
            <a:spLocks noGrp="1"/>
          </p:cNvSpPr>
          <p:nvPr>
            <p:ph type="title"/>
          </p:nvPr>
        </p:nvSpPr>
        <p:spPr>
          <a:xfrm>
            <a:off x="1760220" y="214953"/>
            <a:ext cx="5657850" cy="585883"/>
          </a:xfrm>
        </p:spPr>
        <p:txBody>
          <a:bodyPr/>
          <a:lstStyle/>
          <a:p>
            <a:r>
              <a:rPr lang="en-US" dirty="0" err="1"/>
              <a:t>tf-idf</a:t>
            </a:r>
            <a:r>
              <a:rPr lang="en-US" dirty="0"/>
              <a:t>: combine two factors</a:t>
            </a:r>
          </a:p>
        </p:txBody>
      </p:sp>
      <p:sp>
        <p:nvSpPr>
          <p:cNvPr id="3" name="Content Placeholder 2">
            <a:extLst>
              <a:ext uri="{FF2B5EF4-FFF2-40B4-BE49-F238E27FC236}">
                <a16:creationId xmlns:a16="http://schemas.microsoft.com/office/drawing/2014/main" id="{045147B1-128E-E448-9977-833E13470AB5}"/>
              </a:ext>
            </a:extLst>
          </p:cNvPr>
          <p:cNvSpPr>
            <a:spLocks noGrp="1"/>
          </p:cNvSpPr>
          <p:nvPr>
            <p:ph idx="1"/>
          </p:nvPr>
        </p:nvSpPr>
        <p:spPr>
          <a:xfrm>
            <a:off x="1598076" y="856623"/>
            <a:ext cx="6231474" cy="3545198"/>
          </a:xfrm>
        </p:spPr>
        <p:txBody>
          <a:bodyPr>
            <a:normAutofit/>
          </a:bodyPr>
          <a:lstStyle/>
          <a:p>
            <a:r>
              <a:rPr lang="en-US" sz="1800" b="1" dirty="0" err="1"/>
              <a:t>tf</a:t>
            </a:r>
            <a:r>
              <a:rPr lang="en-US" sz="1800" b="1" dirty="0"/>
              <a:t>: term frequency</a:t>
            </a:r>
            <a:r>
              <a:rPr lang="en-US" sz="1800" dirty="0"/>
              <a:t>. frequency count (usually log-transformed):</a:t>
            </a:r>
          </a:p>
          <a:p>
            <a:endParaRPr lang="en-US" sz="1800" dirty="0"/>
          </a:p>
          <a:p>
            <a:endParaRPr lang="en-US" sz="1800" dirty="0"/>
          </a:p>
          <a:p>
            <a:r>
              <a:rPr lang="en-US" sz="1800" b="1" dirty="0" err="1"/>
              <a:t>Idf</a:t>
            </a:r>
            <a:r>
              <a:rPr lang="en-US" sz="1800" b="1" dirty="0"/>
              <a:t>: inverse document frequency: </a:t>
            </a:r>
            <a:r>
              <a:rPr lang="en-US" sz="1800" b="1" dirty="0" err="1"/>
              <a:t>tf</a:t>
            </a:r>
            <a:r>
              <a:rPr lang="en-US" sz="1800" b="1" dirty="0"/>
              <a:t>-</a:t>
            </a:r>
          </a:p>
        </p:txBody>
      </p:sp>
      <p:pic>
        <p:nvPicPr>
          <p:cNvPr id="4" name="Picture 3">
            <a:extLst>
              <a:ext uri="{FF2B5EF4-FFF2-40B4-BE49-F238E27FC236}">
                <a16:creationId xmlns:a16="http://schemas.microsoft.com/office/drawing/2014/main" id="{BE82C7C5-816F-394B-BF1D-93480012B968}"/>
              </a:ext>
            </a:extLst>
          </p:cNvPr>
          <p:cNvPicPr>
            <a:picLocks noChangeAspect="1"/>
          </p:cNvPicPr>
          <p:nvPr/>
        </p:nvPicPr>
        <p:blipFill>
          <a:blip r:embed="rId2"/>
          <a:stretch>
            <a:fillRect/>
          </a:stretch>
        </p:blipFill>
        <p:spPr>
          <a:xfrm>
            <a:off x="3257550" y="2171700"/>
            <a:ext cx="2100263" cy="971089"/>
          </a:xfrm>
          <a:prstGeom prst="rect">
            <a:avLst/>
          </a:prstGeom>
        </p:spPr>
      </p:pic>
      <p:sp>
        <p:nvSpPr>
          <p:cNvPr id="5" name="TextBox 4">
            <a:extLst>
              <a:ext uri="{FF2B5EF4-FFF2-40B4-BE49-F238E27FC236}">
                <a16:creationId xmlns:a16="http://schemas.microsoft.com/office/drawing/2014/main" id="{DBC2382A-3C9B-6849-BAA4-89D7C68CFA83}"/>
              </a:ext>
            </a:extLst>
          </p:cNvPr>
          <p:cNvSpPr txBox="1"/>
          <p:nvPr/>
        </p:nvSpPr>
        <p:spPr>
          <a:xfrm>
            <a:off x="5486401" y="2171700"/>
            <a:ext cx="21262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Total # of  docs in collection</a:t>
            </a:r>
          </a:p>
        </p:txBody>
      </p:sp>
      <p:sp>
        <p:nvSpPr>
          <p:cNvPr id="6" name="TextBox 5">
            <a:extLst>
              <a:ext uri="{FF2B5EF4-FFF2-40B4-BE49-F238E27FC236}">
                <a16:creationId xmlns:a16="http://schemas.microsoft.com/office/drawing/2014/main" id="{755A3EB6-B508-0846-9384-BD0BB5456EBD}"/>
              </a:ext>
            </a:extLst>
          </p:cNvPr>
          <p:cNvSpPr txBox="1"/>
          <p:nvPr/>
        </p:nvSpPr>
        <p:spPr>
          <a:xfrm>
            <a:off x="5382898" y="3327885"/>
            <a:ext cx="203562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 of  docs that have word </a:t>
            </a:r>
            <a:r>
              <a:rPr kumimoji="0" lang="en-US" sz="135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mn-cs"/>
              </a:rPr>
              <a:t>i</a:t>
            </a:r>
            <a:endParaRPr kumimoji="0" lang="en-US" sz="135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
        <p:nvSpPr>
          <p:cNvPr id="7" name="Freeform 6">
            <a:extLst>
              <a:ext uri="{FF2B5EF4-FFF2-40B4-BE49-F238E27FC236}">
                <a16:creationId xmlns:a16="http://schemas.microsoft.com/office/drawing/2014/main" id="{423397A6-9D76-F14A-BE2C-C759DF61ED2C}"/>
              </a:ext>
            </a:extLst>
          </p:cNvPr>
          <p:cNvSpPr/>
          <p:nvPr/>
        </p:nvSpPr>
        <p:spPr>
          <a:xfrm>
            <a:off x="4863230" y="2301658"/>
            <a:ext cx="648222" cy="291230"/>
          </a:xfrm>
          <a:custGeom>
            <a:avLst/>
            <a:gdLst>
              <a:gd name="connsiteX0" fmla="*/ 864296 w 864296"/>
              <a:gd name="connsiteY0" fmla="*/ 0 h 388307"/>
              <a:gd name="connsiteX1" fmla="*/ 363255 w 864296"/>
              <a:gd name="connsiteY1" fmla="*/ 187890 h 388307"/>
              <a:gd name="connsiteX2" fmla="*/ 0 w 864296"/>
              <a:gd name="connsiteY2" fmla="*/ 388307 h 388307"/>
            </a:gdLst>
            <a:ahLst/>
            <a:cxnLst>
              <a:cxn ang="0">
                <a:pos x="connsiteX0" y="connsiteY0"/>
              </a:cxn>
              <a:cxn ang="0">
                <a:pos x="connsiteX1" y="connsiteY1"/>
              </a:cxn>
              <a:cxn ang="0">
                <a:pos x="connsiteX2" y="connsiteY2"/>
              </a:cxn>
            </a:cxnLst>
            <a:rect l="l" t="t" r="r" b="b"/>
            <a:pathLst>
              <a:path w="864296" h="388307">
                <a:moveTo>
                  <a:pt x="864296" y="0"/>
                </a:moveTo>
                <a:cubicBezTo>
                  <a:pt x="685800" y="61586"/>
                  <a:pt x="507304" y="123172"/>
                  <a:pt x="363255" y="187890"/>
                </a:cubicBezTo>
                <a:cubicBezTo>
                  <a:pt x="219206" y="252608"/>
                  <a:pt x="109603" y="320457"/>
                  <a:pt x="0" y="388307"/>
                </a:cubicBezTo>
              </a:path>
            </a:pathLst>
          </a:custGeom>
          <a:noFill/>
          <a:ln w="34925">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1F4FFB37-2E57-2A45-973F-10F199A5A1D5}"/>
              </a:ext>
            </a:extLst>
          </p:cNvPr>
          <p:cNvSpPr/>
          <p:nvPr/>
        </p:nvSpPr>
        <p:spPr>
          <a:xfrm flipV="1">
            <a:off x="4800600" y="3086100"/>
            <a:ext cx="582298" cy="342900"/>
          </a:xfrm>
          <a:custGeom>
            <a:avLst/>
            <a:gdLst>
              <a:gd name="connsiteX0" fmla="*/ 864296 w 864296"/>
              <a:gd name="connsiteY0" fmla="*/ 0 h 388307"/>
              <a:gd name="connsiteX1" fmla="*/ 363255 w 864296"/>
              <a:gd name="connsiteY1" fmla="*/ 187890 h 388307"/>
              <a:gd name="connsiteX2" fmla="*/ 0 w 864296"/>
              <a:gd name="connsiteY2" fmla="*/ 388307 h 388307"/>
            </a:gdLst>
            <a:ahLst/>
            <a:cxnLst>
              <a:cxn ang="0">
                <a:pos x="connsiteX0" y="connsiteY0"/>
              </a:cxn>
              <a:cxn ang="0">
                <a:pos x="connsiteX1" y="connsiteY1"/>
              </a:cxn>
              <a:cxn ang="0">
                <a:pos x="connsiteX2" y="connsiteY2"/>
              </a:cxn>
            </a:cxnLst>
            <a:rect l="l" t="t" r="r" b="b"/>
            <a:pathLst>
              <a:path w="864296" h="388307">
                <a:moveTo>
                  <a:pt x="864296" y="0"/>
                </a:moveTo>
                <a:cubicBezTo>
                  <a:pt x="685800" y="61586"/>
                  <a:pt x="507304" y="123172"/>
                  <a:pt x="363255" y="187890"/>
                </a:cubicBezTo>
                <a:cubicBezTo>
                  <a:pt x="219206" y="252608"/>
                  <a:pt x="109603" y="320457"/>
                  <a:pt x="0" y="388307"/>
                </a:cubicBezTo>
              </a:path>
            </a:pathLst>
          </a:custGeom>
          <a:noFill/>
          <a:ln w="34925">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AF68A65-07F6-9842-8CA4-96AE954ED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121" y="4441313"/>
            <a:ext cx="2033680" cy="395438"/>
          </a:xfrm>
          <a:prstGeom prst="rect">
            <a:avLst/>
          </a:prstGeom>
        </p:spPr>
      </p:pic>
      <p:sp>
        <p:nvSpPr>
          <p:cNvPr id="10" name="TextBox 9">
            <a:extLst>
              <a:ext uri="{FF2B5EF4-FFF2-40B4-BE49-F238E27FC236}">
                <a16:creationId xmlns:a16="http://schemas.microsoft.com/office/drawing/2014/main" id="{036229F8-9A5B-FD4C-A22D-C3B6720AC912}"/>
              </a:ext>
            </a:extLst>
          </p:cNvPr>
          <p:cNvSpPr txBox="1"/>
          <p:nvPr/>
        </p:nvSpPr>
        <p:spPr>
          <a:xfrm>
            <a:off x="1760219" y="3846669"/>
            <a:ext cx="4234814"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mn-cs"/>
              </a:rPr>
              <a:t>tf-idf</a:t>
            </a:r>
            <a:r>
              <a:rPr kumimoji="0" lang="en-US" sz="2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 value for word t in document d:</a:t>
            </a:r>
          </a:p>
        </p:txBody>
      </p:sp>
      <p:sp>
        <p:nvSpPr>
          <p:cNvPr id="11" name="TextBox 10">
            <a:extLst>
              <a:ext uri="{FF2B5EF4-FFF2-40B4-BE49-F238E27FC236}">
                <a16:creationId xmlns:a16="http://schemas.microsoft.com/office/drawing/2014/main" id="{CEDD5F20-0050-234C-8683-5819C1CF644B}"/>
              </a:ext>
            </a:extLst>
          </p:cNvPr>
          <p:cNvSpPr txBox="1"/>
          <p:nvPr/>
        </p:nvSpPr>
        <p:spPr>
          <a:xfrm>
            <a:off x="1499441" y="3310278"/>
            <a:ext cx="328327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FF"/>
                </a:solidFill>
                <a:effectLst/>
                <a:uLnTx/>
                <a:uFillTx/>
                <a:latin typeface="Calibri" panose="020F0502020204030204"/>
                <a:ea typeface="ＭＳ Ｐゴシック" charset="0"/>
                <a:cs typeface="+mn-cs"/>
              </a:rPr>
              <a:t>Words like "the" or "good" have very low </a:t>
            </a:r>
            <a:r>
              <a:rPr kumimoji="0" lang="en-US" sz="1350" b="0" i="0" u="none" strike="noStrike" kern="1200" cap="none" spc="0" normalizeH="0" baseline="0" noProof="0" dirty="0" err="1">
                <a:ln>
                  <a:noFill/>
                </a:ln>
                <a:solidFill>
                  <a:srgbClr val="0000FF"/>
                </a:solidFill>
                <a:effectLst/>
                <a:uLnTx/>
                <a:uFillTx/>
                <a:latin typeface="Calibri" panose="020F0502020204030204"/>
                <a:ea typeface="ＭＳ Ｐゴシック" charset="0"/>
                <a:cs typeface="+mn-cs"/>
              </a:rPr>
              <a:t>idf</a:t>
            </a:r>
            <a:endParaRPr kumimoji="0" lang="en-US" sz="1350" b="0" i="0" u="none" strike="noStrike" kern="1200" cap="none" spc="0" normalizeH="0" baseline="0" noProof="0" dirty="0">
              <a:ln>
                <a:noFill/>
              </a:ln>
              <a:solidFill>
                <a:srgbClr val="0000FF"/>
              </a:solidFill>
              <a:effectLst/>
              <a:uLnTx/>
              <a:uFillTx/>
              <a:latin typeface="Calibri" panose="020F0502020204030204"/>
              <a:ea typeface="ＭＳ Ｐゴシック" charset="0"/>
              <a:cs typeface="+mn-cs"/>
            </a:endParaRPr>
          </a:p>
        </p:txBody>
      </p:sp>
      <p:pic>
        <p:nvPicPr>
          <p:cNvPr id="13" name="Picture 12">
            <a:extLst>
              <a:ext uri="{FF2B5EF4-FFF2-40B4-BE49-F238E27FC236}">
                <a16:creationId xmlns:a16="http://schemas.microsoft.com/office/drawing/2014/main" id="{F1C1F521-4D37-354E-9A43-04CAB057C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032" y="1281414"/>
            <a:ext cx="4005452" cy="648502"/>
          </a:xfrm>
          <a:prstGeom prst="rect">
            <a:avLst/>
          </a:prstGeom>
        </p:spPr>
      </p:pic>
    </p:spTree>
    <p:extLst>
      <p:ext uri="{BB962C8B-B14F-4D97-AF65-F5344CB8AC3E}">
        <p14:creationId xmlns:p14="http://schemas.microsoft.com/office/powerpoint/2010/main" val="3937627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3350"/>
            <a:ext cx="7467600" cy="742950"/>
          </a:xfrm>
        </p:spPr>
        <p:txBody>
          <a:bodyPr/>
          <a:lstStyle/>
          <a:p>
            <a:r>
              <a:rPr lang="en-CA" dirty="0" err="1" smtClean="0"/>
              <a:t>Tf-idf</a:t>
            </a:r>
            <a:endParaRPr lang="en-CA" dirty="0"/>
          </a:p>
        </p:txBody>
      </p:sp>
      <p:pic>
        <p:nvPicPr>
          <p:cNvPr id="7" name="Content Placeholder 6"/>
          <p:cNvPicPr>
            <a:picLocks noGrp="1" noChangeAspect="1"/>
          </p:cNvPicPr>
          <p:nvPr>
            <p:ph idx="1"/>
          </p:nvPr>
        </p:nvPicPr>
        <p:blipFill>
          <a:blip r:embed="rId3"/>
          <a:stretch>
            <a:fillRect/>
          </a:stretch>
        </p:blipFill>
        <p:spPr>
          <a:xfrm>
            <a:off x="848475" y="2494798"/>
            <a:ext cx="7605431" cy="2553452"/>
          </a:xfrm>
          <a:prstGeom prst="rect">
            <a:avLst/>
          </a:prstGeom>
        </p:spPr>
      </p:pic>
      <p:sp>
        <p:nvSpPr>
          <p:cNvPr id="4" name="Date Placeholder 3"/>
          <p:cNvSpPr>
            <a:spLocks noGrp="1"/>
          </p:cNvSpPr>
          <p:nvPr>
            <p:ph type="dt" sz="half" idx="10"/>
          </p:nvPr>
        </p:nvSpPr>
        <p:spPr/>
        <p:txBody>
          <a:bodyPr/>
          <a:lstStyle/>
          <a:p>
            <a:pPr>
              <a:defRPr/>
            </a:pPr>
            <a:fld id="{F68E246A-D561-4005-8342-9120AE4D88D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21</a:t>
            </a:fld>
            <a:endParaRPr lang="en-US"/>
          </a:p>
        </p:txBody>
      </p:sp>
      <p:pic>
        <p:nvPicPr>
          <p:cNvPr id="8" name="Picture 7"/>
          <p:cNvPicPr>
            <a:picLocks noChangeAspect="1"/>
          </p:cNvPicPr>
          <p:nvPr/>
        </p:nvPicPr>
        <p:blipFill>
          <a:blip r:embed="rId4"/>
          <a:stretch>
            <a:fillRect/>
          </a:stretch>
        </p:blipFill>
        <p:spPr>
          <a:xfrm>
            <a:off x="2667000" y="328953"/>
            <a:ext cx="5796738" cy="916845"/>
          </a:xfrm>
          <a:prstGeom prst="rect">
            <a:avLst/>
          </a:prstGeom>
        </p:spPr>
      </p:pic>
      <p:pic>
        <p:nvPicPr>
          <p:cNvPr id="9" name="Picture 8"/>
          <p:cNvPicPr>
            <a:picLocks noChangeAspect="1"/>
          </p:cNvPicPr>
          <p:nvPr/>
        </p:nvPicPr>
        <p:blipFill>
          <a:blip r:embed="rId5"/>
          <a:stretch>
            <a:fillRect/>
          </a:stretch>
        </p:blipFill>
        <p:spPr>
          <a:xfrm>
            <a:off x="2895600" y="1202536"/>
            <a:ext cx="2470803" cy="834310"/>
          </a:xfrm>
          <a:prstGeom prst="rect">
            <a:avLst/>
          </a:prstGeom>
        </p:spPr>
      </p:pic>
      <p:pic>
        <p:nvPicPr>
          <p:cNvPr id="10" name="Picture 9">
            <a:extLst>
              <a:ext uri="{FF2B5EF4-FFF2-40B4-BE49-F238E27FC236}">
                <a16:creationId xmlns:a16="http://schemas.microsoft.com/office/drawing/2014/main" id="{8AF68A65-07F6-9842-8CA4-96AE954ED5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641408"/>
            <a:ext cx="2033680" cy="395438"/>
          </a:xfrm>
          <a:prstGeom prst="rect">
            <a:avLst/>
          </a:prstGeom>
        </p:spPr>
      </p:pic>
    </p:spTree>
    <p:extLst>
      <p:ext uri="{BB962C8B-B14F-4D97-AF65-F5344CB8AC3E}">
        <p14:creationId xmlns:p14="http://schemas.microsoft.com/office/powerpoint/2010/main" val="3745905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248B-1848-9F49-9FC0-B9CD13B2721C}"/>
              </a:ext>
            </a:extLst>
          </p:cNvPr>
          <p:cNvSpPr>
            <a:spLocks noGrp="1"/>
          </p:cNvSpPr>
          <p:nvPr>
            <p:ph type="title"/>
          </p:nvPr>
        </p:nvSpPr>
        <p:spPr/>
        <p:txBody>
          <a:bodyPr/>
          <a:lstStyle/>
          <a:p>
            <a:r>
              <a:rPr lang="en-US" dirty="0"/>
              <a:t>Summary: </a:t>
            </a:r>
            <a:r>
              <a:rPr lang="en-US" dirty="0" err="1"/>
              <a:t>tf-idf</a:t>
            </a:r>
            <a:endParaRPr lang="en-US" dirty="0"/>
          </a:p>
        </p:txBody>
      </p:sp>
      <p:sp>
        <p:nvSpPr>
          <p:cNvPr id="3" name="Content Placeholder 2">
            <a:extLst>
              <a:ext uri="{FF2B5EF4-FFF2-40B4-BE49-F238E27FC236}">
                <a16:creationId xmlns:a16="http://schemas.microsoft.com/office/drawing/2014/main" id="{A85638B3-8744-0347-A4D7-CD726FB6ECB4}"/>
              </a:ext>
            </a:extLst>
          </p:cNvPr>
          <p:cNvSpPr>
            <a:spLocks noGrp="1"/>
          </p:cNvSpPr>
          <p:nvPr>
            <p:ph idx="1"/>
          </p:nvPr>
        </p:nvSpPr>
        <p:spPr/>
        <p:txBody>
          <a:bodyPr>
            <a:normAutofit/>
          </a:bodyPr>
          <a:lstStyle/>
          <a:p>
            <a:r>
              <a:rPr lang="en-US" sz="2400" dirty="0"/>
              <a:t>Compare two words using </a:t>
            </a:r>
            <a:r>
              <a:rPr lang="en-US" sz="2400" dirty="0" err="1"/>
              <a:t>tf-idf</a:t>
            </a:r>
            <a:r>
              <a:rPr lang="en-US" sz="2400" dirty="0"/>
              <a:t> cosine to see if they are similar</a:t>
            </a:r>
          </a:p>
          <a:p>
            <a:r>
              <a:rPr lang="en-US" sz="2400" dirty="0"/>
              <a:t>Compare two documents</a:t>
            </a:r>
          </a:p>
          <a:p>
            <a:pPr lvl="1"/>
            <a:r>
              <a:rPr lang="en-US" sz="2100" dirty="0"/>
              <a:t>Take the centroid of vectors of all the words in the document</a:t>
            </a:r>
          </a:p>
          <a:p>
            <a:pPr lvl="1"/>
            <a:r>
              <a:rPr lang="en-US" sz="2100" dirty="0"/>
              <a:t>Centroid document vector is:</a:t>
            </a:r>
          </a:p>
        </p:txBody>
      </p:sp>
      <p:pic>
        <p:nvPicPr>
          <p:cNvPr id="4" name="Picture 3">
            <a:extLst>
              <a:ext uri="{FF2B5EF4-FFF2-40B4-BE49-F238E27FC236}">
                <a16:creationId xmlns:a16="http://schemas.microsoft.com/office/drawing/2014/main" id="{2917FDC8-7FBA-7B4C-8459-A4FF8D6FDB8B}"/>
              </a:ext>
            </a:extLst>
          </p:cNvPr>
          <p:cNvPicPr>
            <a:picLocks noChangeAspect="1"/>
          </p:cNvPicPr>
          <p:nvPr/>
        </p:nvPicPr>
        <p:blipFill>
          <a:blip r:embed="rId2"/>
          <a:stretch>
            <a:fillRect/>
          </a:stretch>
        </p:blipFill>
        <p:spPr>
          <a:xfrm>
            <a:off x="2514600" y="3657600"/>
            <a:ext cx="3798094" cy="1104900"/>
          </a:xfrm>
          <a:prstGeom prst="rect">
            <a:avLst/>
          </a:prstGeom>
        </p:spPr>
      </p:pic>
    </p:spTree>
    <p:extLst>
      <p:ext uri="{BB962C8B-B14F-4D97-AF65-F5344CB8AC3E}">
        <p14:creationId xmlns:p14="http://schemas.microsoft.com/office/powerpoint/2010/main" val="317486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467600" cy="742950"/>
          </a:xfrm>
        </p:spPr>
        <p:txBody>
          <a:bodyPr/>
          <a:lstStyle/>
          <a:p>
            <a:r>
              <a:rPr lang="en-US" dirty="0" smtClean="0"/>
              <a:t>The word-word or word-context matrix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971550"/>
                <a:ext cx="8839200" cy="3505200"/>
              </a:xfrm>
            </p:spPr>
            <p:txBody>
              <a:bodyPr/>
              <a:lstStyle/>
              <a:p>
                <a:r>
                  <a:rPr lang="en-US" sz="2800" dirty="0" smtClean="0"/>
                  <a:t>Instead of entire documents, use smaller contexts</a:t>
                </a:r>
              </a:p>
              <a:p>
                <a:pPr lvl="1"/>
                <a:r>
                  <a:rPr lang="en-US" sz="2400" dirty="0" smtClean="0"/>
                  <a:t>How many times row and column words appear in same </a:t>
                </a:r>
                <a:r>
                  <a:rPr lang="en-US" sz="2400" b="1" dirty="0" smtClean="0"/>
                  <a:t>paragraph</a:t>
                </a:r>
              </a:p>
              <a:p>
                <a:pPr lvl="1"/>
                <a:r>
                  <a:rPr lang="en-US" sz="2400" dirty="0"/>
                  <a:t>How many times </a:t>
                </a:r>
                <a:r>
                  <a:rPr lang="en-US" sz="2400" dirty="0" smtClean="0"/>
                  <a:t>column/context word appears in </a:t>
                </a:r>
                <a:r>
                  <a:rPr lang="en-US" sz="2400" b="1" dirty="0"/>
                  <a:t>Window </a:t>
                </a:r>
                <a:r>
                  <a:rPr lang="en-US" sz="2400" b="1" dirty="0" smtClean="0"/>
                  <a:t>of </a:t>
                </a:r>
                <a14:m>
                  <m:oMath xmlns:m="http://schemas.openxmlformats.org/officeDocument/2006/math">
                    <m:r>
                      <a:rPr lang="en-US" sz="2400" b="1" i="1" smtClean="0">
                        <a:latin typeface="Cambria Math" charset="0"/>
                        <a:ea typeface="Cambria Math" charset="0"/>
                        <a:cs typeface="Cambria Math" charset="0"/>
                      </a:rPr>
                      <m:t>±</m:t>
                    </m:r>
                  </m:oMath>
                </a14:m>
                <a:r>
                  <a:rPr lang="en-US" sz="2400" b="1" dirty="0" smtClean="0"/>
                  <a:t> k words </a:t>
                </a:r>
                <a:r>
                  <a:rPr lang="en-US" sz="2400" dirty="0" smtClean="0"/>
                  <a:t>around row word</a:t>
                </a:r>
              </a:p>
              <a:p>
                <a:r>
                  <a:rPr lang="en-US" sz="2800" dirty="0" smtClean="0"/>
                  <a:t>Each vector is now of length |V|, </a:t>
                </a:r>
                <a:r>
                  <a:rPr lang="en-US" sz="2800" dirty="0"/>
                  <a:t> </a:t>
                </a:r>
                <a:r>
                  <a:rPr lang="en-US" sz="2800" dirty="0" smtClean="0"/>
                  <a:t>word-word matrix is |</a:t>
                </a:r>
                <a:r>
                  <a:rPr lang="en-US" sz="2800" dirty="0" err="1" smtClean="0"/>
                  <a:t>V|x|V</a:t>
                </a:r>
                <a:r>
                  <a:rPr lang="en-US" sz="2800"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971550"/>
                <a:ext cx="8839200" cy="3505200"/>
              </a:xfrm>
              <a:blipFill rotWithShape="1">
                <a:blip r:embed="rId3"/>
                <a:stretch>
                  <a:fillRect l="-1172" t="-1565" r="-69"/>
                </a:stretch>
              </a:blipFill>
            </p:spPr>
            <p:txBody>
              <a:bodyPr/>
              <a:lstStyle/>
              <a:p>
                <a:r>
                  <a:rPr lang="en-CA">
                    <a:noFill/>
                  </a:rPr>
                  <a:t> </a:t>
                </a:r>
              </a:p>
            </p:txBody>
          </p:sp>
        </mc:Fallback>
      </mc:AlternateContent>
      <p:sp>
        <p:nvSpPr>
          <p:cNvPr id="5" name="Date Placeholder 4"/>
          <p:cNvSpPr>
            <a:spLocks noGrp="1"/>
          </p:cNvSpPr>
          <p:nvPr>
            <p:ph type="dt" sz="half" idx="10"/>
          </p:nvPr>
        </p:nvSpPr>
        <p:spPr/>
        <p:txBody>
          <a:bodyPr/>
          <a:lstStyle/>
          <a:p>
            <a:pPr>
              <a:defRPr/>
            </a:pPr>
            <a:fld id="{757D37B8-0BA3-4D93-9FC1-9B338DFCF9D5}"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23</a:t>
            </a:fld>
            <a:endParaRPr lang="en-US"/>
          </a:p>
        </p:txBody>
      </p:sp>
    </p:spTree>
    <p:extLst>
      <p:ext uri="{BB962C8B-B14F-4D97-AF65-F5344CB8AC3E}">
        <p14:creationId xmlns:p14="http://schemas.microsoft.com/office/powerpoint/2010/main" val="1416181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C39-A3FB-7848-82D3-74D9643E8F70}"/>
              </a:ext>
            </a:extLst>
          </p:cNvPr>
          <p:cNvSpPr>
            <a:spLocks noGrp="1"/>
          </p:cNvSpPr>
          <p:nvPr>
            <p:ph type="title"/>
          </p:nvPr>
        </p:nvSpPr>
        <p:spPr/>
        <p:txBody>
          <a:bodyPr>
            <a:normAutofit/>
          </a:bodyPr>
          <a:lstStyle/>
          <a:p>
            <a:r>
              <a:rPr lang="en-US" dirty="0"/>
              <a:t> But raw frequency is a bad representation</a:t>
            </a:r>
          </a:p>
        </p:txBody>
      </p:sp>
      <p:sp>
        <p:nvSpPr>
          <p:cNvPr id="3" name="Content Placeholder 2">
            <a:extLst>
              <a:ext uri="{FF2B5EF4-FFF2-40B4-BE49-F238E27FC236}">
                <a16:creationId xmlns:a16="http://schemas.microsoft.com/office/drawing/2014/main" id="{48A7AC3A-0656-4741-9877-4E979E583BDE}"/>
              </a:ext>
            </a:extLst>
          </p:cNvPr>
          <p:cNvSpPr>
            <a:spLocks noGrp="1"/>
          </p:cNvSpPr>
          <p:nvPr>
            <p:ph idx="1"/>
          </p:nvPr>
        </p:nvSpPr>
        <p:spPr/>
        <p:txBody>
          <a:bodyPr/>
          <a:lstStyle/>
          <a:p>
            <a:r>
              <a:rPr lang="en-US" sz="2100" dirty="0"/>
              <a:t>Frequency is clearly useful; if </a:t>
            </a:r>
            <a:r>
              <a:rPr lang="en-US" sz="2100" i="1" dirty="0"/>
              <a:t>sugar</a:t>
            </a:r>
            <a:r>
              <a:rPr lang="en-US" sz="2100" dirty="0"/>
              <a:t> appears a lot near </a:t>
            </a:r>
            <a:r>
              <a:rPr lang="en-US" sz="2100" i="1" dirty="0"/>
              <a:t>apricot</a:t>
            </a:r>
            <a:r>
              <a:rPr lang="en-US" sz="2100" dirty="0"/>
              <a:t>, that's useful information.</a:t>
            </a:r>
          </a:p>
          <a:p>
            <a:pPr marL="0" indent="0">
              <a:buNone/>
            </a:pPr>
            <a:r>
              <a:rPr lang="en-US" sz="2100" dirty="0"/>
              <a:t>But overly frequent words like </a:t>
            </a:r>
            <a:r>
              <a:rPr lang="en-US" sz="2100" i="1" dirty="0"/>
              <a:t>the</a:t>
            </a:r>
            <a:r>
              <a:rPr lang="en-US" sz="2100" dirty="0"/>
              <a:t>, </a:t>
            </a:r>
            <a:r>
              <a:rPr lang="en-US" sz="2100" i="1" dirty="0"/>
              <a:t>it,</a:t>
            </a:r>
            <a:r>
              <a:rPr lang="en-US" sz="2100" dirty="0"/>
              <a:t> or </a:t>
            </a:r>
            <a:r>
              <a:rPr lang="en-US" sz="2100" i="1" dirty="0"/>
              <a:t>they</a:t>
            </a:r>
            <a:r>
              <a:rPr lang="en-US" sz="2100" dirty="0"/>
              <a:t> are not very informative about the context</a:t>
            </a:r>
          </a:p>
          <a:p>
            <a:pPr marL="0" indent="0">
              <a:buNone/>
            </a:pPr>
            <a:r>
              <a:rPr lang="en-US" sz="2100" dirty="0"/>
              <a:t>Need a function that resolves this frequency paradox!</a:t>
            </a:r>
          </a:p>
          <a:p>
            <a:pPr marL="0" indent="0">
              <a:buNone/>
            </a:pPr>
            <a:endParaRPr lang="en-US" dirty="0"/>
          </a:p>
          <a:p>
            <a:endParaRPr lang="en-US" dirty="0"/>
          </a:p>
        </p:txBody>
      </p:sp>
    </p:spTree>
    <p:extLst>
      <p:ext uri="{BB962C8B-B14F-4D97-AF65-F5344CB8AC3E}">
        <p14:creationId xmlns:p14="http://schemas.microsoft.com/office/powerpoint/2010/main" val="207463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551359" y="302895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1" name="Rectangle 10"/>
          <p:cNvSpPr/>
          <p:nvPr/>
        </p:nvSpPr>
        <p:spPr bwMode="auto">
          <a:xfrm>
            <a:off x="7151559" y="302895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2" name="Rectangle 11"/>
          <p:cNvSpPr/>
          <p:nvPr/>
        </p:nvSpPr>
        <p:spPr bwMode="auto">
          <a:xfrm>
            <a:off x="3951159" y="363855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3" name="Rectangle 12"/>
          <p:cNvSpPr/>
          <p:nvPr/>
        </p:nvSpPr>
        <p:spPr bwMode="auto">
          <a:xfrm>
            <a:off x="6465759" y="363855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240812" y="0"/>
                <a:ext cx="8598388" cy="742950"/>
              </a:xfrm>
            </p:spPr>
            <p:txBody>
              <a:bodyPr/>
              <a:lstStyle/>
              <a:p>
                <a:r>
                  <a:rPr lang="en-US" dirty="0" smtClean="0"/>
                  <a:t>Word-Word matrix: Sample </a:t>
                </a:r>
                <a:r>
                  <a:rPr lang="en-US" dirty="0"/>
                  <a:t>contexts </a:t>
                </a:r>
                <a14:m>
                  <m:oMath xmlns:m="http://schemas.openxmlformats.org/officeDocument/2006/math">
                    <m:r>
                      <a:rPr lang="en-US" i="1">
                        <a:latin typeface="Cambria Math" charset="0"/>
                        <a:ea typeface="Cambria Math" charset="0"/>
                        <a:cs typeface="Cambria Math" charset="0"/>
                      </a:rPr>
                      <m:t>±</m:t>
                    </m:r>
                  </m:oMath>
                </a14:m>
                <a:r>
                  <a:rPr lang="en-US" dirty="0"/>
                  <a:t> 7 words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40812" y="0"/>
                <a:ext cx="8598388" cy="742950"/>
              </a:xfrm>
              <a:blipFill rotWithShape="1">
                <a:blip r:embed="rId3"/>
                <a:stretch>
                  <a:fillRect l="-1844" b="-27869"/>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a:xfrm>
            <a:off x="838200" y="5086350"/>
            <a:ext cx="1981200" cy="342900"/>
          </a:xfrm>
        </p:spPr>
        <p:txBody>
          <a:bodyPr/>
          <a:lstStyle/>
          <a:p>
            <a:fld id="{10F35DC5-7E65-8247-99AB-4E984F8A921E}" type="slidenum">
              <a:rPr lang="en-US" smtClean="0"/>
              <a:pPr/>
              <a:t>25</a:t>
            </a:fld>
            <a:endParaRPr lang="en-US"/>
          </a:p>
        </p:txBody>
      </p:sp>
      <p:sp>
        <p:nvSpPr>
          <p:cNvPr id="8" name="Rectangle 4"/>
          <p:cNvSpPr>
            <a:spLocks noChangeArrowheads="1"/>
          </p:cNvSpPr>
          <p:nvPr/>
        </p:nvSpPr>
        <p:spPr bwMode="auto">
          <a:xfrm rot="16200000">
            <a:off x="5657849" y="53340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646616" y="22860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115018748"/>
              </p:ext>
            </p:extLst>
          </p:nvPr>
        </p:nvGraphicFramePr>
        <p:xfrm>
          <a:off x="598488" y="2647950"/>
          <a:ext cx="7988300" cy="4800600"/>
        </p:xfrm>
        <a:graphic>
          <a:graphicData uri="http://schemas.openxmlformats.org/presentationml/2006/ole">
            <mc:AlternateContent xmlns:mc="http://schemas.openxmlformats.org/markup-compatibility/2006">
              <mc:Choice xmlns:v="urn:schemas-microsoft-com:vml" Requires="v">
                <p:oleObj spid="_x0000_s8510" name="Worksheet" r:id="rId4" imgW="7734300" imgH="4648200" progId="Excel.Sheet.12">
                  <p:embed/>
                </p:oleObj>
              </mc:Choice>
              <mc:Fallback>
                <p:oleObj name="Worksheet" r:id="rId4" imgW="7734300" imgH="4648200" progId="Excel.Sheet.12">
                  <p:embed/>
                  <p:pic>
                    <p:nvPicPr>
                      <p:cNvPr id="0" name=""/>
                      <p:cNvPicPr/>
                      <p:nvPr/>
                    </p:nvPicPr>
                    <p:blipFill>
                      <a:blip r:embed="rId5"/>
                      <a:stretch>
                        <a:fillRect/>
                      </a:stretch>
                    </p:blipFill>
                    <p:spPr>
                      <a:xfrm>
                        <a:off x="598488" y="2647950"/>
                        <a:ext cx="7988300" cy="4800600"/>
                      </a:xfrm>
                      <a:prstGeom prst="rect">
                        <a:avLst/>
                      </a:prstGeom>
                    </p:spPr>
                  </p:pic>
                </p:oleObj>
              </mc:Fallback>
            </mc:AlternateContent>
          </a:graphicData>
        </a:graphic>
      </p:graphicFrame>
      <p:pic>
        <p:nvPicPr>
          <p:cNvPr id="14"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09800" y="783999"/>
            <a:ext cx="8510954"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extBox 5"/>
          <p:cNvSpPr txBox="1"/>
          <p:nvPr/>
        </p:nvSpPr>
        <p:spPr>
          <a:xfrm>
            <a:off x="647236" y="4324350"/>
            <a:ext cx="343364" cy="369332"/>
          </a:xfrm>
          <a:prstGeom prst="rect">
            <a:avLst/>
          </a:prstGeom>
          <a:noFill/>
        </p:spPr>
        <p:txBody>
          <a:bodyPr wrap="none" rtlCol="0">
            <a:spAutoFit/>
          </a:bodyPr>
          <a:lstStyle/>
          <a:p>
            <a:r>
              <a:rPr lang="en-US" sz="1800" dirty="0" smtClean="0">
                <a:solidFill>
                  <a:srgbClr val="FF0000"/>
                </a:solidFill>
                <a:latin typeface="+mn-lt"/>
              </a:rPr>
              <a:t>…</a:t>
            </a:r>
            <a:endParaRPr lang="en-US" sz="1800" dirty="0">
              <a:solidFill>
                <a:srgbClr val="FF0000"/>
              </a:solidFill>
              <a:latin typeface="+mn-lt"/>
            </a:endParaRPr>
          </a:p>
        </p:txBody>
      </p:sp>
      <p:sp>
        <p:nvSpPr>
          <p:cNvPr id="15" name="TextBox 14"/>
          <p:cNvSpPr txBox="1"/>
          <p:nvPr/>
        </p:nvSpPr>
        <p:spPr>
          <a:xfrm>
            <a:off x="2819400" y="4379952"/>
            <a:ext cx="343364" cy="369332"/>
          </a:xfrm>
          <a:prstGeom prst="rect">
            <a:avLst/>
          </a:prstGeom>
          <a:noFill/>
        </p:spPr>
        <p:txBody>
          <a:bodyPr wrap="none" rtlCol="0">
            <a:spAutoFit/>
          </a:bodyPr>
          <a:lstStyle/>
          <a:p>
            <a:r>
              <a:rPr lang="en-US" sz="1800" dirty="0" smtClean="0">
                <a:solidFill>
                  <a:srgbClr val="FF0000"/>
                </a:solidFill>
                <a:latin typeface="+mn-lt"/>
              </a:rPr>
              <a:t>…</a:t>
            </a:r>
            <a:endParaRPr lang="en-US" sz="1800" dirty="0">
              <a:solidFill>
                <a:srgbClr val="FF0000"/>
              </a:solidFill>
              <a:latin typeface="+mn-lt"/>
            </a:endParaRPr>
          </a:p>
        </p:txBody>
      </p:sp>
      <p:sp>
        <p:nvSpPr>
          <p:cNvPr id="3" name="Date Placeholder 2"/>
          <p:cNvSpPr>
            <a:spLocks noGrp="1"/>
          </p:cNvSpPr>
          <p:nvPr>
            <p:ph type="dt" sz="half" idx="10"/>
          </p:nvPr>
        </p:nvSpPr>
        <p:spPr/>
        <p:txBody>
          <a:bodyPr/>
          <a:lstStyle/>
          <a:p>
            <a:pPr>
              <a:defRPr/>
            </a:pPr>
            <a:fld id="{63BB3BD3-D882-40EA-882A-90CAE8A64B89}"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16" name="TextBox 15"/>
          <p:cNvSpPr txBox="1"/>
          <p:nvPr/>
        </p:nvSpPr>
        <p:spPr>
          <a:xfrm>
            <a:off x="4468407" y="1560840"/>
            <a:ext cx="343364" cy="369332"/>
          </a:xfrm>
          <a:prstGeom prst="rect">
            <a:avLst/>
          </a:prstGeom>
          <a:noFill/>
        </p:spPr>
        <p:txBody>
          <a:bodyPr wrap="none" rtlCol="0">
            <a:spAutoFit/>
          </a:bodyPr>
          <a:lstStyle/>
          <a:p>
            <a:r>
              <a:rPr lang="en-US" sz="1800" dirty="0" smtClean="0">
                <a:latin typeface="+mn-lt"/>
              </a:rPr>
              <a:t>…</a:t>
            </a:r>
            <a:endParaRPr lang="en-US" sz="1800" dirty="0">
              <a:latin typeface="+mn-lt"/>
            </a:endParaRPr>
          </a:p>
        </p:txBody>
      </p:sp>
      <p:sp>
        <p:nvSpPr>
          <p:cNvPr id="17" name="TextBox 16"/>
          <p:cNvSpPr txBox="1"/>
          <p:nvPr/>
        </p:nvSpPr>
        <p:spPr>
          <a:xfrm>
            <a:off x="2396828" y="1613848"/>
            <a:ext cx="343364" cy="369332"/>
          </a:xfrm>
          <a:prstGeom prst="rect">
            <a:avLst/>
          </a:prstGeom>
          <a:noFill/>
        </p:spPr>
        <p:txBody>
          <a:bodyPr wrap="none" rtlCol="0">
            <a:spAutoFit/>
          </a:bodyPr>
          <a:lstStyle/>
          <a:p>
            <a:r>
              <a:rPr lang="en-US" sz="1800" dirty="0" smtClean="0">
                <a:latin typeface="+mn-lt"/>
              </a:rPr>
              <a:t>…</a:t>
            </a:r>
            <a:endParaRPr lang="en-US" sz="1800" dirty="0">
              <a:latin typeface="+mn-lt"/>
            </a:endParaRPr>
          </a:p>
        </p:txBody>
      </p:sp>
      <p:sp>
        <p:nvSpPr>
          <p:cNvPr id="18" name="TextBox 17"/>
          <p:cNvSpPr txBox="1"/>
          <p:nvPr/>
        </p:nvSpPr>
        <p:spPr>
          <a:xfrm>
            <a:off x="6773689" y="1613848"/>
            <a:ext cx="343364" cy="369332"/>
          </a:xfrm>
          <a:prstGeom prst="rect">
            <a:avLst/>
          </a:prstGeom>
          <a:noFill/>
        </p:spPr>
        <p:txBody>
          <a:bodyPr wrap="none" rtlCol="0">
            <a:spAutoFit/>
          </a:bodyPr>
          <a:lstStyle/>
          <a:p>
            <a:r>
              <a:rPr lang="en-US" sz="1800" dirty="0" smtClean="0">
                <a:latin typeface="+mn-lt"/>
              </a:rPr>
              <a:t>…</a:t>
            </a:r>
            <a:endParaRPr lang="en-US" sz="1800" dirty="0">
              <a:latin typeface="+mn-lt"/>
            </a:endParaRPr>
          </a:p>
        </p:txBody>
      </p:sp>
      <p:sp>
        <p:nvSpPr>
          <p:cNvPr id="19" name="Content Placeholder 2"/>
          <p:cNvSpPr>
            <a:spLocks noGrp="1"/>
          </p:cNvSpPr>
          <p:nvPr>
            <p:ph idx="1"/>
          </p:nvPr>
        </p:nvSpPr>
        <p:spPr>
          <a:xfrm>
            <a:off x="209800" y="2135580"/>
            <a:ext cx="8839200" cy="685800"/>
          </a:xfrm>
        </p:spPr>
        <p:txBody>
          <a:bodyPr/>
          <a:lstStyle/>
          <a:p>
            <a:r>
              <a:rPr lang="en-US" sz="2800" dirty="0" smtClean="0"/>
              <a:t>Portion of matrix from the Brown corpus</a:t>
            </a:r>
          </a:p>
        </p:txBody>
      </p:sp>
      <mc:AlternateContent xmlns:mc="http://schemas.openxmlformats.org/markup-compatibility/2006" xmlns:p14="http://schemas.microsoft.com/office/powerpoint/2010/main">
        <mc:Choice Requires="p14">
          <p:contentPart p14:bwMode="auto" r:id="rId7">
            <p14:nvContentPartPr>
              <p14:cNvPr id="20" name="Ink 19"/>
              <p14:cNvContentPartPr/>
              <p14:nvPr/>
            </p14:nvContentPartPr>
            <p14:xfrm>
              <a:off x="380520" y="2401200"/>
              <a:ext cx="8510760" cy="2286360"/>
            </p14:xfrm>
          </p:contentPart>
        </mc:Choice>
        <mc:Fallback xmlns="">
          <p:pic>
            <p:nvPicPr>
              <p:cNvPr id="20" name="Ink 19"/>
              <p:cNvPicPr/>
              <p:nvPr/>
            </p:nvPicPr>
            <p:blipFill>
              <a:blip r:embed="rId8"/>
              <a:stretch>
                <a:fillRect/>
              </a:stretch>
            </p:blipFill>
            <p:spPr>
              <a:xfrm>
                <a:off x="373680" y="2390040"/>
                <a:ext cx="8529480" cy="2304360"/>
              </a:xfrm>
              <a:prstGeom prst="rect">
                <a:avLst/>
              </a:prstGeom>
            </p:spPr>
          </p:pic>
        </mc:Fallback>
      </mc:AlternateContent>
    </p:spTree>
    <p:extLst>
      <p:ext uri="{BB962C8B-B14F-4D97-AF65-F5344CB8AC3E}">
        <p14:creationId xmlns:p14="http://schemas.microsoft.com/office/powerpoint/2010/main" val="249469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68E246A-D561-4005-8342-9120AE4D88D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26</a:t>
            </a:fld>
            <a:endParaRPr lang="en-US"/>
          </a:p>
        </p:txBody>
      </p:sp>
      <p:pic>
        <p:nvPicPr>
          <p:cNvPr id="7" name="Picture 6"/>
          <p:cNvPicPr>
            <a:picLocks noChangeAspect="1"/>
          </p:cNvPicPr>
          <p:nvPr/>
        </p:nvPicPr>
        <p:blipFill>
          <a:blip r:embed="rId3"/>
          <a:stretch>
            <a:fillRect/>
          </a:stretch>
        </p:blipFill>
        <p:spPr>
          <a:xfrm>
            <a:off x="609600" y="1581150"/>
            <a:ext cx="6705600" cy="3131020"/>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054972898"/>
              </p:ext>
            </p:extLst>
          </p:nvPr>
        </p:nvGraphicFramePr>
        <p:xfrm>
          <a:off x="1295400" y="209550"/>
          <a:ext cx="5410200" cy="3251281"/>
        </p:xfrm>
        <a:graphic>
          <a:graphicData uri="http://schemas.openxmlformats.org/presentationml/2006/ole">
            <mc:AlternateContent xmlns:mc="http://schemas.openxmlformats.org/markup-compatibility/2006">
              <mc:Choice xmlns:v="urn:schemas-microsoft-com:vml" Requires="v">
                <p:oleObj spid="_x0000_s43017" name="Worksheet" r:id="rId4" imgW="7734300" imgH="4648200" progId="Excel.Sheet.12">
                  <p:embed/>
                </p:oleObj>
              </mc:Choice>
              <mc:Fallback>
                <p:oleObj name="Worksheet" r:id="rId4" imgW="7734300" imgH="4648200" progId="Excel.Sheet.12">
                  <p:embed/>
                  <p:pic>
                    <p:nvPicPr>
                      <p:cNvPr id="7" name="Object 6"/>
                      <p:cNvPicPr/>
                      <p:nvPr/>
                    </p:nvPicPr>
                    <p:blipFill>
                      <a:blip r:embed="rId5"/>
                      <a:stretch>
                        <a:fillRect/>
                      </a:stretch>
                    </p:blipFill>
                    <p:spPr>
                      <a:xfrm>
                        <a:off x="1295400" y="209550"/>
                        <a:ext cx="5410200" cy="3251281"/>
                      </a:xfrm>
                      <a:prstGeom prst="rect">
                        <a:avLst/>
                      </a:prstGeom>
                    </p:spPr>
                  </p:pic>
                </p:oleObj>
              </mc:Fallback>
            </mc:AlternateContent>
          </a:graphicData>
        </a:graphic>
      </p:graphicFrame>
    </p:spTree>
    <p:extLst>
      <p:ext uri="{BB962C8B-B14F-4D97-AF65-F5344CB8AC3E}">
        <p14:creationId xmlns:p14="http://schemas.microsoft.com/office/powerpoint/2010/main" val="2200022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9550"/>
            <a:ext cx="7467600" cy="742950"/>
          </a:xfrm>
        </p:spPr>
        <p:txBody>
          <a:bodyPr/>
          <a:lstStyle/>
          <a:p>
            <a:r>
              <a:rPr lang="en-US" dirty="0" smtClean="0"/>
              <a:t>Word-word matrix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123950"/>
                <a:ext cx="8534400" cy="3333750"/>
              </a:xfrm>
            </p:spPr>
            <p:txBody>
              <a:bodyPr/>
              <a:lstStyle/>
              <a:p>
                <a:r>
                  <a:rPr lang="en-US" dirty="0" smtClean="0"/>
                  <a:t>We showed only 4x6, but the real matrix is 50,000 x 50,000</a:t>
                </a:r>
              </a:p>
              <a:p>
                <a:pPr lvl="1"/>
                <a:r>
                  <a:rPr lang="en-US" dirty="0" smtClean="0"/>
                  <a:t>So it’s very </a:t>
                </a:r>
                <a:r>
                  <a:rPr lang="en-US" b="1" dirty="0" smtClean="0"/>
                  <a:t>sparse</a:t>
                </a:r>
              </a:p>
              <a:p>
                <a:pPr lvl="2"/>
                <a:r>
                  <a:rPr lang="en-US" dirty="0" smtClean="0"/>
                  <a:t>Most values are 0.</a:t>
                </a:r>
              </a:p>
              <a:p>
                <a:pPr lvl="1"/>
                <a:r>
                  <a:rPr lang="en-US" dirty="0" smtClean="0"/>
                  <a:t>That’s OK, since there are lots of efficient algorithms for sparse matrices.</a:t>
                </a:r>
              </a:p>
              <a:p>
                <a:r>
                  <a:rPr lang="en-US" dirty="0" smtClean="0"/>
                  <a:t>The size of (context) windows depends on your goals</a:t>
                </a:r>
              </a:p>
              <a:p>
                <a:pPr lvl="1"/>
                <a:r>
                  <a:rPr lang="en-US" dirty="0" smtClean="0"/>
                  <a:t>The shorter the windows , the more </a:t>
                </a:r>
                <a:r>
                  <a:rPr lang="en-US" b="1" dirty="0" smtClean="0"/>
                  <a:t>syntactic</a:t>
                </a:r>
                <a:r>
                  <a:rPr lang="en-US" dirty="0" smtClean="0"/>
                  <a:t> the representation</a:t>
                </a:r>
              </a:p>
              <a:p>
                <a:pPr marL="800100" lvl="2" indent="0">
                  <a:buNone/>
                </a:pPr>
                <a14:m>
                  <m:oMath xmlns:m="http://schemas.openxmlformats.org/officeDocument/2006/math">
                    <m:r>
                      <a:rPr lang="en-US" i="1">
                        <a:latin typeface="Cambria Math" charset="0"/>
                        <a:ea typeface="Cambria Math" charset="0"/>
                        <a:cs typeface="Cambria Math" charset="0"/>
                      </a:rPr>
                      <m:t>±</m:t>
                    </m:r>
                  </m:oMath>
                </a14:m>
                <a:r>
                  <a:rPr lang="en-US" dirty="0"/>
                  <a:t> </a:t>
                </a:r>
                <a:r>
                  <a:rPr lang="en-US" dirty="0" smtClean="0"/>
                  <a:t>1-3 very </a:t>
                </a:r>
                <a:r>
                  <a:rPr lang="en-US" dirty="0" err="1" smtClean="0"/>
                  <a:t>syntacticy</a:t>
                </a:r>
                <a:endParaRPr lang="en-US" dirty="0" smtClean="0"/>
              </a:p>
              <a:p>
                <a:pPr lvl="1"/>
                <a:r>
                  <a:rPr lang="en-US" dirty="0" smtClean="0"/>
                  <a:t>The longer the windows, the more </a:t>
                </a:r>
                <a:r>
                  <a:rPr lang="en-US" b="1" dirty="0" smtClean="0"/>
                  <a:t>semantic</a:t>
                </a:r>
                <a:r>
                  <a:rPr lang="en-US" dirty="0" smtClean="0"/>
                  <a:t> the representation</a:t>
                </a:r>
              </a:p>
              <a:p>
                <a:pPr marL="800100" lvl="2" indent="0">
                  <a:buNone/>
                </a:pPr>
                <a14:m>
                  <m:oMath xmlns:m="http://schemas.openxmlformats.org/officeDocument/2006/math">
                    <m:r>
                      <a:rPr lang="en-US" i="1">
                        <a:latin typeface="Cambria Math" charset="0"/>
                        <a:ea typeface="Cambria Math" charset="0"/>
                        <a:cs typeface="Cambria Math" charset="0"/>
                      </a:rPr>
                      <m:t>±</m:t>
                    </m:r>
                  </m:oMath>
                </a14:m>
                <a:r>
                  <a:rPr lang="en-US" dirty="0"/>
                  <a:t> </a:t>
                </a:r>
                <a:r>
                  <a:rPr lang="en-US" dirty="0" smtClean="0"/>
                  <a:t>4-10 more </a:t>
                </a:r>
                <a:r>
                  <a:rPr lang="en-US" dirty="0" err="1" smtClean="0"/>
                  <a:t>semanticy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123950"/>
                <a:ext cx="8534400" cy="3333750"/>
              </a:xfrm>
              <a:blipFill rotWithShape="1">
                <a:blip r:embed="rId2"/>
                <a:stretch>
                  <a:fillRect l="-929" t="-1463" b="-6947"/>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27</a:t>
            </a:fld>
            <a:endParaRPr lang="en-US"/>
          </a:p>
        </p:txBody>
      </p:sp>
      <p:sp>
        <p:nvSpPr>
          <p:cNvPr id="5" name="Date Placeholder 4"/>
          <p:cNvSpPr>
            <a:spLocks noGrp="1"/>
          </p:cNvSpPr>
          <p:nvPr>
            <p:ph type="dt" sz="half" idx="10"/>
          </p:nvPr>
        </p:nvSpPr>
        <p:spPr/>
        <p:txBody>
          <a:bodyPr/>
          <a:lstStyle/>
          <a:p>
            <a:pPr>
              <a:defRPr/>
            </a:pPr>
            <a:fld id="{DC8B8DCE-5F00-4147-89A6-6DC16E500C94}"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3349440" y="1816560"/>
              <a:ext cx="452160" cy="288000"/>
            </p14:xfrm>
          </p:contentPart>
        </mc:Choice>
        <mc:Fallback xmlns="">
          <p:pic>
            <p:nvPicPr>
              <p:cNvPr id="7" name="Ink 6"/>
              <p:cNvPicPr/>
              <p:nvPr/>
            </p:nvPicPr>
            <p:blipFill>
              <a:blip r:embed="rId4"/>
              <a:stretch>
                <a:fillRect/>
              </a:stretch>
            </p:blipFill>
            <p:spPr>
              <a:xfrm>
                <a:off x="3337560" y="1813320"/>
                <a:ext cx="470160" cy="303480"/>
              </a:xfrm>
              <a:prstGeom prst="rect">
                <a:avLst/>
              </a:prstGeom>
            </p:spPr>
          </p:pic>
        </mc:Fallback>
      </mc:AlternateContent>
    </p:spTree>
    <p:extLst>
      <p:ext uri="{BB962C8B-B14F-4D97-AF65-F5344CB8AC3E}">
        <p14:creationId xmlns:p14="http://schemas.microsoft.com/office/powerpoint/2010/main" val="12347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Positive </a:t>
            </a:r>
            <a:r>
              <a:rPr lang="en-US" sz="3600" dirty="0" err="1" smtClean="0">
                <a:solidFill>
                  <a:srgbClr val="A4001D"/>
                </a:solidFill>
                <a:ea typeface="ＭＳ Ｐゴシック" charset="0"/>
                <a:cs typeface="Calibri"/>
              </a:rPr>
              <a:t>Pointwise</a:t>
            </a:r>
            <a:r>
              <a:rPr lang="en-US" sz="3600" dirty="0" smtClean="0">
                <a:solidFill>
                  <a:srgbClr val="A4001D"/>
                </a:solidFill>
                <a:ea typeface="ＭＳ Ｐゴシック" charset="0"/>
                <a:cs typeface="Calibri"/>
              </a:rPr>
              <a:t> Mutual Information (PPMI)</a:t>
            </a:r>
            <a:endParaRPr lang="en-US" sz="3600" dirty="0">
              <a:solidFill>
                <a:srgbClr val="A4001D"/>
              </a:solidFill>
              <a:ea typeface="ＭＳ Ｐゴシック" charset="0"/>
              <a:cs typeface="Calibri"/>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644640" y="1692360"/>
              <a:ext cx="1834920" cy="823320"/>
            </p14:xfrm>
          </p:contentPart>
        </mc:Choice>
        <mc:Fallback xmlns="">
          <p:pic>
            <p:nvPicPr>
              <p:cNvPr id="2" name="Ink 1"/>
              <p:cNvPicPr/>
              <p:nvPr/>
            </p:nvPicPr>
            <p:blipFill>
              <a:blip r:embed="rId4"/>
              <a:stretch>
                <a:fillRect/>
              </a:stretch>
            </p:blipFill>
            <p:spPr>
              <a:xfrm>
                <a:off x="3636720" y="1680840"/>
                <a:ext cx="1854720" cy="845640"/>
              </a:xfrm>
              <a:prstGeom prst="rect">
                <a:avLst/>
              </a:prstGeom>
            </p:spPr>
          </p:pic>
        </mc:Fallback>
      </mc:AlternateContent>
    </p:spTree>
    <p:extLst>
      <p:ext uri="{BB962C8B-B14F-4D97-AF65-F5344CB8AC3E}">
        <p14:creationId xmlns:p14="http://schemas.microsoft.com/office/powerpoint/2010/main" val="22672338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with raw counts</a:t>
            </a:r>
            <a:endParaRPr lang="en-US" dirty="0"/>
          </a:p>
        </p:txBody>
      </p:sp>
      <p:sp>
        <p:nvSpPr>
          <p:cNvPr id="3" name="Content Placeholder 2"/>
          <p:cNvSpPr>
            <a:spLocks noGrp="1"/>
          </p:cNvSpPr>
          <p:nvPr>
            <p:ph idx="1"/>
          </p:nvPr>
        </p:nvSpPr>
        <p:spPr/>
        <p:txBody>
          <a:bodyPr/>
          <a:lstStyle/>
          <a:p>
            <a:r>
              <a:rPr lang="en-US" sz="2800" dirty="0" smtClean="0"/>
              <a:t>Raw word frequency is not a great measure of association between words</a:t>
            </a:r>
          </a:p>
          <a:p>
            <a:pPr lvl="1"/>
            <a:r>
              <a:rPr lang="en-US" dirty="0" smtClean="0"/>
              <a:t>It’s very skewed</a:t>
            </a:r>
          </a:p>
          <a:p>
            <a:pPr lvl="2"/>
            <a:r>
              <a:rPr lang="en-US" dirty="0" smtClean="0"/>
              <a:t>“the” and “of” are very frequent, but maybe not the most discriminative</a:t>
            </a:r>
          </a:p>
          <a:p>
            <a:r>
              <a:rPr lang="en-US" dirty="0" smtClean="0"/>
              <a:t>We’d rather have a measure that asks whether a context word is </a:t>
            </a:r>
            <a:r>
              <a:rPr lang="en-US" b="1" dirty="0" smtClean="0"/>
              <a:t>particularly informative </a:t>
            </a:r>
            <a:r>
              <a:rPr lang="en-US" dirty="0" smtClean="0"/>
              <a:t>about the target word.</a:t>
            </a:r>
          </a:p>
          <a:p>
            <a:pPr lvl="1"/>
            <a:r>
              <a:rPr lang="en-US" sz="2400" dirty="0" smtClean="0">
                <a:solidFill>
                  <a:srgbClr val="0000FF"/>
                </a:solidFill>
              </a:rPr>
              <a:t>Positive </a:t>
            </a:r>
            <a:r>
              <a:rPr lang="en-US" sz="2400" dirty="0" err="1" smtClean="0">
                <a:solidFill>
                  <a:srgbClr val="0000FF"/>
                </a:solidFill>
              </a:rPr>
              <a:t>Pointwise</a:t>
            </a:r>
            <a:r>
              <a:rPr lang="en-US" sz="2400" dirty="0" smtClean="0">
                <a:solidFill>
                  <a:srgbClr val="0000FF"/>
                </a:solidFill>
              </a:rPr>
              <a:t> Mutual Information (PPMI)</a:t>
            </a:r>
            <a:endParaRPr lang="en-US" sz="2400" dirty="0" smtClean="0"/>
          </a:p>
        </p:txBody>
      </p:sp>
      <p:sp>
        <p:nvSpPr>
          <p:cNvPr id="4" name="Slide Number Placeholder 3"/>
          <p:cNvSpPr>
            <a:spLocks noGrp="1"/>
          </p:cNvSpPr>
          <p:nvPr>
            <p:ph type="sldNum" sz="quarter" idx="12"/>
          </p:nvPr>
        </p:nvSpPr>
        <p:spPr/>
        <p:txBody>
          <a:bodyPr/>
          <a:lstStyle/>
          <a:p>
            <a:fld id="{10F35DC5-7E65-8247-99AB-4E984F8A921E}" type="slidenum">
              <a:rPr lang="en-US" smtClean="0"/>
              <a:pPr/>
              <a:t>29</a:t>
            </a:fld>
            <a:endParaRPr lang="en-US"/>
          </a:p>
        </p:txBody>
      </p:sp>
      <p:sp>
        <p:nvSpPr>
          <p:cNvPr id="5" name="Date Placeholder 4"/>
          <p:cNvSpPr>
            <a:spLocks noGrp="1"/>
          </p:cNvSpPr>
          <p:nvPr>
            <p:ph type="dt" sz="half" idx="10"/>
          </p:nvPr>
        </p:nvSpPr>
        <p:spPr/>
        <p:txBody>
          <a:bodyPr/>
          <a:lstStyle/>
          <a:p>
            <a:pPr>
              <a:defRPr/>
            </a:pPr>
            <a:fld id="{D28658A8-98AB-4613-B46B-65BABEC25B75}"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3898859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Date Placeholder 4"/>
          <p:cNvSpPr>
            <a:spLocks noGrp="1"/>
          </p:cNvSpPr>
          <p:nvPr>
            <p:ph type="dt" sz="quarter" idx="10"/>
          </p:nvPr>
        </p:nvSpPr>
        <p:spPr>
          <a:noFill/>
        </p:spPr>
        <p:txBody>
          <a:bodyPr/>
          <a:lstStyle/>
          <a:p>
            <a:pPr defTabSz="685800"/>
            <a:fld id="{5B79030A-6707-4511-9F3C-A6C8EAF1FEF3}" type="datetime1">
              <a:rPr lang="en-US">
                <a:solidFill>
                  <a:srgbClr val="000000"/>
                </a:solidFill>
                <a:latin typeface="Times New Roman" pitchFamily="18" charset="0"/>
                <a:ea typeface="+mn-ea"/>
                <a:cs typeface="+mn-cs"/>
              </a:rPr>
              <a:pPr defTabSz="685800"/>
              <a:t>2/25/2019</a:t>
            </a:fld>
            <a:endParaRPr lang="en-US">
              <a:solidFill>
                <a:srgbClr val="000000"/>
              </a:solidFill>
              <a:latin typeface="Times New Roman" pitchFamily="18" charset="0"/>
              <a:ea typeface="+mn-ea"/>
              <a:cs typeface="+mn-cs"/>
            </a:endParaRPr>
          </a:p>
        </p:txBody>
      </p:sp>
      <p:sp>
        <p:nvSpPr>
          <p:cNvPr id="20489" name="Footer Placeholder 5"/>
          <p:cNvSpPr>
            <a:spLocks noGrp="1"/>
          </p:cNvSpPr>
          <p:nvPr>
            <p:ph type="ftr" sz="quarter" idx="11"/>
          </p:nvPr>
        </p:nvSpPr>
        <p:spPr>
          <a:noFill/>
        </p:spPr>
        <p:txBody>
          <a:bodyPr/>
          <a:lstStyle/>
          <a:p>
            <a:pPr defTabSz="685800"/>
            <a:r>
              <a:rPr lang="en-US">
                <a:solidFill>
                  <a:srgbClr val="000000"/>
                </a:solidFill>
                <a:latin typeface="Times New Roman" pitchFamily="18" charset="0"/>
                <a:ea typeface="+mn-ea"/>
                <a:cs typeface="+mn-cs"/>
              </a:rPr>
              <a:t>CPSC503 Winter 2019</a:t>
            </a:r>
          </a:p>
        </p:txBody>
      </p:sp>
      <p:sp>
        <p:nvSpPr>
          <p:cNvPr id="20490" name="Slide Number Placeholder 6"/>
          <p:cNvSpPr>
            <a:spLocks noGrp="1"/>
          </p:cNvSpPr>
          <p:nvPr>
            <p:ph type="sldNum" sz="quarter" idx="12"/>
          </p:nvPr>
        </p:nvSpPr>
        <p:spPr>
          <a:noFill/>
        </p:spPr>
        <p:txBody>
          <a:bodyPr/>
          <a:lstStyle/>
          <a:p>
            <a:pPr defTabSz="685800"/>
            <a:fld id="{C839256E-B970-4B9D-9106-7184C92136A0}" type="slidenum">
              <a:rPr lang="en-US">
                <a:solidFill>
                  <a:srgbClr val="000000"/>
                </a:solidFill>
                <a:latin typeface="Times New Roman" pitchFamily="18" charset="0"/>
                <a:ea typeface="+mn-ea"/>
                <a:cs typeface="+mn-cs"/>
              </a:rPr>
              <a:pPr defTabSz="685800"/>
              <a:t>3</a:t>
            </a:fld>
            <a:endParaRPr lang="en-US">
              <a:solidFill>
                <a:srgbClr val="000000"/>
              </a:solidFill>
              <a:latin typeface="Times New Roman" pitchFamily="18" charset="0"/>
              <a:ea typeface="+mn-ea"/>
              <a:cs typeface="+mn-cs"/>
            </a:endParaRPr>
          </a:p>
        </p:txBody>
      </p:sp>
      <p:sp>
        <p:nvSpPr>
          <p:cNvPr id="20491" name="Rectangle 2"/>
          <p:cNvSpPr>
            <a:spLocks noGrp="1" noChangeArrowheads="1"/>
          </p:cNvSpPr>
          <p:nvPr>
            <p:ph type="title"/>
          </p:nvPr>
        </p:nvSpPr>
        <p:spPr>
          <a:xfrm>
            <a:off x="1302604" y="-25805"/>
            <a:ext cx="5829300" cy="857250"/>
          </a:xfrm>
        </p:spPr>
        <p:txBody>
          <a:bodyPr/>
          <a:lstStyle/>
          <a:p>
            <a:pPr eaLnBrk="1" hangingPunct="1"/>
            <a:r>
              <a:rPr lang="en-US" dirty="0" smtClean="0"/>
              <a:t>Summary of Lexical Resources/Thesauri</a:t>
            </a:r>
          </a:p>
        </p:txBody>
      </p:sp>
      <p:sp>
        <p:nvSpPr>
          <p:cNvPr id="20492" name="Rectangle 3"/>
          <p:cNvSpPr>
            <a:spLocks noGrp="1" noChangeArrowheads="1"/>
          </p:cNvSpPr>
          <p:nvPr>
            <p:ph type="body" sz="half" idx="1"/>
          </p:nvPr>
        </p:nvSpPr>
        <p:spPr>
          <a:xfrm>
            <a:off x="206057" y="1346000"/>
            <a:ext cx="3714750" cy="857250"/>
          </a:xfrm>
        </p:spPr>
        <p:txBody>
          <a:bodyPr/>
          <a:lstStyle/>
          <a:p>
            <a:pPr eaLnBrk="1" hangingPunct="1"/>
            <a:r>
              <a:rPr lang="en-US" sz="2400" dirty="0"/>
              <a:t>Relations among words and their meanings</a:t>
            </a:r>
          </a:p>
          <a:p>
            <a:pPr eaLnBrk="1" hangingPunct="1">
              <a:buFontTx/>
              <a:buNone/>
            </a:pPr>
            <a:endParaRPr lang="en-US" sz="2400" dirty="0"/>
          </a:p>
        </p:txBody>
      </p:sp>
      <p:sp>
        <p:nvSpPr>
          <p:cNvPr id="20493" name="Rectangle 5"/>
          <p:cNvSpPr>
            <a:spLocks noChangeArrowheads="1"/>
          </p:cNvSpPr>
          <p:nvPr/>
        </p:nvSpPr>
        <p:spPr bwMode="auto">
          <a:xfrm>
            <a:off x="1080068" y="2890402"/>
            <a:ext cx="3600450" cy="1200150"/>
          </a:xfrm>
          <a:prstGeom prst="rect">
            <a:avLst/>
          </a:prstGeom>
          <a:noFill/>
          <a:ln w="9525">
            <a:noFill/>
            <a:miter lim="800000"/>
            <a:headEnd/>
            <a:tailEnd/>
          </a:ln>
        </p:spPr>
        <p:txBody>
          <a:bodyPr/>
          <a:lstStyle/>
          <a:p>
            <a:pPr marL="257175" indent="-257175" defTabSz="685800">
              <a:spcBef>
                <a:spcPct val="20000"/>
              </a:spcBef>
              <a:buFontTx/>
              <a:buChar char="•"/>
            </a:pPr>
            <a:r>
              <a:rPr lang="en-US" b="1" dirty="0">
                <a:solidFill>
                  <a:srgbClr val="000000"/>
                </a:solidFill>
                <a:latin typeface="Comic Sans MS" pitchFamily="66" charset="0"/>
                <a:ea typeface="+mn-ea"/>
                <a:cs typeface="+mn-cs"/>
              </a:rPr>
              <a:t>Internal structure of individual words</a:t>
            </a:r>
          </a:p>
        </p:txBody>
      </p:sp>
      <p:sp>
        <p:nvSpPr>
          <p:cNvPr id="20494" name="Rectangle 6"/>
          <p:cNvSpPr>
            <a:spLocks noChangeArrowheads="1"/>
          </p:cNvSpPr>
          <p:nvPr/>
        </p:nvSpPr>
        <p:spPr bwMode="auto">
          <a:xfrm>
            <a:off x="2225306" y="2110663"/>
            <a:ext cx="1309974" cy="415498"/>
          </a:xfrm>
          <a:prstGeom prst="rect">
            <a:avLst/>
          </a:prstGeom>
          <a:solidFill>
            <a:srgbClr val="FFCC99"/>
          </a:solidFill>
          <a:ln w="9525">
            <a:noFill/>
            <a:miter lim="800000"/>
            <a:headEnd/>
            <a:tailEnd/>
          </a:ln>
        </p:spPr>
        <p:txBody>
          <a:bodyPr wrap="none">
            <a:spAutoFit/>
          </a:bodyPr>
          <a:lstStyle/>
          <a:p>
            <a:pPr defTabSz="685800"/>
            <a:r>
              <a:rPr lang="en-US" sz="2100" dirty="0" err="1">
                <a:solidFill>
                  <a:srgbClr val="3333CC"/>
                </a:solidFill>
                <a:latin typeface="Comic Sans MS" pitchFamily="66" charset="0"/>
                <a:ea typeface="+mn-ea"/>
                <a:cs typeface="+mn-cs"/>
              </a:rPr>
              <a:t>Wordnet</a:t>
            </a:r>
            <a:endParaRPr lang="en-US" sz="2100" dirty="0">
              <a:solidFill>
                <a:srgbClr val="3333CC"/>
              </a:solidFill>
              <a:latin typeface="Comic Sans MS" pitchFamily="66" charset="0"/>
              <a:ea typeface="+mn-ea"/>
              <a:cs typeface="+mn-cs"/>
            </a:endParaRPr>
          </a:p>
        </p:txBody>
      </p:sp>
      <p:sp>
        <p:nvSpPr>
          <p:cNvPr id="20495" name="Rectangle 7"/>
          <p:cNvSpPr>
            <a:spLocks noChangeArrowheads="1"/>
          </p:cNvSpPr>
          <p:nvPr/>
        </p:nvSpPr>
        <p:spPr bwMode="auto">
          <a:xfrm>
            <a:off x="4614604" y="3762375"/>
            <a:ext cx="1462260" cy="415498"/>
          </a:xfrm>
          <a:prstGeom prst="rect">
            <a:avLst/>
          </a:prstGeom>
          <a:solidFill>
            <a:schemeClr val="accent5">
              <a:lumMod val="40000"/>
              <a:lumOff val="60000"/>
            </a:schemeClr>
          </a:solidFill>
          <a:ln w="9525">
            <a:solidFill>
              <a:schemeClr val="accent5">
                <a:lumMod val="40000"/>
                <a:lumOff val="60000"/>
              </a:schemeClr>
            </a:solidFill>
            <a:miter lim="800000"/>
            <a:headEnd/>
            <a:tailEnd/>
          </a:ln>
        </p:spPr>
        <p:txBody>
          <a:bodyPr wrap="none">
            <a:spAutoFit/>
          </a:bodyPr>
          <a:lstStyle/>
          <a:p>
            <a:pPr defTabSz="685800"/>
            <a:r>
              <a:rPr lang="en-US" sz="2100" dirty="0" err="1">
                <a:solidFill>
                  <a:srgbClr val="3333CC"/>
                </a:solidFill>
                <a:latin typeface="Comic Sans MS" pitchFamily="66" charset="0"/>
                <a:ea typeface="+mn-ea"/>
                <a:cs typeface="+mn-cs"/>
              </a:rPr>
              <a:t>FrameNet</a:t>
            </a:r>
            <a:endParaRPr lang="en-US" sz="2100" dirty="0">
              <a:solidFill>
                <a:srgbClr val="3333CC"/>
              </a:solidFill>
              <a:latin typeface="Comic Sans MS" pitchFamily="66" charset="0"/>
              <a:ea typeface="+mn-ea"/>
              <a:cs typeface="+mn-cs"/>
            </a:endParaRPr>
          </a:p>
        </p:txBody>
      </p:sp>
      <p:sp>
        <p:nvSpPr>
          <p:cNvPr id="20496" name="Rectangle 8"/>
          <p:cNvSpPr>
            <a:spLocks noChangeArrowheads="1"/>
          </p:cNvSpPr>
          <p:nvPr/>
        </p:nvSpPr>
        <p:spPr bwMode="auto">
          <a:xfrm>
            <a:off x="4804172" y="2921794"/>
            <a:ext cx="1334020" cy="415498"/>
          </a:xfrm>
          <a:prstGeom prst="rect">
            <a:avLst/>
          </a:prstGeom>
          <a:solidFill>
            <a:schemeClr val="accent5">
              <a:lumMod val="40000"/>
              <a:lumOff val="60000"/>
            </a:schemeClr>
          </a:solidFill>
          <a:ln w="9525">
            <a:solidFill>
              <a:schemeClr val="accent5">
                <a:lumMod val="40000"/>
                <a:lumOff val="60000"/>
              </a:schemeClr>
            </a:solidFill>
            <a:miter lim="800000"/>
            <a:headEnd/>
            <a:tailEnd/>
          </a:ln>
        </p:spPr>
        <p:txBody>
          <a:bodyPr wrap="none">
            <a:spAutoFit/>
          </a:bodyPr>
          <a:lstStyle/>
          <a:p>
            <a:pPr defTabSz="685800"/>
            <a:r>
              <a:rPr lang="en-US" sz="2100" dirty="0" err="1">
                <a:solidFill>
                  <a:srgbClr val="3333CC"/>
                </a:solidFill>
                <a:latin typeface="Comic Sans MS" pitchFamily="66" charset="0"/>
                <a:ea typeface="+mn-ea"/>
                <a:cs typeface="+mn-cs"/>
              </a:rPr>
              <a:t>PropBank</a:t>
            </a:r>
            <a:endParaRPr lang="en-US" sz="2100" dirty="0">
              <a:solidFill>
                <a:srgbClr val="3333CC"/>
              </a:solidFill>
              <a:latin typeface="Comic Sans MS" pitchFamily="66" charset="0"/>
              <a:ea typeface="+mn-ea"/>
              <a:cs typeface="+mn-cs"/>
            </a:endParaRPr>
          </a:p>
        </p:txBody>
      </p:sp>
      <p:sp>
        <p:nvSpPr>
          <p:cNvPr id="20497" name="Rectangle 8"/>
          <p:cNvSpPr>
            <a:spLocks noChangeArrowheads="1"/>
          </p:cNvSpPr>
          <p:nvPr/>
        </p:nvSpPr>
        <p:spPr bwMode="auto">
          <a:xfrm>
            <a:off x="4535686" y="3312319"/>
            <a:ext cx="1285929" cy="415498"/>
          </a:xfrm>
          <a:prstGeom prst="rect">
            <a:avLst/>
          </a:prstGeom>
          <a:solidFill>
            <a:schemeClr val="accent5">
              <a:lumMod val="40000"/>
              <a:lumOff val="60000"/>
            </a:schemeClr>
          </a:solidFill>
          <a:ln w="9525">
            <a:solidFill>
              <a:schemeClr val="accent5">
                <a:lumMod val="40000"/>
                <a:lumOff val="60000"/>
              </a:schemeClr>
            </a:solidFill>
            <a:miter lim="800000"/>
            <a:headEnd/>
            <a:tailEnd/>
          </a:ln>
        </p:spPr>
        <p:txBody>
          <a:bodyPr wrap="none">
            <a:spAutoFit/>
          </a:bodyPr>
          <a:lstStyle/>
          <a:p>
            <a:pPr defTabSz="685800"/>
            <a:r>
              <a:rPr lang="en-US" sz="2100" dirty="0" err="1">
                <a:solidFill>
                  <a:srgbClr val="3333CC"/>
                </a:solidFill>
                <a:latin typeface="Comic Sans MS" pitchFamily="66" charset="0"/>
                <a:ea typeface="+mn-ea"/>
                <a:cs typeface="+mn-cs"/>
              </a:rPr>
              <a:t>VerbNet</a:t>
            </a:r>
            <a:endParaRPr lang="en-US" sz="2100" dirty="0">
              <a:solidFill>
                <a:srgbClr val="3333CC"/>
              </a:solidFill>
              <a:latin typeface="Comic Sans MS" pitchFamily="66" charset="0"/>
              <a:ea typeface="+mn-ea"/>
              <a:cs typeface="+mn-cs"/>
            </a:endParaRPr>
          </a:p>
        </p:txBody>
      </p:sp>
      <p:sp>
        <p:nvSpPr>
          <p:cNvPr id="12" name="Rectangle 6"/>
          <p:cNvSpPr>
            <a:spLocks noChangeArrowheads="1"/>
          </p:cNvSpPr>
          <p:nvPr/>
        </p:nvSpPr>
        <p:spPr bwMode="auto">
          <a:xfrm>
            <a:off x="3744820" y="2061251"/>
            <a:ext cx="950901" cy="415498"/>
          </a:xfrm>
          <a:prstGeom prst="rect">
            <a:avLst/>
          </a:prstGeom>
          <a:solidFill>
            <a:srgbClr val="FFCC99"/>
          </a:solidFill>
          <a:ln w="9525">
            <a:noFill/>
            <a:miter lim="800000"/>
            <a:headEnd/>
            <a:tailEnd/>
          </a:ln>
        </p:spPr>
        <p:txBody>
          <a:bodyPr wrap="none">
            <a:spAutoFit/>
          </a:bodyPr>
          <a:lstStyle/>
          <a:p>
            <a:pPr defTabSz="685800"/>
            <a:r>
              <a:rPr lang="en-US" sz="2100" dirty="0">
                <a:solidFill>
                  <a:srgbClr val="3333CC"/>
                </a:solidFill>
                <a:latin typeface="Comic Sans MS" pitchFamily="66" charset="0"/>
                <a:ea typeface="+mn-ea"/>
                <a:cs typeface="+mn-cs"/>
              </a:rPr>
              <a:t>YAGO</a:t>
            </a:r>
          </a:p>
        </p:txBody>
      </p:sp>
      <p:sp>
        <p:nvSpPr>
          <p:cNvPr id="13" name="Rectangle 6"/>
          <p:cNvSpPr>
            <a:spLocks noChangeArrowheads="1"/>
          </p:cNvSpPr>
          <p:nvPr/>
        </p:nvSpPr>
        <p:spPr bwMode="auto">
          <a:xfrm>
            <a:off x="4869712" y="2131328"/>
            <a:ext cx="1172116" cy="415498"/>
          </a:xfrm>
          <a:prstGeom prst="rect">
            <a:avLst/>
          </a:prstGeom>
          <a:solidFill>
            <a:srgbClr val="FFCC99"/>
          </a:solidFill>
          <a:ln w="9525">
            <a:noFill/>
            <a:miter lim="800000"/>
            <a:headEnd/>
            <a:tailEnd/>
          </a:ln>
        </p:spPr>
        <p:txBody>
          <a:bodyPr wrap="none">
            <a:spAutoFit/>
          </a:bodyPr>
          <a:lstStyle/>
          <a:p>
            <a:pPr defTabSz="685800"/>
            <a:r>
              <a:rPr lang="en-US" sz="2100" dirty="0" err="1">
                <a:solidFill>
                  <a:srgbClr val="3333CC"/>
                </a:solidFill>
                <a:latin typeface="Comic Sans MS" pitchFamily="66" charset="0"/>
                <a:ea typeface="+mn-ea"/>
                <a:cs typeface="+mn-cs"/>
              </a:rPr>
              <a:t>Probase</a:t>
            </a:r>
            <a:endParaRPr lang="en-US" sz="2100" dirty="0">
              <a:solidFill>
                <a:srgbClr val="3333CC"/>
              </a:solidFill>
              <a:latin typeface="Comic Sans MS" pitchFamily="66" charset="0"/>
              <a:ea typeface="+mn-ea"/>
              <a:cs typeface="+mn-cs"/>
            </a:endParaRPr>
          </a:p>
        </p:txBody>
      </p:sp>
      <p:sp>
        <p:nvSpPr>
          <p:cNvPr id="17" name="Rectangle 6"/>
          <p:cNvSpPr>
            <a:spLocks noChangeArrowheads="1"/>
          </p:cNvSpPr>
          <p:nvPr/>
        </p:nvSpPr>
        <p:spPr bwMode="auto">
          <a:xfrm>
            <a:off x="4857750" y="1339918"/>
            <a:ext cx="1350050" cy="415498"/>
          </a:xfrm>
          <a:prstGeom prst="rect">
            <a:avLst/>
          </a:prstGeom>
          <a:solidFill>
            <a:srgbClr val="FFCC99"/>
          </a:solidFill>
          <a:ln w="9525">
            <a:noFill/>
            <a:miter lim="800000"/>
            <a:headEnd/>
            <a:tailEnd/>
          </a:ln>
        </p:spPr>
        <p:txBody>
          <a:bodyPr wrap="none">
            <a:spAutoFit/>
          </a:bodyPr>
          <a:lstStyle/>
          <a:p>
            <a:pPr defTabSz="685800"/>
            <a:r>
              <a:rPr lang="en-US" sz="2100" dirty="0">
                <a:solidFill>
                  <a:srgbClr val="3333CC"/>
                </a:solidFill>
                <a:latin typeface="Comic Sans MS" pitchFamily="66" charset="0"/>
                <a:ea typeface="+mn-ea"/>
                <a:cs typeface="+mn-cs"/>
              </a:rPr>
              <a:t>Freebase</a:t>
            </a:r>
          </a:p>
        </p:txBody>
      </p:sp>
      <p:sp>
        <p:nvSpPr>
          <p:cNvPr id="15" name="Rectangle 6"/>
          <p:cNvSpPr>
            <a:spLocks noChangeArrowheads="1"/>
          </p:cNvSpPr>
          <p:nvPr/>
        </p:nvSpPr>
        <p:spPr bwMode="auto">
          <a:xfrm>
            <a:off x="6229350" y="774337"/>
            <a:ext cx="1485900" cy="1061829"/>
          </a:xfrm>
          <a:prstGeom prst="rect">
            <a:avLst/>
          </a:prstGeom>
          <a:solidFill>
            <a:srgbClr val="FFCC99"/>
          </a:solidFill>
          <a:ln w="9525">
            <a:noFill/>
            <a:miter lim="800000"/>
            <a:headEnd/>
            <a:tailEnd/>
          </a:ln>
        </p:spPr>
        <p:txBody>
          <a:bodyPr wrap="square">
            <a:spAutoFit/>
          </a:bodyPr>
          <a:lstStyle/>
          <a:p>
            <a:pPr defTabSz="685800"/>
            <a:r>
              <a:rPr lang="en-US" sz="2100" dirty="0">
                <a:solidFill>
                  <a:srgbClr val="3333CC"/>
                </a:solidFill>
                <a:latin typeface="Comic Sans MS" pitchFamily="66" charset="0"/>
                <a:ea typeface="+mn-ea"/>
                <a:cs typeface="+mn-cs"/>
              </a:rPr>
              <a:t>Google Knowledge Graph</a:t>
            </a:r>
          </a:p>
        </p:txBody>
      </p:sp>
      <p:sp>
        <p:nvSpPr>
          <p:cNvPr id="16" name="Rectangle 6"/>
          <p:cNvSpPr>
            <a:spLocks noChangeArrowheads="1"/>
          </p:cNvSpPr>
          <p:nvPr/>
        </p:nvSpPr>
        <p:spPr bwMode="auto">
          <a:xfrm>
            <a:off x="6377109" y="2023874"/>
            <a:ext cx="1509592" cy="1061829"/>
          </a:xfrm>
          <a:prstGeom prst="rect">
            <a:avLst/>
          </a:prstGeom>
          <a:solidFill>
            <a:srgbClr val="FFCC99"/>
          </a:solidFill>
          <a:ln w="9525">
            <a:noFill/>
            <a:miter lim="800000"/>
            <a:headEnd/>
            <a:tailEnd/>
          </a:ln>
        </p:spPr>
        <p:txBody>
          <a:bodyPr wrap="square">
            <a:spAutoFit/>
          </a:bodyPr>
          <a:lstStyle/>
          <a:p>
            <a:pPr defTabSz="685800"/>
            <a:r>
              <a:rPr lang="en-US" sz="2100" dirty="0">
                <a:solidFill>
                  <a:srgbClr val="3333CC"/>
                </a:solidFill>
                <a:latin typeface="Comic Sans MS" pitchFamily="66" charset="0"/>
                <a:ea typeface="+mn-ea"/>
                <a:cs typeface="+mn-cs"/>
              </a:rPr>
              <a:t>Microsoft Concept Graph</a:t>
            </a:r>
          </a:p>
        </p:txBody>
      </p:sp>
      <p:sp>
        <p:nvSpPr>
          <p:cNvPr id="18" name="Rectangle 6"/>
          <p:cNvSpPr>
            <a:spLocks noChangeArrowheads="1"/>
          </p:cNvSpPr>
          <p:nvPr/>
        </p:nvSpPr>
        <p:spPr bwMode="auto">
          <a:xfrm>
            <a:off x="6399471" y="3185289"/>
            <a:ext cx="1509592" cy="738664"/>
          </a:xfrm>
          <a:prstGeom prst="rect">
            <a:avLst/>
          </a:prstGeom>
          <a:solidFill>
            <a:srgbClr val="FFCC99"/>
          </a:solidFill>
          <a:ln w="9525">
            <a:noFill/>
            <a:miter lim="800000"/>
            <a:headEnd/>
            <a:tailEnd/>
          </a:ln>
        </p:spPr>
        <p:txBody>
          <a:bodyPr wrap="square">
            <a:spAutoFit/>
          </a:bodyPr>
          <a:lstStyle/>
          <a:p>
            <a:pPr defTabSz="685800"/>
            <a:r>
              <a:rPr lang="en-US" sz="2100" dirty="0">
                <a:solidFill>
                  <a:srgbClr val="3333CC"/>
                </a:solidFill>
                <a:latin typeface="Comic Sans MS" pitchFamily="66" charset="0"/>
                <a:ea typeface="+mn-ea"/>
                <a:cs typeface="+mn-cs"/>
              </a:rPr>
              <a:t>UMLS - </a:t>
            </a:r>
            <a:r>
              <a:rPr lang="en-US" sz="2100" dirty="0" err="1">
                <a:solidFill>
                  <a:srgbClr val="3333CC"/>
                </a:solidFill>
                <a:latin typeface="Comic Sans MS" pitchFamily="66" charset="0"/>
                <a:ea typeface="+mn-ea"/>
                <a:cs typeface="+mn-cs"/>
              </a:rPr>
              <a:t>MeSH</a:t>
            </a:r>
            <a:endParaRPr lang="en-US" sz="2100" dirty="0">
              <a:solidFill>
                <a:srgbClr val="3333CC"/>
              </a:solidFill>
              <a:latin typeface="Comic Sans MS" pitchFamily="66" charset="0"/>
              <a:ea typeface="+mn-ea"/>
              <a:cs typeface="+mn-cs"/>
            </a:endParaRPr>
          </a:p>
        </p:txBody>
      </p:sp>
    </p:spTree>
    <p:extLst>
      <p:ext uri="{BB962C8B-B14F-4D97-AF65-F5344CB8AC3E}">
        <p14:creationId xmlns:p14="http://schemas.microsoft.com/office/powerpoint/2010/main" val="1679614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1371600" y="209550"/>
            <a:ext cx="7467600" cy="742950"/>
          </a:xfrm>
        </p:spPr>
        <p:txBody>
          <a:bodyPr/>
          <a:lstStyle/>
          <a:p>
            <a:r>
              <a:rPr lang="en-US" dirty="0" err="1"/>
              <a:t>Pointwise</a:t>
            </a:r>
            <a:r>
              <a:rPr lang="en-US" dirty="0"/>
              <a:t> Mutual Information</a:t>
            </a:r>
          </a:p>
        </p:txBody>
      </p:sp>
      <mc:AlternateContent xmlns:mc="http://schemas.openxmlformats.org/markup-compatibility/2006" xmlns:a14="http://schemas.microsoft.com/office/drawing/2010/main">
        <mc:Choice Requires="a14">
          <p:sp>
            <p:nvSpPr>
              <p:cNvPr id="1512451" name="Rectangle 3"/>
              <p:cNvSpPr>
                <a:spLocks noGrp="1" noChangeArrowheads="1"/>
              </p:cNvSpPr>
              <p:nvPr>
                <p:ph sz="quarter" idx="1"/>
              </p:nvPr>
            </p:nvSpPr>
            <p:spPr>
              <a:xfrm>
                <a:off x="609600" y="1428750"/>
                <a:ext cx="7924800" cy="3714750"/>
              </a:xfrm>
            </p:spPr>
            <p:txBody>
              <a:bodyPr/>
              <a:lstStyle/>
              <a:p>
                <a:pPr marL="0" indent="0">
                  <a:buNone/>
                </a:pPr>
                <a:r>
                  <a:rPr lang="en-US" b="1" dirty="0" smtClean="0"/>
                  <a:t>Pointwise </a:t>
                </a:r>
                <a:r>
                  <a:rPr lang="en-US" b="1" dirty="0"/>
                  <a:t>mutual information</a:t>
                </a:r>
                <a:r>
                  <a:rPr lang="en-US" dirty="0"/>
                  <a:t>: </a:t>
                </a:r>
                <a:endParaRPr lang="en-US" dirty="0" smtClean="0"/>
              </a:p>
              <a:p>
                <a:pPr marL="457200" lvl="1" indent="0">
                  <a:buNone/>
                </a:pPr>
                <a:r>
                  <a:rPr lang="en-US" sz="1800" dirty="0" smtClean="0"/>
                  <a:t>Do events </a:t>
                </a:r>
                <a:r>
                  <a:rPr lang="en-US" sz="1800" dirty="0"/>
                  <a:t>x and y </a:t>
                </a:r>
                <a:r>
                  <a:rPr lang="en-US" sz="1800" dirty="0" smtClean="0"/>
                  <a:t>co-occur more than if they were independent?</a:t>
                </a:r>
              </a:p>
              <a:p>
                <a:pPr lvl="1"/>
                <a:endParaRPr lang="en-US" sz="1100" dirty="0"/>
              </a:p>
              <a:p>
                <a:endParaRPr lang="en-US" b="1" dirty="0" smtClean="0"/>
              </a:p>
              <a:p>
                <a:pPr marL="0" lvl="1" indent="0">
                  <a:buClr>
                    <a:srgbClr val="CC0000"/>
                  </a:buClr>
                  <a:buNone/>
                </a:pPr>
                <a:r>
                  <a:rPr lang="en-US" sz="2400" b="1" dirty="0" smtClean="0"/>
                  <a:t>PMI </a:t>
                </a:r>
                <a:r>
                  <a:rPr lang="en-US" sz="2400" b="1" dirty="0"/>
                  <a:t>between two words</a:t>
                </a:r>
                <a:r>
                  <a:rPr lang="en-US" sz="2400" dirty="0" smtClean="0"/>
                  <a:t>:  </a:t>
                </a:r>
                <a:r>
                  <a:rPr lang="en-US" sz="1600" dirty="0" smtClean="0">
                    <a:solidFill>
                      <a:schemeClr val="bg1">
                        <a:lumMod val="65000"/>
                      </a:schemeClr>
                    </a:solidFill>
                  </a:rPr>
                  <a:t>(</a:t>
                </a:r>
                <a:r>
                  <a:rPr lang="en-US" sz="1600" dirty="0">
                    <a:solidFill>
                      <a:schemeClr val="bg1">
                        <a:lumMod val="65000"/>
                      </a:schemeClr>
                    </a:solidFill>
                  </a:rPr>
                  <a:t>Church &amp; Hanks 1989</a:t>
                </a:r>
                <a:r>
                  <a:rPr lang="en-US" sz="1600" dirty="0" smtClean="0">
                    <a:solidFill>
                      <a:schemeClr val="bg1">
                        <a:lumMod val="65000"/>
                      </a:schemeClr>
                    </a:solidFill>
                  </a:rPr>
                  <a:t>)</a:t>
                </a:r>
                <a:endParaRPr lang="en-US" dirty="0"/>
              </a:p>
              <a:p>
                <a:pPr marL="457200" lvl="1" indent="0">
                  <a:buNone/>
                </a:pPr>
                <a:r>
                  <a:rPr lang="en-US" sz="1800" dirty="0"/>
                  <a:t> Do </a:t>
                </a:r>
                <a:r>
                  <a:rPr lang="en-US" sz="1800" dirty="0" smtClean="0"/>
                  <a:t>words x </a:t>
                </a:r>
                <a:r>
                  <a:rPr lang="en-US" sz="1800" dirty="0"/>
                  <a:t>and y co-occur more than if they were independent</a:t>
                </a:r>
                <a:r>
                  <a:rPr lang="en-US" sz="1800" dirty="0" smtClean="0"/>
                  <a:t>? </a:t>
                </a:r>
                <a:endParaRPr lang="en-US" sz="1800" dirty="0"/>
              </a:p>
              <a:p>
                <a:pPr>
                  <a:buFont typeface="Wingdings" pitchFamily="-65" charset="2"/>
                  <a:buNone/>
                </a:pPr>
                <a:endParaRPr lang="en-US" sz="2000" b="0" i="0" dirty="0" smtClean="0">
                  <a:latin typeface="Cambria Math" charset="0"/>
                </a:endParaRPr>
              </a:p>
              <a:p>
                <a:pPr>
                  <a:buFont typeface="Wingdings" pitchFamily="-65" charset="2"/>
                  <a:buNone/>
                </a:pPr>
                <a14:m>
                  <m:oMathPara xmlns:m="http://schemas.openxmlformats.org/officeDocument/2006/math">
                    <m:oMathParaPr>
                      <m:jc m:val="centerGroup"/>
                    </m:oMathParaPr>
                    <m:oMath xmlns:m="http://schemas.openxmlformats.org/officeDocument/2006/math">
                      <m:r>
                        <m:rPr>
                          <m:nor/>
                        </m:rPr>
                        <a:rPr lang="en-US" sz="2000" b="0" i="0" smtClean="0">
                          <a:latin typeface="Cambria Math" charset="0"/>
                        </a:rPr>
                        <m:t>PMI</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𝑤𝑜𝑟𝑑</m:t>
                              </m:r>
                            </m:e>
                            <m:sub>
                              <m:r>
                                <a:rPr lang="en-US" sz="2000" b="0" i="1" smtClean="0">
                                  <a:latin typeface="Cambria Math" charset="0"/>
                                </a:rPr>
                                <m:t>1</m:t>
                              </m:r>
                            </m:sub>
                          </m:sSub>
                          <m:r>
                            <a:rPr lang="en-US" sz="2000" b="0" i="1" smtClean="0">
                              <a:latin typeface="Cambria Math" charset="0"/>
                            </a:rPr>
                            <m:t>, </m:t>
                          </m:r>
                          <m:sSub>
                            <m:sSubPr>
                              <m:ctrlPr>
                                <a:rPr lang="en-US" sz="2000" b="0" i="1" smtClean="0">
                                  <a:latin typeface="Cambria Math" panose="02040503050406030204" pitchFamily="18" charset="0"/>
                                </a:rPr>
                              </m:ctrlPr>
                            </m:sSubPr>
                            <m:e>
                              <m:r>
                                <a:rPr lang="en-US" sz="2000" b="0" i="1" smtClean="0">
                                  <a:latin typeface="Cambria Math" charset="0"/>
                                </a:rPr>
                                <m:t>𝑤𝑜𝑟𝑑</m:t>
                              </m:r>
                            </m:e>
                            <m:sub>
                              <m:r>
                                <a:rPr lang="en-US" sz="2000" b="0" i="1" smtClean="0">
                                  <a:latin typeface="Cambria Math" charset="0"/>
                                </a:rPr>
                                <m:t>2</m:t>
                              </m:r>
                            </m:sub>
                          </m:sSub>
                        </m:e>
                      </m:d>
                      <m:r>
                        <a:rPr lang="en-US" sz="2000" b="0" i="1" smtClean="0">
                          <a:latin typeface="Cambria Math" charset="0"/>
                        </a:rPr>
                        <m:t>=</m:t>
                      </m:r>
                      <m:sSub>
                        <m:sSubPr>
                          <m:ctrlPr>
                            <a:rPr lang="en-US" sz="2000" i="1">
                              <a:latin typeface="Cambria Math" panose="02040503050406030204" pitchFamily="18" charset="0"/>
                            </a:rPr>
                          </m:ctrlPr>
                        </m:sSubPr>
                        <m:e>
                          <m:r>
                            <m:rPr>
                              <m:nor/>
                            </m:rPr>
                            <a:rPr lang="en-US" sz="2000" b="0" i="0" smtClean="0">
                              <a:latin typeface="Cambria Math" charset="0"/>
                            </a:rPr>
                            <m:t>log</m:t>
                          </m:r>
                        </m:e>
                        <m:sub>
                          <m:r>
                            <a:rPr lang="en-US" sz="2000" b="0" i="1" smtClean="0">
                              <a:latin typeface="Cambria Math" charset="0"/>
                            </a:rPr>
                            <m:t>2</m:t>
                          </m:r>
                        </m:sub>
                      </m:sSub>
                      <m:f>
                        <m:fPr>
                          <m:ctrlPr>
                            <a:rPr lang="en-US" sz="2000" b="0" i="1" smtClean="0">
                              <a:latin typeface="Cambria Math" panose="02040503050406030204" pitchFamily="18" charset="0"/>
                            </a:rPr>
                          </m:ctrlPr>
                        </m:fPr>
                        <m:num>
                          <m:r>
                            <a:rPr lang="en-US" sz="2000" b="0" i="1" smtClean="0">
                              <a:latin typeface="Cambria Math" charset="0"/>
                            </a:rPr>
                            <m:t>𝑃</m:t>
                          </m:r>
                          <m:r>
                            <a:rPr lang="en-US" sz="2000" b="0" i="1" smtClean="0">
                              <a:latin typeface="Cambria Math" charset="0"/>
                            </a:rPr>
                            <m:t>(</m:t>
                          </m:r>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1</m:t>
                              </m:r>
                            </m:sub>
                          </m:sSub>
                          <m:r>
                            <a:rPr lang="en-US" sz="2000" i="1">
                              <a:latin typeface="Cambria Math" charset="0"/>
                            </a:rPr>
                            <m:t>, </m:t>
                          </m:r>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2</m:t>
                              </m:r>
                            </m:sub>
                          </m:sSub>
                          <m:r>
                            <a:rPr lang="en-US" sz="2000" b="0" i="1" smtClean="0">
                              <a:latin typeface="Cambria Math" charset="0"/>
                            </a:rPr>
                            <m:t>)</m:t>
                          </m:r>
                        </m:num>
                        <m:den>
                          <m:r>
                            <a:rPr lang="en-US" sz="2000" b="0" i="1" smtClean="0">
                              <a:latin typeface="Cambria Math" charset="0"/>
                            </a:rPr>
                            <m:t>𝑃</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1</m:t>
                                  </m:r>
                                </m:sub>
                              </m:sSub>
                            </m:e>
                          </m:d>
                          <m:r>
                            <a:rPr lang="en-US" sz="2000" b="0" i="1" smtClean="0">
                              <a:latin typeface="Cambria Math" charset="0"/>
                            </a:rPr>
                            <m:t>𝑃</m:t>
                          </m:r>
                          <m:r>
                            <a:rPr lang="en-US" sz="2000" b="0" i="1" smtClean="0">
                              <a:latin typeface="Cambria Math" charset="0"/>
                            </a:rPr>
                            <m:t>(</m:t>
                          </m:r>
                          <m:sSub>
                            <m:sSubPr>
                              <m:ctrlPr>
                                <a:rPr lang="en-US" sz="2000" i="1">
                                  <a:latin typeface="Cambria Math" panose="02040503050406030204" pitchFamily="18" charset="0"/>
                                </a:rPr>
                              </m:ctrlPr>
                            </m:sSubPr>
                            <m:e>
                              <m:r>
                                <a:rPr lang="en-US" sz="2000" i="1">
                                  <a:latin typeface="Cambria Math" charset="0"/>
                                </a:rPr>
                                <m:t>𝑤𝑜𝑟𝑑</m:t>
                              </m:r>
                            </m:e>
                            <m:sub>
                              <m:r>
                                <a:rPr lang="en-US" sz="2000" b="0" i="1" smtClean="0">
                                  <a:latin typeface="Cambria Math" charset="0"/>
                                </a:rPr>
                                <m:t>2</m:t>
                              </m:r>
                            </m:sub>
                          </m:sSub>
                          <m:r>
                            <a:rPr lang="en-US" sz="2000" b="0" i="1" smtClean="0">
                              <a:latin typeface="Cambria Math" charset="0"/>
                            </a:rPr>
                            <m:t>)</m:t>
                          </m:r>
                        </m:den>
                      </m:f>
                    </m:oMath>
                  </m:oMathPara>
                </a14:m>
                <a:endParaRPr lang="en-US" sz="2000" dirty="0"/>
              </a:p>
              <a:p>
                <a:pPr>
                  <a:buFont typeface="Wingdings" pitchFamily="-65" charset="2"/>
                  <a:buNone/>
                </a:pPr>
                <a:endParaRPr lang="en-US" sz="1600" dirty="0"/>
              </a:p>
            </p:txBody>
          </p:sp>
        </mc:Choice>
        <mc:Fallback xmlns="">
          <p:sp>
            <p:nvSpPr>
              <p:cNvPr id="1512451" name="Rectangle 3"/>
              <p:cNvSpPr>
                <a:spLocks noGrp="1" noRot="1" noChangeAspect="1" noMove="1" noResize="1" noEditPoints="1" noAdjustHandles="1" noChangeArrowheads="1" noChangeShapeType="1" noTextEdit="1"/>
              </p:cNvSpPr>
              <p:nvPr>
                <p:ph sz="quarter" idx="1"/>
              </p:nvPr>
            </p:nvSpPr>
            <p:spPr>
              <a:xfrm>
                <a:off x="609600" y="1428750"/>
                <a:ext cx="7924800" cy="3714750"/>
              </a:xfrm>
              <a:blipFill rotWithShape="0">
                <a:blip r:embed="rId4"/>
                <a:stretch>
                  <a:fillRect l="-1154" t="-1311"/>
                </a:stretch>
              </a:blipFill>
            </p:spPr>
            <p:txBody>
              <a:bodyPr/>
              <a:lstStyle/>
              <a:p>
                <a:r>
                  <a:rPr lang="en-US">
                    <a:noFill/>
                  </a:rPr>
                  <a:t> </a:t>
                </a:r>
              </a:p>
            </p:txBody>
          </p:sp>
        </mc:Fallback>
      </mc:AlternateContent>
      <p:graphicFrame>
        <p:nvGraphicFramePr>
          <p:cNvPr id="7" name="Object 4"/>
          <p:cNvGraphicFramePr>
            <a:graphicFrameLocks noChangeAspect="1"/>
          </p:cNvGraphicFramePr>
          <p:nvPr>
            <p:extLst>
              <p:ext uri="{D42A27DB-BD31-4B8C-83A1-F6EECF244321}">
                <p14:modId xmlns:p14="http://schemas.microsoft.com/office/powerpoint/2010/main" val="2134674884"/>
              </p:ext>
            </p:extLst>
          </p:nvPr>
        </p:nvGraphicFramePr>
        <p:xfrm>
          <a:off x="2971800" y="2266950"/>
          <a:ext cx="3017838" cy="636084"/>
        </p:xfrm>
        <a:graphic>
          <a:graphicData uri="http://schemas.openxmlformats.org/presentationml/2006/ole">
            <mc:AlternateContent xmlns:mc="http://schemas.openxmlformats.org/markup-compatibility/2006">
              <mc:Choice xmlns:v="urn:schemas-microsoft-com:vml" Requires="v">
                <p:oleObj spid="_x0000_s9617" name="Equation" r:id="rId5" imgW="1689100" imgH="355600" progId="Equation.3">
                  <p:embed/>
                </p:oleObj>
              </mc:Choice>
              <mc:Fallback>
                <p:oleObj name="Equation" r:id="rId5" imgW="1689100" imgH="355600" progId="Equation.3">
                  <p:embed/>
                  <p:pic>
                    <p:nvPicPr>
                      <p:cNvPr id="0" name=""/>
                      <p:cNvPicPr>
                        <a:picLocks noChangeAspect="1" noChangeArrowheads="1"/>
                      </p:cNvPicPr>
                      <p:nvPr/>
                    </p:nvPicPr>
                    <p:blipFill>
                      <a:blip r:embed="rId6"/>
                      <a:srcRect/>
                      <a:stretch>
                        <a:fillRect/>
                      </a:stretch>
                    </p:blipFill>
                    <p:spPr bwMode="auto">
                      <a:xfrm>
                        <a:off x="2971800" y="2266950"/>
                        <a:ext cx="3017838" cy="636084"/>
                      </a:xfrm>
                      <a:prstGeom prst="rect">
                        <a:avLst/>
                      </a:prstGeom>
                      <a:noFill/>
                      <a:effectLst/>
                      <a:extLst/>
                    </p:spPr>
                  </p:pic>
                </p:oleObj>
              </mc:Fallback>
            </mc:AlternateContent>
          </a:graphicData>
        </a:graphic>
      </p:graphicFrame>
      <p:sp>
        <p:nvSpPr>
          <p:cNvPr id="2" name="Date Placeholder 1"/>
          <p:cNvSpPr>
            <a:spLocks noGrp="1"/>
          </p:cNvSpPr>
          <p:nvPr>
            <p:ph type="dt" sz="half" idx="10"/>
          </p:nvPr>
        </p:nvSpPr>
        <p:spPr/>
        <p:txBody>
          <a:bodyPr/>
          <a:lstStyle/>
          <a:p>
            <a:pPr>
              <a:defRPr/>
            </a:pPr>
            <a:fld id="{E9B82CDA-9B04-44CF-9C41-21C7FB8A889A}"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30</a:t>
            </a:fld>
            <a:endParaRPr lang="en-US"/>
          </a:p>
        </p:txBody>
      </p: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5370480" y="2759400"/>
              <a:ext cx="1274400" cy="2154600"/>
            </p14:xfrm>
          </p:contentPart>
        </mc:Choice>
        <mc:Fallback xmlns="">
          <p:pic>
            <p:nvPicPr>
              <p:cNvPr id="5" name="Ink 4"/>
              <p:cNvPicPr/>
              <p:nvPr/>
            </p:nvPicPr>
            <p:blipFill>
              <a:blip r:embed="rId8"/>
              <a:stretch>
                <a:fillRect/>
              </a:stretch>
            </p:blipFill>
            <p:spPr>
              <a:xfrm>
                <a:off x="5364000" y="2751480"/>
                <a:ext cx="1285920" cy="2170800"/>
              </a:xfrm>
              <a:prstGeom prst="rect">
                <a:avLst/>
              </a:prstGeom>
            </p:spPr>
          </p:pic>
        </mc:Fallback>
      </mc:AlternateContent>
    </p:spTree>
    <p:extLst>
      <p:ext uri="{BB962C8B-B14F-4D97-AF65-F5344CB8AC3E}">
        <p14:creationId xmlns:p14="http://schemas.microsoft.com/office/powerpoint/2010/main" val="27067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24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2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609600" y="-113265"/>
            <a:ext cx="7467600" cy="742950"/>
          </a:xfrm>
        </p:spPr>
        <p:txBody>
          <a:bodyPr/>
          <a:lstStyle/>
          <a:p>
            <a:r>
              <a:rPr lang="en-US" dirty="0" smtClean="0"/>
              <a:t>Positive </a:t>
            </a:r>
            <a:r>
              <a:rPr lang="en-US" dirty="0" err="1" smtClean="0"/>
              <a:t>Pointwise</a:t>
            </a:r>
            <a:r>
              <a:rPr lang="en-US" dirty="0" smtClean="0"/>
              <a:t> </a:t>
            </a:r>
            <a:r>
              <a:rPr lang="en-US" dirty="0"/>
              <a:t>Mutual Information</a:t>
            </a:r>
          </a:p>
        </p:txBody>
      </p:sp>
      <mc:AlternateContent xmlns:mc="http://schemas.openxmlformats.org/markup-compatibility/2006" xmlns:a14="http://schemas.microsoft.com/office/drawing/2010/main">
        <mc:Choice Requires="a14">
          <p:sp>
            <p:nvSpPr>
              <p:cNvPr id="1512451" name="Rectangle 3"/>
              <p:cNvSpPr>
                <a:spLocks noGrp="1" noChangeArrowheads="1"/>
              </p:cNvSpPr>
              <p:nvPr>
                <p:ph sz="quarter" idx="1"/>
              </p:nvPr>
            </p:nvSpPr>
            <p:spPr>
              <a:xfrm>
                <a:off x="989610" y="514350"/>
                <a:ext cx="8153400" cy="3429000"/>
              </a:xfrm>
            </p:spPr>
            <p:txBody>
              <a:bodyPr/>
              <a:lstStyle/>
              <a:p>
                <a:pPr marL="342900" lvl="1" indent="-342900">
                  <a:buClr>
                    <a:srgbClr val="CC0000"/>
                  </a:buClr>
                </a:pPr>
                <a:r>
                  <a:rPr lang="en-US" sz="2400" dirty="0" smtClean="0"/>
                  <a:t>PMI ranges from </a:t>
                </a:r>
                <a14:m>
                  <m:oMath xmlns:m="http://schemas.openxmlformats.org/officeDocument/2006/math">
                    <m:r>
                      <a:rPr lang="en-US" sz="2400" b="0" i="1" smtClean="0">
                        <a:latin typeface="Cambria Math" charset="0"/>
                      </a:rPr>
                      <m:t>−</m:t>
                    </m:r>
                    <m:r>
                      <a:rPr lang="en-US" sz="2400" b="0" i="1" smtClean="0">
                        <a:latin typeface="Cambria Math" charset="0"/>
                        <a:ea typeface="Cambria Math" charset="0"/>
                        <a:cs typeface="Cambria Math" charset="0"/>
                      </a:rPr>
                      <m:t>∞  </m:t>
                    </m:r>
                    <m:r>
                      <m:rPr>
                        <m:nor/>
                      </m:rPr>
                      <a:rPr lang="en-US" sz="2400"/>
                      <m:t>to</m:t>
                    </m:r>
                    <m:r>
                      <a:rPr lang="en-US" sz="2400" b="0" i="1" smtClean="0">
                        <a:latin typeface="Cambria Math" charset="0"/>
                      </a:rPr>
                      <m:t> </m:t>
                    </m:r>
                    <m:r>
                      <a:rPr lang="en-US" sz="2400" b="0" i="1">
                        <a:latin typeface="Cambria Math" charset="0"/>
                        <a:ea typeface="Cambria Math" charset="0"/>
                        <a:cs typeface="Cambria Math" charset="0"/>
                      </a:rPr>
                      <m:t>+∞</m:t>
                    </m:r>
                  </m:oMath>
                </a14:m>
                <a:endParaRPr lang="en-US" sz="2400" dirty="0"/>
              </a:p>
              <a:p>
                <a:pPr marL="342900" lvl="1" indent="-342900">
                  <a:buClr>
                    <a:srgbClr val="CC0000"/>
                  </a:buClr>
                </a:pPr>
                <a:r>
                  <a:rPr lang="en-US" sz="2400" dirty="0" smtClean="0"/>
                  <a:t>But the negative values are problematic</a:t>
                </a:r>
              </a:p>
              <a:p>
                <a:pPr marL="685800" lvl="2" indent="-342900"/>
                <a:r>
                  <a:rPr lang="en-US" sz="2400" dirty="0" smtClean="0"/>
                  <a:t>Things are co-occurring </a:t>
                </a:r>
                <a:r>
                  <a:rPr lang="en-US" sz="2400" b="1" dirty="0" smtClean="0"/>
                  <a:t>less than </a:t>
                </a:r>
                <a:r>
                  <a:rPr lang="en-US" sz="2400" dirty="0" smtClean="0"/>
                  <a:t>we expect by chance</a:t>
                </a:r>
              </a:p>
              <a:p>
                <a:pPr marL="685800" lvl="2" indent="-342900"/>
                <a:r>
                  <a:rPr lang="en-US" sz="2400" dirty="0" smtClean="0"/>
                  <a:t>Unreliable without enormous corpora</a:t>
                </a:r>
              </a:p>
              <a:p>
                <a:pPr marL="1028700" lvl="3" indent="-342900"/>
                <a:r>
                  <a:rPr lang="en-US" sz="2000" dirty="0" smtClean="0"/>
                  <a:t>Imagine w1 and w2 whose probability is each 10</a:t>
                </a:r>
                <a:r>
                  <a:rPr lang="en-US" sz="2000" baseline="30000" dirty="0" smtClean="0"/>
                  <a:t>-6</a:t>
                </a:r>
                <a:endParaRPr lang="en-US" sz="2000" dirty="0"/>
              </a:p>
              <a:p>
                <a:pPr marL="1028700" lvl="3" indent="-342900"/>
                <a:r>
                  <a:rPr lang="en-US" sz="2000" dirty="0" smtClean="0"/>
                  <a:t>Hard to be sure p(w1,w2) is significantly different </a:t>
                </a:r>
                <a:r>
                  <a:rPr lang="en-US" sz="2000" dirty="0"/>
                  <a:t>than </a:t>
                </a:r>
                <a:r>
                  <a:rPr lang="en-US" sz="2000" dirty="0" smtClean="0"/>
                  <a:t>10</a:t>
                </a:r>
                <a:r>
                  <a:rPr lang="en-US" sz="2000" baseline="30000" dirty="0" smtClean="0"/>
                  <a:t>-12</a:t>
                </a:r>
                <a:r>
                  <a:rPr lang="en-US" sz="2000" dirty="0" smtClean="0"/>
                  <a:t> </a:t>
                </a:r>
              </a:p>
              <a:p>
                <a:pPr marL="685800" lvl="2" indent="-342900"/>
                <a:r>
                  <a:rPr lang="en-US" sz="2600" dirty="0" smtClean="0"/>
                  <a:t>Plus it’s not clear people are good at “</a:t>
                </a:r>
                <a:r>
                  <a:rPr lang="en-US" sz="2600" dirty="0" err="1" smtClean="0"/>
                  <a:t>unrelatedness</a:t>
                </a:r>
                <a:r>
                  <a:rPr lang="en-US" sz="2600" dirty="0" smtClean="0"/>
                  <a:t>”</a:t>
                </a:r>
                <a:endParaRPr lang="en-US" sz="2600" dirty="0"/>
              </a:p>
              <a:p>
                <a:pPr marL="342900" lvl="1" indent="-342900"/>
                <a:r>
                  <a:rPr lang="en-US" sz="2400" dirty="0" smtClean="0"/>
                  <a:t>So we just replace negative PMI values by 0</a:t>
                </a:r>
              </a:p>
              <a:p>
                <a:pPr marL="342900" lvl="1" indent="-342900"/>
                <a:r>
                  <a:rPr lang="en-US" sz="2400" dirty="0" smtClean="0"/>
                  <a:t>Positive PMI (PPMI) between word1 and word2:</a:t>
                </a:r>
                <a:endParaRPr lang="en-US" sz="2000" dirty="0"/>
              </a:p>
              <a:p>
                <a:pPr>
                  <a:buFont typeface="Wingdings" pitchFamily="-65" charset="2"/>
                  <a:buNone/>
                </a:pPr>
                <a14:m>
                  <m:oMathPara xmlns:m="http://schemas.openxmlformats.org/officeDocument/2006/math">
                    <m:oMathParaPr>
                      <m:jc m:val="centerGroup"/>
                    </m:oMathParaPr>
                    <m:oMath xmlns:m="http://schemas.openxmlformats.org/officeDocument/2006/math">
                      <m:r>
                        <m:rPr>
                          <m:nor/>
                        </m:rPr>
                        <a:rPr lang="en-US" sz="2000">
                          <a:latin typeface="Cambria Math" charset="0"/>
                        </a:rPr>
                        <m:t>P</m:t>
                      </m:r>
                      <m:r>
                        <m:rPr>
                          <m:nor/>
                        </m:rPr>
                        <a:rPr lang="en-US" sz="2000" b="0" i="0" smtClean="0">
                          <a:latin typeface="Cambria Math" charset="0"/>
                        </a:rPr>
                        <m:t>P</m:t>
                      </m:r>
                      <m:r>
                        <m:rPr>
                          <m:nor/>
                        </m:rPr>
                        <a:rPr lang="en-US" sz="2000">
                          <a:latin typeface="Cambria Math" charset="0"/>
                        </a:rPr>
                        <m:t>MI</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1</m:t>
                              </m:r>
                            </m:sub>
                          </m:sSub>
                          <m:r>
                            <a:rPr lang="en-US" sz="2000" i="1">
                              <a:latin typeface="Cambria Math" charset="0"/>
                            </a:rPr>
                            <m:t>, </m:t>
                          </m:r>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2</m:t>
                              </m:r>
                            </m:sub>
                          </m:sSub>
                        </m:e>
                      </m:d>
                      <m:r>
                        <a:rPr lang="en-US" sz="2000" i="1">
                          <a:latin typeface="Cambria Math" charset="0"/>
                        </a:rPr>
                        <m:t>=</m:t>
                      </m:r>
                      <m:func>
                        <m:funcPr>
                          <m:ctrlPr>
                            <a:rPr lang="en-US" sz="2000" b="0" i="1" smtClean="0">
                              <a:latin typeface="Cambria Math" panose="02040503050406030204" pitchFamily="18" charset="0"/>
                            </a:rPr>
                          </m:ctrlPr>
                        </m:funcPr>
                        <m:fName>
                          <m:r>
                            <m:rPr>
                              <m:sty m:val="p"/>
                            </m:rPr>
                            <a:rPr lang="en-US" sz="2000" b="0" i="0" smtClean="0">
                              <a:latin typeface="Cambria Math" charset="0"/>
                            </a:rPr>
                            <m:t>max</m:t>
                          </m:r>
                        </m:fName>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charset="0"/>
                                    </a:rPr>
                                    <m:t>log</m:t>
                                  </m:r>
                                </m:e>
                                <m:sub>
                                  <m:r>
                                    <a:rPr lang="en-US" sz="2000" i="1">
                                      <a:latin typeface="Cambria Math" charset="0"/>
                                    </a:rPr>
                                    <m:t>2</m:t>
                                  </m:r>
                                </m:sub>
                              </m:sSub>
                              <m:f>
                                <m:fPr>
                                  <m:ctrlPr>
                                    <a:rPr lang="en-US" sz="2000" i="1">
                                      <a:latin typeface="Cambria Math" panose="02040503050406030204" pitchFamily="18" charset="0"/>
                                    </a:rPr>
                                  </m:ctrlPr>
                                </m:fPr>
                                <m:num>
                                  <m:r>
                                    <a:rPr lang="en-US" sz="2000" i="1">
                                      <a:latin typeface="Cambria Math" charset="0"/>
                                    </a:rPr>
                                    <m:t>𝑃</m:t>
                                  </m:r>
                                  <m:r>
                                    <a:rPr lang="en-US" sz="2000" i="1">
                                      <a:latin typeface="Cambria Math" charset="0"/>
                                    </a:rPr>
                                    <m:t>(</m:t>
                                  </m:r>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1</m:t>
                                      </m:r>
                                    </m:sub>
                                  </m:sSub>
                                  <m:r>
                                    <a:rPr lang="en-US" sz="2000" i="1">
                                      <a:latin typeface="Cambria Math" charset="0"/>
                                    </a:rPr>
                                    <m:t>, </m:t>
                                  </m:r>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2</m:t>
                                      </m:r>
                                    </m:sub>
                                  </m:sSub>
                                  <m:r>
                                    <a:rPr lang="en-US" sz="2000" i="1">
                                      <a:latin typeface="Cambria Math" charset="0"/>
                                    </a:rPr>
                                    <m:t>)</m:t>
                                  </m:r>
                                </m:num>
                                <m:den>
                                  <m:r>
                                    <a:rPr lang="en-US" sz="2000" i="1">
                                      <a:latin typeface="Cambria Math" charset="0"/>
                                    </a:rPr>
                                    <m:t>𝑃</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1</m:t>
                                          </m:r>
                                        </m:sub>
                                      </m:sSub>
                                    </m:e>
                                  </m:d>
                                  <m:r>
                                    <a:rPr lang="en-US" sz="2000" i="1">
                                      <a:latin typeface="Cambria Math" charset="0"/>
                                    </a:rPr>
                                    <m:t>𝑃</m:t>
                                  </m:r>
                                  <m:r>
                                    <a:rPr lang="en-US" sz="2000" i="1">
                                      <a:latin typeface="Cambria Math" charset="0"/>
                                    </a:rPr>
                                    <m:t>(</m:t>
                                  </m:r>
                                  <m:sSub>
                                    <m:sSubPr>
                                      <m:ctrlPr>
                                        <a:rPr lang="en-US" sz="2000" i="1">
                                          <a:latin typeface="Cambria Math" panose="02040503050406030204" pitchFamily="18" charset="0"/>
                                        </a:rPr>
                                      </m:ctrlPr>
                                    </m:sSubPr>
                                    <m:e>
                                      <m:r>
                                        <a:rPr lang="en-US" sz="2000" i="1">
                                          <a:latin typeface="Cambria Math" charset="0"/>
                                        </a:rPr>
                                        <m:t>𝑤𝑜𝑟𝑑</m:t>
                                      </m:r>
                                    </m:e>
                                    <m:sub>
                                      <m:r>
                                        <a:rPr lang="en-US" sz="2000" i="1">
                                          <a:latin typeface="Cambria Math" charset="0"/>
                                        </a:rPr>
                                        <m:t>2</m:t>
                                      </m:r>
                                    </m:sub>
                                  </m:sSub>
                                  <m:r>
                                    <a:rPr lang="en-US" sz="2000" i="1">
                                      <a:latin typeface="Cambria Math" charset="0"/>
                                    </a:rPr>
                                    <m:t>)</m:t>
                                  </m:r>
                                </m:den>
                              </m:f>
                              <m:r>
                                <a:rPr lang="en-US" sz="2000" i="1">
                                  <a:latin typeface="Cambria Math" charset="0"/>
                                </a:rPr>
                                <m:t>,0</m:t>
                              </m:r>
                            </m:e>
                          </m:d>
                        </m:e>
                      </m:func>
                    </m:oMath>
                  </m:oMathPara>
                </a14:m>
                <a:endParaRPr lang="en-US" sz="1800" b="1" dirty="0"/>
              </a:p>
              <a:p>
                <a:pPr lvl="1"/>
                <a:endParaRPr lang="en-US" sz="1800" dirty="0"/>
              </a:p>
              <a:p>
                <a:pPr>
                  <a:buFont typeface="Wingdings" pitchFamily="-65" charset="2"/>
                  <a:buNone/>
                </a:pPr>
                <a:endParaRPr lang="en-US" sz="2000" dirty="0"/>
              </a:p>
              <a:p>
                <a:pPr>
                  <a:buFont typeface="Wingdings" pitchFamily="-65" charset="2"/>
                  <a:buNone/>
                </a:pPr>
                <a:endParaRPr lang="en-US" sz="1600" dirty="0"/>
              </a:p>
            </p:txBody>
          </p:sp>
        </mc:Choice>
        <mc:Fallback xmlns="">
          <p:sp>
            <p:nvSpPr>
              <p:cNvPr id="1512451" name="Rectangle 3"/>
              <p:cNvSpPr>
                <a:spLocks noGrp="1" noRot="1" noChangeAspect="1" noMove="1" noResize="1" noEditPoints="1" noAdjustHandles="1" noChangeArrowheads="1" noChangeShapeType="1" noTextEdit="1"/>
              </p:cNvSpPr>
              <p:nvPr>
                <p:ph sz="quarter" idx="1"/>
              </p:nvPr>
            </p:nvSpPr>
            <p:spPr>
              <a:xfrm>
                <a:off x="989610" y="514350"/>
                <a:ext cx="8153400" cy="3429000"/>
              </a:xfrm>
              <a:blipFill rotWithShape="1">
                <a:blip r:embed="rId3"/>
                <a:stretch>
                  <a:fillRect l="-972" t="-1421" b="-31083"/>
                </a:stretch>
              </a:blipFill>
            </p:spPr>
            <p:txBody>
              <a:bodyPr/>
              <a:lstStyle/>
              <a:p>
                <a:r>
                  <a:rPr lang="en-CA">
                    <a:noFill/>
                  </a:rPr>
                  <a:t> </a:t>
                </a:r>
              </a:p>
            </p:txBody>
          </p:sp>
        </mc:Fallback>
      </mc:AlternateContent>
      <p:sp>
        <p:nvSpPr>
          <p:cNvPr id="2" name="Date Placeholder 1"/>
          <p:cNvSpPr>
            <a:spLocks noGrp="1"/>
          </p:cNvSpPr>
          <p:nvPr>
            <p:ph type="dt" sz="half" idx="10"/>
          </p:nvPr>
        </p:nvSpPr>
        <p:spPr>
          <a:xfrm>
            <a:off x="8153400" y="4800600"/>
            <a:ext cx="1981200" cy="342900"/>
          </a:xfrm>
        </p:spPr>
        <p:txBody>
          <a:bodyPr/>
          <a:lstStyle/>
          <a:p>
            <a:pPr>
              <a:defRPr/>
            </a:pPr>
            <a:fld id="{AB74A663-1E92-4391-8980-E1C10FD9CA9A}" type="datetime1">
              <a:rPr lang="en-US" smtClean="0"/>
              <a:t>2/25/2019</a:t>
            </a:fld>
            <a:endParaRPr lang="en-US" dirty="0"/>
          </a:p>
        </p:txBody>
      </p:sp>
      <p:sp>
        <p:nvSpPr>
          <p:cNvPr id="3" name="Footer Placeholder 2"/>
          <p:cNvSpPr>
            <a:spLocks noGrp="1"/>
          </p:cNvSpPr>
          <p:nvPr>
            <p:ph type="ftr" sz="quarter" idx="11"/>
          </p:nvPr>
        </p:nvSpPr>
        <p:spPr>
          <a:xfrm>
            <a:off x="388961" y="4890164"/>
            <a:ext cx="2895600" cy="342900"/>
          </a:xfrm>
        </p:spPr>
        <p:txBody>
          <a:bodyPr/>
          <a:lstStyle/>
          <a:p>
            <a:pPr>
              <a:defRPr/>
            </a:pPr>
            <a:r>
              <a:rPr lang="en-US" smtClean="0"/>
              <a:t>CPSC503 Winter 2019</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31</a:t>
            </a:fld>
            <a:endParaRPr lang="en-US"/>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456560" y="522720"/>
              <a:ext cx="6715440" cy="4364640"/>
            </p14:xfrm>
          </p:contentPart>
        </mc:Choice>
        <mc:Fallback xmlns="">
          <p:pic>
            <p:nvPicPr>
              <p:cNvPr id="5" name="Ink 4"/>
              <p:cNvPicPr/>
              <p:nvPr/>
            </p:nvPicPr>
            <p:blipFill>
              <a:blip r:embed="rId5"/>
              <a:stretch>
                <a:fillRect/>
              </a:stretch>
            </p:blipFill>
            <p:spPr>
              <a:xfrm>
                <a:off x="1450080" y="509040"/>
                <a:ext cx="6729120" cy="4389840"/>
              </a:xfrm>
              <a:prstGeom prst="rect">
                <a:avLst/>
              </a:prstGeom>
            </p:spPr>
          </p:pic>
        </mc:Fallback>
      </mc:AlternateContent>
    </p:spTree>
    <p:extLst>
      <p:ext uri="{BB962C8B-B14F-4D97-AF65-F5344CB8AC3E}">
        <p14:creationId xmlns:p14="http://schemas.microsoft.com/office/powerpoint/2010/main" val="20137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5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245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245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24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9550"/>
            <a:ext cx="7467600" cy="742950"/>
          </a:xfrm>
        </p:spPr>
        <p:txBody>
          <a:bodyPr/>
          <a:lstStyle/>
          <a:p>
            <a:r>
              <a:rPr lang="en-US" dirty="0" smtClean="0"/>
              <a:t>Computing PPMI on a term-context matrix</a:t>
            </a:r>
            <a:endParaRPr lang="en-US" dirty="0"/>
          </a:p>
        </p:txBody>
      </p:sp>
      <p:sp>
        <p:nvSpPr>
          <p:cNvPr id="3" name="Content Placeholder 2"/>
          <p:cNvSpPr>
            <a:spLocks noGrp="1"/>
          </p:cNvSpPr>
          <p:nvPr>
            <p:ph idx="1"/>
          </p:nvPr>
        </p:nvSpPr>
        <p:spPr>
          <a:xfrm>
            <a:off x="0" y="1123950"/>
            <a:ext cx="8534400" cy="3333750"/>
          </a:xfrm>
        </p:spPr>
        <p:txBody>
          <a:bodyPr/>
          <a:lstStyle/>
          <a:p>
            <a:r>
              <a:rPr lang="en-US" dirty="0" smtClean="0"/>
              <a:t>Matrix </a:t>
            </a:r>
            <a:r>
              <a:rPr lang="en-US" dirty="0" smtClean="0">
                <a:latin typeface="Times New Roman"/>
                <a:cs typeface="Times New Roman"/>
              </a:rPr>
              <a:t>F</a:t>
            </a:r>
            <a:r>
              <a:rPr lang="en-US" dirty="0" smtClean="0"/>
              <a:t> with </a:t>
            </a:r>
            <a:r>
              <a:rPr lang="en-US" dirty="0" smtClean="0">
                <a:latin typeface="Times New Roman"/>
                <a:cs typeface="Times New Roman"/>
              </a:rPr>
              <a:t>W</a:t>
            </a:r>
            <a:r>
              <a:rPr lang="en-US" dirty="0" smtClean="0"/>
              <a:t> rows (words) and </a:t>
            </a:r>
            <a:r>
              <a:rPr lang="en-US" dirty="0" smtClean="0">
                <a:latin typeface="Times New Roman"/>
                <a:cs typeface="Times New Roman"/>
              </a:rPr>
              <a:t>C</a:t>
            </a:r>
            <a:r>
              <a:rPr lang="en-US" dirty="0" smtClean="0"/>
              <a:t> columns (contexts)</a:t>
            </a:r>
          </a:p>
          <a:p>
            <a:r>
              <a:rPr lang="en-US" dirty="0" err="1" smtClean="0">
                <a:latin typeface="Times New Roman"/>
                <a:cs typeface="Times New Roman"/>
              </a:rPr>
              <a:t>f</a:t>
            </a:r>
            <a:r>
              <a:rPr lang="en-US" baseline="-25000" dirty="0" err="1" smtClean="0">
                <a:latin typeface="Times New Roman"/>
                <a:cs typeface="Times New Roman"/>
              </a:rPr>
              <a:t>ij</a:t>
            </a:r>
            <a:r>
              <a:rPr lang="en-US" dirty="0" smtClean="0"/>
              <a:t> is # of times </a:t>
            </a:r>
            <a:r>
              <a:rPr lang="en-US" dirty="0" err="1" smtClean="0">
                <a:latin typeface="Times New Roman"/>
                <a:cs typeface="Times New Roman"/>
              </a:rPr>
              <a:t>c</a:t>
            </a:r>
            <a:r>
              <a:rPr lang="en-US" baseline="-25000" dirty="0" err="1" smtClean="0">
                <a:latin typeface="Times New Roman"/>
                <a:cs typeface="Times New Roman"/>
              </a:rPr>
              <a:t>j</a:t>
            </a:r>
            <a:r>
              <a:rPr lang="en-US" baseline="-25000" dirty="0" smtClean="0">
                <a:latin typeface="Times New Roman"/>
                <a:cs typeface="Times New Roman"/>
              </a:rPr>
              <a:t> </a:t>
            </a:r>
            <a:r>
              <a:rPr lang="en-US" dirty="0" smtClean="0"/>
              <a:t>occurs in window of </a:t>
            </a:r>
            <a:r>
              <a:rPr lang="en-US" dirty="0" err="1" smtClean="0">
                <a:latin typeface="Times New Roman"/>
                <a:cs typeface="Times New Roman"/>
              </a:rPr>
              <a:t>w</a:t>
            </a:r>
            <a:r>
              <a:rPr lang="en-US" baseline="-25000" dirty="0" err="1" smtClean="0">
                <a:latin typeface="Times New Roman"/>
                <a:cs typeface="Times New Roman"/>
              </a:rPr>
              <a:t>i</a:t>
            </a:r>
            <a:endParaRPr lang="en-US" baseline="-25000" dirty="0">
              <a:latin typeface="Times New Roman"/>
              <a:cs typeface="Times New Roman"/>
            </a:endParaRPr>
          </a:p>
        </p:txBody>
      </p:sp>
      <p:sp>
        <p:nvSpPr>
          <p:cNvPr id="4" name="Slide Number Placeholder 3"/>
          <p:cNvSpPr>
            <a:spLocks noGrp="1"/>
          </p:cNvSpPr>
          <p:nvPr>
            <p:ph type="sldNum" sz="quarter" idx="12"/>
          </p:nvPr>
        </p:nvSpPr>
        <p:spPr/>
        <p:txBody>
          <a:bodyPr/>
          <a:lstStyle/>
          <a:p>
            <a:fld id="{10F35DC5-7E65-8247-99AB-4E984F8A921E}" type="slidenum">
              <a:rPr lang="en-US" smtClean="0"/>
              <a:pPr/>
              <a:t>32</a:t>
            </a:fld>
            <a:endParaRPr lang="en-US"/>
          </a:p>
        </p:txBody>
      </p:sp>
      <p:pic>
        <p:nvPicPr>
          <p:cNvPr id="5" name="Picture 4" descr="matrix.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701" y="2073174"/>
            <a:ext cx="3505200" cy="83164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102495228"/>
              </p:ext>
            </p:extLst>
          </p:nvPr>
        </p:nvGraphicFramePr>
        <p:xfrm>
          <a:off x="381010" y="2571751"/>
          <a:ext cx="1397907" cy="1168400"/>
        </p:xfrm>
        <a:graphic>
          <a:graphicData uri="http://schemas.openxmlformats.org/presentationml/2006/ole">
            <mc:AlternateContent xmlns:mc="http://schemas.openxmlformats.org/markup-compatibility/2006">
              <mc:Choice xmlns:v="urn:schemas-microsoft-com:vml" Requires="v">
                <p:oleObj spid="_x0000_s31144" name="Equation" r:id="rId5" imgW="850900" imgH="711200" progId="Equation.3">
                  <p:embed/>
                </p:oleObj>
              </mc:Choice>
              <mc:Fallback>
                <p:oleObj name="Equation" r:id="rId5" imgW="850900" imgH="711200" progId="Equation.3">
                  <p:embed/>
                  <p:pic>
                    <p:nvPicPr>
                      <p:cNvPr id="0" name=""/>
                      <p:cNvPicPr/>
                      <p:nvPr/>
                    </p:nvPicPr>
                    <p:blipFill>
                      <a:blip r:embed="rId6"/>
                      <a:stretch>
                        <a:fillRect/>
                      </a:stretch>
                    </p:blipFill>
                    <p:spPr>
                      <a:xfrm>
                        <a:off x="381010" y="2571751"/>
                        <a:ext cx="1397907" cy="11684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91592540"/>
              </p:ext>
            </p:extLst>
          </p:nvPr>
        </p:nvGraphicFramePr>
        <p:xfrm>
          <a:off x="2133610" y="2190750"/>
          <a:ext cx="1418771" cy="1627414"/>
        </p:xfrm>
        <a:graphic>
          <a:graphicData uri="http://schemas.openxmlformats.org/presentationml/2006/ole">
            <mc:AlternateContent xmlns:mc="http://schemas.openxmlformats.org/markup-compatibility/2006">
              <mc:Choice xmlns:v="urn:schemas-microsoft-com:vml" Requires="v">
                <p:oleObj spid="_x0000_s31145" name="Equation" r:id="rId7" imgW="863600" imgH="990600" progId="Equation.3">
                  <p:embed/>
                </p:oleObj>
              </mc:Choice>
              <mc:Fallback>
                <p:oleObj name="Equation" r:id="rId7" imgW="863600" imgH="990600" progId="Equation.3">
                  <p:embed/>
                  <p:pic>
                    <p:nvPicPr>
                      <p:cNvPr id="0" name=""/>
                      <p:cNvPicPr/>
                      <p:nvPr/>
                    </p:nvPicPr>
                    <p:blipFill>
                      <a:blip r:embed="rId8"/>
                      <a:stretch>
                        <a:fillRect/>
                      </a:stretch>
                    </p:blipFill>
                    <p:spPr>
                      <a:xfrm>
                        <a:off x="2133610" y="2190750"/>
                        <a:ext cx="1418771" cy="162741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30442358"/>
              </p:ext>
            </p:extLst>
          </p:nvPr>
        </p:nvGraphicFramePr>
        <p:xfrm>
          <a:off x="3886200" y="2190750"/>
          <a:ext cx="1460500" cy="1585686"/>
        </p:xfrm>
        <a:graphic>
          <a:graphicData uri="http://schemas.openxmlformats.org/presentationml/2006/ole">
            <mc:AlternateContent xmlns:mc="http://schemas.openxmlformats.org/markup-compatibility/2006">
              <mc:Choice xmlns:v="urn:schemas-microsoft-com:vml" Requires="v">
                <p:oleObj spid="_x0000_s31146" name="Equation" r:id="rId9" imgW="889000" imgH="965200" progId="Equation.3">
                  <p:embed/>
                </p:oleObj>
              </mc:Choice>
              <mc:Fallback>
                <p:oleObj name="Equation" r:id="rId9" imgW="889000" imgH="965200" progId="Equation.3">
                  <p:embed/>
                  <p:pic>
                    <p:nvPicPr>
                      <p:cNvPr id="0" name=""/>
                      <p:cNvPicPr/>
                      <p:nvPr/>
                    </p:nvPicPr>
                    <p:blipFill>
                      <a:blip r:embed="rId10"/>
                      <a:stretch>
                        <a:fillRect/>
                      </a:stretch>
                    </p:blipFill>
                    <p:spPr>
                      <a:xfrm>
                        <a:off x="3886200" y="2190750"/>
                        <a:ext cx="1460500" cy="158568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05418797"/>
              </p:ext>
            </p:extLst>
          </p:nvPr>
        </p:nvGraphicFramePr>
        <p:xfrm>
          <a:off x="741373" y="4105277"/>
          <a:ext cx="1857375" cy="752475"/>
        </p:xfrm>
        <a:graphic>
          <a:graphicData uri="http://schemas.openxmlformats.org/presentationml/2006/ole">
            <mc:AlternateContent xmlns:mc="http://schemas.openxmlformats.org/markup-compatibility/2006">
              <mc:Choice xmlns:v="urn:schemas-microsoft-com:vml" Requires="v">
                <p:oleObj spid="_x0000_s31147" name="Equation" r:id="rId11" imgW="1130300" imgH="457200" progId="Equation.3">
                  <p:embed/>
                </p:oleObj>
              </mc:Choice>
              <mc:Fallback>
                <p:oleObj name="Equation" r:id="rId11" imgW="1130300" imgH="457200" progId="Equation.3">
                  <p:embed/>
                  <p:pic>
                    <p:nvPicPr>
                      <p:cNvPr id="0" name=""/>
                      <p:cNvPicPr/>
                      <p:nvPr/>
                    </p:nvPicPr>
                    <p:blipFill>
                      <a:blip r:embed="rId12"/>
                      <a:stretch>
                        <a:fillRect/>
                      </a:stretch>
                    </p:blipFill>
                    <p:spPr>
                      <a:xfrm>
                        <a:off x="741373" y="4105277"/>
                        <a:ext cx="1857375" cy="752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69825350"/>
              </p:ext>
            </p:extLst>
          </p:nvPr>
        </p:nvGraphicFramePr>
        <p:xfrm>
          <a:off x="3352800" y="4019555"/>
          <a:ext cx="3194050" cy="898525"/>
        </p:xfrm>
        <a:graphic>
          <a:graphicData uri="http://schemas.openxmlformats.org/presentationml/2006/ole">
            <mc:AlternateContent xmlns:mc="http://schemas.openxmlformats.org/markup-compatibility/2006">
              <mc:Choice xmlns:v="urn:schemas-microsoft-com:vml" Requires="v">
                <p:oleObj spid="_x0000_s31148" name="Equation" r:id="rId13" imgW="1943100" imgH="546100" progId="Equation.3">
                  <p:embed/>
                </p:oleObj>
              </mc:Choice>
              <mc:Fallback>
                <p:oleObj name="Equation" r:id="rId13" imgW="1943100" imgH="546100" progId="Equation.3">
                  <p:embed/>
                  <p:pic>
                    <p:nvPicPr>
                      <p:cNvPr id="0" name=""/>
                      <p:cNvPicPr/>
                      <p:nvPr/>
                    </p:nvPicPr>
                    <p:blipFill>
                      <a:blip r:embed="rId14"/>
                      <a:stretch>
                        <a:fillRect/>
                      </a:stretch>
                    </p:blipFill>
                    <p:spPr>
                      <a:xfrm>
                        <a:off x="3352800" y="4019555"/>
                        <a:ext cx="3194050" cy="898525"/>
                      </a:xfrm>
                      <a:prstGeom prst="rect">
                        <a:avLst/>
                      </a:prstGeom>
                    </p:spPr>
                  </p:pic>
                </p:oleObj>
              </mc:Fallback>
            </mc:AlternateContent>
          </a:graphicData>
        </a:graphic>
      </p:graphicFrame>
      <p:sp>
        <p:nvSpPr>
          <p:cNvPr id="8" name="Date Placeholder 7"/>
          <p:cNvSpPr>
            <a:spLocks noGrp="1"/>
          </p:cNvSpPr>
          <p:nvPr>
            <p:ph type="dt" sz="half" idx="10"/>
          </p:nvPr>
        </p:nvSpPr>
        <p:spPr>
          <a:xfrm>
            <a:off x="7010400" y="4800600"/>
            <a:ext cx="1981200" cy="342900"/>
          </a:xfrm>
        </p:spPr>
        <p:txBody>
          <a:bodyPr/>
          <a:lstStyle/>
          <a:p>
            <a:pPr>
              <a:defRPr/>
            </a:pPr>
            <a:fld id="{BC463C32-4A89-4792-8028-86BFA72C3C77}" type="datetime1">
              <a:rPr lang="en-US" smtClean="0"/>
              <a:t>2/25/2019</a:t>
            </a:fld>
            <a:endParaRPr lang="en-US" dirty="0"/>
          </a:p>
        </p:txBody>
      </p:sp>
      <p:sp>
        <p:nvSpPr>
          <p:cNvPr id="12" name="Footer Placeholder 11"/>
          <p:cNvSpPr>
            <a:spLocks noGrp="1"/>
          </p:cNvSpPr>
          <p:nvPr>
            <p:ph type="ftr" sz="quarter" idx="11"/>
          </p:nvPr>
        </p:nvSpPr>
        <p:spPr>
          <a:xfrm>
            <a:off x="2819400" y="4800600"/>
            <a:ext cx="2895600" cy="342900"/>
          </a:xfrm>
        </p:spPr>
        <p:txBody>
          <a:bodyPr/>
          <a:lstStyle/>
          <a:p>
            <a:pPr>
              <a:defRPr/>
            </a:pPr>
            <a:r>
              <a:rPr lang="en-US" smtClean="0"/>
              <a:t>CPSC503 Winter 2019</a:t>
            </a:r>
            <a:endParaRPr lang="en-US" dirty="0"/>
          </a:p>
        </p:txBody>
      </p:sp>
      <mc:AlternateContent xmlns:mc="http://schemas.openxmlformats.org/markup-compatibility/2006" xmlns:p14="http://schemas.microsoft.com/office/powerpoint/2010/main">
        <mc:Choice Requires="p14">
          <p:contentPart p14:bwMode="auto" r:id="rId15">
            <p14:nvContentPartPr>
              <p14:cNvPr id="13" name="Ink 12"/>
              <p14:cNvContentPartPr/>
              <p14:nvPr/>
            </p14:nvContentPartPr>
            <p14:xfrm>
              <a:off x="237600" y="2201760"/>
              <a:ext cx="8870400" cy="2742120"/>
            </p14:xfrm>
          </p:contentPart>
        </mc:Choice>
        <mc:Fallback xmlns="">
          <p:pic>
            <p:nvPicPr>
              <p:cNvPr id="13" name="Ink 12"/>
              <p:cNvPicPr/>
              <p:nvPr/>
            </p:nvPicPr>
            <p:blipFill>
              <a:blip r:embed="rId16"/>
              <a:stretch>
                <a:fillRect/>
              </a:stretch>
            </p:blipFill>
            <p:spPr>
              <a:xfrm>
                <a:off x="229680" y="2193480"/>
                <a:ext cx="8881200" cy="2761200"/>
              </a:xfrm>
              <a:prstGeom prst="rect">
                <a:avLst/>
              </a:prstGeom>
            </p:spPr>
          </p:pic>
        </mc:Fallback>
      </mc:AlternateContent>
    </p:spTree>
    <p:extLst>
      <p:ext uri="{BB962C8B-B14F-4D97-AF65-F5344CB8AC3E}">
        <p14:creationId xmlns:p14="http://schemas.microsoft.com/office/powerpoint/2010/main" val="3927980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38350"/>
            <a:ext cx="3124200" cy="1295400"/>
          </a:xfrm>
        </p:spPr>
        <p:txBody>
          <a:bodyPr/>
          <a:lstStyle/>
          <a:p>
            <a:pPr marL="0" indent="0">
              <a:buNone/>
            </a:pPr>
            <a:r>
              <a:rPr lang="en-US" sz="2000" dirty="0" smtClean="0"/>
              <a:t>p(w=</a:t>
            </a:r>
            <a:r>
              <a:rPr lang="en-US" sz="2000" dirty="0" err="1" smtClean="0"/>
              <a:t>information,c</a:t>
            </a:r>
            <a:r>
              <a:rPr lang="en-US" sz="2000" dirty="0" smtClean="0"/>
              <a:t>=data) = </a:t>
            </a:r>
          </a:p>
          <a:p>
            <a:pPr marL="0" indent="0">
              <a:buNone/>
            </a:pPr>
            <a:r>
              <a:rPr lang="en-US" sz="2000" dirty="0" smtClean="0"/>
              <a:t>p(w=information) =</a:t>
            </a:r>
          </a:p>
          <a:p>
            <a:pPr marL="0" indent="0">
              <a:buNone/>
            </a:pPr>
            <a:r>
              <a:rPr lang="en-US" sz="2000" dirty="0" smtClean="0"/>
              <a:t>p(c=data)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33</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34488606"/>
              </p:ext>
            </p:extLst>
          </p:nvPr>
        </p:nvGraphicFramePr>
        <p:xfrm>
          <a:off x="3048000" y="11529"/>
          <a:ext cx="5556250" cy="1843942"/>
        </p:xfrm>
        <a:graphic>
          <a:graphicData uri="http://schemas.openxmlformats.org/presentationml/2006/ole">
            <mc:AlternateContent xmlns:mc="http://schemas.openxmlformats.org/markup-compatibility/2006">
              <mc:Choice xmlns:v="urn:schemas-microsoft-com:vml" Requires="v">
                <p:oleObj spid="_x0000_s35088" name="Worksheet" r:id="rId3" imgW="5778500" imgH="1917700" progId="Excel.Sheet.12">
                  <p:embed/>
                </p:oleObj>
              </mc:Choice>
              <mc:Fallback>
                <p:oleObj name="Worksheet" r:id="rId3" imgW="5778500" imgH="1917700" progId="Excel.Sheet.12">
                  <p:embed/>
                  <p:pic>
                    <p:nvPicPr>
                      <p:cNvPr id="0" name=""/>
                      <p:cNvPicPr/>
                      <p:nvPr/>
                    </p:nvPicPr>
                    <p:blipFill>
                      <a:blip r:embed="rId4"/>
                      <a:stretch>
                        <a:fillRect/>
                      </a:stretch>
                    </p:blipFill>
                    <p:spPr>
                      <a:xfrm>
                        <a:off x="3048000" y="11529"/>
                        <a:ext cx="5556250" cy="184394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12764796"/>
              </p:ext>
            </p:extLst>
          </p:nvPr>
        </p:nvGraphicFramePr>
        <p:xfrm>
          <a:off x="1524000" y="2895255"/>
          <a:ext cx="6096000" cy="2248249"/>
        </p:xfrm>
        <a:graphic>
          <a:graphicData uri="http://schemas.openxmlformats.org/presentationml/2006/ole">
            <mc:AlternateContent xmlns:mc="http://schemas.openxmlformats.org/markup-compatibility/2006">
              <mc:Choice xmlns:v="urn:schemas-microsoft-com:vml" Requires="v">
                <p:oleObj spid="_x0000_s35089" name="Worksheet" r:id="rId5" imgW="6921500" imgH="2552700" progId="Excel.Sheet.12">
                  <p:embed/>
                </p:oleObj>
              </mc:Choice>
              <mc:Fallback>
                <p:oleObj name="Worksheet" r:id="rId5" imgW="6921500" imgH="2552700" progId="Excel.Sheet.12">
                  <p:embed/>
                  <p:pic>
                    <p:nvPicPr>
                      <p:cNvPr id="0" name=""/>
                      <p:cNvPicPr/>
                      <p:nvPr/>
                    </p:nvPicPr>
                    <p:blipFill>
                      <a:blip r:embed="rId6"/>
                      <a:stretch>
                        <a:fillRect/>
                      </a:stretch>
                    </p:blipFill>
                    <p:spPr>
                      <a:xfrm>
                        <a:off x="1524000" y="2895255"/>
                        <a:ext cx="6096000" cy="2248249"/>
                      </a:xfrm>
                      <a:prstGeom prst="rect">
                        <a:avLst/>
                      </a:prstGeom>
                    </p:spPr>
                  </p:pic>
                </p:oleObj>
              </mc:Fallback>
            </mc:AlternateContent>
          </a:graphicData>
        </a:graphic>
      </p:graphicFrame>
      <p:sp>
        <p:nvSpPr>
          <p:cNvPr id="8" name="TextBox 7"/>
          <p:cNvSpPr txBox="1"/>
          <p:nvPr/>
        </p:nvSpPr>
        <p:spPr>
          <a:xfrm>
            <a:off x="3733801" y="2053120"/>
            <a:ext cx="644728" cy="369332"/>
          </a:xfrm>
          <a:prstGeom prst="rect">
            <a:avLst/>
          </a:prstGeom>
          <a:noFill/>
        </p:spPr>
        <p:txBody>
          <a:bodyPr wrap="none" rtlCol="0">
            <a:spAutoFit/>
          </a:bodyPr>
          <a:lstStyle/>
          <a:p>
            <a:r>
              <a:rPr lang="en-US" sz="1800" dirty="0" smtClean="0">
                <a:latin typeface="+mn-lt"/>
              </a:rPr>
              <a:t>= .32</a:t>
            </a:r>
            <a:endParaRPr lang="en-US" sz="1800" dirty="0">
              <a:latin typeface="+mn-lt"/>
            </a:endParaRPr>
          </a:p>
        </p:txBody>
      </p:sp>
      <p:sp>
        <p:nvSpPr>
          <p:cNvPr id="9" name="TextBox 8"/>
          <p:cNvSpPr txBox="1"/>
          <p:nvPr/>
        </p:nvSpPr>
        <p:spPr>
          <a:xfrm>
            <a:off x="3124201" y="2053120"/>
            <a:ext cx="625492" cy="369332"/>
          </a:xfrm>
          <a:prstGeom prst="rect">
            <a:avLst/>
          </a:prstGeom>
          <a:noFill/>
        </p:spPr>
        <p:txBody>
          <a:bodyPr wrap="none" rtlCol="0">
            <a:spAutoFit/>
          </a:bodyPr>
          <a:lstStyle/>
          <a:p>
            <a:r>
              <a:rPr lang="en-US" sz="1800" dirty="0" smtClean="0">
                <a:latin typeface="+mn-lt"/>
              </a:rPr>
              <a:t>6/19</a:t>
            </a:r>
          </a:p>
        </p:txBody>
      </p:sp>
      <p:sp>
        <p:nvSpPr>
          <p:cNvPr id="10" name="TextBox 9"/>
          <p:cNvSpPr txBox="1"/>
          <p:nvPr/>
        </p:nvSpPr>
        <p:spPr>
          <a:xfrm>
            <a:off x="2362210" y="2419350"/>
            <a:ext cx="742511" cy="369332"/>
          </a:xfrm>
          <a:prstGeom prst="rect">
            <a:avLst/>
          </a:prstGeom>
          <a:noFill/>
        </p:spPr>
        <p:txBody>
          <a:bodyPr wrap="none" rtlCol="0">
            <a:spAutoFit/>
          </a:bodyPr>
          <a:lstStyle/>
          <a:p>
            <a:r>
              <a:rPr lang="en-US" sz="1800" dirty="0" smtClean="0">
                <a:latin typeface="+mn-lt"/>
              </a:rPr>
              <a:t>11/19</a:t>
            </a:r>
            <a:endParaRPr lang="en-US" sz="1800" dirty="0">
              <a:latin typeface="+mn-lt"/>
            </a:endParaRPr>
          </a:p>
        </p:txBody>
      </p:sp>
      <p:sp>
        <p:nvSpPr>
          <p:cNvPr id="11" name="TextBox 10"/>
          <p:cNvSpPr txBox="1"/>
          <p:nvPr/>
        </p:nvSpPr>
        <p:spPr>
          <a:xfrm>
            <a:off x="3048001" y="2419350"/>
            <a:ext cx="644728" cy="369332"/>
          </a:xfrm>
          <a:prstGeom prst="rect">
            <a:avLst/>
          </a:prstGeom>
          <a:noFill/>
        </p:spPr>
        <p:txBody>
          <a:bodyPr wrap="none" rtlCol="0">
            <a:spAutoFit/>
          </a:bodyPr>
          <a:lstStyle/>
          <a:p>
            <a:r>
              <a:rPr lang="en-US" sz="1800" dirty="0" smtClean="0">
                <a:latin typeface="+mn-lt"/>
              </a:rPr>
              <a:t>= .58</a:t>
            </a:r>
            <a:endParaRPr lang="en-US" sz="1800" dirty="0">
              <a:latin typeface="+mn-lt"/>
            </a:endParaRPr>
          </a:p>
        </p:txBody>
      </p:sp>
      <p:sp>
        <p:nvSpPr>
          <p:cNvPr id="12" name="TextBox 11"/>
          <p:cNvSpPr txBox="1"/>
          <p:nvPr/>
        </p:nvSpPr>
        <p:spPr>
          <a:xfrm>
            <a:off x="1447801" y="2785580"/>
            <a:ext cx="625492" cy="369332"/>
          </a:xfrm>
          <a:prstGeom prst="rect">
            <a:avLst/>
          </a:prstGeom>
          <a:noFill/>
        </p:spPr>
        <p:txBody>
          <a:bodyPr wrap="none" rtlCol="0">
            <a:spAutoFit/>
          </a:bodyPr>
          <a:lstStyle/>
          <a:p>
            <a:r>
              <a:rPr lang="en-US" sz="1800" dirty="0" smtClean="0">
                <a:latin typeface="+mn-lt"/>
              </a:rPr>
              <a:t>7/19</a:t>
            </a:r>
            <a:endParaRPr lang="en-US" sz="1800" dirty="0">
              <a:latin typeface="+mn-lt"/>
            </a:endParaRPr>
          </a:p>
        </p:txBody>
      </p:sp>
      <p:sp>
        <p:nvSpPr>
          <p:cNvPr id="13" name="TextBox 12"/>
          <p:cNvSpPr txBox="1"/>
          <p:nvPr/>
        </p:nvSpPr>
        <p:spPr>
          <a:xfrm>
            <a:off x="2042634" y="2785580"/>
            <a:ext cx="640948" cy="369332"/>
          </a:xfrm>
          <a:prstGeom prst="rect">
            <a:avLst/>
          </a:prstGeom>
          <a:noFill/>
        </p:spPr>
        <p:txBody>
          <a:bodyPr wrap="square" rtlCol="0">
            <a:spAutoFit/>
          </a:bodyPr>
          <a:lstStyle/>
          <a:p>
            <a:r>
              <a:rPr lang="en-US" sz="1800" dirty="0" smtClean="0">
                <a:latin typeface="+mn-lt"/>
              </a:rPr>
              <a:t>= .37</a:t>
            </a:r>
          </a:p>
        </p:txBody>
      </p:sp>
      <p:graphicFrame>
        <p:nvGraphicFramePr>
          <p:cNvPr id="14" name="Object 13"/>
          <p:cNvGraphicFramePr>
            <a:graphicFrameLocks noChangeAspect="1"/>
          </p:cNvGraphicFramePr>
          <p:nvPr>
            <p:extLst>
              <p:ext uri="{D42A27DB-BD31-4B8C-83A1-F6EECF244321}">
                <p14:modId xmlns:p14="http://schemas.microsoft.com/office/powerpoint/2010/main" val="1413777989"/>
              </p:ext>
            </p:extLst>
          </p:nvPr>
        </p:nvGraphicFramePr>
        <p:xfrm>
          <a:off x="1219200" y="361950"/>
          <a:ext cx="1732188" cy="1447800"/>
        </p:xfrm>
        <a:graphic>
          <a:graphicData uri="http://schemas.openxmlformats.org/presentationml/2006/ole">
            <mc:AlternateContent xmlns:mc="http://schemas.openxmlformats.org/markup-compatibility/2006">
              <mc:Choice xmlns:v="urn:schemas-microsoft-com:vml" Requires="v">
                <p:oleObj spid="_x0000_s35090" name="Equation" r:id="rId7" imgW="850900" imgH="711200" progId="Equation.3">
                  <p:embed/>
                </p:oleObj>
              </mc:Choice>
              <mc:Fallback>
                <p:oleObj name="Equation" r:id="rId7" imgW="850900" imgH="711200" progId="Equation.3">
                  <p:embed/>
                  <p:pic>
                    <p:nvPicPr>
                      <p:cNvPr id="0" name=""/>
                      <p:cNvPicPr/>
                      <p:nvPr/>
                    </p:nvPicPr>
                    <p:blipFill>
                      <a:blip r:embed="rId8"/>
                      <a:stretch>
                        <a:fillRect/>
                      </a:stretch>
                    </p:blipFill>
                    <p:spPr>
                      <a:xfrm>
                        <a:off x="1219200" y="361950"/>
                        <a:ext cx="1732188" cy="1447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5301239"/>
              </p:ext>
            </p:extLst>
          </p:nvPr>
        </p:nvGraphicFramePr>
        <p:xfrm>
          <a:off x="4724410" y="1809750"/>
          <a:ext cx="1321663" cy="1049338"/>
        </p:xfrm>
        <a:graphic>
          <a:graphicData uri="http://schemas.openxmlformats.org/presentationml/2006/ole">
            <mc:AlternateContent xmlns:mc="http://schemas.openxmlformats.org/markup-compatibility/2006">
              <mc:Choice xmlns:v="urn:schemas-microsoft-com:vml" Requires="v">
                <p:oleObj spid="_x0000_s35091" name="Equation" r:id="rId9" imgW="863600" imgH="685800" progId="Equation.3">
                  <p:embed/>
                </p:oleObj>
              </mc:Choice>
              <mc:Fallback>
                <p:oleObj name="Equation" r:id="rId9" imgW="863600" imgH="685800" progId="Equation.3">
                  <p:embed/>
                  <p:pic>
                    <p:nvPicPr>
                      <p:cNvPr id="0" name=""/>
                      <p:cNvPicPr/>
                      <p:nvPr/>
                    </p:nvPicPr>
                    <p:blipFill>
                      <a:blip r:embed="rId10"/>
                      <a:stretch>
                        <a:fillRect/>
                      </a:stretch>
                    </p:blipFill>
                    <p:spPr>
                      <a:xfrm>
                        <a:off x="4724410" y="1809750"/>
                        <a:ext cx="1321663" cy="104933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61719153"/>
              </p:ext>
            </p:extLst>
          </p:nvPr>
        </p:nvGraphicFramePr>
        <p:xfrm>
          <a:off x="6553200" y="1809687"/>
          <a:ext cx="1295400" cy="1020202"/>
        </p:xfrm>
        <a:graphic>
          <a:graphicData uri="http://schemas.openxmlformats.org/presentationml/2006/ole">
            <mc:AlternateContent xmlns:mc="http://schemas.openxmlformats.org/markup-compatibility/2006">
              <mc:Choice xmlns:v="urn:schemas-microsoft-com:vml" Requires="v">
                <p:oleObj spid="_x0000_s35092" name="Equation" r:id="rId11" imgW="838200" imgH="660400" progId="Equation.3">
                  <p:embed/>
                </p:oleObj>
              </mc:Choice>
              <mc:Fallback>
                <p:oleObj name="Equation" r:id="rId11" imgW="838200" imgH="660400" progId="Equation.3">
                  <p:embed/>
                  <p:pic>
                    <p:nvPicPr>
                      <p:cNvPr id="0" name=""/>
                      <p:cNvPicPr/>
                      <p:nvPr/>
                    </p:nvPicPr>
                    <p:blipFill>
                      <a:blip r:embed="rId12"/>
                      <a:stretch>
                        <a:fillRect/>
                      </a:stretch>
                    </p:blipFill>
                    <p:spPr>
                      <a:xfrm>
                        <a:off x="6553200" y="1809687"/>
                        <a:ext cx="1295400" cy="1020202"/>
                      </a:xfrm>
                      <a:prstGeom prst="rect">
                        <a:avLst/>
                      </a:prstGeom>
                    </p:spPr>
                  </p:pic>
                </p:oleObj>
              </mc:Fallback>
            </mc:AlternateContent>
          </a:graphicData>
        </a:graphic>
      </p:graphicFrame>
      <p:sp>
        <p:nvSpPr>
          <p:cNvPr id="2" name="Date Placeholder 1"/>
          <p:cNvSpPr>
            <a:spLocks noGrp="1"/>
          </p:cNvSpPr>
          <p:nvPr>
            <p:ph type="dt" sz="half" idx="10"/>
          </p:nvPr>
        </p:nvSpPr>
        <p:spPr>
          <a:xfrm>
            <a:off x="7966200" y="4849306"/>
            <a:ext cx="1981200" cy="342900"/>
          </a:xfrm>
        </p:spPr>
        <p:txBody>
          <a:bodyPr/>
          <a:lstStyle/>
          <a:p>
            <a:pPr>
              <a:defRPr/>
            </a:pPr>
            <a:fld id="{5CD20252-BB37-4FF0-9881-33A3B0B6C023}" type="datetime1">
              <a:rPr lang="en-US" smtClean="0"/>
              <a:t>2/25/2019</a:t>
            </a:fld>
            <a:endParaRPr lang="en-US" dirty="0"/>
          </a:p>
        </p:txBody>
      </p:sp>
      <mc:AlternateContent xmlns:mc="http://schemas.openxmlformats.org/markup-compatibility/2006" xmlns:p14="http://schemas.microsoft.com/office/powerpoint/2010/main">
        <mc:Choice Requires="p14">
          <p:contentPart p14:bwMode="auto" r:id="rId13">
            <p14:nvContentPartPr>
              <p14:cNvPr id="7" name="Ink 6"/>
              <p14:cNvContentPartPr/>
              <p14:nvPr/>
            </p14:nvContentPartPr>
            <p14:xfrm>
              <a:off x="4292640" y="424800"/>
              <a:ext cx="4664160" cy="1839240"/>
            </p14:xfrm>
          </p:contentPart>
        </mc:Choice>
        <mc:Fallback xmlns="">
          <p:pic>
            <p:nvPicPr>
              <p:cNvPr id="7" name="Ink 6"/>
              <p:cNvPicPr/>
              <p:nvPr/>
            </p:nvPicPr>
            <p:blipFill>
              <a:blip r:embed="rId14"/>
              <a:stretch>
                <a:fillRect/>
              </a:stretch>
            </p:blipFill>
            <p:spPr>
              <a:xfrm>
                <a:off x="4289400" y="422280"/>
                <a:ext cx="4677480" cy="1854360"/>
              </a:xfrm>
              <a:prstGeom prst="rect">
                <a:avLst/>
              </a:prstGeom>
            </p:spPr>
          </p:pic>
        </mc:Fallback>
      </mc:AlternateContent>
      <p:sp>
        <p:nvSpPr>
          <p:cNvPr id="17" name="Footer Placeholder 16"/>
          <p:cNvSpPr>
            <a:spLocks noGrp="1"/>
          </p:cNvSpPr>
          <p:nvPr>
            <p:ph type="ftr" sz="quarter" idx="11"/>
          </p:nvPr>
        </p:nvSpPr>
        <p:spPr>
          <a:xfrm>
            <a:off x="6781800" y="4677856"/>
            <a:ext cx="2895600" cy="342900"/>
          </a:xfrm>
        </p:spPr>
        <p:txBody>
          <a:bodyPr/>
          <a:lstStyle/>
          <a:p>
            <a:pPr>
              <a:defRPr/>
            </a:pPr>
            <a:r>
              <a:rPr lang="en-US" dirty="0" smtClean="0"/>
              <a:t>CPSC503 Winter 2019</a:t>
            </a:r>
            <a:endParaRPr lang="en-US" dirty="0"/>
          </a:p>
        </p:txBody>
      </p:sp>
    </p:spTree>
    <p:extLst>
      <p:ext uri="{BB962C8B-B14F-4D97-AF65-F5344CB8AC3E}">
        <p14:creationId xmlns:p14="http://schemas.microsoft.com/office/powerpoint/2010/main" val="17008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35DC5-7E65-8247-99AB-4E984F8A921E}" type="slidenum">
              <a:rPr lang="en-US" smtClean="0"/>
              <a:pPr/>
              <a:t>34</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714264558"/>
              </p:ext>
            </p:extLst>
          </p:nvPr>
        </p:nvGraphicFramePr>
        <p:xfrm>
          <a:off x="1276350" y="677868"/>
          <a:ext cx="1855788" cy="750887"/>
        </p:xfrm>
        <a:graphic>
          <a:graphicData uri="http://schemas.openxmlformats.org/presentationml/2006/ole">
            <mc:AlternateContent xmlns:mc="http://schemas.openxmlformats.org/markup-compatibility/2006">
              <mc:Choice xmlns:v="urn:schemas-microsoft-com:vml" Requires="v">
                <p:oleObj spid="_x0000_s25359" name="Equation" r:id="rId3" imgW="1130300" imgH="457200" progId="Equation.3">
                  <p:embed/>
                </p:oleObj>
              </mc:Choice>
              <mc:Fallback>
                <p:oleObj name="Equation" r:id="rId3" imgW="1130300" imgH="457200" progId="Equation.3">
                  <p:embed/>
                  <p:pic>
                    <p:nvPicPr>
                      <p:cNvPr id="0" name=""/>
                      <p:cNvPicPr/>
                      <p:nvPr/>
                    </p:nvPicPr>
                    <p:blipFill>
                      <a:blip r:embed="rId4"/>
                      <a:stretch>
                        <a:fillRect/>
                      </a:stretch>
                    </p:blipFill>
                    <p:spPr>
                      <a:xfrm>
                        <a:off x="1276350" y="677868"/>
                        <a:ext cx="1855788" cy="750887"/>
                      </a:xfrm>
                      <a:prstGeom prst="rect">
                        <a:avLst/>
                      </a:prstGeom>
                    </p:spPr>
                  </p:pic>
                </p:oleObj>
              </mc:Fallback>
            </mc:AlternateContent>
          </a:graphicData>
        </a:graphic>
      </p:graphicFrame>
      <p:sp>
        <p:nvSpPr>
          <p:cNvPr id="9" name="Content Placeholder 8"/>
          <p:cNvSpPr>
            <a:spLocks noGrp="1"/>
          </p:cNvSpPr>
          <p:nvPr>
            <p:ph idx="1"/>
          </p:nvPr>
        </p:nvSpPr>
        <p:spPr>
          <a:xfrm>
            <a:off x="304800" y="2343150"/>
            <a:ext cx="4267200" cy="609600"/>
          </a:xfrm>
        </p:spPr>
        <p:txBody>
          <a:bodyPr/>
          <a:lstStyle/>
          <a:p>
            <a:r>
              <a:rPr lang="en-US" dirty="0" err="1" smtClean="0"/>
              <a:t>pmi</a:t>
            </a:r>
            <a:r>
              <a:rPr lang="en-US" dirty="0" smtClean="0"/>
              <a:t>(</a:t>
            </a:r>
            <a:r>
              <a:rPr lang="en-US" dirty="0" err="1" smtClean="0"/>
              <a:t>information,data</a:t>
            </a:r>
            <a:r>
              <a:rPr lang="en-US" dirty="0" smtClean="0"/>
              <a:t>) = log</a:t>
            </a:r>
            <a:r>
              <a:rPr lang="en-US" baseline="-25000" dirty="0" smtClean="0"/>
              <a:t>2</a:t>
            </a:r>
            <a:r>
              <a:rPr lang="en-US" dirty="0" smtClean="0"/>
              <a:t> (</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019324035"/>
              </p:ext>
            </p:extLst>
          </p:nvPr>
        </p:nvGraphicFramePr>
        <p:xfrm>
          <a:off x="3200400" y="133355"/>
          <a:ext cx="5932218" cy="2107499"/>
        </p:xfrm>
        <a:graphic>
          <a:graphicData uri="http://schemas.openxmlformats.org/presentationml/2006/ole">
            <mc:AlternateContent xmlns:mc="http://schemas.openxmlformats.org/markup-compatibility/2006">
              <mc:Choice xmlns:v="urn:schemas-microsoft-com:vml" Requires="v">
                <p:oleObj spid="_x0000_s25360" name="Worksheet" r:id="rId5" imgW="6756400" imgH="2400300" progId="Excel.Sheet.12">
                  <p:embed/>
                </p:oleObj>
              </mc:Choice>
              <mc:Fallback>
                <p:oleObj name="Worksheet" r:id="rId5" imgW="6756400" imgH="2400300" progId="Excel.Sheet.12">
                  <p:embed/>
                  <p:pic>
                    <p:nvPicPr>
                      <p:cNvPr id="0" name=""/>
                      <p:cNvPicPr/>
                      <p:nvPr/>
                    </p:nvPicPr>
                    <p:blipFill>
                      <a:blip r:embed="rId6"/>
                      <a:stretch>
                        <a:fillRect/>
                      </a:stretch>
                    </p:blipFill>
                    <p:spPr>
                      <a:xfrm>
                        <a:off x="3200400" y="133355"/>
                        <a:ext cx="5932218" cy="210749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53796994"/>
              </p:ext>
            </p:extLst>
          </p:nvPr>
        </p:nvGraphicFramePr>
        <p:xfrm>
          <a:off x="838200" y="3016251"/>
          <a:ext cx="5969000" cy="1917700"/>
        </p:xfrm>
        <a:graphic>
          <a:graphicData uri="http://schemas.openxmlformats.org/presentationml/2006/ole">
            <mc:AlternateContent xmlns:mc="http://schemas.openxmlformats.org/markup-compatibility/2006">
              <mc:Choice xmlns:v="urn:schemas-microsoft-com:vml" Requires="v">
                <p:oleObj spid="_x0000_s25361" name="Worksheet" r:id="rId7" imgW="5969000" imgH="1917700" progId="Excel.Sheet.12">
                  <p:embed/>
                </p:oleObj>
              </mc:Choice>
              <mc:Fallback>
                <p:oleObj name="Worksheet" r:id="rId7" imgW="5969000" imgH="1917700" progId="Excel.Sheet.12">
                  <p:embed/>
                  <p:pic>
                    <p:nvPicPr>
                      <p:cNvPr id="0" name=""/>
                      <p:cNvPicPr/>
                      <p:nvPr/>
                    </p:nvPicPr>
                    <p:blipFill>
                      <a:blip r:embed="rId8"/>
                      <a:stretch>
                        <a:fillRect/>
                      </a:stretch>
                    </p:blipFill>
                    <p:spPr>
                      <a:xfrm>
                        <a:off x="838200" y="3016251"/>
                        <a:ext cx="5969000" cy="1917700"/>
                      </a:xfrm>
                      <a:prstGeom prst="rect">
                        <a:avLst/>
                      </a:prstGeom>
                    </p:spPr>
                  </p:pic>
                </p:oleObj>
              </mc:Fallback>
            </mc:AlternateContent>
          </a:graphicData>
        </a:graphic>
      </p:graphicFrame>
      <p:sp>
        <p:nvSpPr>
          <p:cNvPr id="12" name="Content Placeholder 8"/>
          <p:cNvSpPr txBox="1">
            <a:spLocks/>
          </p:cNvSpPr>
          <p:nvPr/>
        </p:nvSpPr>
        <p:spPr bwMode="auto">
          <a:xfrm>
            <a:off x="4343400" y="234315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dirty="0" smtClean="0"/>
              <a:t>.32 /</a:t>
            </a:r>
            <a:endParaRPr lang="en-US" dirty="0"/>
          </a:p>
        </p:txBody>
      </p:sp>
      <p:sp>
        <p:nvSpPr>
          <p:cNvPr id="13" name="Content Placeholder 8"/>
          <p:cNvSpPr txBox="1">
            <a:spLocks/>
          </p:cNvSpPr>
          <p:nvPr/>
        </p:nvSpPr>
        <p:spPr bwMode="auto">
          <a:xfrm>
            <a:off x="5105400" y="234315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dirty="0" smtClean="0"/>
              <a:t>(.37*.58) )</a:t>
            </a:r>
            <a:endParaRPr lang="en-US" dirty="0"/>
          </a:p>
        </p:txBody>
      </p:sp>
      <p:sp>
        <p:nvSpPr>
          <p:cNvPr id="14" name="Content Placeholder 8"/>
          <p:cNvSpPr txBox="1">
            <a:spLocks/>
          </p:cNvSpPr>
          <p:nvPr/>
        </p:nvSpPr>
        <p:spPr bwMode="auto">
          <a:xfrm>
            <a:off x="6400810" y="2343150"/>
            <a:ext cx="23066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dirty="0" smtClean="0"/>
              <a:t> = .58</a:t>
            </a:r>
            <a:endParaRPr lang="en-US" dirty="0"/>
          </a:p>
        </p:txBody>
      </p:sp>
      <p:sp>
        <p:nvSpPr>
          <p:cNvPr id="3" name="TextBox 2"/>
          <p:cNvSpPr txBox="1"/>
          <p:nvPr/>
        </p:nvSpPr>
        <p:spPr>
          <a:xfrm>
            <a:off x="6648757" y="2812018"/>
            <a:ext cx="2157963" cy="338554"/>
          </a:xfrm>
          <a:prstGeom prst="rect">
            <a:avLst/>
          </a:prstGeom>
          <a:noFill/>
        </p:spPr>
        <p:txBody>
          <a:bodyPr wrap="none" rtlCol="0">
            <a:spAutoFit/>
          </a:bodyPr>
          <a:lstStyle/>
          <a:p>
            <a:r>
              <a:rPr lang="en-US" sz="1600" i="1" dirty="0" smtClean="0">
                <a:solidFill>
                  <a:srgbClr val="FF0000"/>
                </a:solidFill>
                <a:latin typeface="+mn-lt"/>
              </a:rPr>
              <a:t>(.57 using full precision)</a:t>
            </a:r>
            <a:endParaRPr lang="en-US" sz="1600" i="1" dirty="0">
              <a:solidFill>
                <a:srgbClr val="FF0000"/>
              </a:solidFill>
              <a:latin typeface="+mn-lt"/>
            </a:endParaRPr>
          </a:p>
        </p:txBody>
      </p:sp>
      <p:sp>
        <p:nvSpPr>
          <p:cNvPr id="2" name="Date Placeholder 1"/>
          <p:cNvSpPr>
            <a:spLocks noGrp="1"/>
          </p:cNvSpPr>
          <p:nvPr>
            <p:ph type="dt" sz="half" idx="10"/>
          </p:nvPr>
        </p:nvSpPr>
        <p:spPr>
          <a:xfrm>
            <a:off x="7554115" y="4705350"/>
            <a:ext cx="1981200" cy="342900"/>
          </a:xfrm>
        </p:spPr>
        <p:txBody>
          <a:bodyPr/>
          <a:lstStyle/>
          <a:p>
            <a:pPr>
              <a:defRPr/>
            </a:pPr>
            <a:fld id="{01914389-3AD4-484F-905E-181C8921D189}" type="datetime1">
              <a:rPr lang="en-US" smtClean="0"/>
              <a:t>2/25/2019</a:t>
            </a:fld>
            <a:endParaRPr lang="en-US"/>
          </a:p>
        </p:txBody>
      </p:sp>
      <p:sp>
        <p:nvSpPr>
          <p:cNvPr id="5" name="Footer Placeholder 4"/>
          <p:cNvSpPr>
            <a:spLocks noGrp="1"/>
          </p:cNvSpPr>
          <p:nvPr>
            <p:ph type="ftr" sz="quarter" idx="11"/>
          </p:nvPr>
        </p:nvSpPr>
        <p:spPr>
          <a:xfrm>
            <a:off x="29570" y="28717"/>
            <a:ext cx="2895600" cy="342900"/>
          </a:xfrm>
        </p:spPr>
        <p:txBody>
          <a:bodyPr/>
          <a:lstStyle/>
          <a:p>
            <a:pPr>
              <a:defRPr/>
            </a:pPr>
            <a:r>
              <a:rPr lang="en-US" smtClean="0"/>
              <a:t>CPSC503 Winter 2019</a:t>
            </a:r>
            <a:endParaRPr lang="en-US" dirty="0"/>
          </a:p>
        </p:txBody>
      </p:sp>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396000" y="3562200"/>
              <a:ext cx="8195400" cy="508320"/>
            </p14:xfrm>
          </p:contentPart>
        </mc:Choice>
        <mc:Fallback xmlns="">
          <p:pic>
            <p:nvPicPr>
              <p:cNvPr id="6" name="Ink 5"/>
              <p:cNvPicPr/>
              <p:nvPr/>
            </p:nvPicPr>
            <p:blipFill>
              <a:blip r:embed="rId10"/>
              <a:stretch>
                <a:fillRect/>
              </a:stretch>
            </p:blipFill>
            <p:spPr>
              <a:xfrm>
                <a:off x="392040" y="3550320"/>
                <a:ext cx="8208000" cy="531360"/>
              </a:xfrm>
              <a:prstGeom prst="rect">
                <a:avLst/>
              </a:prstGeom>
            </p:spPr>
          </p:pic>
        </mc:Fallback>
      </mc:AlternateContent>
    </p:spTree>
    <p:extLst>
      <p:ext uri="{BB962C8B-B14F-4D97-AF65-F5344CB8AC3E}">
        <p14:creationId xmlns:p14="http://schemas.microsoft.com/office/powerpoint/2010/main" val="214001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Measuring similarity: the cosine</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62958095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similarity</a:t>
            </a:r>
            <a:endParaRPr lang="en-US" dirty="0"/>
          </a:p>
        </p:txBody>
      </p:sp>
      <p:sp>
        <p:nvSpPr>
          <p:cNvPr id="3" name="Content Placeholder 2"/>
          <p:cNvSpPr>
            <a:spLocks noGrp="1"/>
          </p:cNvSpPr>
          <p:nvPr>
            <p:ph idx="1"/>
          </p:nvPr>
        </p:nvSpPr>
        <p:spPr>
          <a:xfrm>
            <a:off x="304800" y="1352550"/>
            <a:ext cx="8839200" cy="3695700"/>
          </a:xfrm>
        </p:spPr>
        <p:txBody>
          <a:bodyPr/>
          <a:lstStyle/>
          <a:p>
            <a:r>
              <a:rPr lang="en-US" dirty="0" smtClean="0"/>
              <a:t>Given 2 target words </a:t>
            </a:r>
            <a:r>
              <a:rPr lang="en-US" i="1" dirty="0" smtClean="0"/>
              <a:t>v</a:t>
            </a:r>
            <a:r>
              <a:rPr lang="en-US" dirty="0" smtClean="0"/>
              <a:t> and </a:t>
            </a:r>
            <a:r>
              <a:rPr lang="en-US" i="1" dirty="0" smtClean="0"/>
              <a:t>w</a:t>
            </a:r>
            <a:endParaRPr lang="en-US" dirty="0" smtClean="0"/>
          </a:p>
          <a:p>
            <a:r>
              <a:rPr lang="en-US" dirty="0" smtClean="0"/>
              <a:t>We’ll need a way to measure their similarity.</a:t>
            </a:r>
          </a:p>
          <a:p>
            <a:r>
              <a:rPr lang="en-US" dirty="0" smtClean="0"/>
              <a:t>Most measure of vectors similarity are based on the:</a:t>
            </a:r>
          </a:p>
          <a:p>
            <a:r>
              <a:rPr lang="en-US" b="1" dirty="0" smtClean="0"/>
              <a:t>Dot product </a:t>
            </a:r>
            <a:r>
              <a:rPr lang="en-US" dirty="0" smtClean="0"/>
              <a:t>or </a:t>
            </a:r>
            <a:r>
              <a:rPr lang="en-US" b="1" dirty="0" smtClean="0"/>
              <a:t>inner product</a:t>
            </a:r>
            <a:r>
              <a:rPr lang="en-US" dirty="0" smtClean="0"/>
              <a:t> from linear algebra</a:t>
            </a:r>
            <a:endParaRPr lang="en-US" b="1" dirty="0" smtClean="0"/>
          </a:p>
          <a:p>
            <a:endParaRPr lang="en-US" b="1" dirty="0"/>
          </a:p>
          <a:p>
            <a:endParaRPr lang="en-US" b="1" dirty="0" smtClean="0"/>
          </a:p>
          <a:p>
            <a:pPr lvl="1"/>
            <a:r>
              <a:rPr lang="en-US" dirty="0" smtClean="0"/>
              <a:t>High when two </a:t>
            </a:r>
            <a:r>
              <a:rPr lang="en-US" dirty="0"/>
              <a:t>vectors have large values in </a:t>
            </a:r>
            <a:r>
              <a:rPr lang="en-US" dirty="0" smtClean="0"/>
              <a:t>same </a:t>
            </a:r>
            <a:r>
              <a:rPr lang="en-US" dirty="0"/>
              <a:t>dimensions. </a:t>
            </a:r>
            <a:endParaRPr lang="en-US" dirty="0" smtClean="0"/>
          </a:p>
          <a:p>
            <a:pPr lvl="1"/>
            <a:r>
              <a:rPr lang="en-US" dirty="0" smtClean="0"/>
              <a:t>Low (in fact 0) for </a:t>
            </a:r>
            <a:r>
              <a:rPr lang="en-US" b="1" dirty="0"/>
              <a:t>o</a:t>
            </a:r>
            <a:r>
              <a:rPr lang="en-US" b="1" dirty="0" smtClean="0"/>
              <a:t>rthogonal vectors</a:t>
            </a:r>
            <a:r>
              <a:rPr lang="en-US" dirty="0"/>
              <a:t> </a:t>
            </a:r>
            <a:r>
              <a:rPr lang="en-US" dirty="0" smtClean="0"/>
              <a:t>with</a:t>
            </a:r>
            <a:r>
              <a:rPr lang="en-US" b="1" dirty="0" smtClean="0"/>
              <a:t> </a:t>
            </a:r>
            <a:r>
              <a:rPr lang="en-US" dirty="0" err="1" smtClean="0"/>
              <a:t>zeros</a:t>
            </a:r>
            <a:r>
              <a:rPr lang="en-US" dirty="0" smtClean="0"/>
              <a:t> in complementary distribution</a:t>
            </a:r>
            <a:endParaRPr lang="en-US" b="1" dirty="0" smtClean="0"/>
          </a:p>
          <a:p>
            <a:endParaRPr lang="en-US" b="1"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995459"/>
            <a:ext cx="7081405" cy="895350"/>
          </a:xfrm>
          <a:prstGeom prst="rect">
            <a:avLst/>
          </a:prstGeom>
        </p:spPr>
      </p:pic>
      <p:sp>
        <p:nvSpPr>
          <p:cNvPr id="6" name="Date Placeholder 5"/>
          <p:cNvSpPr>
            <a:spLocks noGrp="1"/>
          </p:cNvSpPr>
          <p:nvPr>
            <p:ph type="dt" sz="half" idx="10"/>
          </p:nvPr>
        </p:nvSpPr>
        <p:spPr/>
        <p:txBody>
          <a:bodyPr/>
          <a:lstStyle/>
          <a:p>
            <a:pPr>
              <a:defRPr/>
            </a:pPr>
            <a:fld id="{18E21D85-935B-4562-BEB4-6ABDB28F8265}"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3457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71450"/>
            <a:ext cx="7467600" cy="742950"/>
          </a:xfrm>
        </p:spPr>
        <p:txBody>
          <a:bodyPr/>
          <a:lstStyle/>
          <a:p>
            <a:r>
              <a:rPr lang="en-US" dirty="0" smtClean="0"/>
              <a:t>Problem with dot product</a:t>
            </a:r>
            <a:endParaRPr lang="en-US" dirty="0"/>
          </a:p>
        </p:txBody>
      </p:sp>
      <p:sp>
        <p:nvSpPr>
          <p:cNvPr id="3" name="Content Placeholder 2"/>
          <p:cNvSpPr>
            <a:spLocks noGrp="1"/>
          </p:cNvSpPr>
          <p:nvPr>
            <p:ph idx="1"/>
          </p:nvPr>
        </p:nvSpPr>
        <p:spPr>
          <a:xfrm>
            <a:off x="187902" y="1409700"/>
            <a:ext cx="8534400" cy="3238500"/>
          </a:xfrm>
        </p:spPr>
        <p:txBody>
          <a:bodyPr/>
          <a:lstStyle/>
          <a:p>
            <a:r>
              <a:rPr lang="en-US" dirty="0" smtClean="0"/>
              <a:t>Dot product is longer if the vector is longer. Vector length:</a:t>
            </a:r>
          </a:p>
          <a:p>
            <a:endParaRPr lang="en-US" dirty="0" smtClean="0"/>
          </a:p>
          <a:p>
            <a:pPr marL="0" indent="0">
              <a:buNone/>
            </a:pPr>
            <a:endParaRPr lang="en-US" dirty="0" smtClean="0"/>
          </a:p>
          <a:p>
            <a:endParaRPr lang="en-US" dirty="0" smtClean="0"/>
          </a:p>
          <a:p>
            <a:r>
              <a:rPr lang="en-US" dirty="0" smtClean="0"/>
              <a:t>Vectors are longer if they have higher values in each dimension</a:t>
            </a:r>
          </a:p>
          <a:p>
            <a:r>
              <a:rPr lang="en-US" dirty="0" smtClean="0"/>
              <a:t>That means more frequent words will have higher dot products</a:t>
            </a:r>
          </a:p>
          <a:p>
            <a:r>
              <a:rPr lang="en-US" dirty="0" smtClean="0"/>
              <a:t>That’s bad: we don’t want a similarity metric to be sensitive to word frequency</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809750"/>
            <a:ext cx="1600200" cy="1101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14350"/>
            <a:ext cx="7081405" cy="895350"/>
          </a:xfrm>
          <a:prstGeom prst="rect">
            <a:avLst/>
          </a:prstGeom>
        </p:spPr>
      </p:pic>
      <p:sp>
        <p:nvSpPr>
          <p:cNvPr id="7" name="Date Placeholder 6"/>
          <p:cNvSpPr>
            <a:spLocks noGrp="1"/>
          </p:cNvSpPr>
          <p:nvPr>
            <p:ph type="dt" sz="half" idx="10"/>
          </p:nvPr>
        </p:nvSpPr>
        <p:spPr/>
        <p:txBody>
          <a:bodyPr/>
          <a:lstStyle/>
          <a:p>
            <a:pPr>
              <a:defRPr/>
            </a:pPr>
            <a:fld id="{897F8343-9614-499F-A021-AB5093190BE6}" type="datetime1">
              <a:rPr lang="en-US" smtClean="0"/>
              <a:t>2/25/2019</a:t>
            </a:fld>
            <a:endParaRPr lang="en-US"/>
          </a:p>
        </p:txBody>
      </p:sp>
      <p:sp>
        <p:nvSpPr>
          <p:cNvPr id="8" name="Footer Placeholder 7"/>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993683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1657350" y="642938"/>
            <a:ext cx="6515100" cy="337214"/>
          </a:xfrm>
        </p:spPr>
        <p:txBody>
          <a:bodyPr>
            <a:normAutofit fontScale="90000"/>
          </a:bodyPr>
          <a:lstStyle/>
          <a:p>
            <a:pPr eaLnBrk="1" hangingPunct="1"/>
            <a:r>
              <a:rPr lang="en-US" dirty="0">
                <a:ea typeface="ＭＳ Ｐゴシック" charset="-128"/>
                <a:cs typeface="ＭＳ Ｐゴシック" charset="-128"/>
              </a:rPr>
              <a:t>Cosine for computing similarity</a:t>
            </a:r>
          </a:p>
        </p:txBody>
      </p:sp>
      <p:sp>
        <p:nvSpPr>
          <p:cNvPr id="54278" name="TextBox 10"/>
          <p:cNvSpPr txBox="1">
            <a:spLocks noChangeArrowheads="1"/>
          </p:cNvSpPr>
          <p:nvPr/>
        </p:nvSpPr>
        <p:spPr bwMode="auto">
          <a:xfrm>
            <a:off x="1306069" y="3092404"/>
            <a:ext cx="6457950" cy="1384995"/>
          </a:xfrm>
          <a:prstGeom prst="rect">
            <a:avLst/>
          </a:prstGeom>
          <a:noFill/>
          <a:ln w="9525">
            <a:noFill/>
            <a:miter lim="800000"/>
            <a:headEnd/>
            <a:tailEnd/>
          </a:ln>
        </p:spPr>
        <p:txBody>
          <a:bodyPr>
            <a:prstTxWarp prst="textNoShape">
              <a:avLst/>
            </a:prstTxWarp>
            <a:spAutoFit/>
          </a:bodyPr>
          <a:lstStyle/>
          <a:p>
            <a:pPr defTabSz="685800" fontAlgn="auto">
              <a:spcBef>
                <a:spcPts val="0"/>
              </a:spcBef>
              <a:spcAft>
                <a:spcPts val="0"/>
              </a:spcAft>
            </a:pPr>
            <a:r>
              <a:rPr lang="en-US" sz="2100" i="1" dirty="0">
                <a:solidFill>
                  <a:srgbClr val="0000FF"/>
                </a:solidFill>
                <a:latin typeface="Calibri (Body)"/>
                <a:ea typeface="+mn-ea"/>
                <a:cs typeface="Calibri (Body)"/>
              </a:rPr>
              <a:t>v</a:t>
            </a:r>
            <a:r>
              <a:rPr lang="en-US" sz="2100" i="1" baseline="-25000" dirty="0">
                <a:solidFill>
                  <a:srgbClr val="0000FF"/>
                </a:solidFill>
                <a:latin typeface="Calibri (Body)"/>
                <a:ea typeface="+mn-ea"/>
                <a:cs typeface="Calibri (Body)"/>
              </a:rPr>
              <a:t>i</a:t>
            </a:r>
            <a:r>
              <a:rPr lang="en-US" sz="2100" dirty="0">
                <a:solidFill>
                  <a:srgbClr val="0000FF"/>
                </a:solidFill>
                <a:latin typeface="Calibri (Body)"/>
                <a:ea typeface="+mn-ea"/>
                <a:cs typeface="Calibri (Body)"/>
              </a:rPr>
              <a:t> is the count for word </a:t>
            </a:r>
            <a:r>
              <a:rPr lang="en-US" sz="2100" i="1" dirty="0">
                <a:solidFill>
                  <a:srgbClr val="0000FF"/>
                </a:solidFill>
                <a:latin typeface="Calibri (Body)"/>
                <a:ea typeface="+mn-ea"/>
                <a:cs typeface="Calibri (Body)"/>
              </a:rPr>
              <a:t>v</a:t>
            </a:r>
            <a:r>
              <a:rPr lang="en-US" sz="2100" dirty="0">
                <a:solidFill>
                  <a:srgbClr val="0000FF"/>
                </a:solidFill>
                <a:latin typeface="Calibri (Body)"/>
                <a:ea typeface="+mn-ea"/>
                <a:cs typeface="Calibri (Body)"/>
              </a:rPr>
              <a:t> in context </a:t>
            </a:r>
            <a:r>
              <a:rPr lang="en-US" sz="2100" i="1" dirty="0" err="1">
                <a:solidFill>
                  <a:srgbClr val="0000FF"/>
                </a:solidFill>
                <a:latin typeface="Calibri (Body)"/>
                <a:ea typeface="+mn-ea"/>
                <a:cs typeface="Calibri (Body)"/>
              </a:rPr>
              <a:t>i</a:t>
            </a:r>
            <a:r>
              <a:rPr lang="en-US" sz="2100" dirty="0">
                <a:solidFill>
                  <a:srgbClr val="0000FF"/>
                </a:solidFill>
                <a:latin typeface="Calibri (Body)"/>
                <a:ea typeface="+mn-ea"/>
                <a:cs typeface="Calibri (Body)"/>
              </a:rPr>
              <a:t> </a:t>
            </a:r>
          </a:p>
          <a:p>
            <a:pPr defTabSz="685800" fontAlgn="auto">
              <a:spcBef>
                <a:spcPts val="0"/>
              </a:spcBef>
              <a:spcAft>
                <a:spcPts val="0"/>
              </a:spcAft>
            </a:pPr>
            <a:r>
              <a:rPr lang="en-US" sz="2100" i="1" dirty="0" err="1">
                <a:solidFill>
                  <a:srgbClr val="0000FF"/>
                </a:solidFill>
                <a:latin typeface="Calibri (Body)"/>
                <a:ea typeface="+mn-ea"/>
                <a:cs typeface="Calibri (Body)"/>
              </a:rPr>
              <a:t>w</a:t>
            </a:r>
            <a:r>
              <a:rPr lang="en-US" sz="2100" i="1" baseline="-25000" dirty="0" err="1">
                <a:solidFill>
                  <a:srgbClr val="0000FF"/>
                </a:solidFill>
                <a:latin typeface="Calibri (Body)"/>
                <a:ea typeface="+mn-ea"/>
                <a:cs typeface="Calibri (Body)"/>
              </a:rPr>
              <a:t>i</a:t>
            </a:r>
            <a:r>
              <a:rPr lang="en-US" sz="2100" dirty="0">
                <a:solidFill>
                  <a:srgbClr val="0000FF"/>
                </a:solidFill>
                <a:latin typeface="Calibri (Body)"/>
                <a:ea typeface="+mn-ea"/>
                <a:cs typeface="Calibri (Body)"/>
              </a:rPr>
              <a:t> is the count for word </a:t>
            </a:r>
            <a:r>
              <a:rPr lang="en-US" sz="2100" i="1" dirty="0">
                <a:solidFill>
                  <a:srgbClr val="0000FF"/>
                </a:solidFill>
                <a:latin typeface="Calibri (Body)"/>
                <a:ea typeface="+mn-ea"/>
                <a:cs typeface="Calibri (Body)"/>
              </a:rPr>
              <a:t>w</a:t>
            </a:r>
            <a:r>
              <a:rPr lang="en-US" sz="2100" dirty="0">
                <a:solidFill>
                  <a:srgbClr val="0000FF"/>
                </a:solidFill>
                <a:latin typeface="Calibri (Body)"/>
                <a:ea typeface="+mn-ea"/>
                <a:cs typeface="Calibri (Body)"/>
              </a:rPr>
              <a:t> in context </a:t>
            </a:r>
            <a:r>
              <a:rPr lang="en-US" sz="2100" i="1" dirty="0" err="1">
                <a:solidFill>
                  <a:srgbClr val="0000FF"/>
                </a:solidFill>
                <a:latin typeface="Calibri (Body)"/>
                <a:ea typeface="+mn-ea"/>
                <a:cs typeface="Calibri (Body)"/>
              </a:rPr>
              <a:t>i</a:t>
            </a:r>
            <a:r>
              <a:rPr lang="en-US" sz="2100" i="1" dirty="0">
                <a:solidFill>
                  <a:srgbClr val="0000FF"/>
                </a:solidFill>
                <a:latin typeface="Calibri (Body)"/>
                <a:ea typeface="+mn-ea"/>
                <a:cs typeface="Calibri (Body)"/>
              </a:rPr>
              <a:t>.</a:t>
            </a:r>
            <a:r>
              <a:rPr lang="en-US" sz="2100" dirty="0">
                <a:solidFill>
                  <a:srgbClr val="0000FF"/>
                </a:solidFill>
                <a:latin typeface="Calibri (Body)"/>
                <a:ea typeface="+mn-ea"/>
                <a:cs typeface="Calibri (Body)"/>
              </a:rPr>
              <a:t> </a:t>
            </a:r>
          </a:p>
          <a:p>
            <a:pPr defTabSz="685800" fontAlgn="auto">
              <a:spcBef>
                <a:spcPts val="0"/>
              </a:spcBef>
              <a:spcAft>
                <a:spcPts val="0"/>
              </a:spcAft>
            </a:pPr>
            <a:endParaRPr lang="en-US" sz="2100" dirty="0">
              <a:solidFill>
                <a:srgbClr val="0000FF"/>
              </a:solidFill>
              <a:latin typeface="Calibri (Body)"/>
              <a:ea typeface="+mn-ea"/>
              <a:cs typeface="Calibri (Body)"/>
            </a:endParaRPr>
          </a:p>
          <a:p>
            <a:pPr defTabSz="685800" fontAlgn="auto">
              <a:spcBef>
                <a:spcPts val="0"/>
              </a:spcBef>
              <a:spcAft>
                <a:spcPts val="0"/>
              </a:spcAft>
            </a:pPr>
            <a:r>
              <a:rPr lang="en-US" sz="2100" dirty="0">
                <a:solidFill>
                  <a:srgbClr val="000000"/>
                </a:solidFill>
                <a:latin typeface="Calibri (Body)"/>
                <a:ea typeface="+mn-ea"/>
                <a:cs typeface="Calibri (Body)"/>
              </a:rPr>
              <a:t>Cos(</a:t>
            </a:r>
            <a:r>
              <a:rPr lang="en-US" sz="2100" i="1" dirty="0" err="1">
                <a:solidFill>
                  <a:srgbClr val="000000"/>
                </a:solidFill>
                <a:latin typeface="Calibri (Body)"/>
                <a:ea typeface="+mn-ea"/>
                <a:cs typeface="Calibri (Body)"/>
              </a:rPr>
              <a:t>v,w</a:t>
            </a:r>
            <a:r>
              <a:rPr lang="en-US" sz="2100" dirty="0">
                <a:solidFill>
                  <a:srgbClr val="000000"/>
                </a:solidFill>
                <a:latin typeface="Calibri (Body)"/>
                <a:ea typeface="+mn-ea"/>
                <a:cs typeface="Calibri (Body)"/>
              </a:rPr>
              <a:t>) is the cosine similarity of </a:t>
            </a:r>
            <a:r>
              <a:rPr lang="en-US" sz="2100" i="1" dirty="0">
                <a:solidFill>
                  <a:srgbClr val="000000"/>
                </a:solidFill>
                <a:latin typeface="Calibri (Body)"/>
                <a:ea typeface="+mn-ea"/>
                <a:cs typeface="Calibri (Body)"/>
              </a:rPr>
              <a:t>v</a:t>
            </a:r>
            <a:r>
              <a:rPr lang="en-US" sz="2100" dirty="0">
                <a:solidFill>
                  <a:srgbClr val="000000"/>
                </a:solidFill>
                <a:latin typeface="Calibri (Body)"/>
                <a:ea typeface="+mn-ea"/>
                <a:cs typeface="Calibri (Body)"/>
              </a:rPr>
              <a:t> and </a:t>
            </a:r>
            <a:r>
              <a:rPr lang="en-US" sz="2100" i="1" dirty="0">
                <a:solidFill>
                  <a:srgbClr val="000000"/>
                </a:solidFill>
                <a:latin typeface="Calibri (Body)"/>
                <a:ea typeface="+mn-ea"/>
                <a:cs typeface="Calibri (Body)"/>
              </a:rPr>
              <a:t>w</a:t>
            </a:r>
            <a:endParaRPr lang="en-US" dirty="0">
              <a:solidFill>
                <a:srgbClr val="000000"/>
              </a:solidFill>
              <a:latin typeface="Calibri (Body)"/>
              <a:ea typeface="+mn-ea"/>
              <a:cs typeface="Calibri (Body)"/>
            </a:endParaRPr>
          </a:p>
        </p:txBody>
      </p:sp>
      <p:cxnSp>
        <p:nvCxnSpPr>
          <p:cNvPr id="54280" name="Straight Arrow Connector 12"/>
          <p:cNvCxnSpPr>
            <a:cxnSpLocks noChangeShapeType="1"/>
          </p:cNvCxnSpPr>
          <p:nvPr/>
        </p:nvCxnSpPr>
        <p:spPr bwMode="auto">
          <a:xfrm>
            <a:off x="5486400" y="4073827"/>
            <a:ext cx="171450" cy="893"/>
          </a:xfrm>
          <a:prstGeom prst="straightConnector1">
            <a:avLst/>
          </a:prstGeom>
          <a:noFill/>
          <a:ln w="9525">
            <a:solidFill>
              <a:schemeClr val="tx1"/>
            </a:solidFill>
            <a:miter lim="800000"/>
            <a:headEnd/>
            <a:tailEnd type="arrow" w="med" len="med"/>
          </a:ln>
        </p:spPr>
      </p:cxnSp>
      <p:cxnSp>
        <p:nvCxnSpPr>
          <p:cNvPr id="54281" name="Straight Arrow Connector 13"/>
          <p:cNvCxnSpPr>
            <a:cxnSpLocks noChangeShapeType="1"/>
          </p:cNvCxnSpPr>
          <p:nvPr/>
        </p:nvCxnSpPr>
        <p:spPr bwMode="auto">
          <a:xfrm>
            <a:off x="6172200" y="4073827"/>
            <a:ext cx="228600" cy="0"/>
          </a:xfrm>
          <a:prstGeom prst="straightConnector1">
            <a:avLst/>
          </a:prstGeom>
          <a:noFill/>
          <a:ln w="9525">
            <a:solidFill>
              <a:schemeClr val="tx1"/>
            </a:solidFill>
            <a:miter lim="800000"/>
            <a:headEnd/>
            <a:tailEnd type="arrow" w="med" len="med"/>
          </a:ln>
        </p:spPr>
      </p:cxnSp>
      <p:cxnSp>
        <p:nvCxnSpPr>
          <p:cNvPr id="54283" name="Straight Arrow Connector 15"/>
          <p:cNvCxnSpPr>
            <a:cxnSpLocks noChangeShapeType="1"/>
          </p:cNvCxnSpPr>
          <p:nvPr/>
        </p:nvCxnSpPr>
        <p:spPr bwMode="auto">
          <a:xfrm>
            <a:off x="2145483" y="4051981"/>
            <a:ext cx="171450" cy="893"/>
          </a:xfrm>
          <a:prstGeom prst="straightConnector1">
            <a:avLst/>
          </a:prstGeom>
          <a:noFill/>
          <a:ln w="9525">
            <a:solidFill>
              <a:schemeClr val="tx1"/>
            </a:solidFill>
            <a:miter lim="800000"/>
            <a:headEnd/>
            <a:tailEnd type="arrow" w="med" len="med"/>
          </a:ln>
        </p:spPr>
      </p:cxnSp>
      <p:cxnSp>
        <p:nvCxnSpPr>
          <p:cNvPr id="54284" name="Straight Arrow Connector 16"/>
          <p:cNvCxnSpPr>
            <a:cxnSpLocks noChangeShapeType="1"/>
          </p:cNvCxnSpPr>
          <p:nvPr/>
        </p:nvCxnSpPr>
        <p:spPr bwMode="auto">
          <a:xfrm>
            <a:off x="1934361" y="4052875"/>
            <a:ext cx="171450" cy="893"/>
          </a:xfrm>
          <a:prstGeom prst="straightConnector1">
            <a:avLst/>
          </a:prstGeom>
          <a:noFill/>
          <a:ln w="9525">
            <a:solidFill>
              <a:schemeClr val="tx1"/>
            </a:solidFill>
            <a:miter lim="800000"/>
            <a:headEnd/>
            <a:tailEnd type="arrow" w="med" len="med"/>
          </a:ln>
        </p:spPr>
      </p:cxnSp>
      <p:sp>
        <p:nvSpPr>
          <p:cNvPr id="54285" name="TextBox 14"/>
          <p:cNvSpPr txBox="1">
            <a:spLocks noChangeArrowheads="1"/>
          </p:cNvSpPr>
          <p:nvPr/>
        </p:nvSpPr>
        <p:spPr bwMode="auto">
          <a:xfrm>
            <a:off x="6858002" y="534621"/>
            <a:ext cx="906017" cy="369332"/>
          </a:xfrm>
          <a:prstGeom prst="rect">
            <a:avLst/>
          </a:prstGeom>
          <a:noFill/>
          <a:ln w="9525">
            <a:noFill/>
            <a:miter lim="800000"/>
            <a:headEnd/>
            <a:tailEnd/>
          </a:ln>
        </p:spPr>
        <p:txBody>
          <a:bodyPr wrap="none" anchor="ctr">
            <a:prstTxWarp prst="textNoShape">
              <a:avLst/>
            </a:prstTxWarp>
            <a:spAutoFit/>
          </a:bodyPr>
          <a:lstStyle/>
          <a:p>
            <a:pPr defTabSz="685800" fontAlgn="auto">
              <a:spcBef>
                <a:spcPts val="0"/>
              </a:spcBef>
              <a:spcAft>
                <a:spcPts val="0"/>
              </a:spcAft>
            </a:pPr>
            <a:r>
              <a:rPr lang="en-US" sz="1800">
                <a:solidFill>
                  <a:srgbClr val="FBFCFF"/>
                </a:solidFill>
                <a:latin typeface="Calibri" panose="020F0502020204030204"/>
                <a:ea typeface="+mn-ea"/>
                <a:cs typeface="+mn-cs"/>
              </a:rPr>
              <a:t>Sec. 6.3</a:t>
            </a:r>
          </a:p>
        </p:txBody>
      </p:sp>
      <p:pic>
        <p:nvPicPr>
          <p:cNvPr id="6" name="Picture 5">
            <a:extLst>
              <a:ext uri="{FF2B5EF4-FFF2-40B4-BE49-F238E27FC236}">
                <a16:creationId xmlns:a16="http://schemas.microsoft.com/office/drawing/2014/main" id="{4AE8DA65-28F6-6F41-A908-3E2DCE16D2A9}"/>
              </a:ext>
            </a:extLst>
          </p:cNvPr>
          <p:cNvPicPr>
            <a:picLocks noChangeAspect="1"/>
          </p:cNvPicPr>
          <p:nvPr/>
        </p:nvPicPr>
        <p:blipFill>
          <a:blip r:embed="rId3"/>
          <a:stretch>
            <a:fillRect/>
          </a:stretch>
        </p:blipFill>
        <p:spPr>
          <a:xfrm>
            <a:off x="2097983" y="1076928"/>
            <a:ext cx="4946781" cy="1893505"/>
          </a:xfrm>
          <a:prstGeom prst="rect">
            <a:avLst/>
          </a:prstGeom>
        </p:spPr>
      </p:pic>
    </p:spTree>
    <p:extLst>
      <p:ext uri="{BB962C8B-B14F-4D97-AF65-F5344CB8AC3E}">
        <p14:creationId xmlns:p14="http://schemas.microsoft.com/office/powerpoint/2010/main" val="3097626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4629150" y="800100"/>
          <a:ext cx="3314700" cy="1200152"/>
        </p:xfrm>
        <a:graphic>
          <a:graphicData uri="http://schemas.openxmlformats.org/drawingml/2006/table">
            <a:tbl>
              <a:tblPr firstRow="1" bandRow="1">
                <a:tableStyleId>{5C22544A-7EE6-4342-B048-85BDC9FD1C3A}</a:tableStyleId>
              </a:tblPr>
              <a:tblGrid>
                <a:gridCol w="1085850">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tblGrid>
              <a:tr h="300038">
                <a:tc>
                  <a:txBody>
                    <a:bodyPr/>
                    <a:lstStyle/>
                    <a:p>
                      <a:endParaRPr lang="en-US" sz="1500" dirty="0"/>
                    </a:p>
                  </a:txBody>
                  <a:tcPr marL="68580" marR="68580" marT="34290" marB="34290"/>
                </a:tc>
                <a:tc>
                  <a:txBody>
                    <a:bodyPr/>
                    <a:lstStyle/>
                    <a:p>
                      <a:r>
                        <a:rPr lang="en-US" sz="1500" dirty="0"/>
                        <a:t>large</a:t>
                      </a:r>
                    </a:p>
                  </a:txBody>
                  <a:tcPr marL="68580" marR="68580" marT="34290" marB="34290"/>
                </a:tc>
                <a:tc>
                  <a:txBody>
                    <a:bodyPr/>
                    <a:lstStyle/>
                    <a:p>
                      <a:r>
                        <a:rPr lang="en-US" sz="1500" dirty="0"/>
                        <a:t>data</a:t>
                      </a:r>
                    </a:p>
                  </a:txBody>
                  <a:tcPr marL="68580" marR="68580" marT="34290" marB="34290"/>
                </a:tc>
                <a:tc>
                  <a:txBody>
                    <a:bodyPr/>
                    <a:lstStyle/>
                    <a:p>
                      <a:r>
                        <a:rPr lang="en-US" sz="1500" dirty="0"/>
                        <a:t>computer</a:t>
                      </a:r>
                    </a:p>
                  </a:txBody>
                  <a:tcPr marL="68580" marR="68580" marT="34290" marB="34290"/>
                </a:tc>
                <a:extLst>
                  <a:ext uri="{0D108BD9-81ED-4DB2-BD59-A6C34878D82A}">
                    <a16:rowId xmlns:a16="http://schemas.microsoft.com/office/drawing/2014/main" val="10000"/>
                  </a:ext>
                </a:extLst>
              </a:tr>
              <a:tr h="300038">
                <a:tc>
                  <a:txBody>
                    <a:bodyPr/>
                    <a:lstStyle/>
                    <a:p>
                      <a:r>
                        <a:rPr lang="en-US" sz="1500" dirty="0"/>
                        <a:t>apricot</a:t>
                      </a:r>
                    </a:p>
                  </a:txBody>
                  <a:tcPr marL="68580" marR="68580" marT="34290" marB="34290"/>
                </a:tc>
                <a:tc>
                  <a:txBody>
                    <a:bodyPr/>
                    <a:lstStyle/>
                    <a:p>
                      <a:r>
                        <a:rPr lang="en-US" sz="1500" dirty="0"/>
                        <a:t>1</a:t>
                      </a:r>
                    </a:p>
                  </a:txBody>
                  <a:tcPr marL="68580" marR="68580" marT="34290" marB="34290"/>
                </a:tc>
                <a:tc>
                  <a:txBody>
                    <a:bodyPr/>
                    <a:lstStyle/>
                    <a:p>
                      <a:r>
                        <a:rPr lang="en-US" sz="1500" dirty="0"/>
                        <a:t>0</a:t>
                      </a:r>
                    </a:p>
                  </a:txBody>
                  <a:tcPr marL="68580" marR="68580" marT="34290" marB="34290"/>
                </a:tc>
                <a:tc>
                  <a:txBody>
                    <a:bodyPr/>
                    <a:lstStyle/>
                    <a:p>
                      <a:r>
                        <a:rPr lang="en-US" sz="1500" dirty="0"/>
                        <a:t>0</a:t>
                      </a:r>
                    </a:p>
                  </a:txBody>
                  <a:tcPr marL="68580" marR="68580" marT="34290" marB="34290"/>
                </a:tc>
                <a:extLst>
                  <a:ext uri="{0D108BD9-81ED-4DB2-BD59-A6C34878D82A}">
                    <a16:rowId xmlns:a16="http://schemas.microsoft.com/office/drawing/2014/main" val="10001"/>
                  </a:ext>
                </a:extLst>
              </a:tr>
              <a:tr h="300038">
                <a:tc>
                  <a:txBody>
                    <a:bodyPr/>
                    <a:lstStyle/>
                    <a:p>
                      <a:r>
                        <a:rPr lang="en-US" sz="1500" dirty="0"/>
                        <a:t>digital</a:t>
                      </a:r>
                    </a:p>
                  </a:txBody>
                  <a:tcPr marL="68580" marR="68580" marT="34290" marB="34290"/>
                </a:tc>
                <a:tc>
                  <a:txBody>
                    <a:bodyPr/>
                    <a:lstStyle/>
                    <a:p>
                      <a:r>
                        <a:rPr lang="en-US" sz="1500" dirty="0"/>
                        <a:t>0</a:t>
                      </a:r>
                    </a:p>
                  </a:txBody>
                  <a:tcPr marL="68580" marR="68580" marT="34290" marB="34290"/>
                </a:tc>
                <a:tc>
                  <a:txBody>
                    <a:bodyPr/>
                    <a:lstStyle/>
                    <a:p>
                      <a:r>
                        <a:rPr lang="en-US" sz="1500" dirty="0"/>
                        <a:t>1</a:t>
                      </a:r>
                    </a:p>
                  </a:txBody>
                  <a:tcPr marL="68580" marR="68580" marT="34290" marB="34290"/>
                </a:tc>
                <a:tc>
                  <a:txBody>
                    <a:bodyPr/>
                    <a:lstStyle/>
                    <a:p>
                      <a:r>
                        <a:rPr lang="en-US" sz="1500" dirty="0"/>
                        <a:t>2</a:t>
                      </a:r>
                    </a:p>
                  </a:txBody>
                  <a:tcPr marL="68580" marR="68580" marT="34290" marB="34290"/>
                </a:tc>
                <a:extLst>
                  <a:ext uri="{0D108BD9-81ED-4DB2-BD59-A6C34878D82A}">
                    <a16:rowId xmlns:a16="http://schemas.microsoft.com/office/drawing/2014/main" val="10002"/>
                  </a:ext>
                </a:extLst>
              </a:tr>
              <a:tr h="300038">
                <a:tc>
                  <a:txBody>
                    <a:bodyPr/>
                    <a:lstStyle/>
                    <a:p>
                      <a:r>
                        <a:rPr lang="en-US" sz="1500" dirty="0"/>
                        <a:t>information</a:t>
                      </a:r>
                    </a:p>
                  </a:txBody>
                  <a:tcPr marL="68580" marR="68580" marT="34290" marB="34290"/>
                </a:tc>
                <a:tc>
                  <a:txBody>
                    <a:bodyPr/>
                    <a:lstStyle/>
                    <a:p>
                      <a:r>
                        <a:rPr lang="en-US" sz="1500" dirty="0"/>
                        <a:t>1</a:t>
                      </a:r>
                    </a:p>
                  </a:txBody>
                  <a:tcPr marL="68580" marR="68580" marT="34290" marB="34290"/>
                </a:tc>
                <a:tc>
                  <a:txBody>
                    <a:bodyPr/>
                    <a:lstStyle/>
                    <a:p>
                      <a:r>
                        <a:rPr lang="en-US" sz="1500" dirty="0"/>
                        <a:t>6</a:t>
                      </a:r>
                    </a:p>
                  </a:txBody>
                  <a:tcPr marL="68580" marR="68580" marT="34290" marB="34290"/>
                </a:tc>
                <a:tc>
                  <a:txBody>
                    <a:bodyPr/>
                    <a:lstStyle/>
                    <a:p>
                      <a:r>
                        <a:rPr lang="en-US" sz="1500" dirty="0"/>
                        <a:t>1</a:t>
                      </a:r>
                    </a:p>
                  </a:txBody>
                  <a:tcPr marL="68580" marR="68580" marT="34290" marB="34290"/>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4294967295"/>
          </p:nvPr>
        </p:nvSpPr>
        <p:spPr>
          <a:xfrm>
            <a:off x="1371600" y="4171950"/>
            <a:ext cx="1485900" cy="257175"/>
          </a:xfrm>
          <a:prstGeom prst="rect">
            <a:avLst/>
          </a:prstGeom>
        </p:spPr>
        <p:txBody>
          <a:bodyPr/>
          <a:lstStyle/>
          <a:p>
            <a:pPr defTabSz="685800" fontAlgn="auto">
              <a:spcBef>
                <a:spcPts val="0"/>
              </a:spcBef>
              <a:spcAft>
                <a:spcPts val="0"/>
              </a:spcAft>
            </a:pPr>
            <a:fld id="{10F35DC5-7E65-8247-99AB-4E984F8A921E}" type="slidenum">
              <a:rPr lang="en-US">
                <a:latin typeface="Calibri" panose="020F0502020204030204"/>
                <a:ea typeface="+mn-ea"/>
                <a:cs typeface="+mn-cs"/>
              </a:rPr>
              <a:pPr defTabSz="685800" fontAlgn="auto">
                <a:spcBef>
                  <a:spcPts val="0"/>
                </a:spcBef>
                <a:spcAft>
                  <a:spcPts val="0"/>
                </a:spcAft>
              </a:pPr>
              <a:t>39</a:t>
            </a:fld>
            <a:endParaRPr lang="en-US">
              <a:latin typeface="Calibri" panose="020F0502020204030204"/>
              <a:ea typeface="+mn-ea"/>
              <a:cs typeface="+mn-cs"/>
            </a:endParaRPr>
          </a:p>
        </p:txBody>
      </p:sp>
      <p:sp>
        <p:nvSpPr>
          <p:cNvPr id="9" name="TextBox 8"/>
          <p:cNvSpPr txBox="1"/>
          <p:nvPr/>
        </p:nvSpPr>
        <p:spPr>
          <a:xfrm>
            <a:off x="1314450" y="2000250"/>
            <a:ext cx="6686550" cy="1754326"/>
          </a:xfrm>
          <a:prstGeom prst="rect">
            <a:avLst/>
          </a:prstGeom>
          <a:noFill/>
        </p:spPr>
        <p:txBody>
          <a:bodyPr wrap="square" rtlCol="0">
            <a:spAutoFit/>
          </a:bodyPr>
          <a:lstStyle/>
          <a:p>
            <a:pPr defTabSz="685800" fontAlgn="auto">
              <a:spcBef>
                <a:spcPts val="0"/>
              </a:spcBef>
              <a:spcAft>
                <a:spcPts val="0"/>
              </a:spcAft>
            </a:pPr>
            <a:r>
              <a:rPr lang="en-US" sz="1350" dirty="0">
                <a:solidFill>
                  <a:srgbClr val="000000"/>
                </a:solidFill>
                <a:latin typeface="Calibri" panose="020F0502020204030204"/>
                <a:ea typeface="+mn-ea"/>
                <a:cs typeface="+mn-cs"/>
              </a:rPr>
              <a:t>Which pair of words is more similar?</a:t>
            </a:r>
          </a:p>
          <a:p>
            <a:pPr defTabSz="685800" fontAlgn="auto">
              <a:lnSpc>
                <a:spcPct val="120000"/>
              </a:lnSpc>
              <a:spcBef>
                <a:spcPts val="0"/>
              </a:spcBef>
              <a:spcAft>
                <a:spcPts val="0"/>
              </a:spcAft>
            </a:pPr>
            <a:r>
              <a:rPr lang="en-US" sz="1350" dirty="0">
                <a:solidFill>
                  <a:srgbClr val="000000"/>
                </a:solidFill>
                <a:latin typeface="Calibri" panose="020F0502020204030204"/>
                <a:ea typeface="+mn-ea"/>
                <a:cs typeface="+mn-cs"/>
              </a:rPr>
              <a:t>cosine(</a:t>
            </a:r>
            <a:r>
              <a:rPr lang="en-US" sz="1350" dirty="0" err="1">
                <a:solidFill>
                  <a:srgbClr val="000000"/>
                </a:solidFill>
                <a:latin typeface="Calibri" panose="020F0502020204030204"/>
                <a:ea typeface="+mn-ea"/>
                <a:cs typeface="+mn-cs"/>
              </a:rPr>
              <a:t>apricot,information</a:t>
            </a:r>
            <a:r>
              <a:rPr lang="en-US" sz="1350" dirty="0">
                <a:solidFill>
                  <a:srgbClr val="000000"/>
                </a:solidFill>
                <a:latin typeface="Calibri" panose="020F0502020204030204"/>
                <a:ea typeface="+mn-ea"/>
                <a:cs typeface="+mn-cs"/>
              </a:rPr>
              <a:t>) = </a:t>
            </a:r>
          </a:p>
          <a:p>
            <a:pPr defTabSz="685800" fontAlgn="auto">
              <a:lnSpc>
                <a:spcPct val="120000"/>
              </a:lnSpc>
              <a:spcBef>
                <a:spcPts val="0"/>
              </a:spcBef>
              <a:spcAft>
                <a:spcPts val="0"/>
              </a:spcAft>
            </a:pPr>
            <a:endParaRPr lang="en-US" sz="1350" dirty="0">
              <a:solidFill>
                <a:srgbClr val="000000"/>
              </a:solidFill>
              <a:latin typeface="Calibri" panose="020F0502020204030204"/>
              <a:ea typeface="+mn-ea"/>
              <a:cs typeface="+mn-cs"/>
            </a:endParaRPr>
          </a:p>
          <a:p>
            <a:pPr defTabSz="685800" fontAlgn="auto">
              <a:lnSpc>
                <a:spcPct val="120000"/>
              </a:lnSpc>
              <a:spcBef>
                <a:spcPts val="0"/>
              </a:spcBef>
              <a:spcAft>
                <a:spcPts val="0"/>
              </a:spcAft>
            </a:pPr>
            <a:r>
              <a:rPr lang="en-US" sz="1350" dirty="0">
                <a:solidFill>
                  <a:srgbClr val="000000"/>
                </a:solidFill>
                <a:latin typeface="Calibri" panose="020F0502020204030204"/>
                <a:ea typeface="+mn-ea"/>
                <a:cs typeface="+mn-cs"/>
              </a:rPr>
              <a:t>cosine(</a:t>
            </a:r>
            <a:r>
              <a:rPr lang="en-US" sz="1350" dirty="0" err="1">
                <a:solidFill>
                  <a:srgbClr val="000000"/>
                </a:solidFill>
                <a:latin typeface="Calibri" panose="020F0502020204030204"/>
                <a:ea typeface="+mn-ea"/>
                <a:cs typeface="+mn-cs"/>
              </a:rPr>
              <a:t>digital,information</a:t>
            </a:r>
            <a:r>
              <a:rPr lang="en-US" sz="1350" dirty="0">
                <a:solidFill>
                  <a:srgbClr val="000000"/>
                </a:solidFill>
                <a:latin typeface="Calibri" panose="020F0502020204030204"/>
                <a:ea typeface="+mn-ea"/>
                <a:cs typeface="+mn-cs"/>
              </a:rPr>
              <a:t>) =</a:t>
            </a:r>
          </a:p>
          <a:p>
            <a:pPr defTabSz="685800" fontAlgn="auto">
              <a:lnSpc>
                <a:spcPct val="120000"/>
              </a:lnSpc>
              <a:spcBef>
                <a:spcPts val="0"/>
              </a:spcBef>
              <a:spcAft>
                <a:spcPts val="0"/>
              </a:spcAft>
            </a:pPr>
            <a:endParaRPr lang="en-US" sz="1350" dirty="0">
              <a:solidFill>
                <a:srgbClr val="000000"/>
              </a:solidFill>
              <a:latin typeface="Calibri" panose="020F0502020204030204"/>
              <a:ea typeface="+mn-ea"/>
              <a:cs typeface="+mn-cs"/>
            </a:endParaRPr>
          </a:p>
          <a:p>
            <a:pPr defTabSz="685800" fontAlgn="auto">
              <a:lnSpc>
                <a:spcPct val="120000"/>
              </a:lnSpc>
              <a:spcBef>
                <a:spcPts val="0"/>
              </a:spcBef>
              <a:spcAft>
                <a:spcPts val="0"/>
              </a:spcAft>
            </a:pPr>
            <a:r>
              <a:rPr lang="en-US" sz="1350" dirty="0">
                <a:solidFill>
                  <a:srgbClr val="000000"/>
                </a:solidFill>
                <a:latin typeface="Calibri" panose="020F0502020204030204"/>
                <a:ea typeface="+mn-ea"/>
                <a:cs typeface="+mn-cs"/>
              </a:rPr>
              <a:t>cosine(</a:t>
            </a:r>
            <a:r>
              <a:rPr lang="en-US" sz="1350" dirty="0" err="1">
                <a:solidFill>
                  <a:srgbClr val="000000"/>
                </a:solidFill>
                <a:latin typeface="Calibri" panose="020F0502020204030204"/>
                <a:ea typeface="+mn-ea"/>
                <a:cs typeface="+mn-cs"/>
              </a:rPr>
              <a:t>apricot,digital</a:t>
            </a:r>
            <a:r>
              <a:rPr lang="en-US" sz="1350" dirty="0">
                <a:solidFill>
                  <a:srgbClr val="000000"/>
                </a:solidFill>
                <a:latin typeface="Calibri" panose="020F0502020204030204"/>
                <a:ea typeface="+mn-ea"/>
                <a:cs typeface="+mn-cs"/>
              </a:rPr>
              <a:t>) =</a:t>
            </a:r>
          </a:p>
          <a:p>
            <a:pPr defTabSz="685800" fontAlgn="auto">
              <a:spcBef>
                <a:spcPts val="0"/>
              </a:spcBef>
              <a:spcAft>
                <a:spcPts val="0"/>
              </a:spcAft>
            </a:pPr>
            <a:endParaRPr lang="en-US" sz="1350" dirty="0">
              <a:solidFill>
                <a:srgbClr val="000000"/>
              </a:solidFill>
              <a:latin typeface="Calibri" panose="020F0502020204030204"/>
              <a:ea typeface="+mn-ea"/>
              <a:cs typeface="+mn-cs"/>
            </a:endParaRPr>
          </a:p>
        </p:txBody>
      </p:sp>
      <p:graphicFrame>
        <p:nvGraphicFramePr>
          <p:cNvPr id="11" name="Object 10"/>
          <p:cNvGraphicFramePr>
            <a:graphicFrameLocks noChangeAspect="1"/>
          </p:cNvGraphicFramePr>
          <p:nvPr>
            <p:extLst/>
          </p:nvPr>
        </p:nvGraphicFramePr>
        <p:xfrm>
          <a:off x="4514851" y="2397507"/>
          <a:ext cx="735592" cy="255206"/>
        </p:xfrm>
        <a:graphic>
          <a:graphicData uri="http://schemas.openxmlformats.org/presentationml/2006/ole">
            <mc:AlternateContent xmlns:mc="http://schemas.openxmlformats.org/markup-compatibility/2006">
              <mc:Choice xmlns:v="urn:schemas-microsoft-com:vml" Requires="v">
                <p:oleObj spid="_x0000_s42187" name="Equation" r:id="rId3" imgW="622300" imgH="215900" progId="Equation.3">
                  <p:embed/>
                </p:oleObj>
              </mc:Choice>
              <mc:Fallback>
                <p:oleObj name="Equation" r:id="rId3" imgW="622300" imgH="215900" progId="Equation.3">
                  <p:embed/>
                  <p:pic>
                    <p:nvPicPr>
                      <p:cNvPr id="11" name="Object 10"/>
                      <p:cNvPicPr/>
                      <p:nvPr/>
                    </p:nvPicPr>
                    <p:blipFill>
                      <a:blip r:embed="rId4"/>
                      <a:stretch>
                        <a:fillRect/>
                      </a:stretch>
                    </p:blipFill>
                    <p:spPr>
                      <a:xfrm>
                        <a:off x="4514851" y="2397507"/>
                        <a:ext cx="735592" cy="255206"/>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3779259" y="3896532"/>
          <a:ext cx="735592" cy="255206"/>
        </p:xfrm>
        <a:graphic>
          <a:graphicData uri="http://schemas.openxmlformats.org/presentationml/2006/ole">
            <mc:AlternateContent xmlns:mc="http://schemas.openxmlformats.org/markup-compatibility/2006">
              <mc:Choice xmlns:v="urn:schemas-microsoft-com:vml" Requires="v">
                <p:oleObj spid="_x0000_s42188" name="Equation" r:id="rId5" imgW="622300" imgH="215900" progId="Equation.3">
                  <p:embed/>
                </p:oleObj>
              </mc:Choice>
              <mc:Fallback>
                <p:oleObj name="Equation" r:id="rId5" imgW="622300" imgH="215900" progId="Equation.3">
                  <p:embed/>
                  <p:pic>
                    <p:nvPicPr>
                      <p:cNvPr id="12" name="Object 11"/>
                      <p:cNvPicPr/>
                      <p:nvPr/>
                    </p:nvPicPr>
                    <p:blipFill>
                      <a:blip r:embed="rId4"/>
                      <a:stretch>
                        <a:fillRect/>
                      </a:stretch>
                    </p:blipFill>
                    <p:spPr>
                      <a:xfrm>
                        <a:off x="3779259" y="3896532"/>
                        <a:ext cx="735592" cy="255206"/>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200650" y="3052017"/>
          <a:ext cx="795641" cy="255206"/>
        </p:xfrm>
        <a:graphic>
          <a:graphicData uri="http://schemas.openxmlformats.org/presentationml/2006/ole">
            <mc:AlternateContent xmlns:mc="http://schemas.openxmlformats.org/markup-compatibility/2006">
              <mc:Choice xmlns:v="urn:schemas-microsoft-com:vml" Requires="v">
                <p:oleObj spid="_x0000_s42189" name="Equation" r:id="rId6" imgW="673100" imgH="215900" progId="Equation.3">
                  <p:embed/>
                </p:oleObj>
              </mc:Choice>
              <mc:Fallback>
                <p:oleObj name="Equation" r:id="rId6" imgW="673100" imgH="215900" progId="Equation.3">
                  <p:embed/>
                  <p:pic>
                    <p:nvPicPr>
                      <p:cNvPr id="13" name="Object 12"/>
                      <p:cNvPicPr/>
                      <p:nvPr/>
                    </p:nvPicPr>
                    <p:blipFill>
                      <a:blip r:embed="rId7"/>
                      <a:stretch>
                        <a:fillRect/>
                      </a:stretch>
                    </p:blipFill>
                    <p:spPr>
                      <a:xfrm>
                        <a:off x="5200650" y="3052017"/>
                        <a:ext cx="795641" cy="255206"/>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5257800" y="2397507"/>
          <a:ext cx="795641" cy="255206"/>
        </p:xfrm>
        <a:graphic>
          <a:graphicData uri="http://schemas.openxmlformats.org/presentationml/2006/ole">
            <mc:AlternateContent xmlns:mc="http://schemas.openxmlformats.org/markup-compatibility/2006">
              <mc:Choice xmlns:v="urn:schemas-microsoft-com:vml" Requires="v">
                <p:oleObj spid="_x0000_s42190" name="Equation" r:id="rId8" imgW="673100" imgH="215900" progId="Equation.3">
                  <p:embed/>
                </p:oleObj>
              </mc:Choice>
              <mc:Fallback>
                <p:oleObj name="Equation" r:id="rId8" imgW="673100" imgH="215900" progId="Equation.3">
                  <p:embed/>
                  <p:pic>
                    <p:nvPicPr>
                      <p:cNvPr id="14" name="Object 13"/>
                      <p:cNvPicPr/>
                      <p:nvPr/>
                    </p:nvPicPr>
                    <p:blipFill>
                      <a:blip r:embed="rId7"/>
                      <a:stretch>
                        <a:fillRect/>
                      </a:stretch>
                    </p:blipFill>
                    <p:spPr>
                      <a:xfrm>
                        <a:off x="5257800" y="2397507"/>
                        <a:ext cx="795641" cy="255206"/>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4572001" y="3910870"/>
          <a:ext cx="735592" cy="255206"/>
        </p:xfrm>
        <a:graphic>
          <a:graphicData uri="http://schemas.openxmlformats.org/presentationml/2006/ole">
            <mc:AlternateContent xmlns:mc="http://schemas.openxmlformats.org/markup-compatibility/2006">
              <mc:Choice xmlns:v="urn:schemas-microsoft-com:vml" Requires="v">
                <p:oleObj spid="_x0000_s42191" name="Equation" r:id="rId9" imgW="622300" imgH="215900" progId="Equation.3">
                  <p:embed/>
                </p:oleObj>
              </mc:Choice>
              <mc:Fallback>
                <p:oleObj name="Equation" r:id="rId9" imgW="622300" imgH="215900" progId="Equation.3">
                  <p:embed/>
                  <p:pic>
                    <p:nvPicPr>
                      <p:cNvPr id="15" name="Object 14"/>
                      <p:cNvPicPr/>
                      <p:nvPr/>
                    </p:nvPicPr>
                    <p:blipFill>
                      <a:blip r:embed="rId10"/>
                      <a:stretch>
                        <a:fillRect/>
                      </a:stretch>
                    </p:blipFill>
                    <p:spPr>
                      <a:xfrm>
                        <a:off x="4572001" y="3910870"/>
                        <a:ext cx="735592" cy="255206"/>
                      </a:xfrm>
                      <a:prstGeom prst="rect">
                        <a:avLst/>
                      </a:prstGeom>
                    </p:spPr>
                  </p:pic>
                </p:oleObj>
              </mc:Fallback>
            </mc:AlternateContent>
          </a:graphicData>
        </a:graphic>
      </p:graphicFrame>
      <p:graphicFrame>
        <p:nvGraphicFramePr>
          <p:cNvPr id="16" name="Object 15"/>
          <p:cNvGraphicFramePr>
            <a:graphicFrameLocks noChangeAspect="1"/>
          </p:cNvGraphicFramePr>
          <p:nvPr>
            <p:extLst/>
          </p:nvPr>
        </p:nvGraphicFramePr>
        <p:xfrm>
          <a:off x="4407909" y="3052017"/>
          <a:ext cx="735592" cy="255206"/>
        </p:xfrm>
        <a:graphic>
          <a:graphicData uri="http://schemas.openxmlformats.org/presentationml/2006/ole">
            <mc:AlternateContent xmlns:mc="http://schemas.openxmlformats.org/markup-compatibility/2006">
              <mc:Choice xmlns:v="urn:schemas-microsoft-com:vml" Requires="v">
                <p:oleObj spid="_x0000_s42192" name="Equation" r:id="rId11" imgW="622300" imgH="215900" progId="Equation.3">
                  <p:embed/>
                </p:oleObj>
              </mc:Choice>
              <mc:Fallback>
                <p:oleObj name="Equation" r:id="rId11" imgW="622300" imgH="215900" progId="Equation.3">
                  <p:embed/>
                  <p:pic>
                    <p:nvPicPr>
                      <p:cNvPr id="16" name="Object 15"/>
                      <p:cNvPicPr/>
                      <p:nvPr/>
                    </p:nvPicPr>
                    <p:blipFill>
                      <a:blip r:embed="rId10"/>
                      <a:stretch>
                        <a:fillRect/>
                      </a:stretch>
                    </p:blipFill>
                    <p:spPr>
                      <a:xfrm>
                        <a:off x="4407909" y="3052017"/>
                        <a:ext cx="735592" cy="255206"/>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4743450" y="2145840"/>
          <a:ext cx="1063908" cy="464010"/>
        </p:xfrm>
        <a:graphic>
          <a:graphicData uri="http://schemas.openxmlformats.org/presentationml/2006/ole">
            <mc:AlternateContent xmlns:mc="http://schemas.openxmlformats.org/markup-compatibility/2006">
              <mc:Choice xmlns:v="urn:schemas-microsoft-com:vml" Requires="v">
                <p:oleObj spid="_x0000_s42193" name="Equation" r:id="rId12" imgW="901700" imgH="393700" progId="Equation.3">
                  <p:embed/>
                </p:oleObj>
              </mc:Choice>
              <mc:Fallback>
                <p:oleObj name="Equation" r:id="rId12" imgW="901700" imgH="393700" progId="Equation.3">
                  <p:embed/>
                  <p:pic>
                    <p:nvPicPr>
                      <p:cNvPr id="17" name="Object 16"/>
                      <p:cNvPicPr/>
                      <p:nvPr/>
                    </p:nvPicPr>
                    <p:blipFill>
                      <a:blip r:embed="rId13"/>
                      <a:stretch>
                        <a:fillRect/>
                      </a:stretch>
                    </p:blipFill>
                    <p:spPr>
                      <a:xfrm>
                        <a:off x="4743450" y="2145840"/>
                        <a:ext cx="1063908" cy="46401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4629150" y="2800350"/>
          <a:ext cx="1093737" cy="464010"/>
        </p:xfrm>
        <a:graphic>
          <a:graphicData uri="http://schemas.openxmlformats.org/presentationml/2006/ole">
            <mc:AlternateContent xmlns:mc="http://schemas.openxmlformats.org/markup-compatibility/2006">
              <mc:Choice xmlns:v="urn:schemas-microsoft-com:vml" Requires="v">
                <p:oleObj spid="_x0000_s42194" name="Equation" r:id="rId14" imgW="927100" imgH="393700" progId="Equation.3">
                  <p:embed/>
                </p:oleObj>
              </mc:Choice>
              <mc:Fallback>
                <p:oleObj name="Equation" r:id="rId14" imgW="927100" imgH="393700" progId="Equation.3">
                  <p:embed/>
                  <p:pic>
                    <p:nvPicPr>
                      <p:cNvPr id="20" name="Object 19"/>
                      <p:cNvPicPr/>
                      <p:nvPr/>
                    </p:nvPicPr>
                    <p:blipFill>
                      <a:blip r:embed="rId15"/>
                      <a:stretch>
                        <a:fillRect/>
                      </a:stretch>
                    </p:blipFill>
                    <p:spPr>
                      <a:xfrm>
                        <a:off x="4629150" y="2800350"/>
                        <a:ext cx="1093737" cy="464010"/>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4057650" y="3600450"/>
          <a:ext cx="1093737" cy="464010"/>
        </p:xfrm>
        <a:graphic>
          <a:graphicData uri="http://schemas.openxmlformats.org/presentationml/2006/ole">
            <mc:AlternateContent xmlns:mc="http://schemas.openxmlformats.org/markup-compatibility/2006">
              <mc:Choice xmlns:v="urn:schemas-microsoft-com:vml" Requires="v">
                <p:oleObj spid="_x0000_s42195" name="Equation" r:id="rId16" imgW="927100" imgH="393700" progId="Equation.3">
                  <p:embed/>
                </p:oleObj>
              </mc:Choice>
              <mc:Fallback>
                <p:oleObj name="Equation" r:id="rId16" imgW="927100" imgH="393700" progId="Equation.3">
                  <p:embed/>
                  <p:pic>
                    <p:nvPicPr>
                      <p:cNvPr id="21" name="Object 20"/>
                      <p:cNvPicPr/>
                      <p:nvPr/>
                    </p:nvPicPr>
                    <p:blipFill>
                      <a:blip r:embed="rId17"/>
                      <a:stretch>
                        <a:fillRect/>
                      </a:stretch>
                    </p:blipFill>
                    <p:spPr>
                      <a:xfrm>
                        <a:off x="4057650" y="3600450"/>
                        <a:ext cx="1093737" cy="464010"/>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6286501" y="2190555"/>
          <a:ext cx="915590" cy="495496"/>
        </p:xfrm>
        <a:graphic>
          <a:graphicData uri="http://schemas.openxmlformats.org/presentationml/2006/ole">
            <mc:AlternateContent xmlns:mc="http://schemas.openxmlformats.org/markup-compatibility/2006">
              <mc:Choice xmlns:v="urn:schemas-microsoft-com:vml" Requires="v">
                <p:oleObj spid="_x0000_s42196" name="Equation" r:id="rId18" imgW="774700" imgH="419100" progId="Equation.3">
                  <p:embed/>
                </p:oleObj>
              </mc:Choice>
              <mc:Fallback>
                <p:oleObj name="Equation" r:id="rId18" imgW="774700" imgH="419100" progId="Equation.3">
                  <p:embed/>
                  <p:pic>
                    <p:nvPicPr>
                      <p:cNvPr id="22" name="Object 21"/>
                      <p:cNvPicPr/>
                      <p:nvPr/>
                    </p:nvPicPr>
                    <p:blipFill>
                      <a:blip r:embed="rId19"/>
                      <a:stretch>
                        <a:fillRect/>
                      </a:stretch>
                    </p:blipFill>
                    <p:spPr>
                      <a:xfrm>
                        <a:off x="6286501" y="2190555"/>
                        <a:ext cx="915590" cy="495496"/>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6115050" y="2857501"/>
          <a:ext cx="1125224" cy="495496"/>
        </p:xfrm>
        <a:graphic>
          <a:graphicData uri="http://schemas.openxmlformats.org/presentationml/2006/ole">
            <mc:AlternateContent xmlns:mc="http://schemas.openxmlformats.org/markup-compatibility/2006">
              <mc:Choice xmlns:v="urn:schemas-microsoft-com:vml" Requires="v">
                <p:oleObj spid="_x0000_s42197" name="Equation" r:id="rId20" imgW="952500" imgH="419100" progId="Equation.3">
                  <p:embed/>
                </p:oleObj>
              </mc:Choice>
              <mc:Fallback>
                <p:oleObj name="Equation" r:id="rId20" imgW="952500" imgH="419100" progId="Equation.3">
                  <p:embed/>
                  <p:pic>
                    <p:nvPicPr>
                      <p:cNvPr id="23" name="Object 22"/>
                      <p:cNvPicPr/>
                      <p:nvPr/>
                    </p:nvPicPr>
                    <p:blipFill>
                      <a:blip r:embed="rId21"/>
                      <a:stretch>
                        <a:fillRect/>
                      </a:stretch>
                    </p:blipFill>
                    <p:spPr>
                      <a:xfrm>
                        <a:off x="6115050" y="2857501"/>
                        <a:ext cx="1125224" cy="495496"/>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5715000" y="3714750"/>
          <a:ext cx="285035" cy="194718"/>
        </p:xfrm>
        <a:graphic>
          <a:graphicData uri="http://schemas.openxmlformats.org/presentationml/2006/ole">
            <mc:AlternateContent xmlns:mc="http://schemas.openxmlformats.org/markup-compatibility/2006">
              <mc:Choice xmlns:v="urn:schemas-microsoft-com:vml" Requires="v">
                <p:oleObj spid="_x0000_s42198" name="Equation" r:id="rId22" imgW="241300" imgH="165100" progId="Equation.3">
                  <p:embed/>
                </p:oleObj>
              </mc:Choice>
              <mc:Fallback>
                <p:oleObj name="Equation" r:id="rId22" imgW="241300" imgH="165100" progId="Equation.3">
                  <p:embed/>
                  <p:pic>
                    <p:nvPicPr>
                      <p:cNvPr id="24" name="Object 23"/>
                      <p:cNvPicPr/>
                      <p:nvPr/>
                    </p:nvPicPr>
                    <p:blipFill>
                      <a:blip r:embed="rId23"/>
                      <a:stretch>
                        <a:fillRect/>
                      </a:stretch>
                    </p:blipFill>
                    <p:spPr>
                      <a:xfrm>
                        <a:off x="5715000" y="3714750"/>
                        <a:ext cx="285035" cy="19471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4AE8DA65-28F6-6F41-A908-3E2DCE16D2A9}"/>
              </a:ext>
            </a:extLst>
          </p:cNvPr>
          <p:cNvPicPr>
            <a:picLocks noChangeAspect="1"/>
          </p:cNvPicPr>
          <p:nvPr/>
        </p:nvPicPr>
        <p:blipFill>
          <a:blip r:embed="rId24"/>
          <a:stretch>
            <a:fillRect/>
          </a:stretch>
        </p:blipFill>
        <p:spPr>
          <a:xfrm>
            <a:off x="441037" y="201956"/>
            <a:ext cx="4152848" cy="1589607"/>
          </a:xfrm>
          <a:prstGeom prst="rect">
            <a:avLst/>
          </a:prstGeom>
        </p:spPr>
      </p:pic>
    </p:spTree>
    <p:extLst>
      <p:ext uri="{BB962C8B-B14F-4D97-AF65-F5344CB8AC3E}">
        <p14:creationId xmlns:p14="http://schemas.microsoft.com/office/powerpoint/2010/main" val="33281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75404" y="14018"/>
            <a:ext cx="7467600" cy="742950"/>
          </a:xfrm>
        </p:spPr>
        <p:txBody>
          <a:bodyPr/>
          <a:lstStyle/>
          <a:p>
            <a:r>
              <a:rPr lang="en-US" dirty="0"/>
              <a:t>T</a:t>
            </a:r>
            <a:r>
              <a:rPr lang="en-US" dirty="0" smtClean="0"/>
              <a:t>hesaurus-based Solutions</a:t>
            </a:r>
            <a:endParaRPr lang="en-US" dirty="0"/>
          </a:p>
        </p:txBody>
      </p:sp>
      <p:sp>
        <p:nvSpPr>
          <p:cNvPr id="2" name="Date Placeholder 1"/>
          <p:cNvSpPr>
            <a:spLocks noGrp="1"/>
          </p:cNvSpPr>
          <p:nvPr>
            <p:ph type="dt" sz="half" idx="10"/>
          </p:nvPr>
        </p:nvSpPr>
        <p:spPr>
          <a:xfrm>
            <a:off x="7620000" y="4795900"/>
            <a:ext cx="1981200" cy="342900"/>
          </a:xfrm>
        </p:spPr>
        <p:txBody>
          <a:bodyPr/>
          <a:lstStyle/>
          <a:p>
            <a:pPr>
              <a:defRPr/>
            </a:pPr>
            <a:fld id="{A48A8A14-F032-4F60-B753-06D410577246}" type="datetime1">
              <a:rPr lang="en-US" smtClean="0"/>
              <a:t>2/25/2019</a:t>
            </a:fld>
            <a:endParaRPr lang="en-US"/>
          </a:p>
        </p:txBody>
      </p:sp>
      <p:sp>
        <p:nvSpPr>
          <p:cNvPr id="3" name="Footer Placeholder 2"/>
          <p:cNvSpPr>
            <a:spLocks noGrp="1"/>
          </p:cNvSpPr>
          <p:nvPr>
            <p:ph type="ftr" sz="quarter" idx="11"/>
          </p:nvPr>
        </p:nvSpPr>
        <p:spPr>
          <a:xfrm>
            <a:off x="4944386" y="4856990"/>
            <a:ext cx="2895600" cy="342900"/>
          </a:xfrm>
        </p:spPr>
        <p:txBody>
          <a:bodyPr/>
          <a:lstStyle/>
          <a:p>
            <a:pPr>
              <a:defRPr/>
            </a:pPr>
            <a:r>
              <a:rPr lang="en-US" dirty="0" smtClean="0"/>
              <a:t>CPSC503 Winter 2019</a:t>
            </a:r>
            <a:endParaRPr lang="en-US" dirty="0"/>
          </a:p>
        </p:txBody>
      </p:sp>
      <p:sp>
        <p:nvSpPr>
          <p:cNvPr id="4" name="Slide Number Placeholder 3"/>
          <p:cNvSpPr>
            <a:spLocks noGrp="1"/>
          </p:cNvSpPr>
          <p:nvPr>
            <p:ph type="sldNum" sz="quarter" idx="12"/>
          </p:nvPr>
        </p:nvSpPr>
        <p:spPr>
          <a:xfrm>
            <a:off x="4420818" y="4878145"/>
            <a:ext cx="1981200" cy="342900"/>
          </a:xfrm>
        </p:spPr>
        <p:txBody>
          <a:bodyPr/>
          <a:lstStyle/>
          <a:p>
            <a:fld id="{10F35DC5-7E65-8247-99AB-4E984F8A921E}" type="slidenum">
              <a:rPr lang="en-US" smtClean="0"/>
              <a:pPr/>
              <a:t>4</a:t>
            </a:fld>
            <a:endParaRPr lang="en-US" dirty="0"/>
          </a:p>
        </p:txBody>
      </p:sp>
      <p:pic>
        <p:nvPicPr>
          <p:cNvPr id="7" name="Picture 2" descr="http://vialab.science.uoit.ca/wp-content/themes/vialab/lib/utils/timthumb.php?src=/wp-content/uploads/2011/12/emotion_sequence.png&amp;h=&amp;w=610&amp;zc=1&amp;q=100"/>
          <p:cNvPicPr>
            <a:picLocks noChangeAspect="1" noChangeArrowheads="1"/>
          </p:cNvPicPr>
          <p:nvPr/>
        </p:nvPicPr>
        <p:blipFill rotWithShape="1">
          <a:blip r:embed="rId2">
            <a:extLst>
              <a:ext uri="{28A0092B-C50C-407E-A947-70E740481C1C}">
                <a14:useLocalDpi xmlns:a14="http://schemas.microsoft.com/office/drawing/2010/main" val="0"/>
              </a:ext>
            </a:extLst>
          </a:blip>
          <a:srcRect l="37391" t="-1" r="33914" b="4779"/>
          <a:stretch/>
        </p:blipFill>
        <p:spPr bwMode="auto">
          <a:xfrm>
            <a:off x="6221802" y="130944"/>
            <a:ext cx="2796396" cy="3453124"/>
          </a:xfrm>
          <a:prstGeom prst="rect">
            <a:avLst/>
          </a:prstGeom>
          <a:noFill/>
          <a:extLst>
            <a:ext uri="{909E8E84-426E-40DD-AFC4-6F175D3DCCD1}">
              <a14:hiddenFill xmlns:a14="http://schemas.microsoft.com/office/drawing/2010/main">
                <a:solidFill>
                  <a:srgbClr val="FFFFFF"/>
                </a:solidFill>
              </a14:hiddenFill>
            </a:ext>
          </a:extLst>
        </p:spPr>
      </p:pic>
      <p:sp>
        <p:nvSpPr>
          <p:cNvPr id="100355" name="Rectangle 3"/>
          <p:cNvSpPr>
            <a:spLocks noGrp="1" noChangeArrowheads="1"/>
          </p:cNvSpPr>
          <p:nvPr>
            <p:ph sz="quarter" idx="1"/>
          </p:nvPr>
        </p:nvSpPr>
        <p:spPr>
          <a:xfrm>
            <a:off x="17206" y="762498"/>
            <a:ext cx="6384812" cy="4781051"/>
          </a:xfrm>
        </p:spPr>
        <p:txBody>
          <a:bodyPr/>
          <a:lstStyle/>
          <a:p>
            <a:r>
              <a:rPr lang="en-US" dirty="0" smtClean="0"/>
              <a:t>E.g., similarity: measure </a:t>
            </a:r>
            <a:r>
              <a:rPr lang="en-US" dirty="0"/>
              <a:t>distance in </a:t>
            </a:r>
            <a:r>
              <a:rPr lang="en-US" dirty="0" smtClean="0"/>
              <a:t>graph</a:t>
            </a:r>
          </a:p>
          <a:p>
            <a:pPr marL="0" indent="0">
              <a:buNone/>
            </a:pPr>
            <a:r>
              <a:rPr lang="en-US" b="1" dirty="0" smtClean="0">
                <a:solidFill>
                  <a:srgbClr val="FF0000"/>
                </a:solidFill>
              </a:rPr>
              <a:t>(old?) </a:t>
            </a:r>
            <a:r>
              <a:rPr lang="en-US" b="1" dirty="0" smtClean="0"/>
              <a:t>Problems</a:t>
            </a:r>
          </a:p>
          <a:p>
            <a:r>
              <a:rPr lang="en-US" dirty="0" smtClean="0"/>
              <a:t>We don’t </a:t>
            </a:r>
            <a:r>
              <a:rPr lang="en-US" dirty="0"/>
              <a:t>have a thesaurus for every </a:t>
            </a:r>
            <a:r>
              <a:rPr lang="en-US" dirty="0" smtClean="0"/>
              <a:t>language (but </a:t>
            </a:r>
            <a:r>
              <a:rPr lang="en-US" dirty="0"/>
              <a:t>see </a:t>
            </a:r>
            <a:r>
              <a:rPr lang="en-US" dirty="0" smtClean="0">
                <a:hlinkClick r:id="rId3"/>
              </a:rPr>
              <a:t>https</a:t>
            </a:r>
            <a:r>
              <a:rPr lang="en-US" dirty="0">
                <a:hlinkClick r:id="rId3"/>
              </a:rPr>
              <a:t>://babelnet.org</a:t>
            </a:r>
            <a:r>
              <a:rPr lang="en-US" dirty="0" smtClean="0">
                <a:hlinkClick r:id="rId3"/>
              </a:rPr>
              <a:t>/</a:t>
            </a:r>
            <a:r>
              <a:rPr lang="en-US" dirty="0" smtClean="0"/>
              <a:t> covers 100s)</a:t>
            </a:r>
          </a:p>
          <a:p>
            <a:r>
              <a:rPr lang="en-US" dirty="0" smtClean="0"/>
              <a:t>We can’t have a thesaurus for every year</a:t>
            </a:r>
          </a:p>
          <a:p>
            <a:pPr lvl="1"/>
            <a:r>
              <a:rPr lang="en-US" sz="1800" dirty="0" smtClean="0"/>
              <a:t>For historical linguistics, we need to compare word meanings in year t to year t+1</a:t>
            </a:r>
            <a:endParaRPr lang="en-US" sz="1800" dirty="0"/>
          </a:p>
          <a:p>
            <a:r>
              <a:rPr lang="en-US" dirty="0" smtClean="0"/>
              <a:t>Thesauri (</a:t>
            </a:r>
            <a:r>
              <a:rPr lang="en-US" dirty="0" smtClean="0">
                <a:solidFill>
                  <a:srgbClr val="FF0000"/>
                </a:solidFill>
              </a:rPr>
              <a:t>used to?) </a:t>
            </a:r>
            <a:r>
              <a:rPr lang="en-US" dirty="0" smtClean="0"/>
              <a:t>have problems with </a:t>
            </a:r>
            <a:r>
              <a:rPr lang="en-US" b="1" dirty="0" smtClean="0"/>
              <a:t>recall</a:t>
            </a:r>
            <a:endParaRPr lang="en-US" dirty="0" smtClean="0"/>
          </a:p>
          <a:p>
            <a:pPr lvl="1"/>
            <a:r>
              <a:rPr lang="en-US" dirty="0"/>
              <a:t>M</a:t>
            </a:r>
            <a:r>
              <a:rPr lang="en-US" dirty="0" smtClean="0"/>
              <a:t>any </a:t>
            </a:r>
            <a:r>
              <a:rPr lang="en-US" dirty="0"/>
              <a:t>words </a:t>
            </a:r>
            <a:r>
              <a:rPr lang="en-US" dirty="0" smtClean="0"/>
              <a:t>and phrases are missing</a:t>
            </a:r>
          </a:p>
          <a:p>
            <a:pPr lvl="1"/>
            <a:r>
              <a:rPr lang="en-US" dirty="0" smtClean="0"/>
              <a:t>Typically cannot compare nouns with verbs, with  adjectives</a:t>
            </a:r>
          </a:p>
        </p:txBody>
      </p:sp>
      <p:sp>
        <p:nvSpPr>
          <p:cNvPr id="11" name="Content Placeholder 2"/>
          <p:cNvSpPr txBox="1">
            <a:spLocks/>
          </p:cNvSpPr>
          <p:nvPr/>
        </p:nvSpPr>
        <p:spPr>
          <a:xfrm>
            <a:off x="6221802" y="3645158"/>
            <a:ext cx="2609804" cy="1243332"/>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65000"/>
              </a:lnSpc>
              <a:spcBef>
                <a:spcPts val="400"/>
              </a:spcBef>
            </a:pPr>
            <a:r>
              <a:rPr lang="en-CA" sz="1800" i="1" dirty="0" smtClean="0">
                <a:solidFill>
                  <a:srgbClr val="00B0F0"/>
                </a:solidFill>
              </a:rPr>
              <a:t>Covers every topics</a:t>
            </a:r>
          </a:p>
          <a:p>
            <a:pPr>
              <a:lnSpc>
                <a:spcPct val="65000"/>
              </a:lnSpc>
              <a:spcBef>
                <a:spcPts val="400"/>
              </a:spcBef>
            </a:pPr>
            <a:r>
              <a:rPr lang="en-CA" sz="1800" i="1" dirty="0" smtClean="0">
                <a:solidFill>
                  <a:srgbClr val="00B0F0"/>
                </a:solidFill>
              </a:rPr>
              <a:t>Contains rich connections</a:t>
            </a:r>
          </a:p>
          <a:p>
            <a:pPr>
              <a:lnSpc>
                <a:spcPct val="65000"/>
              </a:lnSpc>
              <a:spcBef>
                <a:spcPts val="400"/>
              </a:spcBef>
            </a:pPr>
            <a:r>
              <a:rPr lang="en-CA" sz="1800" i="1" dirty="0" smtClean="0">
                <a:solidFill>
                  <a:srgbClr val="00B0F0"/>
                </a:solidFill>
              </a:rPr>
              <a:t>Knows about everything on a topic</a:t>
            </a:r>
          </a:p>
        </p:txBody>
      </p:sp>
    </p:spTree>
    <p:extLst>
      <p:ext uri="{BB962C8B-B14F-4D97-AF65-F5344CB8AC3E}">
        <p14:creationId xmlns:p14="http://schemas.microsoft.com/office/powerpoint/2010/main" val="10934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35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35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035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35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3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2B04-9355-334F-AD9A-6B6EA835748F}"/>
              </a:ext>
            </a:extLst>
          </p:cNvPr>
          <p:cNvSpPr>
            <a:spLocks noGrp="1"/>
          </p:cNvSpPr>
          <p:nvPr>
            <p:ph type="title"/>
          </p:nvPr>
        </p:nvSpPr>
        <p:spPr/>
        <p:txBody>
          <a:bodyPr/>
          <a:lstStyle/>
          <a:p>
            <a:r>
              <a:rPr lang="en-US" dirty="0"/>
              <a:t>Reminders from linear algebra</a:t>
            </a:r>
          </a:p>
        </p:txBody>
      </p:sp>
      <p:pic>
        <p:nvPicPr>
          <p:cNvPr id="4" name="Content Placeholder 3">
            <a:extLst>
              <a:ext uri="{FF2B5EF4-FFF2-40B4-BE49-F238E27FC236}">
                <a16:creationId xmlns:a16="http://schemas.microsoft.com/office/drawing/2014/main" id="{1CEEEBFA-13AF-7348-B6DB-F3B6F631E10E}"/>
              </a:ext>
            </a:extLst>
          </p:cNvPr>
          <p:cNvPicPr>
            <a:picLocks noGrp="1" noChangeAspect="1"/>
          </p:cNvPicPr>
          <p:nvPr>
            <p:ph idx="1"/>
          </p:nvPr>
        </p:nvPicPr>
        <p:blipFill>
          <a:blip r:embed="rId2"/>
          <a:stretch>
            <a:fillRect/>
          </a:stretch>
        </p:blipFill>
        <p:spPr>
          <a:xfrm>
            <a:off x="1274445" y="2000250"/>
            <a:ext cx="6629400" cy="872289"/>
          </a:xfrm>
          <a:prstGeom prst="rect">
            <a:avLst/>
          </a:prstGeom>
        </p:spPr>
      </p:pic>
      <p:sp>
        <p:nvSpPr>
          <p:cNvPr id="5" name="TextBox 4">
            <a:extLst>
              <a:ext uri="{FF2B5EF4-FFF2-40B4-BE49-F238E27FC236}">
                <a16:creationId xmlns:a16="http://schemas.microsoft.com/office/drawing/2014/main" id="{6829FBEB-6490-CC44-B388-9468134F7DF8}"/>
              </a:ext>
            </a:extLst>
          </p:cNvPr>
          <p:cNvSpPr txBox="1"/>
          <p:nvPr/>
        </p:nvSpPr>
        <p:spPr>
          <a:xfrm>
            <a:off x="1966735" y="3654251"/>
            <a:ext cx="1396536" cy="369332"/>
          </a:xfrm>
          <a:prstGeom prst="rect">
            <a:avLst/>
          </a:prstGeom>
          <a:noFill/>
        </p:spPr>
        <p:txBody>
          <a:bodyPr wrap="none" rtlCol="0">
            <a:spAutoFit/>
          </a:bodyPr>
          <a:lstStyle/>
          <a:p>
            <a:pPr defTabSz="685800" fontAlgn="auto">
              <a:spcBef>
                <a:spcPts val="0"/>
              </a:spcBef>
              <a:spcAft>
                <a:spcPts val="0"/>
              </a:spcAft>
            </a:pPr>
            <a:r>
              <a:rPr lang="en-US" sz="1800" dirty="0">
                <a:solidFill>
                  <a:srgbClr val="000000"/>
                </a:solidFill>
                <a:latin typeface="Times New Roman" panose="02020603050405020304" pitchFamily="18" charset="0"/>
                <a:ea typeface="+mn-ea"/>
                <a:cs typeface="Times New Roman" panose="02020603050405020304" pitchFamily="18" charset="0"/>
              </a:rPr>
              <a:t>vector length</a:t>
            </a:r>
          </a:p>
        </p:txBody>
      </p:sp>
      <p:pic>
        <p:nvPicPr>
          <p:cNvPr id="6" name="Picture 5">
            <a:extLst>
              <a:ext uri="{FF2B5EF4-FFF2-40B4-BE49-F238E27FC236}">
                <a16:creationId xmlns:a16="http://schemas.microsoft.com/office/drawing/2014/main" id="{C7E96976-8783-DD49-B051-A534C929590A}"/>
              </a:ext>
            </a:extLst>
          </p:cNvPr>
          <p:cNvPicPr>
            <a:picLocks noChangeAspect="1"/>
          </p:cNvPicPr>
          <p:nvPr/>
        </p:nvPicPr>
        <p:blipFill>
          <a:blip r:embed="rId3"/>
          <a:stretch>
            <a:fillRect/>
          </a:stretch>
        </p:blipFill>
        <p:spPr>
          <a:xfrm>
            <a:off x="3257550" y="3143250"/>
            <a:ext cx="1649644" cy="1242882"/>
          </a:xfrm>
          <a:prstGeom prst="rect">
            <a:avLst/>
          </a:prstGeom>
        </p:spPr>
      </p:pic>
    </p:spTree>
    <p:extLst>
      <p:ext uri="{BB962C8B-B14F-4D97-AF65-F5344CB8AC3E}">
        <p14:creationId xmlns:p14="http://schemas.microsoft.com/office/powerpoint/2010/main" val="2640346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Cosine as a similarity metric</a:t>
            </a:r>
          </a:p>
        </p:txBody>
      </p:sp>
      <p:sp>
        <p:nvSpPr>
          <p:cNvPr id="3" name="Content Placeholder 2"/>
          <p:cNvSpPr>
            <a:spLocks noGrp="1"/>
          </p:cNvSpPr>
          <p:nvPr>
            <p:ph idx="1"/>
          </p:nvPr>
        </p:nvSpPr>
        <p:spPr>
          <a:xfrm>
            <a:off x="1371600" y="1657350"/>
            <a:ext cx="4000500" cy="2500313"/>
          </a:xfrm>
        </p:spPr>
        <p:txBody>
          <a:bodyPr/>
          <a:lstStyle/>
          <a:p>
            <a:r>
              <a:rPr lang="en-US" dirty="0"/>
              <a:t>-1: vectors point in opposite directions </a:t>
            </a:r>
          </a:p>
          <a:p>
            <a:r>
              <a:rPr lang="en-US" dirty="0"/>
              <a:t>+1:  vectors point in same directions</a:t>
            </a:r>
          </a:p>
          <a:p>
            <a:r>
              <a:rPr lang="en-US" dirty="0"/>
              <a:t>0: vectors are orthogonal</a:t>
            </a:r>
          </a:p>
          <a:p>
            <a:endParaRPr lang="en-US" dirty="0"/>
          </a:p>
          <a:p>
            <a:endParaRPr lang="en-US" dirty="0"/>
          </a:p>
          <a:p>
            <a:r>
              <a:rPr lang="en-US" dirty="0"/>
              <a:t>Frequency is non-negative, so  cosine range 0-1</a:t>
            </a:r>
          </a:p>
        </p:txBody>
      </p:sp>
      <p:sp>
        <p:nvSpPr>
          <p:cNvPr id="4" name="Slide Number Placeholder 3"/>
          <p:cNvSpPr>
            <a:spLocks noGrp="1"/>
          </p:cNvSpPr>
          <p:nvPr>
            <p:ph type="sldNum" sz="quarter" idx="4294967295"/>
          </p:nvPr>
        </p:nvSpPr>
        <p:spPr>
          <a:xfrm>
            <a:off x="1371600" y="4171950"/>
            <a:ext cx="1485900" cy="257175"/>
          </a:xfrm>
          <a:prstGeom prst="rect">
            <a:avLst/>
          </a:prstGeom>
        </p:spPr>
        <p:txBody>
          <a:bodyPr/>
          <a:lstStyle/>
          <a:p>
            <a:pPr defTabSz="685800" fontAlgn="auto">
              <a:spcBef>
                <a:spcPts val="0"/>
              </a:spcBef>
              <a:spcAft>
                <a:spcPts val="0"/>
              </a:spcAft>
            </a:pPr>
            <a:fld id="{10F35DC5-7E65-8247-99AB-4E984F8A921E}" type="slidenum">
              <a:rPr lang="en-US">
                <a:latin typeface="Calibri" panose="020F0502020204030204"/>
                <a:ea typeface="+mn-ea"/>
                <a:cs typeface="+mn-cs"/>
              </a:rPr>
              <a:pPr defTabSz="685800" fontAlgn="auto">
                <a:spcBef>
                  <a:spcPts val="0"/>
                </a:spcBef>
                <a:spcAft>
                  <a:spcPts val="0"/>
                </a:spcAft>
              </a:pPr>
              <a:t>41</a:t>
            </a:fld>
            <a:endParaRPr lang="en-US">
              <a:latin typeface="Calibri" panose="020F0502020204030204"/>
              <a:ea typeface="+mn-ea"/>
              <a:cs typeface="+mn-cs"/>
            </a:endParaRPr>
          </a:p>
        </p:txBody>
      </p:sp>
      <p:pic>
        <p:nvPicPr>
          <p:cNvPr id="5" name="Picture 4"/>
          <p:cNvPicPr>
            <a:picLocks noChangeAspect="1"/>
          </p:cNvPicPr>
          <p:nvPr/>
        </p:nvPicPr>
        <p:blipFill>
          <a:blip r:embed="rId2"/>
          <a:srcRect t="16666" b="16666"/>
          <a:stretch>
            <a:fillRect/>
          </a:stretch>
        </p:blipFill>
        <p:spPr bwMode="auto">
          <a:xfrm>
            <a:off x="5343525" y="1428750"/>
            <a:ext cx="2657476" cy="1771650"/>
          </a:xfrm>
          <a:prstGeom prst="rect">
            <a:avLst/>
          </a:prstGeom>
          <a:noFill/>
          <a:ln w="9525">
            <a:noFill/>
            <a:miter lim="800000"/>
            <a:headEnd/>
            <a:tailEnd/>
          </a:ln>
        </p:spPr>
      </p:pic>
    </p:spTree>
    <p:extLst>
      <p:ext uri="{BB962C8B-B14F-4D97-AF65-F5344CB8AC3E}">
        <p14:creationId xmlns:p14="http://schemas.microsoft.com/office/powerpoint/2010/main" val="32674976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1098-6E16-1E45-BAEF-458E5DA5FF58}"/>
              </a:ext>
            </a:extLst>
          </p:cNvPr>
          <p:cNvSpPr>
            <a:spLocks noGrp="1"/>
          </p:cNvSpPr>
          <p:nvPr>
            <p:ph type="title"/>
          </p:nvPr>
        </p:nvSpPr>
        <p:spPr/>
        <p:txBody>
          <a:bodyPr/>
          <a:lstStyle/>
          <a:p>
            <a:r>
              <a:rPr lang="en-US" dirty="0"/>
              <a:t>Visualizing cosines </a:t>
            </a:r>
            <a:br>
              <a:rPr lang="en-US" dirty="0"/>
            </a:br>
            <a:r>
              <a:rPr lang="en-US" dirty="0"/>
              <a:t>(well, angles)</a:t>
            </a:r>
          </a:p>
        </p:txBody>
      </p:sp>
      <p:pic>
        <p:nvPicPr>
          <p:cNvPr id="5" name="Content Placeholder 4">
            <a:extLst>
              <a:ext uri="{FF2B5EF4-FFF2-40B4-BE49-F238E27FC236}">
                <a16:creationId xmlns:a16="http://schemas.microsoft.com/office/drawing/2014/main" id="{D20D0F5D-49EF-864D-B2EF-D35EDB6298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950" y="1657351"/>
            <a:ext cx="5432147" cy="3174206"/>
          </a:xfrm>
        </p:spPr>
      </p:pic>
    </p:spTree>
    <p:extLst>
      <p:ext uri="{BB962C8B-B14F-4D97-AF65-F5344CB8AC3E}">
        <p14:creationId xmlns:p14="http://schemas.microsoft.com/office/powerpoint/2010/main" val="506251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756597"/>
          </a:xfrm>
        </p:spPr>
        <p:txBody>
          <a:bodyPr/>
          <a:lstStyle/>
          <a:p>
            <a:r>
              <a:rPr lang="en-US" dirty="0"/>
              <a:t>An alternative to </a:t>
            </a:r>
            <a:r>
              <a:rPr lang="en-US" dirty="0" err="1"/>
              <a:t>tf-idf</a:t>
            </a:r>
            <a:endParaRPr lang="en-US" dirty="0"/>
          </a:p>
        </p:txBody>
      </p:sp>
      <p:sp>
        <p:nvSpPr>
          <p:cNvPr id="3" name="Content Placeholder 2"/>
          <p:cNvSpPr>
            <a:spLocks noGrp="1"/>
          </p:cNvSpPr>
          <p:nvPr>
            <p:ph idx="1"/>
          </p:nvPr>
        </p:nvSpPr>
        <p:spPr>
          <a:xfrm>
            <a:off x="1760220" y="1384300"/>
            <a:ext cx="5657851" cy="3644900"/>
          </a:xfrm>
        </p:spPr>
        <p:txBody>
          <a:bodyPr>
            <a:noAutofit/>
          </a:bodyPr>
          <a:lstStyle/>
          <a:p>
            <a:r>
              <a:rPr lang="en-US" sz="2250" dirty="0"/>
              <a:t>Ask whether a context word is </a:t>
            </a:r>
            <a:r>
              <a:rPr lang="en-US" sz="2250" b="1" dirty="0"/>
              <a:t>particularly informative </a:t>
            </a:r>
            <a:r>
              <a:rPr lang="en-US" sz="2250" dirty="0"/>
              <a:t>about the target word.</a:t>
            </a:r>
          </a:p>
          <a:p>
            <a:pPr lvl="1"/>
            <a:r>
              <a:rPr lang="en-US" sz="2250" dirty="0">
                <a:solidFill>
                  <a:srgbClr val="0000FF"/>
                </a:solidFill>
              </a:rPr>
              <a:t>Positive </a:t>
            </a:r>
            <a:r>
              <a:rPr lang="en-US" sz="2250" dirty="0" err="1">
                <a:solidFill>
                  <a:srgbClr val="0000FF"/>
                </a:solidFill>
              </a:rPr>
              <a:t>Pointwise</a:t>
            </a:r>
            <a:r>
              <a:rPr lang="en-US" sz="2250" dirty="0">
                <a:solidFill>
                  <a:srgbClr val="0000FF"/>
                </a:solidFill>
              </a:rPr>
              <a:t> Mutual Information (PPMI)</a:t>
            </a:r>
            <a:endParaRPr lang="en-US" sz="2250" dirty="0"/>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10F35DC5-7E65-8247-99AB-4E984F8A921E}" type="slidenum">
              <a:rPr lang="en-US">
                <a:latin typeface="Calibri" panose="020F0502020204030204"/>
                <a:ea typeface="+mn-ea"/>
                <a:cs typeface="+mn-cs"/>
              </a:rPr>
              <a:pPr defTabSz="685800" fontAlgn="auto">
                <a:spcBef>
                  <a:spcPts val="0"/>
                </a:spcBef>
                <a:spcAft>
                  <a:spcPts val="0"/>
                </a:spcAft>
              </a:pPr>
              <a:t>43</a:t>
            </a:fld>
            <a:endParaRPr lang="en-US">
              <a:latin typeface="Calibri" panose="020F0502020204030204"/>
              <a:ea typeface="+mn-ea"/>
              <a:cs typeface="+mn-cs"/>
            </a:endParaRPr>
          </a:p>
        </p:txBody>
      </p:sp>
    </p:spTree>
    <p:extLst>
      <p:ext uri="{BB962C8B-B14F-4D97-AF65-F5344CB8AC3E}">
        <p14:creationId xmlns:p14="http://schemas.microsoft.com/office/powerpoint/2010/main" val="188419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cosine</a:t>
            </a:r>
            <a:endParaRPr lang="en-US" dirty="0"/>
          </a:p>
        </p:txBody>
      </p:sp>
      <p:sp>
        <p:nvSpPr>
          <p:cNvPr id="3" name="Content Placeholder 2"/>
          <p:cNvSpPr>
            <a:spLocks noGrp="1"/>
          </p:cNvSpPr>
          <p:nvPr>
            <p:ph idx="1"/>
          </p:nvPr>
        </p:nvSpPr>
        <p:spPr/>
        <p:txBody>
          <a:bodyPr/>
          <a:lstStyle/>
          <a:p>
            <a:r>
              <a:rPr lang="en-US" dirty="0" smtClean="0"/>
              <a:t>Just divide the dot product by the length of the two vectors!</a:t>
            </a:r>
          </a:p>
          <a:p>
            <a:endParaRPr lang="en-US" dirty="0"/>
          </a:p>
          <a:p>
            <a:endParaRPr lang="en-US" dirty="0" smtClean="0"/>
          </a:p>
          <a:p>
            <a:r>
              <a:rPr lang="en-US" dirty="0" smtClean="0"/>
              <a:t>This turns out to be the cosine of the angle between them!</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09750"/>
            <a:ext cx="838200" cy="972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3212843"/>
            <a:ext cx="2463800" cy="1312241"/>
          </a:xfrm>
          <a:prstGeom prst="rect">
            <a:avLst/>
          </a:prstGeom>
        </p:spPr>
      </p:pic>
      <p:sp>
        <p:nvSpPr>
          <p:cNvPr id="7" name="Date Placeholder 6"/>
          <p:cNvSpPr>
            <a:spLocks noGrp="1"/>
          </p:cNvSpPr>
          <p:nvPr>
            <p:ph type="dt" sz="half" idx="10"/>
          </p:nvPr>
        </p:nvSpPr>
        <p:spPr/>
        <p:txBody>
          <a:bodyPr/>
          <a:lstStyle/>
          <a:p>
            <a:pPr>
              <a:defRPr/>
            </a:pPr>
            <a:fld id="{98E4C040-2ABC-49A2-9354-54A8D9849C79}" type="datetime1">
              <a:rPr lang="en-US" smtClean="0"/>
              <a:t>2/25/2019</a:t>
            </a:fld>
            <a:endParaRPr lang="en-US"/>
          </a:p>
        </p:txBody>
      </p:sp>
      <p:sp>
        <p:nvSpPr>
          <p:cNvPr id="8" name="Footer Placeholder 7"/>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921376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5" name="Title 1"/>
          <p:cNvSpPr>
            <a:spLocks noGrp="1"/>
          </p:cNvSpPr>
          <p:nvPr>
            <p:ph type="title"/>
          </p:nvPr>
        </p:nvSpPr>
        <p:spPr>
          <a:xfrm>
            <a:off x="1371600" y="0"/>
            <a:ext cx="7467600" cy="742950"/>
          </a:xfrm>
        </p:spPr>
        <p:txBody>
          <a:bodyPr/>
          <a:lstStyle/>
          <a:p>
            <a:pPr eaLnBrk="1" hangingPunct="1"/>
            <a:r>
              <a:rPr lang="en-US" dirty="0" smtClean="0">
                <a:ea typeface="ＭＳ Ｐゴシック" charset="-128"/>
                <a:cs typeface="ＭＳ Ｐゴシック" charset="-128"/>
              </a:rPr>
              <a:t>Cosine for computing similarity</a:t>
            </a:r>
            <a:endParaRPr lang="en-US" dirty="0">
              <a:ea typeface="ＭＳ Ｐゴシック" charset="-128"/>
              <a:cs typeface="ＭＳ Ｐゴシック" charset="-128"/>
            </a:endParaRPr>
          </a:p>
        </p:txBody>
      </p:sp>
      <p:graphicFrame>
        <p:nvGraphicFramePr>
          <p:cNvPr id="54274" name="Content Placeholder 3"/>
          <p:cNvGraphicFramePr>
            <a:graphicFrameLocks noGrp="1" noChangeAspect="1"/>
          </p:cNvGraphicFramePr>
          <p:nvPr>
            <p:ph idx="1"/>
            <p:extLst>
              <p:ext uri="{D42A27DB-BD31-4B8C-83A1-F6EECF244321}">
                <p14:modId xmlns:p14="http://schemas.microsoft.com/office/powerpoint/2010/main" val="3133218936"/>
              </p:ext>
            </p:extLst>
          </p:nvPr>
        </p:nvGraphicFramePr>
        <p:xfrm>
          <a:off x="1905000" y="2044984"/>
          <a:ext cx="4332287" cy="1089025"/>
        </p:xfrm>
        <a:graphic>
          <a:graphicData uri="http://schemas.openxmlformats.org/presentationml/2006/ole">
            <mc:AlternateContent xmlns:mc="http://schemas.openxmlformats.org/markup-compatibility/2006">
              <mc:Choice xmlns:v="urn:schemas-microsoft-com:vml" Requires="v">
                <p:oleObj spid="_x0000_s1208" name="Equation" r:id="rId4" imgW="2374560" imgH="596880" progId="Equation.3">
                  <p:embed/>
                </p:oleObj>
              </mc:Choice>
              <mc:Fallback>
                <p:oleObj name="Equation" r:id="rId4" imgW="2374560" imgH="596880" progId="Equation.3">
                  <p:embed/>
                  <p:pic>
                    <p:nvPicPr>
                      <p:cNvPr id="0" name=""/>
                      <p:cNvPicPr>
                        <a:picLocks noChangeAspect="1" noChangeArrowheads="1"/>
                      </p:cNvPicPr>
                      <p:nvPr/>
                    </p:nvPicPr>
                    <p:blipFill>
                      <a:blip r:embed="rId5"/>
                      <a:srcRect/>
                      <a:stretch>
                        <a:fillRect/>
                      </a:stretch>
                    </p:blipFill>
                    <p:spPr bwMode="auto">
                      <a:xfrm>
                        <a:off x="1905000" y="2044984"/>
                        <a:ext cx="4332287" cy="1089025"/>
                      </a:xfrm>
                      <a:prstGeom prst="rect">
                        <a:avLst/>
                      </a:prstGeom>
                      <a:noFill/>
                    </p:spPr>
                  </p:pic>
                </p:oleObj>
              </mc:Fallback>
            </mc:AlternateContent>
          </a:graphicData>
        </a:graphic>
      </p:graphicFrame>
      <p:sp>
        <p:nvSpPr>
          <p:cNvPr id="5" name="Line Callout 1 4"/>
          <p:cNvSpPr>
            <a:spLocks/>
          </p:cNvSpPr>
          <p:nvPr/>
        </p:nvSpPr>
        <p:spPr bwMode="auto">
          <a:xfrm>
            <a:off x="2209800" y="1230481"/>
            <a:ext cx="1683474" cy="400110"/>
          </a:xfrm>
          <a:prstGeom prst="borderCallout1">
            <a:avLst>
              <a:gd name="adj1" fmla="val 104463"/>
              <a:gd name="adj2" fmla="val 51190"/>
              <a:gd name="adj3" fmla="val 204176"/>
              <a:gd name="adj4" fmla="val 74931"/>
            </a:avLst>
          </a:prstGeom>
          <a:noFill/>
          <a:ln w="9525">
            <a:solidFill>
              <a:schemeClr val="tx1"/>
            </a:solidFill>
            <a:miter lim="800000"/>
            <a:headEnd/>
            <a:tailEnd/>
          </a:ln>
        </p:spPr>
        <p:txBody>
          <a:bodyPr wrap="none" anchor="ctr">
            <a:prstTxWarp prst="textNoShape">
              <a:avLst/>
            </a:prstTxWarp>
            <a:spAutoFit/>
          </a:bodyPr>
          <a:lstStyle/>
          <a:p>
            <a:r>
              <a:rPr lang="en-US" sz="2000" dirty="0">
                <a:solidFill>
                  <a:srgbClr val="C00000"/>
                </a:solidFill>
              </a:rPr>
              <a:t>Dot product</a:t>
            </a:r>
          </a:p>
        </p:txBody>
      </p:sp>
      <p:sp>
        <p:nvSpPr>
          <p:cNvPr id="54278" name="TextBox 10"/>
          <p:cNvSpPr txBox="1">
            <a:spLocks noChangeArrowheads="1"/>
          </p:cNvSpPr>
          <p:nvPr/>
        </p:nvSpPr>
        <p:spPr bwMode="auto">
          <a:xfrm>
            <a:off x="267098" y="3181350"/>
            <a:ext cx="8610600" cy="1631216"/>
          </a:xfrm>
          <a:prstGeom prst="rect">
            <a:avLst/>
          </a:prstGeom>
          <a:noFill/>
          <a:ln w="9525">
            <a:noFill/>
            <a:miter lim="800000"/>
            <a:headEnd/>
            <a:tailEnd/>
          </a:ln>
        </p:spPr>
        <p:txBody>
          <a:bodyPr>
            <a:prstTxWarp prst="textNoShape">
              <a:avLst/>
            </a:prstTxWarp>
            <a:spAutoFit/>
          </a:bodyPr>
          <a:lstStyle/>
          <a:p>
            <a:r>
              <a:rPr lang="en-US" i="1" dirty="0" smtClean="0">
                <a:solidFill>
                  <a:srgbClr val="0000FF"/>
                </a:solidFill>
                <a:latin typeface="Calibri (Body)"/>
                <a:cs typeface="Calibri (Body)"/>
              </a:rPr>
              <a:t>v</a:t>
            </a:r>
            <a:r>
              <a:rPr lang="en-US" i="1" baseline="-25000" dirty="0" smtClean="0">
                <a:solidFill>
                  <a:srgbClr val="0000FF"/>
                </a:solidFill>
                <a:latin typeface="Calibri (Body)"/>
                <a:cs typeface="Calibri (Body)"/>
              </a:rPr>
              <a:t>i</a:t>
            </a:r>
            <a:r>
              <a:rPr lang="en-US" dirty="0" smtClean="0">
                <a:solidFill>
                  <a:srgbClr val="0000FF"/>
                </a:solidFill>
                <a:latin typeface="Calibri (Body)"/>
                <a:cs typeface="Calibri (Body)"/>
              </a:rPr>
              <a:t> is the PPMI value for word </a:t>
            </a:r>
            <a:r>
              <a:rPr lang="en-US" i="1" dirty="0">
                <a:solidFill>
                  <a:srgbClr val="0000FF"/>
                </a:solidFill>
                <a:latin typeface="Calibri (Body)"/>
                <a:cs typeface="Calibri (Body)"/>
              </a:rPr>
              <a:t>v</a:t>
            </a:r>
            <a:r>
              <a:rPr lang="en-US" dirty="0" smtClean="0">
                <a:solidFill>
                  <a:srgbClr val="0000FF"/>
                </a:solidFill>
                <a:latin typeface="Calibri (Body)"/>
                <a:cs typeface="Calibri (Body)"/>
              </a:rPr>
              <a:t> in context </a:t>
            </a:r>
            <a:r>
              <a:rPr lang="en-US" i="1" dirty="0" err="1" smtClean="0">
                <a:solidFill>
                  <a:srgbClr val="0000FF"/>
                </a:solidFill>
                <a:latin typeface="Calibri (Body)"/>
                <a:cs typeface="Calibri (Body)"/>
              </a:rPr>
              <a:t>i</a:t>
            </a:r>
            <a:r>
              <a:rPr lang="en-US" dirty="0" smtClean="0">
                <a:solidFill>
                  <a:srgbClr val="0000FF"/>
                </a:solidFill>
                <a:latin typeface="Calibri (Body)"/>
                <a:cs typeface="Calibri (Body)"/>
              </a:rPr>
              <a:t> </a:t>
            </a:r>
          </a:p>
          <a:p>
            <a:r>
              <a:rPr lang="en-US" i="1" dirty="0" err="1">
                <a:solidFill>
                  <a:srgbClr val="0000FF"/>
                </a:solidFill>
                <a:latin typeface="Calibri (Body)"/>
                <a:cs typeface="Calibri (Body)"/>
              </a:rPr>
              <a:t>w</a:t>
            </a:r>
            <a:r>
              <a:rPr lang="en-US" i="1" baseline="-25000" dirty="0" err="1" smtClean="0">
                <a:solidFill>
                  <a:srgbClr val="0000FF"/>
                </a:solidFill>
                <a:latin typeface="Calibri (Body)"/>
                <a:cs typeface="Calibri (Body)"/>
              </a:rPr>
              <a:t>i</a:t>
            </a:r>
            <a:r>
              <a:rPr lang="en-US" dirty="0" smtClean="0">
                <a:solidFill>
                  <a:srgbClr val="0000FF"/>
                </a:solidFill>
                <a:latin typeface="Calibri (Body)"/>
                <a:cs typeface="Calibri (Body)"/>
              </a:rPr>
              <a:t> </a:t>
            </a:r>
            <a:r>
              <a:rPr lang="en-US" dirty="0">
                <a:solidFill>
                  <a:srgbClr val="0000FF"/>
                </a:solidFill>
                <a:latin typeface="Calibri (Body)"/>
                <a:cs typeface="Calibri (Body)"/>
              </a:rPr>
              <a:t>is the PPMI value for word </a:t>
            </a:r>
            <a:r>
              <a:rPr lang="en-US" i="1" dirty="0">
                <a:solidFill>
                  <a:srgbClr val="0000FF"/>
                </a:solidFill>
                <a:latin typeface="Calibri (Body)"/>
                <a:cs typeface="Calibri (Body)"/>
              </a:rPr>
              <a:t>w</a:t>
            </a:r>
            <a:r>
              <a:rPr lang="en-US" dirty="0" smtClean="0">
                <a:solidFill>
                  <a:srgbClr val="0000FF"/>
                </a:solidFill>
                <a:latin typeface="Calibri (Body)"/>
                <a:cs typeface="Calibri (Body)"/>
              </a:rPr>
              <a:t> </a:t>
            </a:r>
            <a:r>
              <a:rPr lang="en-US" dirty="0">
                <a:solidFill>
                  <a:srgbClr val="0000FF"/>
                </a:solidFill>
                <a:latin typeface="Calibri (Body)"/>
                <a:cs typeface="Calibri (Body)"/>
              </a:rPr>
              <a:t>in context </a:t>
            </a:r>
            <a:r>
              <a:rPr lang="en-US" i="1" dirty="0" err="1" smtClean="0">
                <a:solidFill>
                  <a:srgbClr val="0000FF"/>
                </a:solidFill>
                <a:latin typeface="Calibri (Body)"/>
                <a:cs typeface="Calibri (Body)"/>
              </a:rPr>
              <a:t>i</a:t>
            </a:r>
            <a:r>
              <a:rPr lang="en-US" i="1" dirty="0" smtClean="0">
                <a:solidFill>
                  <a:srgbClr val="0000FF"/>
                </a:solidFill>
                <a:latin typeface="Calibri (Body)"/>
                <a:cs typeface="Calibri (Body)"/>
              </a:rPr>
              <a:t>.</a:t>
            </a:r>
            <a:r>
              <a:rPr lang="en-US" dirty="0" smtClean="0">
                <a:solidFill>
                  <a:srgbClr val="0000FF"/>
                </a:solidFill>
                <a:latin typeface="Calibri (Body)"/>
                <a:cs typeface="Calibri (Body)"/>
              </a:rPr>
              <a:t> </a:t>
            </a:r>
            <a:endParaRPr lang="en-US" dirty="0">
              <a:solidFill>
                <a:srgbClr val="0000FF"/>
              </a:solidFill>
              <a:latin typeface="Calibri (Body)"/>
              <a:cs typeface="Calibri (Body)"/>
            </a:endParaRPr>
          </a:p>
          <a:p>
            <a:endParaRPr lang="en-US" dirty="0">
              <a:solidFill>
                <a:srgbClr val="0000FF"/>
              </a:solidFill>
              <a:latin typeface="Calibri (Body)"/>
              <a:cs typeface="Calibri (Body)"/>
            </a:endParaRPr>
          </a:p>
          <a:p>
            <a:r>
              <a:rPr lang="en-US" sz="2800" dirty="0" smtClean="0">
                <a:latin typeface="Calibri (Body)"/>
                <a:cs typeface="Calibri (Body)"/>
              </a:rPr>
              <a:t>Cos(</a:t>
            </a:r>
            <a:r>
              <a:rPr lang="en-US" sz="2800" i="1" dirty="0" err="1">
                <a:latin typeface="Calibri (Body)"/>
                <a:cs typeface="Calibri (Body)"/>
              </a:rPr>
              <a:t>v</a:t>
            </a:r>
            <a:r>
              <a:rPr lang="en-US" sz="2800" i="1" dirty="0" err="1" smtClean="0">
                <a:latin typeface="Calibri (Body)"/>
                <a:cs typeface="Calibri (Body)"/>
              </a:rPr>
              <a:t>,</a:t>
            </a:r>
            <a:r>
              <a:rPr lang="en-US" sz="2800" i="1" dirty="0" err="1">
                <a:latin typeface="Calibri (Body)"/>
                <a:cs typeface="Calibri (Body)"/>
              </a:rPr>
              <a:t>w</a:t>
            </a:r>
            <a:r>
              <a:rPr lang="en-US" sz="2800" dirty="0" smtClean="0">
                <a:latin typeface="Calibri (Body)"/>
                <a:cs typeface="Calibri (Body)"/>
              </a:rPr>
              <a:t>) </a:t>
            </a:r>
            <a:r>
              <a:rPr lang="en-US" sz="2800" dirty="0">
                <a:latin typeface="Calibri (Body)"/>
                <a:cs typeface="Calibri (Body)"/>
              </a:rPr>
              <a:t>is the cosine similarity of </a:t>
            </a:r>
            <a:r>
              <a:rPr lang="en-US" sz="2800" i="1" dirty="0">
                <a:latin typeface="Calibri (Body)"/>
                <a:cs typeface="Calibri (Body)"/>
              </a:rPr>
              <a:t>v</a:t>
            </a:r>
            <a:r>
              <a:rPr lang="en-US" sz="2800" dirty="0" smtClean="0">
                <a:latin typeface="Calibri (Body)"/>
                <a:cs typeface="Calibri (Body)"/>
              </a:rPr>
              <a:t> </a:t>
            </a:r>
            <a:r>
              <a:rPr lang="en-US" sz="2800" dirty="0">
                <a:latin typeface="Calibri (Body)"/>
                <a:cs typeface="Calibri (Body)"/>
              </a:rPr>
              <a:t>and </a:t>
            </a:r>
            <a:r>
              <a:rPr lang="en-US" sz="2800" i="1" dirty="0" smtClean="0">
                <a:latin typeface="Calibri (Body)"/>
                <a:cs typeface="Calibri (Body)"/>
              </a:rPr>
              <a:t>w</a:t>
            </a:r>
            <a:endParaRPr lang="en-US" dirty="0">
              <a:latin typeface="Calibri (Body)"/>
              <a:cs typeface="Calibri (Body)"/>
            </a:endParaRPr>
          </a:p>
        </p:txBody>
      </p:sp>
      <p:cxnSp>
        <p:nvCxnSpPr>
          <p:cNvPr id="54280" name="Straight Arrow Connector 12"/>
          <p:cNvCxnSpPr>
            <a:cxnSpLocks noChangeShapeType="1"/>
          </p:cNvCxnSpPr>
          <p:nvPr/>
        </p:nvCxnSpPr>
        <p:spPr bwMode="auto">
          <a:xfrm>
            <a:off x="5783857" y="4365057"/>
            <a:ext cx="228600" cy="1191"/>
          </a:xfrm>
          <a:prstGeom prst="straightConnector1">
            <a:avLst/>
          </a:prstGeom>
          <a:noFill/>
          <a:ln w="9525">
            <a:solidFill>
              <a:schemeClr val="tx1"/>
            </a:solidFill>
            <a:miter lim="800000"/>
            <a:headEnd/>
            <a:tailEnd type="arrow" w="med" len="med"/>
          </a:ln>
        </p:spPr>
      </p:cxnSp>
      <p:cxnSp>
        <p:nvCxnSpPr>
          <p:cNvPr id="54281" name="Straight Arrow Connector 13"/>
          <p:cNvCxnSpPr>
            <a:cxnSpLocks noChangeShapeType="1"/>
          </p:cNvCxnSpPr>
          <p:nvPr/>
        </p:nvCxnSpPr>
        <p:spPr bwMode="auto">
          <a:xfrm>
            <a:off x="6781800" y="4376322"/>
            <a:ext cx="228600" cy="1190"/>
          </a:xfrm>
          <a:prstGeom prst="straightConnector1">
            <a:avLst/>
          </a:prstGeom>
          <a:noFill/>
          <a:ln w="9525">
            <a:solidFill>
              <a:schemeClr val="tx1"/>
            </a:solidFill>
            <a:miter lim="800000"/>
            <a:headEnd/>
            <a:tailEnd type="arrow" w="med" len="med"/>
          </a:ln>
        </p:spPr>
      </p:cxnSp>
      <p:cxnSp>
        <p:nvCxnSpPr>
          <p:cNvPr id="54283" name="Straight Arrow Connector 15"/>
          <p:cNvCxnSpPr>
            <a:cxnSpLocks noChangeShapeType="1"/>
          </p:cNvCxnSpPr>
          <p:nvPr/>
        </p:nvCxnSpPr>
        <p:spPr bwMode="auto">
          <a:xfrm>
            <a:off x="1362245" y="4413693"/>
            <a:ext cx="228600" cy="1191"/>
          </a:xfrm>
          <a:prstGeom prst="straightConnector1">
            <a:avLst/>
          </a:prstGeom>
          <a:noFill/>
          <a:ln w="9525">
            <a:solidFill>
              <a:schemeClr val="tx1"/>
            </a:solidFill>
            <a:miter lim="800000"/>
            <a:headEnd/>
            <a:tailEnd type="arrow" w="med" len="med"/>
          </a:ln>
        </p:spPr>
      </p:cxnSp>
      <p:cxnSp>
        <p:nvCxnSpPr>
          <p:cNvPr id="54284" name="Straight Arrow Connector 16"/>
          <p:cNvCxnSpPr>
            <a:cxnSpLocks noChangeShapeType="1"/>
          </p:cNvCxnSpPr>
          <p:nvPr/>
        </p:nvCxnSpPr>
        <p:spPr bwMode="auto">
          <a:xfrm>
            <a:off x="1096950" y="4400550"/>
            <a:ext cx="228600" cy="1191"/>
          </a:xfrm>
          <a:prstGeom prst="straightConnector1">
            <a:avLst/>
          </a:prstGeom>
          <a:noFill/>
          <a:ln w="9525">
            <a:solidFill>
              <a:schemeClr val="tx1"/>
            </a:solidFill>
            <a:miter lim="800000"/>
            <a:headEnd/>
            <a:tailEnd type="arrow" w="med" len="med"/>
          </a:ln>
        </p:spPr>
      </p:cxnSp>
      <p:sp>
        <p:nvSpPr>
          <p:cNvPr id="54285" name="TextBox 14"/>
          <p:cNvSpPr txBox="1">
            <a:spLocks noChangeArrowheads="1"/>
          </p:cNvSpPr>
          <p:nvPr/>
        </p:nvSpPr>
        <p:spPr bwMode="auto">
          <a:xfrm>
            <a:off x="7620004" y="-67480"/>
            <a:ext cx="971741"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BFCFF"/>
                </a:solidFill>
              </a:rPr>
              <a:t>Sec. 6.3</a:t>
            </a:r>
          </a:p>
        </p:txBody>
      </p:sp>
      <p:sp>
        <p:nvSpPr>
          <p:cNvPr id="2" name="Date Placeholder 1"/>
          <p:cNvSpPr>
            <a:spLocks noGrp="1"/>
          </p:cNvSpPr>
          <p:nvPr>
            <p:ph type="dt" sz="half" idx="10"/>
          </p:nvPr>
        </p:nvSpPr>
        <p:spPr/>
        <p:txBody>
          <a:bodyPr/>
          <a:lstStyle/>
          <a:p>
            <a:pPr>
              <a:defRPr/>
            </a:pPr>
            <a:fld id="{371E83AD-3B50-4372-AADC-615162A606CF}"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45</a:t>
            </a:fld>
            <a:endParaRPr lang="en-US"/>
          </a:p>
        </p:txBody>
      </p:sp>
      <p:pic>
        <p:nvPicPr>
          <p:cNvPr id="6" name="Picture 5"/>
          <p:cNvPicPr>
            <a:picLocks noChangeAspect="1"/>
          </p:cNvPicPr>
          <p:nvPr/>
        </p:nvPicPr>
        <p:blipFill>
          <a:blip r:embed="rId6"/>
          <a:stretch>
            <a:fillRect/>
          </a:stretch>
        </p:blipFill>
        <p:spPr>
          <a:xfrm>
            <a:off x="2294626" y="1483816"/>
            <a:ext cx="5877038" cy="1912557"/>
          </a:xfrm>
          <a:prstGeom prst="rect">
            <a:avLst/>
          </a:prstGeom>
        </p:spPr>
      </p:pic>
    </p:spTree>
    <p:extLst>
      <p:ext uri="{BB962C8B-B14F-4D97-AF65-F5344CB8AC3E}">
        <p14:creationId xmlns:p14="http://schemas.microsoft.com/office/powerpoint/2010/main" val="38683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5" name="Title 1"/>
          <p:cNvSpPr>
            <a:spLocks noGrp="1"/>
          </p:cNvSpPr>
          <p:nvPr>
            <p:ph type="title"/>
          </p:nvPr>
        </p:nvSpPr>
        <p:spPr>
          <a:xfrm>
            <a:off x="1371600" y="0"/>
            <a:ext cx="7467600" cy="742950"/>
          </a:xfrm>
        </p:spPr>
        <p:txBody>
          <a:bodyPr/>
          <a:lstStyle/>
          <a:p>
            <a:pPr eaLnBrk="1" hangingPunct="1"/>
            <a:r>
              <a:rPr lang="en-US" dirty="0" smtClean="0">
                <a:ea typeface="ＭＳ Ｐゴシック" charset="-128"/>
                <a:cs typeface="ＭＳ Ｐゴシック" charset="-128"/>
              </a:rPr>
              <a:t>Cosine for computing similarity</a:t>
            </a:r>
            <a:endParaRPr lang="en-US" dirty="0">
              <a:ea typeface="ＭＳ Ｐゴシック" charset="-128"/>
              <a:cs typeface="ＭＳ Ｐゴシック" charset="-128"/>
            </a:endParaRPr>
          </a:p>
        </p:txBody>
      </p:sp>
      <p:graphicFrame>
        <p:nvGraphicFramePr>
          <p:cNvPr id="54274" name="Content Placeholder 3"/>
          <p:cNvGraphicFramePr>
            <a:graphicFrameLocks noGrp="1" noChangeAspect="1"/>
          </p:cNvGraphicFramePr>
          <p:nvPr>
            <p:ph idx="1"/>
            <p:extLst>
              <p:ext uri="{D42A27DB-BD31-4B8C-83A1-F6EECF244321}">
                <p14:modId xmlns:p14="http://schemas.microsoft.com/office/powerpoint/2010/main" val="1348426793"/>
              </p:ext>
            </p:extLst>
          </p:nvPr>
        </p:nvGraphicFramePr>
        <p:xfrm>
          <a:off x="1498600" y="1916113"/>
          <a:ext cx="5395913" cy="1089025"/>
        </p:xfrm>
        <a:graphic>
          <a:graphicData uri="http://schemas.openxmlformats.org/presentationml/2006/ole">
            <mc:AlternateContent xmlns:mc="http://schemas.openxmlformats.org/markup-compatibility/2006">
              <mc:Choice xmlns:v="urn:schemas-microsoft-com:vml" Requires="v">
                <p:oleObj spid="_x0000_s35885" name="Equation" r:id="rId4" imgW="2958840" imgH="596880" progId="Equation.3">
                  <p:embed/>
                </p:oleObj>
              </mc:Choice>
              <mc:Fallback>
                <p:oleObj name="Equation" r:id="rId4" imgW="2958840" imgH="596880" progId="Equation.3">
                  <p:embed/>
                  <p:pic>
                    <p:nvPicPr>
                      <p:cNvPr id="0" name=""/>
                      <p:cNvPicPr>
                        <a:picLocks noChangeAspect="1" noChangeArrowheads="1"/>
                      </p:cNvPicPr>
                      <p:nvPr/>
                    </p:nvPicPr>
                    <p:blipFill>
                      <a:blip r:embed="rId5"/>
                      <a:srcRect/>
                      <a:stretch>
                        <a:fillRect/>
                      </a:stretch>
                    </p:blipFill>
                    <p:spPr bwMode="auto">
                      <a:xfrm>
                        <a:off x="1498600" y="1916113"/>
                        <a:ext cx="5395913" cy="1089025"/>
                      </a:xfrm>
                      <a:prstGeom prst="rect">
                        <a:avLst/>
                      </a:prstGeom>
                      <a:noFill/>
                    </p:spPr>
                  </p:pic>
                </p:oleObj>
              </mc:Fallback>
            </mc:AlternateContent>
          </a:graphicData>
        </a:graphic>
      </p:graphicFrame>
      <p:sp>
        <p:nvSpPr>
          <p:cNvPr id="5" name="Line Callout 1 4"/>
          <p:cNvSpPr>
            <a:spLocks/>
          </p:cNvSpPr>
          <p:nvPr/>
        </p:nvSpPr>
        <p:spPr bwMode="auto">
          <a:xfrm>
            <a:off x="1821978" y="1230481"/>
            <a:ext cx="1683474" cy="400110"/>
          </a:xfrm>
          <a:prstGeom prst="borderCallout1">
            <a:avLst>
              <a:gd name="adj1" fmla="val 104463"/>
              <a:gd name="adj2" fmla="val 51190"/>
              <a:gd name="adj3" fmla="val 204176"/>
              <a:gd name="adj4" fmla="val 74931"/>
            </a:avLst>
          </a:prstGeom>
          <a:noFill/>
          <a:ln w="9525">
            <a:solidFill>
              <a:schemeClr val="tx1"/>
            </a:solidFill>
            <a:miter lim="800000"/>
            <a:headEnd/>
            <a:tailEnd/>
          </a:ln>
        </p:spPr>
        <p:txBody>
          <a:bodyPr wrap="none" anchor="ctr">
            <a:prstTxWarp prst="textNoShape">
              <a:avLst/>
            </a:prstTxWarp>
            <a:spAutoFit/>
          </a:bodyPr>
          <a:lstStyle/>
          <a:p>
            <a:r>
              <a:rPr lang="en-US" sz="2000" dirty="0">
                <a:solidFill>
                  <a:srgbClr val="C00000"/>
                </a:solidFill>
              </a:rPr>
              <a:t>Dot product</a:t>
            </a:r>
          </a:p>
        </p:txBody>
      </p:sp>
      <p:sp>
        <p:nvSpPr>
          <p:cNvPr id="54286" name="Line Callout 2 5"/>
          <p:cNvSpPr>
            <a:spLocks/>
          </p:cNvSpPr>
          <p:nvPr/>
        </p:nvSpPr>
        <p:spPr bwMode="auto">
          <a:xfrm>
            <a:off x="4114810" y="1228696"/>
            <a:ext cx="1669047" cy="400110"/>
          </a:xfrm>
          <a:prstGeom prst="borderCallout2">
            <a:avLst>
              <a:gd name="adj1" fmla="val 97319"/>
              <a:gd name="adj2" fmla="val 8153"/>
              <a:gd name="adj3" fmla="val 159227"/>
              <a:gd name="adj4" fmla="val 7509"/>
              <a:gd name="adj5" fmla="val 192211"/>
              <a:gd name="adj6" fmla="val -6785"/>
            </a:avLst>
          </a:prstGeom>
          <a:noFill/>
          <a:ln w="9525">
            <a:solidFill>
              <a:schemeClr val="tx1"/>
            </a:solidFill>
            <a:miter lim="800000"/>
            <a:headEnd/>
            <a:tailEnd/>
          </a:ln>
        </p:spPr>
        <p:txBody>
          <a:bodyPr wrap="none" anchor="ctr">
            <a:prstTxWarp prst="textNoShape">
              <a:avLst/>
            </a:prstTxWarp>
            <a:spAutoFit/>
          </a:bodyPr>
          <a:lstStyle/>
          <a:p>
            <a:r>
              <a:rPr lang="en-US" sz="2000" dirty="0">
                <a:solidFill>
                  <a:srgbClr val="C00000"/>
                </a:solidFill>
              </a:rPr>
              <a:t>Unit vectors</a:t>
            </a:r>
          </a:p>
        </p:txBody>
      </p:sp>
      <p:cxnSp>
        <p:nvCxnSpPr>
          <p:cNvPr id="54287" name="Straight Connector 7"/>
          <p:cNvCxnSpPr>
            <a:cxnSpLocks noChangeShapeType="1"/>
          </p:cNvCxnSpPr>
          <p:nvPr/>
        </p:nvCxnSpPr>
        <p:spPr bwMode="auto">
          <a:xfrm flipH="1">
            <a:off x="4419600" y="1600797"/>
            <a:ext cx="305596" cy="437554"/>
          </a:xfrm>
          <a:prstGeom prst="line">
            <a:avLst/>
          </a:prstGeom>
          <a:noFill/>
          <a:ln w="9525">
            <a:solidFill>
              <a:schemeClr val="tx1"/>
            </a:solidFill>
            <a:miter lim="800000"/>
            <a:headEnd/>
            <a:tailEnd/>
          </a:ln>
        </p:spPr>
      </p:cxnSp>
      <p:sp>
        <p:nvSpPr>
          <p:cNvPr id="54278" name="TextBox 10"/>
          <p:cNvSpPr txBox="1">
            <a:spLocks noChangeArrowheads="1"/>
          </p:cNvSpPr>
          <p:nvPr/>
        </p:nvSpPr>
        <p:spPr bwMode="auto">
          <a:xfrm>
            <a:off x="267098" y="3181350"/>
            <a:ext cx="8610600" cy="1631216"/>
          </a:xfrm>
          <a:prstGeom prst="rect">
            <a:avLst/>
          </a:prstGeom>
          <a:noFill/>
          <a:ln w="9525">
            <a:noFill/>
            <a:miter lim="800000"/>
            <a:headEnd/>
            <a:tailEnd/>
          </a:ln>
        </p:spPr>
        <p:txBody>
          <a:bodyPr>
            <a:prstTxWarp prst="textNoShape">
              <a:avLst/>
            </a:prstTxWarp>
            <a:spAutoFit/>
          </a:bodyPr>
          <a:lstStyle/>
          <a:p>
            <a:r>
              <a:rPr lang="en-US" i="1" dirty="0" smtClean="0">
                <a:solidFill>
                  <a:srgbClr val="0000FF"/>
                </a:solidFill>
                <a:latin typeface="Calibri (Body)"/>
                <a:cs typeface="Calibri (Body)"/>
              </a:rPr>
              <a:t>v</a:t>
            </a:r>
            <a:r>
              <a:rPr lang="en-US" i="1" baseline="-25000" dirty="0" smtClean="0">
                <a:solidFill>
                  <a:srgbClr val="0000FF"/>
                </a:solidFill>
                <a:latin typeface="Calibri (Body)"/>
                <a:cs typeface="Calibri (Body)"/>
              </a:rPr>
              <a:t>i</a:t>
            </a:r>
            <a:r>
              <a:rPr lang="en-US" dirty="0" smtClean="0">
                <a:solidFill>
                  <a:srgbClr val="0000FF"/>
                </a:solidFill>
                <a:latin typeface="Calibri (Body)"/>
                <a:cs typeface="Calibri (Body)"/>
              </a:rPr>
              <a:t> is the PPMI value for word </a:t>
            </a:r>
            <a:r>
              <a:rPr lang="en-US" i="1" dirty="0">
                <a:solidFill>
                  <a:srgbClr val="0000FF"/>
                </a:solidFill>
                <a:latin typeface="Calibri (Body)"/>
                <a:cs typeface="Calibri (Body)"/>
              </a:rPr>
              <a:t>v</a:t>
            </a:r>
            <a:r>
              <a:rPr lang="en-US" dirty="0" smtClean="0">
                <a:solidFill>
                  <a:srgbClr val="0000FF"/>
                </a:solidFill>
                <a:latin typeface="Calibri (Body)"/>
                <a:cs typeface="Calibri (Body)"/>
              </a:rPr>
              <a:t> in context </a:t>
            </a:r>
            <a:r>
              <a:rPr lang="en-US" i="1" dirty="0" err="1" smtClean="0">
                <a:solidFill>
                  <a:srgbClr val="0000FF"/>
                </a:solidFill>
                <a:latin typeface="Calibri (Body)"/>
                <a:cs typeface="Calibri (Body)"/>
              </a:rPr>
              <a:t>i</a:t>
            </a:r>
            <a:r>
              <a:rPr lang="en-US" dirty="0" smtClean="0">
                <a:solidFill>
                  <a:srgbClr val="0000FF"/>
                </a:solidFill>
                <a:latin typeface="Calibri (Body)"/>
                <a:cs typeface="Calibri (Body)"/>
              </a:rPr>
              <a:t> </a:t>
            </a:r>
          </a:p>
          <a:p>
            <a:r>
              <a:rPr lang="en-US" i="1" dirty="0" err="1">
                <a:solidFill>
                  <a:srgbClr val="0000FF"/>
                </a:solidFill>
                <a:latin typeface="Calibri (Body)"/>
                <a:cs typeface="Calibri (Body)"/>
              </a:rPr>
              <a:t>w</a:t>
            </a:r>
            <a:r>
              <a:rPr lang="en-US" i="1" baseline="-25000" dirty="0" err="1" smtClean="0">
                <a:solidFill>
                  <a:srgbClr val="0000FF"/>
                </a:solidFill>
                <a:latin typeface="Calibri (Body)"/>
                <a:cs typeface="Calibri (Body)"/>
              </a:rPr>
              <a:t>i</a:t>
            </a:r>
            <a:r>
              <a:rPr lang="en-US" dirty="0" smtClean="0">
                <a:solidFill>
                  <a:srgbClr val="0000FF"/>
                </a:solidFill>
                <a:latin typeface="Calibri (Body)"/>
                <a:cs typeface="Calibri (Body)"/>
              </a:rPr>
              <a:t> </a:t>
            </a:r>
            <a:r>
              <a:rPr lang="en-US" dirty="0">
                <a:solidFill>
                  <a:srgbClr val="0000FF"/>
                </a:solidFill>
                <a:latin typeface="Calibri (Body)"/>
                <a:cs typeface="Calibri (Body)"/>
              </a:rPr>
              <a:t>is the PPMI value for word </a:t>
            </a:r>
            <a:r>
              <a:rPr lang="en-US" i="1" dirty="0">
                <a:solidFill>
                  <a:srgbClr val="0000FF"/>
                </a:solidFill>
                <a:latin typeface="Calibri (Body)"/>
                <a:cs typeface="Calibri (Body)"/>
              </a:rPr>
              <a:t>w</a:t>
            </a:r>
            <a:r>
              <a:rPr lang="en-US" dirty="0" smtClean="0">
                <a:solidFill>
                  <a:srgbClr val="0000FF"/>
                </a:solidFill>
                <a:latin typeface="Calibri (Body)"/>
                <a:cs typeface="Calibri (Body)"/>
              </a:rPr>
              <a:t> </a:t>
            </a:r>
            <a:r>
              <a:rPr lang="en-US" dirty="0">
                <a:solidFill>
                  <a:srgbClr val="0000FF"/>
                </a:solidFill>
                <a:latin typeface="Calibri (Body)"/>
                <a:cs typeface="Calibri (Body)"/>
              </a:rPr>
              <a:t>in context </a:t>
            </a:r>
            <a:r>
              <a:rPr lang="en-US" i="1" dirty="0" err="1" smtClean="0">
                <a:solidFill>
                  <a:srgbClr val="0000FF"/>
                </a:solidFill>
                <a:latin typeface="Calibri (Body)"/>
                <a:cs typeface="Calibri (Body)"/>
              </a:rPr>
              <a:t>i</a:t>
            </a:r>
            <a:r>
              <a:rPr lang="en-US" i="1" dirty="0" smtClean="0">
                <a:solidFill>
                  <a:srgbClr val="0000FF"/>
                </a:solidFill>
                <a:latin typeface="Calibri (Body)"/>
                <a:cs typeface="Calibri (Body)"/>
              </a:rPr>
              <a:t>.</a:t>
            </a:r>
            <a:r>
              <a:rPr lang="en-US" dirty="0" smtClean="0">
                <a:solidFill>
                  <a:srgbClr val="0000FF"/>
                </a:solidFill>
                <a:latin typeface="Calibri (Body)"/>
                <a:cs typeface="Calibri (Body)"/>
              </a:rPr>
              <a:t> </a:t>
            </a:r>
            <a:endParaRPr lang="en-US" dirty="0">
              <a:solidFill>
                <a:srgbClr val="0000FF"/>
              </a:solidFill>
              <a:latin typeface="Calibri (Body)"/>
              <a:cs typeface="Calibri (Body)"/>
            </a:endParaRPr>
          </a:p>
          <a:p>
            <a:endParaRPr lang="en-US" dirty="0">
              <a:solidFill>
                <a:srgbClr val="0000FF"/>
              </a:solidFill>
              <a:latin typeface="Calibri (Body)"/>
              <a:cs typeface="Calibri (Body)"/>
            </a:endParaRPr>
          </a:p>
          <a:p>
            <a:r>
              <a:rPr lang="en-US" sz="2800" dirty="0" smtClean="0">
                <a:latin typeface="Calibri (Body)"/>
                <a:cs typeface="Calibri (Body)"/>
              </a:rPr>
              <a:t>Cos(</a:t>
            </a:r>
            <a:r>
              <a:rPr lang="en-US" sz="2800" i="1" dirty="0" err="1">
                <a:latin typeface="Calibri (Body)"/>
                <a:cs typeface="Calibri (Body)"/>
              </a:rPr>
              <a:t>v</a:t>
            </a:r>
            <a:r>
              <a:rPr lang="en-US" sz="2800" i="1" dirty="0" err="1" smtClean="0">
                <a:latin typeface="Calibri (Body)"/>
                <a:cs typeface="Calibri (Body)"/>
              </a:rPr>
              <a:t>,</a:t>
            </a:r>
            <a:r>
              <a:rPr lang="en-US" sz="2800" i="1" dirty="0" err="1">
                <a:latin typeface="Calibri (Body)"/>
                <a:cs typeface="Calibri (Body)"/>
              </a:rPr>
              <a:t>w</a:t>
            </a:r>
            <a:r>
              <a:rPr lang="en-US" sz="2800" dirty="0" smtClean="0">
                <a:latin typeface="Calibri (Body)"/>
                <a:cs typeface="Calibri (Body)"/>
              </a:rPr>
              <a:t>) </a:t>
            </a:r>
            <a:r>
              <a:rPr lang="en-US" sz="2800" dirty="0">
                <a:latin typeface="Calibri (Body)"/>
                <a:cs typeface="Calibri (Body)"/>
              </a:rPr>
              <a:t>is the cosine similarity of </a:t>
            </a:r>
            <a:r>
              <a:rPr lang="en-US" sz="2800" i="1" dirty="0">
                <a:latin typeface="Calibri (Body)"/>
                <a:cs typeface="Calibri (Body)"/>
              </a:rPr>
              <a:t>v</a:t>
            </a:r>
            <a:r>
              <a:rPr lang="en-US" sz="2800" dirty="0" smtClean="0">
                <a:latin typeface="Calibri (Body)"/>
                <a:cs typeface="Calibri (Body)"/>
              </a:rPr>
              <a:t> </a:t>
            </a:r>
            <a:r>
              <a:rPr lang="en-US" sz="2800" dirty="0">
                <a:latin typeface="Calibri (Body)"/>
                <a:cs typeface="Calibri (Body)"/>
              </a:rPr>
              <a:t>and </a:t>
            </a:r>
            <a:r>
              <a:rPr lang="en-US" sz="2800" i="1" dirty="0" smtClean="0">
                <a:latin typeface="Calibri (Body)"/>
                <a:cs typeface="Calibri (Body)"/>
              </a:rPr>
              <a:t>w</a:t>
            </a:r>
            <a:endParaRPr lang="en-US" dirty="0">
              <a:latin typeface="Calibri (Body)"/>
              <a:cs typeface="Calibri (Body)"/>
            </a:endParaRPr>
          </a:p>
        </p:txBody>
      </p:sp>
      <p:cxnSp>
        <p:nvCxnSpPr>
          <p:cNvPr id="54280" name="Straight Arrow Connector 12"/>
          <p:cNvCxnSpPr>
            <a:cxnSpLocks noChangeShapeType="1"/>
          </p:cNvCxnSpPr>
          <p:nvPr/>
        </p:nvCxnSpPr>
        <p:spPr bwMode="auto">
          <a:xfrm>
            <a:off x="5783857" y="4365057"/>
            <a:ext cx="228600" cy="1191"/>
          </a:xfrm>
          <a:prstGeom prst="straightConnector1">
            <a:avLst/>
          </a:prstGeom>
          <a:noFill/>
          <a:ln w="9525">
            <a:solidFill>
              <a:schemeClr val="tx1"/>
            </a:solidFill>
            <a:miter lim="800000"/>
            <a:headEnd/>
            <a:tailEnd type="arrow" w="med" len="med"/>
          </a:ln>
        </p:spPr>
      </p:cxnSp>
      <p:cxnSp>
        <p:nvCxnSpPr>
          <p:cNvPr id="54281" name="Straight Arrow Connector 13"/>
          <p:cNvCxnSpPr>
            <a:cxnSpLocks noChangeShapeType="1"/>
          </p:cNvCxnSpPr>
          <p:nvPr/>
        </p:nvCxnSpPr>
        <p:spPr bwMode="auto">
          <a:xfrm>
            <a:off x="6781800" y="4376322"/>
            <a:ext cx="228600" cy="1190"/>
          </a:xfrm>
          <a:prstGeom prst="straightConnector1">
            <a:avLst/>
          </a:prstGeom>
          <a:noFill/>
          <a:ln w="9525">
            <a:solidFill>
              <a:schemeClr val="tx1"/>
            </a:solidFill>
            <a:miter lim="800000"/>
            <a:headEnd/>
            <a:tailEnd type="arrow" w="med" len="med"/>
          </a:ln>
        </p:spPr>
      </p:cxnSp>
      <p:cxnSp>
        <p:nvCxnSpPr>
          <p:cNvPr id="54283" name="Straight Arrow Connector 15"/>
          <p:cNvCxnSpPr>
            <a:cxnSpLocks noChangeShapeType="1"/>
          </p:cNvCxnSpPr>
          <p:nvPr/>
        </p:nvCxnSpPr>
        <p:spPr bwMode="auto">
          <a:xfrm>
            <a:off x="1362245" y="4413693"/>
            <a:ext cx="228600" cy="1191"/>
          </a:xfrm>
          <a:prstGeom prst="straightConnector1">
            <a:avLst/>
          </a:prstGeom>
          <a:noFill/>
          <a:ln w="9525">
            <a:solidFill>
              <a:schemeClr val="tx1"/>
            </a:solidFill>
            <a:miter lim="800000"/>
            <a:headEnd/>
            <a:tailEnd type="arrow" w="med" len="med"/>
          </a:ln>
        </p:spPr>
      </p:cxnSp>
      <p:cxnSp>
        <p:nvCxnSpPr>
          <p:cNvPr id="54284" name="Straight Arrow Connector 16"/>
          <p:cNvCxnSpPr>
            <a:cxnSpLocks noChangeShapeType="1"/>
          </p:cNvCxnSpPr>
          <p:nvPr/>
        </p:nvCxnSpPr>
        <p:spPr bwMode="auto">
          <a:xfrm>
            <a:off x="1096950" y="4400550"/>
            <a:ext cx="228600" cy="1191"/>
          </a:xfrm>
          <a:prstGeom prst="straightConnector1">
            <a:avLst/>
          </a:prstGeom>
          <a:noFill/>
          <a:ln w="9525">
            <a:solidFill>
              <a:schemeClr val="tx1"/>
            </a:solidFill>
            <a:miter lim="800000"/>
            <a:headEnd/>
            <a:tailEnd type="arrow" w="med" len="med"/>
          </a:ln>
        </p:spPr>
      </p:cxnSp>
      <p:sp>
        <p:nvSpPr>
          <p:cNvPr id="54285" name="TextBox 14"/>
          <p:cNvSpPr txBox="1">
            <a:spLocks noChangeArrowheads="1"/>
          </p:cNvSpPr>
          <p:nvPr/>
        </p:nvSpPr>
        <p:spPr bwMode="auto">
          <a:xfrm>
            <a:off x="7620004" y="-67480"/>
            <a:ext cx="971741"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BFCFF"/>
                </a:solidFill>
              </a:rPr>
              <a:t>Sec. 6.3</a:t>
            </a:r>
          </a:p>
        </p:txBody>
      </p:sp>
      <p:sp>
        <p:nvSpPr>
          <p:cNvPr id="2" name="Date Placeholder 1"/>
          <p:cNvSpPr>
            <a:spLocks noGrp="1"/>
          </p:cNvSpPr>
          <p:nvPr>
            <p:ph type="dt" sz="half" idx="10"/>
          </p:nvPr>
        </p:nvSpPr>
        <p:spPr/>
        <p:txBody>
          <a:bodyPr/>
          <a:lstStyle/>
          <a:p>
            <a:pPr>
              <a:defRPr/>
            </a:pPr>
            <a:fld id="{9835B540-9625-4E13-8DF9-AFEC07D25A06}"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46</a:t>
            </a:fld>
            <a:endParaRPr lang="en-US"/>
          </a:p>
        </p:txBody>
      </p:sp>
    </p:spTree>
    <p:extLst>
      <p:ext uri="{BB962C8B-B14F-4D97-AF65-F5344CB8AC3E}">
        <p14:creationId xmlns:p14="http://schemas.microsoft.com/office/powerpoint/2010/main" val="3060694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428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438150"/>
            <a:ext cx="4004187" cy="1600200"/>
          </a:xfrm>
        </p:spPr>
        <p:txBody>
          <a:bodyPr/>
          <a:lstStyle/>
          <a:p>
            <a:r>
              <a:rPr lang="en-US" dirty="0" smtClean="0"/>
              <a:t>Clustering vectors to visualize similarity in co-occurrence matrices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8113" y="186123"/>
            <a:ext cx="3615889" cy="4532134"/>
          </a:xfrm>
        </p:spPr>
      </p:pic>
      <p:sp>
        <p:nvSpPr>
          <p:cNvPr id="4" name="Slide Number Placeholder 3"/>
          <p:cNvSpPr>
            <a:spLocks noGrp="1"/>
          </p:cNvSpPr>
          <p:nvPr>
            <p:ph type="sldNum" sz="quarter" idx="12"/>
          </p:nvPr>
        </p:nvSpPr>
        <p:spPr/>
        <p:txBody>
          <a:bodyPr/>
          <a:lstStyle/>
          <a:p>
            <a:fld id="{10F35DC5-7E65-8247-99AB-4E984F8A921E}" type="slidenum">
              <a:rPr lang="en-US" smtClean="0"/>
              <a:pPr/>
              <a:t>47</a:t>
            </a:fld>
            <a:endParaRPr lang="en-US"/>
          </a:p>
        </p:txBody>
      </p:sp>
      <p:sp>
        <p:nvSpPr>
          <p:cNvPr id="6" name="TextBox 5"/>
          <p:cNvSpPr txBox="1"/>
          <p:nvPr/>
        </p:nvSpPr>
        <p:spPr>
          <a:xfrm>
            <a:off x="3048000" y="3409950"/>
            <a:ext cx="1966051" cy="369332"/>
          </a:xfrm>
          <a:prstGeom prst="rect">
            <a:avLst/>
          </a:prstGeom>
          <a:noFill/>
        </p:spPr>
        <p:txBody>
          <a:bodyPr wrap="none" rtlCol="0">
            <a:spAutoFit/>
          </a:bodyPr>
          <a:lstStyle/>
          <a:p>
            <a:r>
              <a:rPr lang="en-US" sz="1800" dirty="0" smtClean="0">
                <a:latin typeface="+mn-lt"/>
              </a:rPr>
              <a:t>Rohde et al. (2006)</a:t>
            </a:r>
            <a:endParaRPr lang="en-US" sz="1800" dirty="0">
              <a:latin typeface="+mn-lt"/>
            </a:endParaRPr>
          </a:p>
        </p:txBody>
      </p:sp>
      <p:sp>
        <p:nvSpPr>
          <p:cNvPr id="3" name="Date Placeholder 2"/>
          <p:cNvSpPr>
            <a:spLocks noGrp="1"/>
          </p:cNvSpPr>
          <p:nvPr>
            <p:ph type="dt" sz="half" idx="10"/>
          </p:nvPr>
        </p:nvSpPr>
        <p:spPr>
          <a:xfrm>
            <a:off x="3886200" y="4800600"/>
            <a:ext cx="1981200" cy="342900"/>
          </a:xfrm>
        </p:spPr>
        <p:txBody>
          <a:bodyPr/>
          <a:lstStyle/>
          <a:p>
            <a:pPr>
              <a:defRPr/>
            </a:pPr>
            <a:fld id="{ED88CBB7-EF29-4865-8829-A9C76BAB0F0A}" type="datetime1">
              <a:rPr lang="en-US" smtClean="0"/>
              <a:t>2/25/2019</a:t>
            </a:fld>
            <a:endParaRPr lang="en-US" dirty="0"/>
          </a:p>
        </p:txBody>
      </p:sp>
      <p:sp>
        <p:nvSpPr>
          <p:cNvPr id="7" name="Footer Placeholder 6"/>
          <p:cNvSpPr>
            <a:spLocks noGrp="1"/>
          </p:cNvSpPr>
          <p:nvPr>
            <p:ph type="ftr" sz="quarter" idx="11"/>
          </p:nvPr>
        </p:nvSpPr>
        <p:spPr>
          <a:xfrm>
            <a:off x="914400" y="4800600"/>
            <a:ext cx="2895600" cy="342900"/>
          </a:xfrm>
        </p:spPr>
        <p:txBody>
          <a:bodyPr/>
          <a:lstStyle/>
          <a:p>
            <a:pPr>
              <a:defRPr/>
            </a:pPr>
            <a:r>
              <a:rPr lang="en-US" smtClean="0"/>
              <a:t>CPSC503 Winter 2019</a:t>
            </a:r>
            <a:endParaRPr lang="en-US" dirty="0"/>
          </a:p>
        </p:txBody>
      </p:sp>
    </p:spTree>
    <p:extLst>
      <p:ext uri="{BB962C8B-B14F-4D97-AF65-F5344CB8AC3E}">
        <p14:creationId xmlns:p14="http://schemas.microsoft.com/office/powerpoint/2010/main" val="190154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Dense Vectors </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06221870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9550"/>
            <a:ext cx="7467600" cy="742950"/>
          </a:xfrm>
        </p:spPr>
        <p:txBody>
          <a:bodyPr/>
          <a:lstStyle/>
          <a:p>
            <a:r>
              <a:rPr lang="en-US" smtClean="0"/>
              <a:t>Sparse versus dense </a:t>
            </a:r>
            <a:r>
              <a:rPr lang="en-US" dirty="0" smtClean="0"/>
              <a:t>vectors</a:t>
            </a:r>
            <a:endParaRPr lang="en-US" dirty="0"/>
          </a:p>
        </p:txBody>
      </p:sp>
      <p:sp>
        <p:nvSpPr>
          <p:cNvPr id="3" name="Content Placeholder 2"/>
          <p:cNvSpPr>
            <a:spLocks noGrp="1"/>
          </p:cNvSpPr>
          <p:nvPr>
            <p:ph idx="1"/>
          </p:nvPr>
        </p:nvSpPr>
        <p:spPr>
          <a:xfrm>
            <a:off x="304800" y="1504950"/>
            <a:ext cx="8534400" cy="2895600"/>
          </a:xfrm>
        </p:spPr>
        <p:txBody>
          <a:bodyPr/>
          <a:lstStyle/>
          <a:p>
            <a:r>
              <a:rPr lang="en-US" sz="2800" dirty="0" smtClean="0"/>
              <a:t>PPMI vectors are</a:t>
            </a:r>
          </a:p>
          <a:p>
            <a:pPr lvl="1"/>
            <a:r>
              <a:rPr lang="en-US" sz="2400" b="1" dirty="0" smtClean="0"/>
              <a:t>long</a:t>
            </a:r>
            <a:r>
              <a:rPr lang="en-US" sz="2400" dirty="0" smtClean="0"/>
              <a:t> (length |V|= 20,000 to 50,000)</a:t>
            </a:r>
          </a:p>
          <a:p>
            <a:pPr lvl="1"/>
            <a:r>
              <a:rPr lang="en-US" sz="2400" b="1" dirty="0"/>
              <a:t>s</a:t>
            </a:r>
            <a:r>
              <a:rPr lang="en-US" sz="2400" b="1" dirty="0" smtClean="0"/>
              <a:t>parse </a:t>
            </a:r>
            <a:r>
              <a:rPr lang="en-US" sz="2400" dirty="0" smtClean="0"/>
              <a:t>(most elements are zero)</a:t>
            </a:r>
          </a:p>
          <a:p>
            <a:r>
              <a:rPr lang="en-US" sz="2800" dirty="0" smtClean="0"/>
              <a:t>Alternative: learn vectors which are</a:t>
            </a:r>
          </a:p>
          <a:p>
            <a:pPr lvl="1"/>
            <a:r>
              <a:rPr lang="en-US" sz="2400" b="1" dirty="0"/>
              <a:t>s</a:t>
            </a:r>
            <a:r>
              <a:rPr lang="en-US" sz="2400" b="1" dirty="0" smtClean="0"/>
              <a:t>hort</a:t>
            </a:r>
            <a:r>
              <a:rPr lang="en-US" sz="2400" dirty="0" smtClean="0"/>
              <a:t> (length 200-1000)</a:t>
            </a:r>
          </a:p>
          <a:p>
            <a:pPr lvl="1"/>
            <a:r>
              <a:rPr lang="en-US" sz="2400" b="1" dirty="0"/>
              <a:t>d</a:t>
            </a:r>
            <a:r>
              <a:rPr lang="en-US" sz="2400" b="1" dirty="0" smtClean="0"/>
              <a:t>ense</a:t>
            </a:r>
            <a:r>
              <a:rPr lang="en-US" sz="2400" dirty="0" smtClean="0"/>
              <a:t> (most elements are non-zero)</a:t>
            </a:r>
          </a:p>
        </p:txBody>
      </p:sp>
      <p:sp>
        <p:nvSpPr>
          <p:cNvPr id="4" name="Slide Number Placeholder 3"/>
          <p:cNvSpPr>
            <a:spLocks noGrp="1"/>
          </p:cNvSpPr>
          <p:nvPr>
            <p:ph type="sldNum" sz="quarter" idx="12"/>
          </p:nvPr>
        </p:nvSpPr>
        <p:spPr/>
        <p:txBody>
          <a:bodyPr/>
          <a:lstStyle/>
          <a:p>
            <a:fld id="{10F35DC5-7E65-8247-99AB-4E984F8A921E}" type="slidenum">
              <a:rPr lang="en-US" smtClean="0"/>
              <a:pPr/>
              <a:t>49</a:t>
            </a:fld>
            <a:endParaRPr lang="en-US" dirty="0"/>
          </a:p>
        </p:txBody>
      </p:sp>
      <p:sp>
        <p:nvSpPr>
          <p:cNvPr id="5" name="Date Placeholder 4"/>
          <p:cNvSpPr>
            <a:spLocks noGrp="1"/>
          </p:cNvSpPr>
          <p:nvPr>
            <p:ph type="dt" sz="half" idx="10"/>
          </p:nvPr>
        </p:nvSpPr>
        <p:spPr/>
        <p:txBody>
          <a:bodyPr/>
          <a:lstStyle/>
          <a:p>
            <a:pPr>
              <a:defRPr/>
            </a:pPr>
            <a:fld id="{906D6CA5-166E-4AF0-A05E-EA2A0174DF04}"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868740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4"/>
          <p:cNvSpPr>
            <a:spLocks noGrp="1"/>
          </p:cNvSpPr>
          <p:nvPr>
            <p:ph type="dt" sz="quarter" idx="10"/>
          </p:nvPr>
        </p:nvSpPr>
        <p:spPr>
          <a:noFill/>
        </p:spPr>
        <p:txBody>
          <a:bodyPr/>
          <a:lstStyle/>
          <a:p>
            <a:fld id="{3C11635C-40FE-42E2-BDB9-6BFDA6EE2722}" type="datetime1">
              <a:rPr lang="en-US" smtClean="0">
                <a:solidFill>
                  <a:srgbClr val="000000"/>
                </a:solidFill>
              </a:rPr>
              <a:t>2/25/2019</a:t>
            </a:fld>
            <a:endParaRPr lang="en-US">
              <a:solidFill>
                <a:srgbClr val="000000"/>
              </a:solidFill>
            </a:endParaRPr>
          </a:p>
        </p:txBody>
      </p:sp>
      <p:sp>
        <p:nvSpPr>
          <p:cNvPr id="18435" name="Footer Placeholder 5"/>
          <p:cNvSpPr>
            <a:spLocks noGrp="1"/>
          </p:cNvSpPr>
          <p:nvPr>
            <p:ph type="ftr" sz="quarter" idx="11"/>
          </p:nvPr>
        </p:nvSpPr>
        <p:spPr>
          <a:noFill/>
        </p:spPr>
        <p:txBody>
          <a:bodyPr/>
          <a:lstStyle/>
          <a:p>
            <a:r>
              <a:rPr lang="en-US" smtClean="0">
                <a:solidFill>
                  <a:srgbClr val="000000"/>
                </a:solidFill>
              </a:rPr>
              <a:t>CPSC503 Winter 2019</a:t>
            </a:r>
            <a:endParaRPr lang="en-US">
              <a:solidFill>
                <a:srgbClr val="000000"/>
              </a:solidFill>
            </a:endParaRPr>
          </a:p>
        </p:txBody>
      </p:sp>
      <p:sp>
        <p:nvSpPr>
          <p:cNvPr id="18436" name="Slide Number Placeholder 6"/>
          <p:cNvSpPr>
            <a:spLocks noGrp="1"/>
          </p:cNvSpPr>
          <p:nvPr>
            <p:ph type="sldNum" sz="quarter" idx="12"/>
          </p:nvPr>
        </p:nvSpPr>
        <p:spPr>
          <a:noFill/>
        </p:spPr>
        <p:txBody>
          <a:bodyPr/>
          <a:lstStyle/>
          <a:p>
            <a:fld id="{EEB7AD70-F351-40C8-93F4-C1705A96F7E5}" type="slidenum">
              <a:rPr lang="en-US" smtClean="0">
                <a:solidFill>
                  <a:srgbClr val="000000"/>
                </a:solidFill>
              </a:rPr>
              <a:pPr/>
              <a:t>5</a:t>
            </a:fld>
            <a:endParaRPr lang="en-US" smtClean="0">
              <a:solidFill>
                <a:srgbClr val="000000"/>
              </a:solidFill>
            </a:endParaRPr>
          </a:p>
        </p:txBody>
      </p:sp>
      <p:sp>
        <p:nvSpPr>
          <p:cNvPr id="18437" name="Rectangle 2"/>
          <p:cNvSpPr>
            <a:spLocks noGrp="1" noChangeArrowheads="1"/>
          </p:cNvSpPr>
          <p:nvPr>
            <p:ph type="title"/>
          </p:nvPr>
        </p:nvSpPr>
        <p:spPr>
          <a:xfrm>
            <a:off x="533400" y="133350"/>
            <a:ext cx="7772400" cy="857250"/>
          </a:xfrm>
        </p:spPr>
        <p:txBody>
          <a:bodyPr/>
          <a:lstStyle/>
          <a:p>
            <a:pPr eaLnBrk="1" hangingPunct="1"/>
            <a:r>
              <a:rPr lang="en-US" dirty="0" smtClean="0"/>
              <a:t>Today Feb 25</a:t>
            </a:r>
          </a:p>
        </p:txBody>
      </p:sp>
      <p:sp>
        <p:nvSpPr>
          <p:cNvPr id="18438" name="Rectangle 3"/>
          <p:cNvSpPr>
            <a:spLocks noGrp="1" noChangeArrowheads="1"/>
          </p:cNvSpPr>
          <p:nvPr>
            <p:ph type="body" sz="half" idx="1"/>
          </p:nvPr>
        </p:nvSpPr>
        <p:spPr>
          <a:xfrm>
            <a:off x="381000" y="1352550"/>
            <a:ext cx="7620000" cy="2571750"/>
          </a:xfrm>
        </p:spPr>
        <p:txBody>
          <a:bodyPr/>
          <a:lstStyle/>
          <a:p>
            <a:pPr eaLnBrk="1" hangingPunct="1">
              <a:buFontTx/>
              <a:buNone/>
            </a:pPr>
            <a:r>
              <a:rPr lang="en-US" sz="3600" dirty="0" smtClean="0"/>
              <a:t>Main focus: Vector Semantics</a:t>
            </a:r>
            <a:endParaRPr lang="en-US" sz="2400" b="0" dirty="0" smtClean="0"/>
          </a:p>
        </p:txBody>
      </p:sp>
    </p:spTree>
    <p:extLst>
      <p:ext uri="{BB962C8B-B14F-4D97-AF65-F5344CB8AC3E}">
        <p14:creationId xmlns:p14="http://schemas.microsoft.com/office/powerpoint/2010/main" val="3938720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800100"/>
            <a:ext cx="5600700" cy="557213"/>
          </a:xfrm>
        </p:spPr>
        <p:txBody>
          <a:bodyPr>
            <a:normAutofit fontScale="90000"/>
          </a:bodyPr>
          <a:lstStyle/>
          <a:p>
            <a:r>
              <a:rPr lang="en-US" b="1" dirty="0"/>
              <a:t>Sparse versus dense vectors</a:t>
            </a:r>
          </a:p>
        </p:txBody>
      </p:sp>
      <p:sp>
        <p:nvSpPr>
          <p:cNvPr id="3" name="Content Placeholder 2"/>
          <p:cNvSpPr>
            <a:spLocks noGrp="1"/>
          </p:cNvSpPr>
          <p:nvPr>
            <p:ph idx="1"/>
          </p:nvPr>
        </p:nvSpPr>
        <p:spPr>
          <a:xfrm>
            <a:off x="1371600" y="1543050"/>
            <a:ext cx="6629400" cy="3429000"/>
          </a:xfrm>
        </p:spPr>
        <p:txBody>
          <a:bodyPr>
            <a:normAutofit/>
          </a:bodyPr>
          <a:lstStyle/>
          <a:p>
            <a:r>
              <a:rPr lang="en-US" sz="2400" dirty="0"/>
              <a:t>Why dense vectors?</a:t>
            </a:r>
          </a:p>
          <a:p>
            <a:pPr lvl="1"/>
            <a:r>
              <a:rPr lang="en-US" sz="2100" dirty="0"/>
              <a:t>Short vectors may be easier to use as </a:t>
            </a:r>
            <a:r>
              <a:rPr lang="en-US" sz="2100" b="1" dirty="0"/>
              <a:t>features</a:t>
            </a:r>
            <a:r>
              <a:rPr lang="en-US" sz="2100" dirty="0"/>
              <a:t> in machine learning (less weights to tune)</a:t>
            </a:r>
          </a:p>
          <a:p>
            <a:pPr lvl="1"/>
            <a:r>
              <a:rPr lang="en-US" sz="2100" dirty="0"/>
              <a:t>Dense vectors may </a:t>
            </a:r>
            <a:r>
              <a:rPr lang="en-US" sz="2100" b="1" dirty="0"/>
              <a:t>generalize</a:t>
            </a:r>
            <a:r>
              <a:rPr lang="en-US" sz="2100" dirty="0"/>
              <a:t> better than storing explicit </a:t>
            </a:r>
            <a:r>
              <a:rPr lang="en-US" sz="2100" dirty="0" smtClean="0"/>
              <a:t>count-based info</a:t>
            </a:r>
            <a:endParaRPr lang="en-US" sz="2100" dirty="0"/>
          </a:p>
          <a:p>
            <a:pPr lvl="1"/>
            <a:r>
              <a:rPr lang="en-US" sz="2100" dirty="0"/>
              <a:t>They may do better at capturing synonymy:</a:t>
            </a:r>
          </a:p>
          <a:p>
            <a:pPr lvl="2"/>
            <a:r>
              <a:rPr lang="en-US" sz="1800" i="1" dirty="0"/>
              <a:t>car</a:t>
            </a:r>
            <a:r>
              <a:rPr lang="en-US" sz="1800" dirty="0"/>
              <a:t> and </a:t>
            </a:r>
            <a:r>
              <a:rPr lang="en-US" sz="1800" i="1" dirty="0"/>
              <a:t>automobile</a:t>
            </a:r>
            <a:r>
              <a:rPr lang="en-US" sz="1800" dirty="0"/>
              <a:t> are synonyms; but are distinct dimensions</a:t>
            </a:r>
          </a:p>
          <a:p>
            <a:pPr lvl="3"/>
            <a:r>
              <a:rPr lang="en-US" sz="1800" dirty="0"/>
              <a:t>a word with </a:t>
            </a:r>
            <a:r>
              <a:rPr lang="en-US" sz="1800" i="1" dirty="0"/>
              <a:t>car</a:t>
            </a:r>
            <a:r>
              <a:rPr lang="en-US" sz="1800" dirty="0"/>
              <a:t> as a neighbor and a word with </a:t>
            </a:r>
            <a:r>
              <a:rPr lang="en-US" sz="1800" i="1" dirty="0"/>
              <a:t>automobile</a:t>
            </a:r>
            <a:r>
              <a:rPr lang="en-US" sz="1800" dirty="0"/>
              <a:t> as a neighbor should be similar, but aren't</a:t>
            </a:r>
          </a:p>
          <a:p>
            <a:pPr lvl="1"/>
            <a:r>
              <a:rPr lang="en-US" sz="2100" b="1" dirty="0"/>
              <a:t>In practice, they work better</a:t>
            </a:r>
          </a:p>
        </p:txBody>
      </p:sp>
      <p:sp>
        <p:nvSpPr>
          <p:cNvPr id="4" name="Slide Number Placeholder 3"/>
          <p:cNvSpPr>
            <a:spLocks noGrp="1"/>
          </p:cNvSpPr>
          <p:nvPr>
            <p:ph type="sldNum" sz="quarter" idx="4294967295"/>
          </p:nvPr>
        </p:nvSpPr>
        <p:spPr>
          <a:xfrm>
            <a:off x="1371600" y="4171950"/>
            <a:ext cx="1485900" cy="257175"/>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0F35DC5-7E65-8247-99AB-4E984F8A921E}" type="slidenum">
              <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788" b="0" i="0" u="none" strike="noStrike" kern="1200" cap="none" spc="0" normalizeH="0" baseline="0" noProof="0" dirty="0">
              <a:ln>
                <a:noFill/>
              </a:ln>
              <a:solidFill>
                <a:srgbClr val="FFFFFF"/>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85999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methods for getting short dense vectors</a:t>
            </a:r>
            <a:endParaRPr lang="en-US" dirty="0"/>
          </a:p>
        </p:txBody>
      </p:sp>
      <p:sp>
        <p:nvSpPr>
          <p:cNvPr id="3" name="Content Placeholder 2"/>
          <p:cNvSpPr>
            <a:spLocks noGrp="1"/>
          </p:cNvSpPr>
          <p:nvPr>
            <p:ph idx="1"/>
          </p:nvPr>
        </p:nvSpPr>
        <p:spPr/>
        <p:txBody>
          <a:bodyPr/>
          <a:lstStyle/>
          <a:p>
            <a:r>
              <a:rPr lang="en-US" sz="2800" dirty="0" smtClean="0">
                <a:solidFill>
                  <a:schemeClr val="bg1">
                    <a:lumMod val="65000"/>
                  </a:schemeClr>
                </a:solidFill>
              </a:rPr>
              <a:t>Singular Value Decomposition (SVD)</a:t>
            </a:r>
          </a:p>
          <a:p>
            <a:pPr lvl="1"/>
            <a:r>
              <a:rPr lang="en-US" sz="2400" dirty="0" smtClean="0">
                <a:solidFill>
                  <a:schemeClr val="bg1">
                    <a:lumMod val="65000"/>
                  </a:schemeClr>
                </a:solidFill>
              </a:rPr>
              <a:t>A special case of this is called LSA – Latent Semantic Analysis</a:t>
            </a:r>
          </a:p>
          <a:p>
            <a:r>
              <a:rPr lang="en-US" sz="2800" dirty="0" smtClean="0"/>
              <a:t>“Neural Language Model”-inspired predictive models</a:t>
            </a:r>
          </a:p>
          <a:p>
            <a:pPr lvl="1"/>
            <a:r>
              <a:rPr lang="en-US" sz="2400" dirty="0"/>
              <a:t>s</a:t>
            </a:r>
            <a:r>
              <a:rPr lang="en-US" sz="2400" dirty="0" smtClean="0"/>
              <a:t>kip-grams and CBOW</a:t>
            </a:r>
          </a:p>
          <a:p>
            <a:r>
              <a:rPr lang="en-US" sz="2800" dirty="0" smtClean="0">
                <a:solidFill>
                  <a:schemeClr val="bg1">
                    <a:lumMod val="65000"/>
                  </a:schemeClr>
                </a:solidFill>
              </a:rPr>
              <a:t>Brown clustering</a:t>
            </a:r>
            <a:endParaRPr lang="en-US" sz="28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10F35DC5-7E65-8247-99AB-4E984F8A921E}" type="slidenum">
              <a:rPr lang="en-US" smtClean="0"/>
              <a:pPr/>
              <a:t>51</a:t>
            </a:fld>
            <a:endParaRPr lang="en-US"/>
          </a:p>
        </p:txBody>
      </p:sp>
      <p:sp>
        <p:nvSpPr>
          <p:cNvPr id="5" name="Date Placeholder 4"/>
          <p:cNvSpPr>
            <a:spLocks noGrp="1"/>
          </p:cNvSpPr>
          <p:nvPr>
            <p:ph type="dt" sz="half" idx="10"/>
          </p:nvPr>
        </p:nvSpPr>
        <p:spPr/>
        <p:txBody>
          <a:bodyPr/>
          <a:lstStyle/>
          <a:p>
            <a:pPr>
              <a:defRPr/>
            </a:pPr>
            <a:fld id="{A045EF74-750C-4D72-91BD-61E61E953AD8}"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806861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err="1" smtClean="0">
                <a:solidFill>
                  <a:srgbClr val="A4001D"/>
                </a:solidFill>
                <a:ea typeface="ＭＳ Ｐゴシック" charset="0"/>
                <a:cs typeface="Calibri"/>
              </a:rPr>
              <a:t>Embeddings</a:t>
            </a:r>
            <a:r>
              <a:rPr lang="en-US" sz="3600" dirty="0" smtClean="0">
                <a:solidFill>
                  <a:srgbClr val="A4001D"/>
                </a:solidFill>
                <a:ea typeface="ＭＳ Ｐゴシック" charset="0"/>
                <a:cs typeface="Calibri"/>
              </a:rPr>
              <a:t> inspired by neural language models: skip-grams and CBOW</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57831728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342900"/>
            <a:ext cx="5829300" cy="857250"/>
          </a:xfrm>
        </p:spPr>
        <p:txBody>
          <a:bodyPr/>
          <a:lstStyle/>
          <a:p>
            <a:r>
              <a:rPr lang="en-CA" dirty="0" smtClean="0"/>
              <a:t>Neural Language Models</a:t>
            </a:r>
            <a:endParaRPr lang="en-CA" dirty="0"/>
          </a:p>
        </p:txBody>
      </p:sp>
      <p:sp>
        <p:nvSpPr>
          <p:cNvPr id="3" name="Content Placeholder 2"/>
          <p:cNvSpPr>
            <a:spLocks noGrp="1"/>
          </p:cNvSpPr>
          <p:nvPr>
            <p:ph idx="1"/>
          </p:nvPr>
        </p:nvSpPr>
        <p:spPr>
          <a:xfrm>
            <a:off x="1657350" y="1200150"/>
            <a:ext cx="5829300" cy="571500"/>
          </a:xfrm>
        </p:spPr>
        <p:txBody>
          <a:bodyPr/>
          <a:lstStyle/>
          <a:p>
            <a:r>
              <a:rPr lang="en-CA" dirty="0" smtClean="0"/>
              <a:t>What function are we trying to learn?</a:t>
            </a:r>
          </a:p>
          <a:p>
            <a:pPr marL="0" indent="0">
              <a:buNone/>
            </a:pPr>
            <a:r>
              <a:rPr lang="en-CA" b="0" dirty="0" smtClean="0"/>
              <a:t>n-gram: a function that takes n-1 words and returns a prob. distribution on the next word </a:t>
            </a:r>
            <a:endParaRPr lang="en-CA" b="0" dirty="0"/>
          </a:p>
        </p:txBody>
      </p:sp>
      <p:sp>
        <p:nvSpPr>
          <p:cNvPr id="4" name="Date Placeholder 3"/>
          <p:cNvSpPr>
            <a:spLocks noGrp="1"/>
          </p:cNvSpPr>
          <p:nvPr>
            <p:ph type="dt" sz="half" idx="10"/>
          </p:nvPr>
        </p:nvSpPr>
        <p:spPr/>
        <p:txBody>
          <a:bodyPr/>
          <a:lstStyle/>
          <a:p>
            <a:pPr defTabSz="685800">
              <a:defRPr/>
            </a:pPr>
            <a:fld id="{1A27CB9E-EADE-4881-8157-AEFCCD829221}" type="datetime1">
              <a:rPr lang="en-US">
                <a:solidFill>
                  <a:srgbClr val="000000"/>
                </a:solidFill>
                <a:latin typeface="Times New Roman" pitchFamily="18" charset="0"/>
                <a:ea typeface="+mn-ea"/>
                <a:cs typeface="+mn-cs"/>
              </a:rPr>
              <a:pPr defTabSz="685800">
                <a:defRPr/>
              </a:pPr>
              <a:t>2/25/2019</a:t>
            </a:fld>
            <a:endParaRPr lang="en-US">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defTabSz="685800">
              <a:defRPr/>
            </a:pPr>
            <a:r>
              <a:rPr lang="en-US">
                <a:solidFill>
                  <a:srgbClr val="000000"/>
                </a:solidFill>
                <a:latin typeface="Times New Roman" pitchFamily="18" charset="0"/>
                <a:ea typeface="+mn-ea"/>
                <a:cs typeface="+mn-cs"/>
              </a:rPr>
              <a:t>CPSC503 Winter 2019</a:t>
            </a:r>
          </a:p>
        </p:txBody>
      </p:sp>
      <p:sp>
        <p:nvSpPr>
          <p:cNvPr id="6" name="Slide Number Placeholder 5"/>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53</a:t>
            </a:fld>
            <a:endParaRPr lang="en-US">
              <a:solidFill>
                <a:srgbClr val="000000"/>
              </a:solidFill>
              <a:latin typeface="Times New Roman" pitchFamily="18" charset="0"/>
              <a:ea typeface="+mn-ea"/>
              <a:cs typeface="+mn-cs"/>
            </a:endParaRPr>
          </a:p>
        </p:txBody>
      </p:sp>
      <p:sp>
        <p:nvSpPr>
          <p:cNvPr id="7" name="Content Placeholder 2"/>
          <p:cNvSpPr txBox="1">
            <a:spLocks/>
          </p:cNvSpPr>
          <p:nvPr/>
        </p:nvSpPr>
        <p:spPr bwMode="auto">
          <a:xfrm>
            <a:off x="1600200" y="2743200"/>
            <a:ext cx="5829300" cy="5715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57175" indent="-257175" defTabSz="685800"/>
            <a:r>
              <a:rPr lang="en-CA" sz="2100" kern="0" dirty="0">
                <a:solidFill>
                  <a:srgbClr val="000000"/>
                </a:solidFill>
                <a:latin typeface="Comic Sans MS"/>
              </a:rPr>
              <a:t>Let’s focus on the simple 2-gram…</a:t>
            </a:r>
          </a:p>
          <a:p>
            <a:pPr marL="0" indent="0" defTabSz="685800">
              <a:buNone/>
            </a:pPr>
            <a:r>
              <a:rPr lang="en-CA" sz="2100" b="0" kern="0" dirty="0">
                <a:solidFill>
                  <a:srgbClr val="000000"/>
                </a:solidFill>
                <a:latin typeface="Comic Sans MS"/>
              </a:rPr>
              <a:t>Take a word and return a prob. </a:t>
            </a:r>
            <a:r>
              <a:rPr lang="en-CA" sz="2100" b="0" dirty="0">
                <a:solidFill>
                  <a:srgbClr val="000000"/>
                </a:solidFill>
                <a:latin typeface="Comic Sans MS"/>
              </a:rPr>
              <a:t>distribution on the next word </a:t>
            </a:r>
          </a:p>
          <a:p>
            <a:pPr marL="0" indent="0" defTabSz="685800">
              <a:buNone/>
            </a:pPr>
            <a:endParaRPr lang="en-CA" sz="2100" kern="0" dirty="0">
              <a:solidFill>
                <a:srgbClr val="000000"/>
              </a:solidFill>
              <a:latin typeface="Comic Sans MS"/>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2628900" y="3874325"/>
              <a:ext cx="2728080" cy="486000"/>
            </p14:xfrm>
          </p:contentPart>
        </mc:Choice>
        <mc:Fallback xmlns="">
          <p:pic>
            <p:nvPicPr>
              <p:cNvPr id="8" name="Ink 7"/>
              <p:cNvPicPr/>
              <p:nvPr/>
            </p:nvPicPr>
            <p:blipFill>
              <a:blip r:embed="rId3"/>
              <a:stretch>
                <a:fillRect/>
              </a:stretch>
            </p:blipFill>
            <p:spPr>
              <a:xfrm>
                <a:off x="2620620" y="3867485"/>
                <a:ext cx="27446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628510" y="3838320"/>
              <a:ext cx="2302290" cy="590490"/>
            </p14:xfrm>
          </p:contentPart>
        </mc:Choice>
        <mc:Fallback xmlns="">
          <p:pic>
            <p:nvPicPr>
              <p:cNvPr id="9" name="Ink 8"/>
              <p:cNvPicPr/>
              <p:nvPr/>
            </p:nvPicPr>
            <p:blipFill>
              <a:blip r:embed="rId5"/>
              <a:stretch>
                <a:fillRect/>
              </a:stretch>
            </p:blipFill>
            <p:spPr>
              <a:xfrm>
                <a:off x="5621670" y="3829319"/>
                <a:ext cx="2312010" cy="611373"/>
              </a:xfrm>
              <a:prstGeom prst="rect">
                <a:avLst/>
              </a:prstGeom>
            </p:spPr>
          </p:pic>
        </mc:Fallback>
      </mc:AlternateContent>
    </p:spTree>
    <p:extLst>
      <p:ext uri="{BB962C8B-B14F-4D97-AF65-F5344CB8AC3E}">
        <p14:creationId xmlns:p14="http://schemas.microsoft.com/office/powerpoint/2010/main" val="35788404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754320" cy="742950"/>
          </a:xfrm>
        </p:spPr>
        <p:txBody>
          <a:bodyPr/>
          <a:lstStyle/>
          <a:p>
            <a:r>
              <a:rPr lang="en-CA" sz="2700" dirty="0" smtClean="0"/>
              <a:t>NN </a:t>
            </a:r>
            <a:r>
              <a:rPr lang="en-CA" sz="2700" dirty="0"/>
              <a:t>Input: Represent words as vectors</a:t>
            </a:r>
          </a:p>
        </p:txBody>
      </p:sp>
      <p:sp>
        <p:nvSpPr>
          <p:cNvPr id="3" name="Content Placeholder 2"/>
          <p:cNvSpPr>
            <a:spLocks noGrp="1"/>
          </p:cNvSpPr>
          <p:nvPr>
            <p:ph idx="1"/>
          </p:nvPr>
        </p:nvSpPr>
        <p:spPr>
          <a:xfrm>
            <a:off x="1666847" y="685800"/>
            <a:ext cx="5829300" cy="571500"/>
          </a:xfrm>
        </p:spPr>
        <p:txBody>
          <a:bodyPr/>
          <a:lstStyle/>
          <a:p>
            <a:r>
              <a:rPr lang="en-CA" dirty="0"/>
              <a:t>R</a:t>
            </a:r>
            <a:r>
              <a:rPr lang="en-CA" dirty="0" smtClean="0"/>
              <a:t>epresent each word as a different vector with no prior info on their similarity -&gt; 1-of-K coding scheme</a:t>
            </a:r>
            <a:endParaRPr lang="en-CA" b="0" dirty="0"/>
          </a:p>
        </p:txBody>
      </p:sp>
      <p:sp>
        <p:nvSpPr>
          <p:cNvPr id="4" name="Date Placeholder 3"/>
          <p:cNvSpPr>
            <a:spLocks noGrp="1"/>
          </p:cNvSpPr>
          <p:nvPr>
            <p:ph type="dt" sz="half" idx="10"/>
          </p:nvPr>
        </p:nvSpPr>
        <p:spPr/>
        <p:txBody>
          <a:bodyPr/>
          <a:lstStyle/>
          <a:p>
            <a:pPr defTabSz="685800">
              <a:defRPr/>
            </a:pPr>
            <a:fld id="{377236B0-3998-4D81-9511-FD2F5F85DCCD}" type="datetime1">
              <a:rPr lang="en-US">
                <a:solidFill>
                  <a:srgbClr val="000000"/>
                </a:solidFill>
                <a:latin typeface="Times New Roman" pitchFamily="18" charset="0"/>
                <a:ea typeface="+mn-ea"/>
                <a:cs typeface="+mn-cs"/>
              </a:rPr>
              <a:pPr defTabSz="685800">
                <a:defRPr/>
              </a:pPr>
              <a:t>2/25/2019</a:t>
            </a:fld>
            <a:endParaRPr lang="en-US">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defTabSz="685800">
              <a:defRPr/>
            </a:pPr>
            <a:r>
              <a:rPr lang="en-US">
                <a:solidFill>
                  <a:srgbClr val="000000"/>
                </a:solidFill>
                <a:latin typeface="Times New Roman" pitchFamily="18" charset="0"/>
                <a:ea typeface="+mn-ea"/>
                <a:cs typeface="+mn-cs"/>
              </a:rPr>
              <a:t>CPSC503 Winter 2019</a:t>
            </a:r>
          </a:p>
        </p:txBody>
      </p:sp>
      <p:sp>
        <p:nvSpPr>
          <p:cNvPr id="6" name="Slide Number Placeholder 5"/>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54</a:t>
            </a:fld>
            <a:endParaRPr lang="en-US">
              <a:solidFill>
                <a:srgbClr val="000000"/>
              </a:solidFill>
              <a:latin typeface="Times New Roman" pitchFamily="18" charset="0"/>
              <a:ea typeface="+mn-ea"/>
              <a:cs typeface="+mn-cs"/>
            </a:endParaRPr>
          </a:p>
        </p:txBody>
      </p:sp>
      <p:sp>
        <p:nvSpPr>
          <p:cNvPr id="7" name="Content Placeholder 2"/>
          <p:cNvSpPr txBox="1">
            <a:spLocks/>
          </p:cNvSpPr>
          <p:nvPr/>
        </p:nvSpPr>
        <p:spPr bwMode="auto">
          <a:xfrm>
            <a:off x="1657350" y="2612572"/>
            <a:ext cx="5829300" cy="5715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57175" indent="-257175" defTabSz="685800"/>
            <a:r>
              <a:rPr lang="en-CA" sz="2100" kern="0" dirty="0">
                <a:solidFill>
                  <a:srgbClr val="000000"/>
                </a:solidFill>
                <a:latin typeface="Comic Sans MS"/>
              </a:rPr>
              <a:t>How to map that into a “smaller” vector of real numbers? Multiply by matrix E’ with dimension d&lt;&lt;|V|</a:t>
            </a:r>
            <a:endParaRPr lang="en-CA" sz="2100" b="0" dirty="0">
              <a:solidFill>
                <a:srgbClr val="000000"/>
              </a:solidFill>
              <a:latin typeface="Comic Sans MS"/>
            </a:endParaRPr>
          </a:p>
          <a:p>
            <a:pPr marL="0" indent="0" defTabSz="685800">
              <a:buNone/>
            </a:pPr>
            <a:endParaRPr lang="en-CA" sz="2100" kern="0" dirty="0">
              <a:solidFill>
                <a:srgbClr val="000000"/>
              </a:solidFill>
              <a:latin typeface="Comic Sans MS"/>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1728947" y="1842210"/>
              <a:ext cx="5745600" cy="710370"/>
            </p14:xfrm>
          </p:contentPart>
        </mc:Choice>
        <mc:Fallback xmlns="">
          <p:pic>
            <p:nvPicPr>
              <p:cNvPr id="8" name="Ink 7"/>
              <p:cNvPicPr/>
              <p:nvPr/>
            </p:nvPicPr>
            <p:blipFill>
              <a:blip r:embed="rId3"/>
              <a:stretch>
                <a:fillRect/>
              </a:stretch>
            </p:blipFill>
            <p:spPr>
              <a:xfrm>
                <a:off x="1724627" y="1832134"/>
                <a:ext cx="5757840" cy="73124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2057490" y="3988170"/>
              <a:ext cx="1041930" cy="403380"/>
            </p14:xfrm>
          </p:contentPart>
        </mc:Choice>
        <mc:Fallback xmlns="">
          <p:pic>
            <p:nvPicPr>
              <p:cNvPr id="9" name="Ink 8"/>
              <p:cNvPicPr/>
              <p:nvPr/>
            </p:nvPicPr>
            <p:blipFill>
              <a:blip r:embed="rId5"/>
              <a:stretch>
                <a:fillRect/>
              </a:stretch>
            </p:blipFill>
            <p:spPr>
              <a:xfrm>
                <a:off x="2053891" y="3977375"/>
                <a:ext cx="1058126" cy="42605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1680824" y="3876464"/>
              <a:ext cx="126360" cy="456030"/>
            </p14:xfrm>
          </p:contentPart>
        </mc:Choice>
        <mc:Fallback xmlns="">
          <p:pic>
            <p:nvPicPr>
              <p:cNvPr id="11" name="Ink 10"/>
              <p:cNvPicPr/>
              <p:nvPr/>
            </p:nvPicPr>
            <p:blipFill>
              <a:blip r:embed="rId7"/>
              <a:stretch>
                <a:fillRect/>
              </a:stretch>
            </p:blipFill>
            <p:spPr>
              <a:xfrm>
                <a:off x="1670024" y="3872145"/>
                <a:ext cx="149400" cy="4725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p14:cNvContentPartPr/>
              <p14:nvPr/>
            </p14:nvContentPartPr>
            <p14:xfrm>
              <a:off x="3787904" y="3700424"/>
              <a:ext cx="13770" cy="7830"/>
            </p14:xfrm>
          </p:contentPart>
        </mc:Choice>
        <mc:Fallback xmlns="">
          <p:pic>
            <p:nvPicPr>
              <p:cNvPr id="12" name="Ink 11"/>
              <p:cNvPicPr/>
              <p:nvPr/>
            </p:nvPicPr>
            <p:blipFill>
              <a:blip r:embed="rId9"/>
              <a:stretch>
                <a:fillRect/>
              </a:stretch>
            </p:blipFill>
            <p:spPr>
              <a:xfrm>
                <a:off x="3781019" y="3695441"/>
                <a:ext cx="25003" cy="195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p14:cNvContentPartPr/>
              <p14:nvPr/>
            </p14:nvContentPartPr>
            <p14:xfrm>
              <a:off x="3790604" y="3707984"/>
              <a:ext cx="2970" cy="1350"/>
            </p14:xfrm>
          </p:contentPart>
        </mc:Choice>
        <mc:Fallback xmlns="">
          <p:pic>
            <p:nvPicPr>
              <p:cNvPr id="13" name="Ink 12"/>
              <p:cNvPicPr/>
              <p:nvPr/>
            </p:nvPicPr>
            <p:blipFill>
              <a:blip r:embed="rId11"/>
              <a:stretch>
                <a:fillRect/>
              </a:stretch>
            </p:blipFill>
            <p:spPr>
              <a:xfrm>
                <a:off x="3784334" y="3701571"/>
                <a:ext cx="15510" cy="1417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p14:cNvContentPartPr/>
              <p14:nvPr/>
            </p14:nvContentPartPr>
            <p14:xfrm>
              <a:off x="2684144" y="3880350"/>
              <a:ext cx="8100" cy="111240"/>
            </p14:xfrm>
          </p:contentPart>
        </mc:Choice>
        <mc:Fallback xmlns="">
          <p:pic>
            <p:nvPicPr>
              <p:cNvPr id="25" name="Ink 24"/>
              <p:cNvPicPr/>
              <p:nvPr/>
            </p:nvPicPr>
            <p:blipFill>
              <a:blip r:embed="rId13"/>
              <a:stretch>
                <a:fillRect/>
              </a:stretch>
            </p:blipFill>
            <p:spPr>
              <a:xfrm>
                <a:off x="2673099" y="3872790"/>
                <a:ext cx="27982"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p14:cNvContentPartPr/>
              <p14:nvPr/>
            </p14:nvContentPartPr>
            <p14:xfrm>
              <a:off x="3803834" y="4195710"/>
              <a:ext cx="129600" cy="349380"/>
            </p14:xfrm>
          </p:contentPart>
        </mc:Choice>
        <mc:Fallback xmlns="">
          <p:pic>
            <p:nvPicPr>
              <p:cNvPr id="26" name="Ink 25"/>
              <p:cNvPicPr/>
              <p:nvPr/>
            </p:nvPicPr>
            <p:blipFill>
              <a:blip r:embed="rId15"/>
              <a:stretch>
                <a:fillRect/>
              </a:stretch>
            </p:blipFill>
            <p:spPr>
              <a:xfrm>
                <a:off x="3795194" y="4187786"/>
                <a:ext cx="144720" cy="36811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p14:cNvContentPartPr/>
              <p14:nvPr/>
            </p14:nvContentPartPr>
            <p14:xfrm>
              <a:off x="4196414" y="4400640"/>
              <a:ext cx="24840" cy="162000"/>
            </p14:xfrm>
          </p:contentPart>
        </mc:Choice>
        <mc:Fallback xmlns="">
          <p:pic>
            <p:nvPicPr>
              <p:cNvPr id="27" name="Ink 26"/>
              <p:cNvPicPr/>
              <p:nvPr/>
            </p:nvPicPr>
            <p:blipFill>
              <a:blip r:embed="rId17"/>
              <a:stretch>
                <a:fillRect/>
              </a:stretch>
            </p:blipFill>
            <p:spPr>
              <a:xfrm>
                <a:off x="4190294" y="4395252"/>
                <a:ext cx="35280" cy="17313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Ink 27"/>
              <p14:cNvContentPartPr/>
              <p14:nvPr/>
            </p14:nvContentPartPr>
            <p14:xfrm>
              <a:off x="4285514" y="4434930"/>
              <a:ext cx="74520" cy="150930"/>
            </p14:xfrm>
          </p:contentPart>
        </mc:Choice>
        <mc:Fallback xmlns="">
          <p:pic>
            <p:nvPicPr>
              <p:cNvPr id="28" name="Ink 27"/>
              <p:cNvPicPr/>
              <p:nvPr/>
            </p:nvPicPr>
            <p:blipFill>
              <a:blip r:embed="rId19"/>
              <a:stretch>
                <a:fillRect/>
              </a:stretch>
            </p:blipFill>
            <p:spPr>
              <a:xfrm>
                <a:off x="4280088" y="4427005"/>
                <a:ext cx="88990" cy="16966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7" name="Ink 36"/>
              <p14:cNvContentPartPr/>
              <p14:nvPr/>
            </p14:nvContentPartPr>
            <p14:xfrm>
              <a:off x="6126374" y="4575600"/>
              <a:ext cx="82350" cy="76680"/>
            </p14:xfrm>
          </p:contentPart>
        </mc:Choice>
        <mc:Fallback xmlns="">
          <p:pic>
            <p:nvPicPr>
              <p:cNvPr id="37" name="Ink 36"/>
              <p:cNvPicPr/>
              <p:nvPr/>
            </p:nvPicPr>
            <p:blipFill>
              <a:blip r:embed="rId21"/>
              <a:stretch>
                <a:fillRect/>
              </a:stretch>
            </p:blipFill>
            <p:spPr>
              <a:xfrm>
                <a:off x="6116983" y="4564440"/>
                <a:ext cx="104021"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8" name="Ink 37"/>
              <p14:cNvContentPartPr/>
              <p14:nvPr/>
            </p14:nvContentPartPr>
            <p14:xfrm>
              <a:off x="6286484" y="4381470"/>
              <a:ext cx="49140" cy="387450"/>
            </p14:xfrm>
          </p:contentPart>
        </mc:Choice>
        <mc:Fallback xmlns="">
          <p:pic>
            <p:nvPicPr>
              <p:cNvPr id="38" name="Ink 37"/>
              <p:cNvPicPr/>
              <p:nvPr/>
            </p:nvPicPr>
            <p:blipFill>
              <a:blip r:embed="rId23"/>
              <a:stretch>
                <a:fillRect/>
              </a:stretch>
            </p:blipFill>
            <p:spPr>
              <a:xfrm>
                <a:off x="6282180" y="4372476"/>
                <a:ext cx="64205" cy="40507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k 38"/>
              <p14:cNvContentPartPr/>
              <p14:nvPr/>
            </p14:nvContentPartPr>
            <p14:xfrm>
              <a:off x="4562534" y="3678120"/>
              <a:ext cx="1584360" cy="1001700"/>
            </p14:xfrm>
          </p:contentPart>
        </mc:Choice>
        <mc:Fallback xmlns="">
          <p:pic>
            <p:nvPicPr>
              <p:cNvPr id="39" name="Ink 38"/>
              <p:cNvPicPr/>
              <p:nvPr/>
            </p:nvPicPr>
            <p:blipFill>
              <a:blip r:embed="rId25"/>
              <a:stretch>
                <a:fillRect/>
              </a:stretch>
            </p:blipFill>
            <p:spPr>
              <a:xfrm>
                <a:off x="4557134" y="3667682"/>
                <a:ext cx="1595520" cy="1018617"/>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0" name="Ink 39"/>
              <p14:cNvContentPartPr/>
              <p14:nvPr/>
            </p14:nvContentPartPr>
            <p14:xfrm>
              <a:off x="5377394" y="3592260"/>
              <a:ext cx="194670" cy="615600"/>
            </p14:xfrm>
          </p:contentPart>
        </mc:Choice>
        <mc:Fallback xmlns="">
          <p:pic>
            <p:nvPicPr>
              <p:cNvPr id="40" name="Ink 39"/>
              <p:cNvPicPr/>
              <p:nvPr/>
            </p:nvPicPr>
            <p:blipFill>
              <a:blip r:embed="rId27"/>
              <a:stretch>
                <a:fillRect/>
              </a:stretch>
            </p:blipFill>
            <p:spPr>
              <a:xfrm>
                <a:off x="5366239" y="3583980"/>
                <a:ext cx="210503" cy="636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p14:cNvContentPartPr/>
              <p14:nvPr/>
            </p14:nvContentPartPr>
            <p14:xfrm>
              <a:off x="6117194" y="3366270"/>
              <a:ext cx="380700" cy="710910"/>
            </p14:xfrm>
          </p:contentPart>
        </mc:Choice>
        <mc:Fallback xmlns="">
          <p:pic>
            <p:nvPicPr>
              <p:cNvPr id="41" name="Ink 40"/>
              <p:cNvPicPr/>
              <p:nvPr/>
            </p:nvPicPr>
            <p:blipFill>
              <a:blip r:embed="rId29"/>
              <a:stretch>
                <a:fillRect/>
              </a:stretch>
            </p:blipFill>
            <p:spPr>
              <a:xfrm>
                <a:off x="6108198" y="3356551"/>
                <a:ext cx="395453" cy="73178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Ink 41"/>
              <p14:cNvContentPartPr/>
              <p14:nvPr/>
            </p14:nvContentPartPr>
            <p14:xfrm>
              <a:off x="7039514" y="3580650"/>
              <a:ext cx="235170" cy="718200"/>
            </p14:xfrm>
          </p:contentPart>
        </mc:Choice>
        <mc:Fallback xmlns="">
          <p:pic>
            <p:nvPicPr>
              <p:cNvPr id="42" name="Ink 41"/>
              <p:cNvPicPr/>
              <p:nvPr/>
            </p:nvPicPr>
            <p:blipFill>
              <a:blip r:embed="rId31"/>
              <a:stretch>
                <a:fillRect/>
              </a:stretch>
            </p:blipFill>
            <p:spPr>
              <a:xfrm>
                <a:off x="7035192" y="3573450"/>
                <a:ext cx="251016" cy="740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3" name="Ink 42"/>
              <p14:cNvContentPartPr/>
              <p14:nvPr/>
            </p14:nvContentPartPr>
            <p14:xfrm>
              <a:off x="6213584" y="4639320"/>
              <a:ext cx="149850" cy="2430"/>
            </p14:xfrm>
          </p:contentPart>
        </mc:Choice>
        <mc:Fallback xmlns="">
          <p:pic>
            <p:nvPicPr>
              <p:cNvPr id="43" name="Ink 42"/>
              <p:cNvPicPr/>
              <p:nvPr/>
            </p:nvPicPr>
            <p:blipFill>
              <a:blip r:embed="rId33"/>
              <a:stretch>
                <a:fillRect/>
              </a:stretch>
            </p:blipFill>
            <p:spPr>
              <a:xfrm>
                <a:off x="6204939" y="4628211"/>
                <a:ext cx="165700" cy="2256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4" name="Ink 43"/>
              <p14:cNvContentPartPr/>
              <p14:nvPr/>
            </p14:nvContentPartPr>
            <p14:xfrm>
              <a:off x="6587534" y="4393350"/>
              <a:ext cx="228960" cy="342630"/>
            </p14:xfrm>
          </p:contentPart>
        </mc:Choice>
        <mc:Fallback xmlns="">
          <p:pic>
            <p:nvPicPr>
              <p:cNvPr id="44" name="Ink 43"/>
              <p:cNvPicPr/>
              <p:nvPr/>
            </p:nvPicPr>
            <p:blipFill>
              <a:blip r:embed="rId35"/>
              <a:stretch>
                <a:fillRect/>
              </a:stretch>
            </p:blipFill>
            <p:spPr>
              <a:xfrm>
                <a:off x="6581044" y="4386512"/>
                <a:ext cx="243743" cy="36278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5" name="Ink 44"/>
              <p14:cNvContentPartPr/>
              <p14:nvPr/>
            </p14:nvContentPartPr>
            <p14:xfrm>
              <a:off x="6617504" y="4562640"/>
              <a:ext cx="183060" cy="14310"/>
            </p14:xfrm>
          </p:contentPart>
        </mc:Choice>
        <mc:Fallback xmlns="">
          <p:pic>
            <p:nvPicPr>
              <p:cNvPr id="45" name="Ink 44"/>
              <p:cNvPicPr/>
              <p:nvPr/>
            </p:nvPicPr>
            <p:blipFill>
              <a:blip r:embed="rId37"/>
              <a:stretch>
                <a:fillRect/>
              </a:stretch>
            </p:blipFill>
            <p:spPr>
              <a:xfrm>
                <a:off x="6609937" y="4550165"/>
                <a:ext cx="194231" cy="3669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6" name="Ink 45"/>
              <p14:cNvContentPartPr/>
              <p14:nvPr/>
            </p14:nvContentPartPr>
            <p14:xfrm>
              <a:off x="6540554" y="4387410"/>
              <a:ext cx="216810" cy="30240"/>
            </p14:xfrm>
          </p:contentPart>
        </mc:Choice>
        <mc:Fallback xmlns="">
          <p:pic>
            <p:nvPicPr>
              <p:cNvPr id="46" name="Ink 45"/>
              <p:cNvPicPr/>
              <p:nvPr/>
            </p:nvPicPr>
            <p:blipFill>
              <a:blip r:embed="rId39"/>
              <a:stretch>
                <a:fillRect/>
              </a:stretch>
            </p:blipFill>
            <p:spPr>
              <a:xfrm>
                <a:off x="6533711" y="4375890"/>
                <a:ext cx="230856"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7" name="Ink 46"/>
              <p14:cNvContentPartPr/>
              <p14:nvPr/>
            </p14:nvContentPartPr>
            <p14:xfrm>
              <a:off x="6847814" y="4361220"/>
              <a:ext cx="9180" cy="107460"/>
            </p14:xfrm>
          </p:contentPart>
        </mc:Choice>
        <mc:Fallback xmlns="">
          <p:pic>
            <p:nvPicPr>
              <p:cNvPr id="47" name="Ink 46"/>
              <p:cNvPicPr/>
              <p:nvPr/>
            </p:nvPicPr>
            <p:blipFill>
              <a:blip r:embed="rId41"/>
              <a:stretch>
                <a:fillRect/>
              </a:stretch>
            </p:blipFill>
            <p:spPr>
              <a:xfrm>
                <a:off x="6838987" y="4351516"/>
                <a:ext cx="30365" cy="122195"/>
              </a:xfrm>
              <a:prstGeom prst="rect">
                <a:avLst/>
              </a:prstGeom>
            </p:spPr>
          </p:pic>
        </mc:Fallback>
      </mc:AlternateContent>
    </p:spTree>
    <p:extLst>
      <p:ext uri="{BB962C8B-B14F-4D97-AF65-F5344CB8AC3E}">
        <p14:creationId xmlns:p14="http://schemas.microsoft.com/office/powerpoint/2010/main" val="3648212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114300"/>
            <a:ext cx="5829300" cy="857250"/>
          </a:xfrm>
        </p:spPr>
        <p:txBody>
          <a:bodyPr/>
          <a:lstStyle/>
          <a:p>
            <a:r>
              <a:rPr lang="en-CA" sz="2700" dirty="0"/>
              <a:t>NN Output: Probability distribution for next word</a:t>
            </a:r>
          </a:p>
        </p:txBody>
      </p:sp>
      <p:sp>
        <p:nvSpPr>
          <p:cNvPr id="3" name="Content Placeholder 2"/>
          <p:cNvSpPr>
            <a:spLocks noGrp="1"/>
          </p:cNvSpPr>
          <p:nvPr>
            <p:ph idx="1"/>
          </p:nvPr>
        </p:nvSpPr>
        <p:spPr>
          <a:xfrm>
            <a:off x="1600200" y="1085850"/>
            <a:ext cx="5829300" cy="571500"/>
          </a:xfrm>
        </p:spPr>
        <p:txBody>
          <a:bodyPr/>
          <a:lstStyle/>
          <a:p>
            <a:r>
              <a:rPr lang="en-CA" dirty="0" smtClean="0"/>
              <a:t>Output vector </a:t>
            </a:r>
            <a:r>
              <a:rPr lang="en-CA" dirty="0">
                <a:solidFill>
                  <a:srgbClr val="00B0F0"/>
                </a:solidFill>
              </a:rPr>
              <a:t>y</a:t>
            </a:r>
            <a:r>
              <a:rPr lang="en-CA" dirty="0" smtClean="0"/>
              <a:t> of dimension |V| that we can then normalize (with soft-max)</a:t>
            </a:r>
            <a:endParaRPr lang="en-CA" b="0" dirty="0"/>
          </a:p>
        </p:txBody>
      </p:sp>
      <p:sp>
        <p:nvSpPr>
          <p:cNvPr id="4" name="Date Placeholder 3"/>
          <p:cNvSpPr>
            <a:spLocks noGrp="1"/>
          </p:cNvSpPr>
          <p:nvPr>
            <p:ph type="dt" sz="half" idx="10"/>
          </p:nvPr>
        </p:nvSpPr>
        <p:spPr/>
        <p:txBody>
          <a:bodyPr/>
          <a:lstStyle/>
          <a:p>
            <a:pPr defTabSz="685800">
              <a:defRPr/>
            </a:pPr>
            <a:fld id="{4DA599DE-B0AC-4FBB-8422-3660C288CB33}" type="datetime1">
              <a:rPr lang="en-US">
                <a:solidFill>
                  <a:srgbClr val="000000"/>
                </a:solidFill>
                <a:latin typeface="Times New Roman" pitchFamily="18" charset="0"/>
                <a:ea typeface="+mn-ea"/>
                <a:cs typeface="+mn-cs"/>
              </a:rPr>
              <a:pPr defTabSz="685800">
                <a:defRPr/>
              </a:pPr>
              <a:t>2/25/2019</a:t>
            </a:fld>
            <a:endParaRPr lang="en-US">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defTabSz="685800">
              <a:defRPr/>
            </a:pPr>
            <a:r>
              <a:rPr lang="en-US">
                <a:solidFill>
                  <a:srgbClr val="000000"/>
                </a:solidFill>
                <a:latin typeface="Times New Roman" pitchFamily="18" charset="0"/>
                <a:ea typeface="+mn-ea"/>
                <a:cs typeface="+mn-cs"/>
              </a:rPr>
              <a:t>CPSC503 Winter 2019</a:t>
            </a:r>
          </a:p>
        </p:txBody>
      </p:sp>
      <p:sp>
        <p:nvSpPr>
          <p:cNvPr id="6" name="Slide Number Placeholder 5"/>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55</a:t>
            </a:fld>
            <a:endParaRPr lang="en-US">
              <a:solidFill>
                <a:srgbClr val="000000"/>
              </a:solidFill>
              <a:latin typeface="Times New Roman" pitchFamily="18" charset="0"/>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1895420" y="2787427"/>
              <a:ext cx="2218050" cy="490050"/>
            </p14:xfrm>
          </p:contentPart>
        </mc:Choice>
        <mc:Fallback xmlns="">
          <p:pic>
            <p:nvPicPr>
              <p:cNvPr id="8" name="Ink 7"/>
              <p:cNvPicPr/>
              <p:nvPr/>
            </p:nvPicPr>
            <p:blipFill>
              <a:blip r:embed="rId3"/>
              <a:stretch>
                <a:fillRect/>
              </a:stretch>
            </p:blipFill>
            <p:spPr>
              <a:xfrm>
                <a:off x="1892900" y="2778425"/>
                <a:ext cx="2230651" cy="50985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4258928" y="2585250"/>
              <a:ext cx="1507950" cy="1362150"/>
            </p14:xfrm>
          </p:contentPart>
        </mc:Choice>
        <mc:Fallback xmlns="">
          <p:pic>
            <p:nvPicPr>
              <p:cNvPr id="9" name="Ink 8"/>
              <p:cNvPicPr/>
              <p:nvPr/>
            </p:nvPicPr>
            <p:blipFill>
              <a:blip r:embed="rId5"/>
              <a:stretch>
                <a:fillRect/>
              </a:stretch>
            </p:blipFill>
            <p:spPr>
              <a:xfrm>
                <a:off x="4248849" y="2579490"/>
                <a:ext cx="1521989" cy="1375469"/>
              </a:xfrm>
              <a:prstGeom prst="rect">
                <a:avLst/>
              </a:prstGeom>
            </p:spPr>
          </p:pic>
        </mc:Fallback>
      </mc:AlternateContent>
      <p:sp>
        <p:nvSpPr>
          <p:cNvPr id="10" name="Content Placeholder 2"/>
          <p:cNvSpPr txBox="1">
            <a:spLocks/>
          </p:cNvSpPr>
          <p:nvPr/>
        </p:nvSpPr>
        <p:spPr bwMode="auto">
          <a:xfrm>
            <a:off x="1600200" y="1839933"/>
            <a:ext cx="4625313" cy="4000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defTabSz="685800">
              <a:buNone/>
            </a:pPr>
            <a:r>
              <a:rPr lang="en-CA" sz="1500" i="1" kern="0" dirty="0">
                <a:solidFill>
                  <a:srgbClr val="000000"/>
                </a:solidFill>
                <a:latin typeface="Comic Sans MS"/>
              </a:rPr>
              <a:t>A little simplified for the sake of simplicity</a:t>
            </a:r>
            <a:endParaRPr lang="en-CA" sz="1500" b="0" i="1" kern="0" dirty="0">
              <a:solidFill>
                <a:srgbClr val="000000"/>
              </a:solidFill>
              <a:latin typeface="Comic Sans MS"/>
            </a:endParaRPr>
          </a:p>
        </p:txBody>
      </p:sp>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964390" y="2913300"/>
              <a:ext cx="745470" cy="342630"/>
            </p14:xfrm>
          </p:contentPart>
        </mc:Choice>
        <mc:Fallback xmlns="">
          <p:pic>
            <p:nvPicPr>
              <p:cNvPr id="11" name="Ink 10"/>
              <p:cNvPicPr/>
              <p:nvPr/>
            </p:nvPicPr>
            <p:blipFill>
              <a:blip r:embed="rId7"/>
              <a:stretch>
                <a:fillRect/>
              </a:stretch>
            </p:blipFill>
            <p:spPr>
              <a:xfrm>
                <a:off x="5955751" y="2903572"/>
                <a:ext cx="759508" cy="35632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4898684" y="2518094"/>
              <a:ext cx="28620" cy="11340"/>
            </p14:xfrm>
          </p:contentPart>
        </mc:Choice>
        <mc:Fallback xmlns="">
          <p:pic>
            <p:nvPicPr>
              <p:cNvPr id="7" name="Ink 6"/>
              <p:cNvPicPr/>
              <p:nvPr/>
            </p:nvPicPr>
            <p:blipFill>
              <a:blip r:embed="rId9"/>
              <a:stretch>
                <a:fillRect/>
              </a:stretch>
            </p:blipFill>
            <p:spPr>
              <a:xfrm>
                <a:off x="4892602" y="2512070"/>
                <a:ext cx="38279" cy="2232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4899224" y="2514584"/>
              <a:ext cx="93960" cy="90990"/>
            </p14:xfrm>
          </p:contentPart>
        </mc:Choice>
        <mc:Fallback xmlns="">
          <p:pic>
            <p:nvPicPr>
              <p:cNvPr id="12" name="Ink 11"/>
              <p:cNvPicPr/>
              <p:nvPr/>
            </p:nvPicPr>
            <p:blipFill>
              <a:blip r:embed="rId11"/>
              <a:stretch>
                <a:fillRect/>
              </a:stretch>
            </p:blipFill>
            <p:spPr>
              <a:xfrm>
                <a:off x="4890912" y="2506312"/>
                <a:ext cx="113475" cy="11005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p14:cNvContentPartPr/>
              <p14:nvPr/>
            </p14:nvContentPartPr>
            <p14:xfrm>
              <a:off x="4957544" y="2498654"/>
              <a:ext cx="90720" cy="283770"/>
            </p14:xfrm>
          </p:contentPart>
        </mc:Choice>
        <mc:Fallback xmlns="">
          <p:pic>
            <p:nvPicPr>
              <p:cNvPr id="13" name="Ink 12"/>
              <p:cNvPicPr/>
              <p:nvPr/>
            </p:nvPicPr>
            <p:blipFill>
              <a:blip r:embed="rId13"/>
              <a:stretch>
                <a:fillRect/>
              </a:stretch>
            </p:blipFill>
            <p:spPr>
              <a:xfrm>
                <a:off x="4947062" y="2493252"/>
                <a:ext cx="105539" cy="29961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p14:cNvContentPartPr/>
              <p14:nvPr/>
            </p14:nvContentPartPr>
            <p14:xfrm>
              <a:off x="5305304" y="3176894"/>
              <a:ext cx="52380" cy="118800"/>
            </p14:xfrm>
          </p:contentPart>
        </mc:Choice>
        <mc:Fallback xmlns="">
          <p:pic>
            <p:nvPicPr>
              <p:cNvPr id="14" name="Ink 13"/>
              <p:cNvPicPr/>
              <p:nvPr/>
            </p:nvPicPr>
            <p:blipFill>
              <a:blip r:embed="rId15"/>
              <a:stretch>
                <a:fillRect/>
              </a:stretch>
            </p:blipFill>
            <p:spPr>
              <a:xfrm>
                <a:off x="5299205" y="3169311"/>
                <a:ext cx="62425" cy="13468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p14:cNvContentPartPr/>
              <p14:nvPr/>
            </p14:nvContentPartPr>
            <p14:xfrm>
              <a:off x="5428694" y="3177974"/>
              <a:ext cx="1620" cy="810"/>
            </p14:xfrm>
          </p:contentPart>
        </mc:Choice>
        <mc:Fallback xmlns="">
          <p:pic>
            <p:nvPicPr>
              <p:cNvPr id="15" name="Ink 14"/>
              <p:cNvPicPr/>
              <p:nvPr/>
            </p:nvPicPr>
            <p:blipFill>
              <a:blip r:embed="rId17"/>
              <a:stretch>
                <a:fillRect/>
              </a:stretch>
            </p:blipFill>
            <p:spPr>
              <a:xfrm>
                <a:off x="5423024" y="3174194"/>
                <a:ext cx="12150" cy="83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p14:cNvContentPartPr/>
              <p14:nvPr/>
            </p14:nvContentPartPr>
            <p14:xfrm>
              <a:off x="5284784" y="3179054"/>
              <a:ext cx="141480" cy="283230"/>
            </p14:xfrm>
          </p:contentPart>
        </mc:Choice>
        <mc:Fallback xmlns="">
          <p:pic>
            <p:nvPicPr>
              <p:cNvPr id="16" name="Ink 15"/>
              <p:cNvPicPr/>
              <p:nvPr/>
            </p:nvPicPr>
            <p:blipFill>
              <a:blip r:embed="rId19"/>
              <a:stretch>
                <a:fillRect/>
              </a:stretch>
            </p:blipFill>
            <p:spPr>
              <a:xfrm>
                <a:off x="5276844" y="3174016"/>
                <a:ext cx="154473" cy="296186"/>
              </a:xfrm>
              <a:prstGeom prst="rect">
                <a:avLst/>
              </a:prstGeom>
            </p:spPr>
          </p:pic>
        </mc:Fallback>
      </mc:AlternateContent>
    </p:spTree>
    <p:extLst>
      <p:ext uri="{BB962C8B-B14F-4D97-AF65-F5344CB8AC3E}">
        <p14:creationId xmlns:p14="http://schemas.microsoft.com/office/powerpoint/2010/main" val="37290133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114300"/>
            <a:ext cx="5829300" cy="857250"/>
          </a:xfrm>
        </p:spPr>
        <p:txBody>
          <a:bodyPr/>
          <a:lstStyle/>
          <a:p>
            <a:r>
              <a:rPr lang="en-CA" dirty="0" smtClean="0"/>
              <a:t>Connecting input and output</a:t>
            </a:r>
            <a:endParaRPr lang="en-CA" dirty="0"/>
          </a:p>
        </p:txBody>
      </p:sp>
      <mc:AlternateContent xmlns:mc="http://schemas.openxmlformats.org/markup-compatibility/2006" xmlns:p14="http://schemas.microsoft.com/office/powerpoint/2010/main">
        <mc:Choice Requires="p14">
          <p:contentPart p14:bwMode="auto" r:id="rId2">
            <p14:nvContentPartPr>
              <p14:cNvPr id="12" name="Ink 11"/>
              <p14:cNvContentPartPr/>
              <p14:nvPr/>
            </p14:nvContentPartPr>
            <p14:xfrm>
              <a:off x="3352950" y="2490210"/>
              <a:ext cx="288090" cy="9450"/>
            </p14:xfrm>
          </p:contentPart>
        </mc:Choice>
        <mc:Fallback xmlns="">
          <p:pic>
            <p:nvPicPr>
              <p:cNvPr id="12" name="Ink 11"/>
              <p:cNvPicPr/>
              <p:nvPr/>
            </p:nvPicPr>
            <p:blipFill>
              <a:blip r:embed="rId3"/>
              <a:stretch>
                <a:fillRect/>
              </a:stretch>
            </p:blipFill>
            <p:spPr>
              <a:xfrm>
                <a:off x="3341066" y="2433510"/>
                <a:ext cx="314738" cy="1253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 name="Ink 12"/>
              <p14:cNvContentPartPr/>
              <p14:nvPr/>
            </p14:nvContentPartPr>
            <p14:xfrm>
              <a:off x="3357810" y="2560950"/>
              <a:ext cx="238680" cy="32670"/>
            </p14:xfrm>
          </p:contentPart>
        </mc:Choice>
        <mc:Fallback xmlns="">
          <p:pic>
            <p:nvPicPr>
              <p:cNvPr id="13" name="Ink 12"/>
              <p:cNvPicPr/>
              <p:nvPr/>
            </p:nvPicPr>
            <p:blipFill>
              <a:blip r:embed="rId5"/>
              <a:stretch>
                <a:fillRect/>
              </a:stretch>
            </p:blipFill>
            <p:spPr>
              <a:xfrm>
                <a:off x="3348810" y="2502790"/>
                <a:ext cx="254520" cy="13570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p14:cNvContentPartPr/>
              <p14:nvPr/>
            </p14:nvContentPartPr>
            <p14:xfrm>
              <a:off x="3333240" y="2651130"/>
              <a:ext cx="250830" cy="25380"/>
            </p14:xfrm>
          </p:contentPart>
        </mc:Choice>
        <mc:Fallback xmlns="">
          <p:pic>
            <p:nvPicPr>
              <p:cNvPr id="14" name="Ink 13"/>
              <p:cNvPicPr/>
              <p:nvPr/>
            </p:nvPicPr>
            <p:blipFill>
              <a:blip r:embed="rId7"/>
              <a:stretch>
                <a:fillRect/>
              </a:stretch>
            </p:blipFill>
            <p:spPr>
              <a:xfrm>
                <a:off x="3325323" y="2595365"/>
                <a:ext cx="266304" cy="12332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3417210" y="2698380"/>
              <a:ext cx="152010" cy="14850"/>
            </p14:xfrm>
          </p:contentPart>
        </mc:Choice>
        <mc:Fallback xmlns="">
          <p:pic>
            <p:nvPicPr>
              <p:cNvPr id="15" name="Ink 14"/>
              <p:cNvPicPr/>
              <p:nvPr/>
            </p:nvPicPr>
            <p:blipFill>
              <a:blip r:embed="rId9"/>
              <a:stretch>
                <a:fillRect/>
              </a:stretch>
            </p:blipFill>
            <p:spPr>
              <a:xfrm>
                <a:off x="3411820" y="2652743"/>
                <a:ext cx="163150" cy="1090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3405060" y="2740230"/>
              <a:ext cx="187920" cy="24570"/>
            </p14:xfrm>
          </p:contentPart>
        </mc:Choice>
        <mc:Fallback xmlns="">
          <p:pic>
            <p:nvPicPr>
              <p:cNvPr id="16" name="Ink 15"/>
              <p:cNvPicPr/>
              <p:nvPr/>
            </p:nvPicPr>
            <p:blipFill>
              <a:blip r:embed="rId11"/>
              <a:stretch>
                <a:fillRect/>
              </a:stretch>
            </p:blipFill>
            <p:spPr>
              <a:xfrm>
                <a:off x="3401100" y="2692897"/>
                <a:ext cx="196560" cy="1037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p14:cNvContentPartPr/>
              <p14:nvPr/>
            </p14:nvContentPartPr>
            <p14:xfrm>
              <a:off x="3396960" y="2809620"/>
              <a:ext cx="216540" cy="23760"/>
            </p14:xfrm>
          </p:contentPart>
        </mc:Choice>
        <mc:Fallback xmlns="">
          <p:pic>
            <p:nvPicPr>
              <p:cNvPr id="17" name="Ink 16"/>
              <p:cNvPicPr/>
              <p:nvPr/>
            </p:nvPicPr>
            <p:blipFill>
              <a:blip r:embed="rId13"/>
              <a:stretch>
                <a:fillRect/>
              </a:stretch>
            </p:blipFill>
            <p:spPr>
              <a:xfrm>
                <a:off x="3391564" y="2755980"/>
                <a:ext cx="22877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p14:cNvContentPartPr/>
              <p14:nvPr/>
            </p14:nvContentPartPr>
            <p14:xfrm>
              <a:off x="4687290" y="2738880"/>
              <a:ext cx="245160" cy="9450"/>
            </p14:xfrm>
          </p:contentPart>
        </mc:Choice>
        <mc:Fallback xmlns="">
          <p:pic>
            <p:nvPicPr>
              <p:cNvPr id="18" name="Ink 17"/>
              <p:cNvPicPr/>
              <p:nvPr/>
            </p:nvPicPr>
            <p:blipFill>
              <a:blip r:embed="rId15"/>
              <a:stretch>
                <a:fillRect/>
              </a:stretch>
            </p:blipFill>
            <p:spPr>
              <a:xfrm>
                <a:off x="4675410" y="2682907"/>
                <a:ext cx="271080" cy="12503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p14:cNvContentPartPr/>
              <p14:nvPr/>
            </p14:nvContentPartPr>
            <p14:xfrm>
              <a:off x="4694040" y="2627370"/>
              <a:ext cx="262440" cy="53730"/>
            </p14:xfrm>
          </p:contentPart>
        </mc:Choice>
        <mc:Fallback xmlns="">
          <p:pic>
            <p:nvPicPr>
              <p:cNvPr id="19" name="Ink 18"/>
              <p:cNvPicPr/>
              <p:nvPr/>
            </p:nvPicPr>
            <p:blipFill>
              <a:blip r:embed="rId17"/>
              <a:stretch>
                <a:fillRect/>
              </a:stretch>
            </p:blipFill>
            <p:spPr>
              <a:xfrm>
                <a:off x="4681080" y="2563610"/>
                <a:ext cx="283680" cy="175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p14:cNvContentPartPr/>
              <p14:nvPr/>
            </p14:nvContentPartPr>
            <p14:xfrm>
              <a:off x="4681080" y="2517480"/>
              <a:ext cx="309690" cy="85320"/>
            </p14:xfrm>
          </p:contentPart>
        </mc:Choice>
        <mc:Fallback xmlns="">
          <p:pic>
            <p:nvPicPr>
              <p:cNvPr id="20" name="Ink 19"/>
              <p:cNvPicPr/>
              <p:nvPr/>
            </p:nvPicPr>
            <p:blipFill>
              <a:blip r:embed="rId19"/>
              <a:stretch>
                <a:fillRect/>
              </a:stretch>
            </p:blipFill>
            <p:spPr>
              <a:xfrm>
                <a:off x="4672077" y="2453760"/>
                <a:ext cx="328415"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p14:cNvContentPartPr/>
              <p14:nvPr/>
            </p14:nvContentPartPr>
            <p14:xfrm>
              <a:off x="4816620" y="2480220"/>
              <a:ext cx="183060" cy="21330"/>
            </p14:xfrm>
          </p:contentPart>
        </mc:Choice>
        <mc:Fallback xmlns="">
          <p:pic>
            <p:nvPicPr>
              <p:cNvPr id="21" name="Ink 20"/>
              <p:cNvPicPr/>
              <p:nvPr/>
            </p:nvPicPr>
            <p:blipFill>
              <a:blip r:embed="rId21"/>
              <a:stretch>
                <a:fillRect/>
              </a:stretch>
            </p:blipFill>
            <p:spPr>
              <a:xfrm>
                <a:off x="4811935" y="2441537"/>
                <a:ext cx="197114" cy="8315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p14:cNvContentPartPr/>
              <p14:nvPr/>
            </p14:nvContentPartPr>
            <p14:xfrm>
              <a:off x="5314500" y="2739690"/>
              <a:ext cx="109350" cy="21870"/>
            </p14:xfrm>
          </p:contentPart>
        </mc:Choice>
        <mc:Fallback xmlns="">
          <p:pic>
            <p:nvPicPr>
              <p:cNvPr id="22" name="Ink 21"/>
              <p:cNvPicPr/>
              <p:nvPr/>
            </p:nvPicPr>
            <p:blipFill>
              <a:blip r:embed="rId23"/>
              <a:stretch>
                <a:fillRect/>
              </a:stretch>
            </p:blipFill>
            <p:spPr>
              <a:xfrm>
                <a:off x="5306200" y="2681968"/>
                <a:ext cx="123425" cy="13659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p14:cNvContentPartPr/>
              <p14:nvPr/>
            </p14:nvContentPartPr>
            <p14:xfrm>
              <a:off x="5313420" y="2629800"/>
              <a:ext cx="110430" cy="36990"/>
            </p14:xfrm>
          </p:contentPart>
        </mc:Choice>
        <mc:Fallback xmlns="">
          <p:pic>
            <p:nvPicPr>
              <p:cNvPr id="23" name="Ink 22"/>
              <p:cNvPicPr/>
              <p:nvPr/>
            </p:nvPicPr>
            <p:blipFill>
              <a:blip r:embed="rId25"/>
              <a:stretch>
                <a:fillRect/>
              </a:stretch>
            </p:blipFill>
            <p:spPr>
              <a:xfrm>
                <a:off x="5301511" y="2573058"/>
                <a:ext cx="132083" cy="15083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p14:cNvContentPartPr/>
              <p14:nvPr/>
            </p14:nvContentPartPr>
            <p14:xfrm>
              <a:off x="5295600" y="2561220"/>
              <a:ext cx="117450" cy="49140"/>
            </p14:xfrm>
          </p:contentPart>
        </mc:Choice>
        <mc:Fallback xmlns="">
          <p:pic>
            <p:nvPicPr>
              <p:cNvPr id="24" name="Ink 23"/>
              <p:cNvPicPr/>
              <p:nvPr/>
            </p:nvPicPr>
            <p:blipFill>
              <a:blip r:embed="rId27"/>
              <a:stretch>
                <a:fillRect/>
              </a:stretch>
            </p:blipFill>
            <p:spPr>
              <a:xfrm>
                <a:off x="5290556" y="2508828"/>
                <a:ext cx="128619" cy="13477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p14:cNvContentPartPr/>
              <p14:nvPr/>
            </p14:nvContentPartPr>
            <p14:xfrm>
              <a:off x="5277240" y="2518020"/>
              <a:ext cx="93690" cy="8370"/>
            </p14:xfrm>
          </p:contentPart>
        </mc:Choice>
        <mc:Fallback xmlns="">
          <p:pic>
            <p:nvPicPr>
              <p:cNvPr id="25" name="Ink 24"/>
              <p:cNvPicPr/>
              <p:nvPr/>
            </p:nvPicPr>
            <p:blipFill>
              <a:blip r:embed="rId29"/>
              <a:stretch>
                <a:fillRect/>
              </a:stretch>
            </p:blipFill>
            <p:spPr>
              <a:xfrm>
                <a:off x="5271835" y="2481265"/>
                <a:ext cx="104861" cy="7715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p14:cNvContentPartPr/>
              <p14:nvPr/>
            </p14:nvContentPartPr>
            <p14:xfrm>
              <a:off x="1487250" y="1057590"/>
              <a:ext cx="296730" cy="19710"/>
            </p14:xfrm>
          </p:contentPart>
        </mc:Choice>
        <mc:Fallback xmlns="">
          <p:pic>
            <p:nvPicPr>
              <p:cNvPr id="26" name="Ink 25"/>
              <p:cNvPicPr/>
              <p:nvPr/>
            </p:nvPicPr>
            <p:blipFill>
              <a:blip r:embed="rId31"/>
              <a:stretch>
                <a:fillRect/>
              </a:stretch>
            </p:blipFill>
            <p:spPr>
              <a:xfrm>
                <a:off x="1474661" y="980542"/>
                <a:ext cx="327662" cy="16628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p14:cNvContentPartPr/>
              <p14:nvPr/>
            </p14:nvContentPartPr>
            <p14:xfrm>
              <a:off x="3206610" y="1696410"/>
              <a:ext cx="2539350" cy="2126520"/>
            </p14:xfrm>
          </p:contentPart>
        </mc:Choice>
        <mc:Fallback xmlns="">
          <p:pic>
            <p:nvPicPr>
              <p:cNvPr id="27" name="Ink 26"/>
              <p:cNvPicPr/>
              <p:nvPr/>
            </p:nvPicPr>
            <p:blipFill>
              <a:blip r:embed="rId33"/>
              <a:stretch>
                <a:fillRect/>
              </a:stretch>
            </p:blipFill>
            <p:spPr>
              <a:xfrm>
                <a:off x="3197970" y="1692450"/>
                <a:ext cx="2558429" cy="2134080"/>
              </a:xfrm>
              <a:prstGeom prst="rect">
                <a:avLst/>
              </a:prstGeom>
            </p:spPr>
          </p:pic>
        </mc:Fallback>
      </mc:AlternateContent>
      <p:sp>
        <p:nvSpPr>
          <p:cNvPr id="28" name="Date Placeholder 27"/>
          <p:cNvSpPr>
            <a:spLocks noGrp="1"/>
          </p:cNvSpPr>
          <p:nvPr>
            <p:ph type="dt" sz="half" idx="10"/>
          </p:nvPr>
        </p:nvSpPr>
        <p:spPr/>
        <p:txBody>
          <a:bodyPr/>
          <a:lstStyle/>
          <a:p>
            <a:pPr defTabSz="685800">
              <a:defRPr/>
            </a:pPr>
            <a:fld id="{7563D92E-F84E-4749-849A-34C84B33514C}" type="datetime1">
              <a:rPr lang="en-US">
                <a:solidFill>
                  <a:srgbClr val="000000"/>
                </a:solidFill>
                <a:latin typeface="Times New Roman" pitchFamily="18" charset="0"/>
                <a:ea typeface="+mn-ea"/>
                <a:cs typeface="+mn-cs"/>
              </a:rPr>
              <a:pPr defTabSz="685800">
                <a:defRPr/>
              </a:pPr>
              <a:t>2/25/2019</a:t>
            </a:fld>
            <a:endParaRPr lang="en-US">
              <a:solidFill>
                <a:srgbClr val="000000"/>
              </a:solidFill>
              <a:latin typeface="Times New Roman" pitchFamily="18" charset="0"/>
              <a:ea typeface="+mn-ea"/>
              <a:cs typeface="+mn-cs"/>
            </a:endParaRPr>
          </a:p>
        </p:txBody>
      </p:sp>
      <p:sp>
        <p:nvSpPr>
          <p:cNvPr id="29" name="Footer Placeholder 28"/>
          <p:cNvSpPr>
            <a:spLocks noGrp="1"/>
          </p:cNvSpPr>
          <p:nvPr>
            <p:ph type="ftr" sz="quarter" idx="11"/>
          </p:nvPr>
        </p:nvSpPr>
        <p:spPr/>
        <p:txBody>
          <a:bodyPr/>
          <a:lstStyle/>
          <a:p>
            <a:pPr defTabSz="685800">
              <a:defRPr/>
            </a:pPr>
            <a:r>
              <a:rPr lang="en-US">
                <a:solidFill>
                  <a:srgbClr val="000000"/>
                </a:solidFill>
                <a:latin typeface="Times New Roman" pitchFamily="18" charset="0"/>
                <a:ea typeface="+mn-ea"/>
                <a:cs typeface="+mn-cs"/>
              </a:rPr>
              <a:t>CPSC503 Winter 2019</a:t>
            </a:r>
          </a:p>
        </p:txBody>
      </p:sp>
      <p:sp>
        <p:nvSpPr>
          <p:cNvPr id="30" name="Slide Number Placeholder 29"/>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56</a:t>
            </a:fld>
            <a:endParaRPr lang="en-US">
              <a:solidFill>
                <a:srgbClr val="000000"/>
              </a:solidFill>
              <a:latin typeface="Times New Roman" pitchFamily="18" charset="0"/>
              <a:ea typeface="+mn-ea"/>
              <a:cs typeface="+mn-cs"/>
            </a:endParaRPr>
          </a:p>
        </p:txBody>
      </p:sp>
      <mc:AlternateContent xmlns:mc="http://schemas.openxmlformats.org/markup-compatibility/2006" xmlns:p14="http://schemas.microsoft.com/office/powerpoint/2010/main">
        <mc:Choice Requires="p14">
          <p:contentPart p14:bwMode="auto" r:id="rId34">
            <p14:nvContentPartPr>
              <p14:cNvPr id="4" name="Ink 3"/>
              <p14:cNvContentPartPr/>
              <p14:nvPr/>
            </p14:nvContentPartPr>
            <p14:xfrm>
              <a:off x="1904130" y="840780"/>
              <a:ext cx="3353670" cy="380700"/>
            </p14:xfrm>
          </p:contentPart>
        </mc:Choice>
        <mc:Fallback xmlns="">
          <p:pic>
            <p:nvPicPr>
              <p:cNvPr id="4" name="Ink 3"/>
              <p:cNvPicPr/>
              <p:nvPr/>
            </p:nvPicPr>
            <p:blipFill>
              <a:blip r:embed="rId35"/>
              <a:stretch>
                <a:fillRect/>
              </a:stretch>
            </p:blipFill>
            <p:spPr>
              <a:xfrm>
                <a:off x="1899090" y="829975"/>
                <a:ext cx="3364830" cy="40014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 name="Ink 4"/>
              <p14:cNvContentPartPr/>
              <p14:nvPr/>
            </p14:nvContentPartPr>
            <p14:xfrm>
              <a:off x="4046310" y="1363230"/>
              <a:ext cx="1121850" cy="280530"/>
            </p14:xfrm>
          </p:contentPart>
        </mc:Choice>
        <mc:Fallback xmlns="">
          <p:pic>
            <p:nvPicPr>
              <p:cNvPr id="5" name="Ink 4"/>
              <p:cNvPicPr/>
              <p:nvPr/>
            </p:nvPicPr>
            <p:blipFill>
              <a:blip r:embed="rId37"/>
              <a:stretch>
                <a:fillRect/>
              </a:stretch>
            </p:blipFill>
            <p:spPr>
              <a:xfrm>
                <a:off x="4036589" y="1354947"/>
                <a:ext cx="1143092" cy="30033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 name="Ink 5"/>
              <p14:cNvContentPartPr/>
              <p14:nvPr/>
            </p14:nvContentPartPr>
            <p14:xfrm>
              <a:off x="1221570" y="2336040"/>
              <a:ext cx="1976940" cy="906390"/>
            </p14:xfrm>
          </p:contentPart>
        </mc:Choice>
        <mc:Fallback xmlns="">
          <p:pic>
            <p:nvPicPr>
              <p:cNvPr id="6" name="Ink 5"/>
              <p:cNvPicPr/>
              <p:nvPr/>
            </p:nvPicPr>
            <p:blipFill>
              <a:blip r:embed="rId39"/>
              <a:stretch>
                <a:fillRect/>
              </a:stretch>
            </p:blipFill>
            <p:spPr>
              <a:xfrm>
                <a:off x="1208971" y="2325601"/>
                <a:ext cx="1998178" cy="92618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 name="Ink 8"/>
              <p14:cNvContentPartPr/>
              <p14:nvPr/>
            </p14:nvContentPartPr>
            <p14:xfrm>
              <a:off x="5862060" y="1355671"/>
              <a:ext cx="1935630" cy="1443764"/>
            </p14:xfrm>
          </p:contentPart>
        </mc:Choice>
        <mc:Fallback xmlns="">
          <p:pic>
            <p:nvPicPr>
              <p:cNvPr id="9" name="Ink 8"/>
              <p:cNvPicPr/>
              <p:nvPr/>
            </p:nvPicPr>
            <p:blipFill>
              <a:blip r:embed="rId41"/>
              <a:stretch>
                <a:fillRect/>
              </a:stretch>
            </p:blipFill>
            <p:spPr>
              <a:xfrm>
                <a:off x="5857019" y="1351351"/>
                <a:ext cx="1947872" cy="145960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p14:cNvContentPartPr/>
              <p14:nvPr/>
            </p14:nvContentPartPr>
            <p14:xfrm>
              <a:off x="2613443" y="1240965"/>
              <a:ext cx="1073790" cy="559440"/>
            </p14:xfrm>
          </p:contentPart>
        </mc:Choice>
        <mc:Fallback xmlns="">
          <p:pic>
            <p:nvPicPr>
              <p:cNvPr id="34" name="Ink 33"/>
              <p:cNvPicPr/>
              <p:nvPr/>
            </p:nvPicPr>
            <p:blipFill>
              <a:blip r:embed="rId43"/>
              <a:stretch>
                <a:fillRect/>
              </a:stretch>
            </p:blipFill>
            <p:spPr>
              <a:xfrm>
                <a:off x="2604081" y="1234485"/>
                <a:ext cx="1091434"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5" name="Ink 64"/>
              <p14:cNvContentPartPr/>
              <p14:nvPr/>
            </p14:nvContentPartPr>
            <p14:xfrm>
              <a:off x="3430980" y="2288250"/>
              <a:ext cx="4358340" cy="651510"/>
            </p14:xfrm>
          </p:contentPart>
        </mc:Choice>
        <mc:Fallback xmlns="">
          <p:pic>
            <p:nvPicPr>
              <p:cNvPr id="65" name="Ink 64"/>
              <p:cNvPicPr/>
              <p:nvPr/>
            </p:nvPicPr>
            <p:blipFill>
              <a:blip r:embed="rId45"/>
              <a:stretch>
                <a:fillRect/>
              </a:stretch>
            </p:blipFill>
            <p:spPr>
              <a:xfrm>
                <a:off x="3419100" y="2279251"/>
                <a:ext cx="4380301" cy="663028"/>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1" name="Ink 80"/>
              <p14:cNvContentPartPr/>
              <p14:nvPr/>
            </p14:nvContentPartPr>
            <p14:xfrm>
              <a:off x="4395690" y="2571015"/>
              <a:ext cx="981990" cy="1104766"/>
            </p14:xfrm>
          </p:contentPart>
        </mc:Choice>
        <mc:Fallback xmlns="">
          <p:pic>
            <p:nvPicPr>
              <p:cNvPr id="81" name="Ink 80"/>
              <p:cNvPicPr/>
              <p:nvPr/>
            </p:nvPicPr>
            <p:blipFill>
              <a:blip r:embed="rId47"/>
              <a:stretch>
                <a:fillRect/>
              </a:stretch>
            </p:blipFill>
            <p:spPr>
              <a:xfrm>
                <a:off x="4387051" y="2566335"/>
                <a:ext cx="997109" cy="111952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2" name="Ink 81"/>
              <p14:cNvContentPartPr/>
              <p14:nvPr/>
            </p14:nvContentPartPr>
            <p14:xfrm>
              <a:off x="2972520" y="3866670"/>
              <a:ext cx="2965410" cy="785430"/>
            </p14:xfrm>
          </p:contentPart>
        </mc:Choice>
        <mc:Fallback xmlns="">
          <p:pic>
            <p:nvPicPr>
              <p:cNvPr id="82" name="Ink 81"/>
              <p:cNvPicPr/>
              <p:nvPr/>
            </p:nvPicPr>
            <p:blipFill>
              <a:blip r:embed="rId49"/>
              <a:stretch>
                <a:fillRect/>
              </a:stretch>
            </p:blipFill>
            <p:spPr>
              <a:xfrm>
                <a:off x="2962800" y="3856591"/>
                <a:ext cx="2986291" cy="80522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3" name="Ink 82"/>
              <p14:cNvContentPartPr/>
              <p14:nvPr/>
            </p14:nvContentPartPr>
            <p14:xfrm>
              <a:off x="3238763" y="1685115"/>
              <a:ext cx="257310" cy="590760"/>
            </p14:xfrm>
          </p:contentPart>
        </mc:Choice>
        <mc:Fallback xmlns="">
          <p:pic>
            <p:nvPicPr>
              <p:cNvPr id="83" name="Ink 82"/>
              <p:cNvPicPr/>
              <p:nvPr/>
            </p:nvPicPr>
            <p:blipFill>
              <a:blip r:embed="rId51"/>
              <a:stretch>
                <a:fillRect/>
              </a:stretch>
            </p:blipFill>
            <p:spPr>
              <a:xfrm>
                <a:off x="3230114" y="1675029"/>
                <a:ext cx="276050" cy="60408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 name="Ink 2"/>
              <p14:cNvContentPartPr/>
              <p14:nvPr/>
            </p14:nvContentPartPr>
            <p14:xfrm>
              <a:off x="3606307" y="2443248"/>
              <a:ext cx="360" cy="59040"/>
            </p14:xfrm>
          </p:contentPart>
        </mc:Choice>
        <mc:Fallback xmlns="">
          <p:pic>
            <p:nvPicPr>
              <p:cNvPr id="3" name="Ink 2"/>
              <p:cNvPicPr/>
              <p:nvPr/>
            </p:nvPicPr>
            <p:blipFill>
              <a:blip r:embed="rId53"/>
              <a:stretch>
                <a:fillRect/>
              </a:stretch>
            </p:blipFill>
            <p:spPr>
              <a:xfrm>
                <a:off x="3593707" y="2430648"/>
                <a:ext cx="25560" cy="84240"/>
              </a:xfrm>
              <a:prstGeom prst="rect">
                <a:avLst/>
              </a:prstGeom>
            </p:spPr>
          </p:pic>
        </mc:Fallback>
      </mc:AlternateContent>
    </p:spTree>
    <p:extLst>
      <p:ext uri="{BB962C8B-B14F-4D97-AF65-F5344CB8AC3E}">
        <p14:creationId xmlns:p14="http://schemas.microsoft.com/office/powerpoint/2010/main" val="13287744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342900"/>
            <a:ext cx="5829300" cy="857250"/>
          </a:xfrm>
        </p:spPr>
        <p:txBody>
          <a:bodyPr/>
          <a:lstStyle/>
          <a:p>
            <a:r>
              <a:rPr lang="en-CA" dirty="0" smtClean="0"/>
              <a:t>Intuition about training</a:t>
            </a:r>
            <a:endParaRPr lang="en-CA" dirty="0"/>
          </a:p>
        </p:txBody>
      </p:sp>
      <p:sp>
        <p:nvSpPr>
          <p:cNvPr id="3" name="Content Placeholder 2"/>
          <p:cNvSpPr>
            <a:spLocks noGrp="1"/>
          </p:cNvSpPr>
          <p:nvPr>
            <p:ph idx="1"/>
          </p:nvPr>
        </p:nvSpPr>
        <p:spPr>
          <a:xfrm>
            <a:off x="1489737" y="1085850"/>
            <a:ext cx="5829300" cy="571500"/>
          </a:xfrm>
        </p:spPr>
        <p:txBody>
          <a:bodyPr/>
          <a:lstStyle/>
          <a:p>
            <a:r>
              <a:rPr lang="en-CA" dirty="0" smtClean="0"/>
              <a:t>Output vector </a:t>
            </a:r>
            <a:r>
              <a:rPr lang="en-CA" dirty="0">
                <a:solidFill>
                  <a:srgbClr val="00B0F0"/>
                </a:solidFill>
              </a:rPr>
              <a:t>y</a:t>
            </a:r>
            <a:r>
              <a:rPr lang="en-CA" dirty="0" smtClean="0"/>
              <a:t> of dimension |V| that we can then normalized (with soft-max)</a:t>
            </a:r>
            <a:endParaRPr lang="en-CA" b="0" dirty="0"/>
          </a:p>
        </p:txBody>
      </p:sp>
      <p:sp>
        <p:nvSpPr>
          <p:cNvPr id="4" name="Date Placeholder 3"/>
          <p:cNvSpPr>
            <a:spLocks noGrp="1"/>
          </p:cNvSpPr>
          <p:nvPr>
            <p:ph type="dt" sz="half" idx="10"/>
          </p:nvPr>
        </p:nvSpPr>
        <p:spPr/>
        <p:txBody>
          <a:bodyPr/>
          <a:lstStyle/>
          <a:p>
            <a:pPr defTabSz="685800">
              <a:defRPr/>
            </a:pPr>
            <a:fld id="{788DBC74-2F73-4494-A04D-1AAB18447761}" type="datetime1">
              <a:rPr lang="en-US">
                <a:solidFill>
                  <a:srgbClr val="000000"/>
                </a:solidFill>
                <a:latin typeface="Times New Roman" pitchFamily="18" charset="0"/>
                <a:ea typeface="+mn-ea"/>
                <a:cs typeface="+mn-cs"/>
              </a:rPr>
              <a:pPr defTabSz="685800">
                <a:defRPr/>
              </a:pPr>
              <a:t>2/25/2019</a:t>
            </a:fld>
            <a:endParaRPr lang="en-US">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defTabSz="685800">
              <a:defRPr/>
            </a:pPr>
            <a:r>
              <a:rPr lang="en-US">
                <a:solidFill>
                  <a:srgbClr val="000000"/>
                </a:solidFill>
                <a:latin typeface="Times New Roman" pitchFamily="18" charset="0"/>
                <a:ea typeface="+mn-ea"/>
                <a:cs typeface="+mn-cs"/>
              </a:rPr>
              <a:t>CPSC503 Winter 2019</a:t>
            </a:r>
          </a:p>
        </p:txBody>
      </p:sp>
      <p:sp>
        <p:nvSpPr>
          <p:cNvPr id="6" name="Slide Number Placeholder 5"/>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57</a:t>
            </a:fld>
            <a:endParaRPr lang="en-US">
              <a:solidFill>
                <a:srgbClr val="000000"/>
              </a:solidFill>
              <a:latin typeface="Times New Roman" pitchFamily="18" charset="0"/>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2115000" y="2070900"/>
              <a:ext cx="2380590" cy="2373840"/>
            </p14:xfrm>
          </p:contentPart>
        </mc:Choice>
        <mc:Fallback xmlns="">
          <p:pic>
            <p:nvPicPr>
              <p:cNvPr id="7" name="Ink 6"/>
              <p:cNvPicPr/>
              <p:nvPr/>
            </p:nvPicPr>
            <p:blipFill>
              <a:blip r:embed="rId3"/>
              <a:stretch>
                <a:fillRect/>
              </a:stretch>
            </p:blipFill>
            <p:spPr>
              <a:xfrm>
                <a:off x="2112480" y="2064420"/>
                <a:ext cx="2391750" cy="2385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3647790" y="1826010"/>
              <a:ext cx="4264650" cy="3134700"/>
            </p14:xfrm>
          </p:contentPart>
        </mc:Choice>
        <mc:Fallback xmlns="">
          <p:pic>
            <p:nvPicPr>
              <p:cNvPr id="8" name="Ink 7"/>
              <p:cNvPicPr/>
              <p:nvPr/>
            </p:nvPicPr>
            <p:blipFill>
              <a:blip r:embed="rId5"/>
              <a:stretch>
                <a:fillRect/>
              </a:stretch>
            </p:blipFill>
            <p:spPr>
              <a:xfrm>
                <a:off x="3640590" y="1821330"/>
                <a:ext cx="4285890" cy="314981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2284815" y="1772011"/>
              <a:ext cx="1640266" cy="317594"/>
            </p14:xfrm>
          </p:contentPart>
        </mc:Choice>
        <mc:Fallback xmlns="">
          <p:pic>
            <p:nvPicPr>
              <p:cNvPr id="9" name="Ink 8"/>
              <p:cNvPicPr/>
              <p:nvPr/>
            </p:nvPicPr>
            <p:blipFill>
              <a:blip r:embed="rId7"/>
              <a:stretch>
                <a:fillRect/>
              </a:stretch>
            </p:blipFill>
            <p:spPr>
              <a:xfrm>
                <a:off x="2280135" y="1763369"/>
                <a:ext cx="1654667" cy="33595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p14:cNvContentPartPr/>
              <p14:nvPr/>
            </p14:nvContentPartPr>
            <p14:xfrm>
              <a:off x="3747690" y="2193750"/>
              <a:ext cx="242730" cy="1994220"/>
            </p14:xfrm>
          </p:contentPart>
        </mc:Choice>
        <mc:Fallback xmlns="">
          <p:pic>
            <p:nvPicPr>
              <p:cNvPr id="10" name="Ink 9"/>
              <p:cNvPicPr/>
              <p:nvPr/>
            </p:nvPicPr>
            <p:blipFill>
              <a:blip r:embed="rId9"/>
              <a:stretch>
                <a:fillRect/>
              </a:stretch>
            </p:blipFill>
            <p:spPr>
              <a:xfrm>
                <a:off x="3736542" y="2186189"/>
                <a:ext cx="263587" cy="20086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p14:cNvContentPartPr/>
              <p14:nvPr/>
            </p14:nvContentPartPr>
            <p14:xfrm>
              <a:off x="4535280" y="2456190"/>
              <a:ext cx="203850" cy="334530"/>
            </p14:xfrm>
          </p:contentPart>
        </mc:Choice>
        <mc:Fallback xmlns="">
          <p:pic>
            <p:nvPicPr>
              <p:cNvPr id="11" name="Ink 10"/>
              <p:cNvPicPr/>
              <p:nvPr/>
            </p:nvPicPr>
            <p:blipFill>
              <a:blip r:embed="rId11"/>
              <a:stretch>
                <a:fillRect/>
              </a:stretch>
            </p:blipFill>
            <p:spPr>
              <a:xfrm>
                <a:off x="4523035" y="2443227"/>
                <a:ext cx="229781" cy="35937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p14:cNvContentPartPr/>
              <p14:nvPr/>
            </p14:nvContentPartPr>
            <p14:xfrm>
              <a:off x="2167920" y="2467800"/>
              <a:ext cx="294030" cy="1657800"/>
            </p14:xfrm>
          </p:contentPart>
        </mc:Choice>
        <mc:Fallback xmlns="">
          <p:pic>
            <p:nvPicPr>
              <p:cNvPr id="12" name="Ink 11"/>
              <p:cNvPicPr/>
              <p:nvPr/>
            </p:nvPicPr>
            <p:blipFill>
              <a:blip r:embed="rId13"/>
              <a:stretch>
                <a:fillRect/>
              </a:stretch>
            </p:blipFill>
            <p:spPr>
              <a:xfrm>
                <a:off x="2160002" y="2460600"/>
                <a:ext cx="305546" cy="1676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p14:cNvContentPartPr/>
              <p14:nvPr/>
            </p14:nvContentPartPr>
            <p14:xfrm>
              <a:off x="2718990" y="3006450"/>
              <a:ext cx="704700" cy="250560"/>
            </p14:xfrm>
          </p:contentPart>
        </mc:Choice>
        <mc:Fallback xmlns="">
          <p:pic>
            <p:nvPicPr>
              <p:cNvPr id="13" name="Ink 12"/>
              <p:cNvPicPr/>
              <p:nvPr/>
            </p:nvPicPr>
            <p:blipFill>
              <a:blip r:embed="rId15"/>
              <a:stretch>
                <a:fillRect/>
              </a:stretch>
            </p:blipFill>
            <p:spPr>
              <a:xfrm>
                <a:off x="2711788" y="2997450"/>
                <a:ext cx="721264"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p14:cNvContentPartPr/>
              <p14:nvPr/>
            </p14:nvContentPartPr>
            <p14:xfrm>
              <a:off x="1245060" y="3206790"/>
              <a:ext cx="902880" cy="355860"/>
            </p14:xfrm>
          </p:contentPart>
        </mc:Choice>
        <mc:Fallback xmlns="">
          <p:pic>
            <p:nvPicPr>
              <p:cNvPr id="14" name="Ink 13"/>
              <p:cNvPicPr/>
              <p:nvPr/>
            </p:nvPicPr>
            <p:blipFill>
              <a:blip r:embed="rId17"/>
              <a:stretch>
                <a:fillRect/>
              </a:stretch>
            </p:blipFill>
            <p:spPr>
              <a:xfrm>
                <a:off x="1236420" y="3195624"/>
                <a:ext cx="923400" cy="378912"/>
              </a:xfrm>
              <a:prstGeom prst="rect">
                <a:avLst/>
              </a:prstGeom>
            </p:spPr>
          </p:pic>
        </mc:Fallback>
      </mc:AlternateContent>
    </p:spTree>
    <p:extLst>
      <p:ext uri="{BB962C8B-B14F-4D97-AF65-F5344CB8AC3E}">
        <p14:creationId xmlns:p14="http://schemas.microsoft.com/office/powerpoint/2010/main" val="42850919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342900"/>
            <a:ext cx="5829300" cy="857250"/>
          </a:xfrm>
        </p:spPr>
        <p:txBody>
          <a:bodyPr/>
          <a:lstStyle/>
          <a:p>
            <a:r>
              <a:rPr lang="en-CA" dirty="0" smtClean="0"/>
              <a:t>Training Procedure: details</a:t>
            </a:r>
            <a:endParaRPr lang="en-CA" dirty="0"/>
          </a:p>
        </p:txBody>
      </p:sp>
      <p:sp>
        <p:nvSpPr>
          <p:cNvPr id="3" name="Content Placeholder 2"/>
          <p:cNvSpPr>
            <a:spLocks noGrp="1"/>
          </p:cNvSpPr>
          <p:nvPr>
            <p:ph idx="1"/>
          </p:nvPr>
        </p:nvSpPr>
        <p:spPr>
          <a:xfrm>
            <a:off x="1085850" y="1030731"/>
            <a:ext cx="6682713" cy="685800"/>
          </a:xfrm>
        </p:spPr>
        <p:txBody>
          <a:bodyPr/>
          <a:lstStyle/>
          <a:p>
            <a:r>
              <a:rPr lang="en-CA" b="0" dirty="0" smtClean="0"/>
              <a:t>Take as input a very long text</a:t>
            </a:r>
          </a:p>
          <a:p>
            <a:r>
              <a:rPr lang="en-CA" b="0" dirty="0" smtClean="0"/>
              <a:t>Concatenate all sentences</a:t>
            </a:r>
          </a:p>
          <a:p>
            <a:r>
              <a:rPr lang="en-CA" b="0" dirty="0" smtClean="0"/>
              <a:t>Iterate through text predicting each word </a:t>
            </a:r>
            <a:r>
              <a:rPr lang="en-CA" b="0" dirty="0" err="1" smtClean="0">
                <a:latin typeface="Arial" panose="020B0604020202020204" pitchFamily="34" charset="0"/>
                <a:cs typeface="Arial" panose="020B0604020202020204" pitchFamily="34" charset="0"/>
              </a:rPr>
              <a:t>w</a:t>
            </a:r>
            <a:r>
              <a:rPr lang="en-CA" b="0" baseline="-25000" dirty="0" err="1" smtClean="0">
                <a:latin typeface="Arial" panose="020B0604020202020204" pitchFamily="34" charset="0"/>
                <a:cs typeface="Arial" panose="020B0604020202020204" pitchFamily="34" charset="0"/>
              </a:rPr>
              <a:t>t</a:t>
            </a:r>
            <a:endParaRPr lang="en-CA" b="0" dirty="0" smtClean="0">
              <a:latin typeface="Arial" panose="020B0604020202020204" pitchFamily="34" charset="0"/>
              <a:cs typeface="Arial" panose="020B0604020202020204" pitchFamily="34" charset="0"/>
            </a:endParaRPr>
          </a:p>
          <a:p>
            <a:endParaRPr lang="en-CA" b="0" dirty="0"/>
          </a:p>
        </p:txBody>
      </p:sp>
      <p:sp>
        <p:nvSpPr>
          <p:cNvPr id="4" name="Date Placeholder 3"/>
          <p:cNvSpPr>
            <a:spLocks noGrp="1"/>
          </p:cNvSpPr>
          <p:nvPr>
            <p:ph type="dt" sz="half" idx="10"/>
          </p:nvPr>
        </p:nvSpPr>
        <p:spPr/>
        <p:txBody>
          <a:bodyPr/>
          <a:lstStyle/>
          <a:p>
            <a:pPr defTabSz="685800">
              <a:defRPr/>
            </a:pPr>
            <a:fld id="{788DBC74-2F73-4494-A04D-1AAB18447761}" type="datetime1">
              <a:rPr lang="en-US">
                <a:solidFill>
                  <a:srgbClr val="000000"/>
                </a:solidFill>
                <a:latin typeface="Times New Roman" pitchFamily="18" charset="0"/>
                <a:ea typeface="+mn-ea"/>
                <a:cs typeface="+mn-cs"/>
              </a:rPr>
              <a:pPr defTabSz="685800">
                <a:defRPr/>
              </a:pPr>
              <a:t>2/25/2019</a:t>
            </a:fld>
            <a:endParaRPr lang="en-US">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defTabSz="685800">
              <a:defRPr/>
            </a:pPr>
            <a:r>
              <a:rPr lang="en-US">
                <a:solidFill>
                  <a:srgbClr val="000000"/>
                </a:solidFill>
                <a:latin typeface="Times New Roman" pitchFamily="18" charset="0"/>
                <a:ea typeface="+mn-ea"/>
                <a:cs typeface="+mn-cs"/>
              </a:rPr>
              <a:t>CPSC503 Winter 2019</a:t>
            </a:r>
          </a:p>
        </p:txBody>
      </p:sp>
      <p:sp>
        <p:nvSpPr>
          <p:cNvPr id="6" name="Slide Number Placeholder 5"/>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58</a:t>
            </a:fld>
            <a:endParaRPr lang="en-US">
              <a:solidFill>
                <a:srgbClr val="000000"/>
              </a:solidFill>
              <a:latin typeface="Times New Roman" pitchFamily="18" charset="0"/>
              <a:ea typeface="+mn-ea"/>
              <a:cs typeface="+mn-cs"/>
            </a:endParaRPr>
          </a:p>
        </p:txBody>
      </p:sp>
      <mc:AlternateContent xmlns:mc="http://schemas.openxmlformats.org/markup-compatibility/2006" xmlns:a14="http://schemas.microsoft.com/office/drawing/2010/main">
        <mc:Choice Requires="a14">
          <p:sp>
            <p:nvSpPr>
              <p:cNvPr id="9" name="TextBox 8"/>
              <p:cNvSpPr txBox="1"/>
              <p:nvPr/>
            </p:nvSpPr>
            <p:spPr>
              <a:xfrm>
                <a:off x="1526241" y="3274014"/>
                <a:ext cx="3028950" cy="369332"/>
              </a:xfrm>
              <a:prstGeom prst="rect">
                <a:avLst/>
              </a:prstGeom>
              <a:noFill/>
            </p:spPr>
            <p:txBody>
              <a:bodyPr wrap="square" lIns="0" tIns="0" rIns="0" bIns="0" rtlCol="0">
                <a:spAutoFit/>
              </a:bodyPr>
              <a:lstStyle/>
              <a:p>
                <a:pPr defTabSz="685800"/>
                <a14:m>
                  <m:oMathPara xmlns:m="http://schemas.openxmlformats.org/officeDocument/2006/math">
                    <m:oMathParaPr>
                      <m:jc m:val="centerGroup"/>
                    </m:oMathParaPr>
                    <m:oMath xmlns:m="http://schemas.openxmlformats.org/officeDocument/2006/math">
                      <m:r>
                        <a:rPr lang="en-CA" i="1">
                          <a:solidFill>
                            <a:srgbClr val="000000"/>
                          </a:solidFill>
                          <a:latin typeface="Cambria Math" panose="02040503050406030204" pitchFamily="18" charset="0"/>
                          <a:ea typeface="+mn-ea"/>
                          <a:cs typeface="+mn-cs"/>
                        </a:rPr>
                        <m:t>𝐿</m:t>
                      </m:r>
                      <m:r>
                        <a:rPr lang="en-CA" i="1">
                          <a:solidFill>
                            <a:srgbClr val="000000"/>
                          </a:solidFill>
                          <a:latin typeface="Cambria Math" panose="02040503050406030204" pitchFamily="18" charset="0"/>
                          <a:ea typeface="+mn-ea"/>
                          <a:cs typeface="+mn-cs"/>
                        </a:rPr>
                        <m:t>=−</m:t>
                      </m:r>
                      <m:func>
                        <m:funcPr>
                          <m:ctrlPr>
                            <a:rPr lang="en-CA" i="1">
                              <a:solidFill>
                                <a:srgbClr val="000000"/>
                              </a:solidFill>
                              <a:latin typeface="Cambria Math" panose="02040503050406030204" pitchFamily="18" charset="0"/>
                              <a:ea typeface="+mn-ea"/>
                              <a:cs typeface="+mn-cs"/>
                            </a:rPr>
                          </m:ctrlPr>
                        </m:funcPr>
                        <m:fName>
                          <m:r>
                            <m:rPr>
                              <m:sty m:val="p"/>
                            </m:rPr>
                            <a:rPr lang="en-CA">
                              <a:solidFill>
                                <a:srgbClr val="000000"/>
                              </a:solidFill>
                              <a:latin typeface="Cambria Math" panose="02040503050406030204" pitchFamily="18" charset="0"/>
                              <a:ea typeface="+mn-ea"/>
                              <a:cs typeface="+mn-cs"/>
                            </a:rPr>
                            <m:t>log</m:t>
                          </m:r>
                        </m:fName>
                        <m:e>
                          <m:r>
                            <a:rPr lang="en-CA" i="1">
                              <a:solidFill>
                                <a:srgbClr val="000000"/>
                              </a:solidFill>
                              <a:latin typeface="Cambria Math" panose="02040503050406030204" pitchFamily="18" charset="0"/>
                              <a:ea typeface="+mn-ea"/>
                              <a:cs typeface="+mn-cs"/>
                            </a:rPr>
                            <m:t>𝑃</m:t>
                          </m:r>
                          <m:r>
                            <a:rPr lang="en-CA" i="1">
                              <a:solidFill>
                                <a:srgbClr val="000000"/>
                              </a:solidFill>
                              <a:latin typeface="Cambria Math" panose="02040503050406030204" pitchFamily="18" charset="0"/>
                              <a:ea typeface="+mn-ea"/>
                              <a:cs typeface="+mn-cs"/>
                            </a:rPr>
                            <m:t>(</m:t>
                          </m:r>
                        </m:e>
                      </m:func>
                      <m:sSub>
                        <m:sSubPr>
                          <m:ctrlPr>
                            <a:rPr lang="en-CA" i="1">
                              <a:solidFill>
                                <a:srgbClr val="000000"/>
                              </a:solidFill>
                              <a:latin typeface="Cambria Math" panose="02040503050406030204" pitchFamily="18" charset="0"/>
                              <a:ea typeface="+mn-ea"/>
                              <a:cs typeface="+mn-cs"/>
                            </a:rPr>
                          </m:ctrlPr>
                        </m:sSubPr>
                        <m:e>
                          <m:r>
                            <a:rPr lang="en-CA" i="1">
                              <a:solidFill>
                                <a:srgbClr val="000000"/>
                              </a:solidFill>
                              <a:latin typeface="Cambria Math" panose="02040503050406030204" pitchFamily="18" charset="0"/>
                              <a:ea typeface="+mn-ea"/>
                              <a:cs typeface="+mn-cs"/>
                            </a:rPr>
                            <m:t>𝑤</m:t>
                          </m:r>
                        </m:e>
                        <m:sub>
                          <m:r>
                            <a:rPr lang="en-CA" i="1">
                              <a:solidFill>
                                <a:srgbClr val="000000"/>
                              </a:solidFill>
                              <a:latin typeface="Cambria Math" panose="02040503050406030204" pitchFamily="18" charset="0"/>
                              <a:ea typeface="+mn-ea"/>
                              <a:cs typeface="+mn-cs"/>
                            </a:rPr>
                            <m:t>𝑡</m:t>
                          </m:r>
                        </m:sub>
                      </m:sSub>
                      <m:r>
                        <m:rPr>
                          <m:nor/>
                        </m:rPr>
                        <a:rPr lang="en-CA" dirty="0">
                          <a:solidFill>
                            <a:srgbClr val="000000"/>
                          </a:solidFill>
                          <a:latin typeface="Times New Roman" pitchFamily="18" charset="0"/>
                          <a:ea typeface="+mn-ea"/>
                          <a:cs typeface="+mn-cs"/>
                        </a:rPr>
                        <m:t>|</m:t>
                      </m:r>
                      <m:sSub>
                        <m:sSubPr>
                          <m:ctrlPr>
                            <a:rPr lang="en-CA" i="1">
                              <a:solidFill>
                                <a:srgbClr val="000000"/>
                              </a:solidFill>
                              <a:latin typeface="Cambria Math" panose="02040503050406030204" pitchFamily="18" charset="0"/>
                              <a:ea typeface="+mn-ea"/>
                              <a:cs typeface="+mn-cs"/>
                            </a:rPr>
                          </m:ctrlPr>
                        </m:sSubPr>
                        <m:e>
                          <m:r>
                            <a:rPr lang="en-CA" i="1">
                              <a:solidFill>
                                <a:srgbClr val="000000"/>
                              </a:solidFill>
                              <a:latin typeface="Cambria Math" panose="02040503050406030204" pitchFamily="18" charset="0"/>
                              <a:ea typeface="+mn-ea"/>
                              <a:cs typeface="+mn-cs"/>
                            </a:rPr>
                            <m:t>𝑤</m:t>
                          </m:r>
                        </m:e>
                        <m:sub>
                          <m:r>
                            <a:rPr lang="en-CA" i="1">
                              <a:solidFill>
                                <a:srgbClr val="000000"/>
                              </a:solidFill>
                              <a:latin typeface="Cambria Math" panose="02040503050406030204" pitchFamily="18" charset="0"/>
                              <a:ea typeface="+mn-ea"/>
                              <a:cs typeface="+mn-cs"/>
                            </a:rPr>
                            <m:t>𝑡</m:t>
                          </m:r>
                          <m:r>
                            <a:rPr lang="en-CA" i="1">
                              <a:solidFill>
                                <a:srgbClr val="000000"/>
                              </a:solidFill>
                              <a:latin typeface="Cambria Math" panose="02040503050406030204" pitchFamily="18" charset="0"/>
                              <a:ea typeface="+mn-ea"/>
                              <a:cs typeface="+mn-cs"/>
                            </a:rPr>
                            <m:t>−1</m:t>
                          </m:r>
                        </m:sub>
                      </m:sSub>
                      <m:r>
                        <m:rPr>
                          <m:nor/>
                        </m:rPr>
                        <a:rPr lang="en-CA">
                          <a:solidFill>
                            <a:srgbClr val="000000"/>
                          </a:solidFill>
                          <a:latin typeface="Cambria Math" panose="02040503050406030204" pitchFamily="18" charset="0"/>
                          <a:ea typeface="+mn-ea"/>
                          <a:cs typeface="+mn-cs"/>
                        </a:rPr>
                        <m:t>)</m:t>
                      </m:r>
                    </m:oMath>
                  </m:oMathPara>
                </a14:m>
                <a:endParaRPr lang="en-CA" dirty="0">
                  <a:solidFill>
                    <a:srgbClr val="000000"/>
                  </a:solidFill>
                  <a:latin typeface="Times New Roman" pitchFamily="18" charset="0"/>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26241" y="3274014"/>
                <a:ext cx="3028950" cy="369332"/>
              </a:xfrm>
              <a:prstGeom prst="rect">
                <a:avLst/>
              </a:prstGeom>
              <a:blipFill>
                <a:blip r:embed="rId2"/>
                <a:stretch>
                  <a:fillRect r="-1207" b="-36066"/>
                </a:stretch>
              </a:blipFill>
            </p:spPr>
            <p:txBody>
              <a:bodyPr/>
              <a:lstStyle/>
              <a:p>
                <a:r>
                  <a:rPr lang="en-CA">
                    <a:noFill/>
                  </a:rPr>
                  <a:t> </a:t>
                </a:r>
              </a:p>
            </p:txBody>
          </p:sp>
        </mc:Fallback>
      </mc:AlternateContent>
      <p:sp>
        <p:nvSpPr>
          <p:cNvPr id="11" name="Content Placeholder 2"/>
          <p:cNvSpPr txBox="1">
            <a:spLocks/>
          </p:cNvSpPr>
          <p:nvPr/>
        </p:nvSpPr>
        <p:spPr bwMode="auto">
          <a:xfrm>
            <a:off x="1230644" y="2443017"/>
            <a:ext cx="6682713" cy="6858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57175" indent="-257175" defTabSz="685800"/>
            <a:r>
              <a:rPr lang="en-CA" sz="2100" b="0" kern="0" dirty="0">
                <a:solidFill>
                  <a:srgbClr val="000000"/>
                </a:solidFill>
                <a:latin typeface="Comic Sans MS"/>
              </a:rPr>
              <a:t>At each word </a:t>
            </a:r>
            <a:r>
              <a:rPr lang="en-CA" sz="2100" b="0" dirty="0" err="1">
                <a:solidFill>
                  <a:srgbClr val="000000"/>
                </a:solidFill>
                <a:latin typeface="Arial" panose="020B0604020202020204" pitchFamily="34" charset="0"/>
                <a:cs typeface="Arial" panose="020B0604020202020204" pitchFamily="34" charset="0"/>
              </a:rPr>
              <a:t>w</a:t>
            </a:r>
            <a:r>
              <a:rPr lang="en-CA" sz="2100" b="0" baseline="-25000" dirty="0" err="1">
                <a:solidFill>
                  <a:srgbClr val="000000"/>
                </a:solidFill>
                <a:latin typeface="Arial" panose="020B0604020202020204" pitchFamily="34" charset="0"/>
                <a:cs typeface="Arial" panose="020B0604020202020204" pitchFamily="34" charset="0"/>
              </a:rPr>
              <a:t>t</a:t>
            </a:r>
            <a:r>
              <a:rPr lang="en-CA" sz="2100" b="0" dirty="0">
                <a:solidFill>
                  <a:srgbClr val="000000"/>
                </a:solidFill>
                <a:latin typeface="Arial" panose="020B0604020202020204" pitchFamily="34" charset="0"/>
                <a:cs typeface="Arial" panose="020B0604020202020204" pitchFamily="34" charset="0"/>
              </a:rPr>
              <a:t> </a:t>
            </a:r>
            <a:r>
              <a:rPr lang="en-CA" sz="2100" b="0" kern="0" dirty="0">
                <a:solidFill>
                  <a:srgbClr val="000000"/>
                </a:solidFill>
                <a:latin typeface="Comic Sans MS"/>
              </a:rPr>
              <a:t>the cross-entropy Loss is</a:t>
            </a:r>
            <a:endParaRPr lang="en-CA" sz="2100" b="0" kern="0" dirty="0">
              <a:solidFill>
                <a:srgbClr val="000000"/>
              </a:solidFill>
              <a:latin typeface="Arial" panose="020B0604020202020204" pitchFamily="34" charset="0"/>
              <a:cs typeface="Arial" panose="020B0604020202020204" pitchFamily="34" charset="0"/>
            </a:endParaRPr>
          </a:p>
          <a:p>
            <a:pPr marL="257175" indent="-257175" defTabSz="685800"/>
            <a:endParaRPr lang="en-CA" sz="2100" b="0" kern="0" dirty="0">
              <a:solidFill>
                <a:srgbClr val="000000"/>
              </a:solidFill>
              <a:latin typeface="Comic Sans MS"/>
            </a:endParaRPr>
          </a:p>
        </p:txBody>
      </p:sp>
      <p:sp>
        <p:nvSpPr>
          <p:cNvPr id="12" name="Content Placeholder 2"/>
          <p:cNvSpPr txBox="1">
            <a:spLocks/>
          </p:cNvSpPr>
          <p:nvPr/>
        </p:nvSpPr>
        <p:spPr bwMode="auto">
          <a:xfrm>
            <a:off x="1318287" y="3855303"/>
            <a:ext cx="6682713" cy="6858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57175" indent="-257175" defTabSz="685800"/>
            <a:r>
              <a:rPr lang="en-CA" sz="2100" b="0" kern="0" dirty="0">
                <a:solidFill>
                  <a:srgbClr val="000000"/>
                </a:solidFill>
                <a:latin typeface="Comic Sans MS"/>
              </a:rPr>
              <a:t>Loss if </a:t>
            </a:r>
            <a:endParaRPr lang="en-CA" sz="2100" b="0" kern="0" dirty="0">
              <a:solidFill>
                <a:srgbClr val="000000"/>
              </a:solidFill>
              <a:latin typeface="Arial" panose="020B0604020202020204" pitchFamily="34" charset="0"/>
              <a:cs typeface="Arial" panose="020B0604020202020204" pitchFamily="34" charset="0"/>
            </a:endParaRPr>
          </a:p>
          <a:p>
            <a:pPr marL="257175" indent="-257175" defTabSz="685800"/>
            <a:endParaRPr lang="en-CA" sz="2100" b="0" kern="0" dirty="0">
              <a:solidFill>
                <a:srgbClr val="000000"/>
              </a:solidFill>
              <a:latin typeface="Comic Sans MS"/>
            </a:endParaRPr>
          </a:p>
        </p:txBody>
      </p:sp>
      <mc:AlternateContent xmlns:mc="http://schemas.openxmlformats.org/markup-compatibility/2006" xmlns:p14="http://schemas.microsoft.com/office/powerpoint/2010/main">
        <mc:Choice Requires="p14">
          <p:contentPart p14:bwMode="auto" r:id="rId3">
            <p14:nvContentPartPr>
              <p14:cNvPr id="13" name="Ink 12"/>
              <p14:cNvContentPartPr/>
              <p14:nvPr/>
            </p14:nvContentPartPr>
            <p14:xfrm>
              <a:off x="2924714" y="3578114"/>
              <a:ext cx="1541970" cy="227610"/>
            </p14:xfrm>
          </p:contentPart>
        </mc:Choice>
        <mc:Fallback xmlns="">
          <p:pic>
            <p:nvPicPr>
              <p:cNvPr id="13" name="Ink 12"/>
              <p:cNvPicPr/>
              <p:nvPr/>
            </p:nvPicPr>
            <p:blipFill>
              <a:blip r:embed="rId4"/>
              <a:stretch>
                <a:fillRect/>
              </a:stretch>
            </p:blipFill>
            <p:spPr>
              <a:xfrm>
                <a:off x="2917514" y="3564068"/>
                <a:ext cx="1563931" cy="25462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p14:cNvContentPartPr/>
              <p14:nvPr/>
            </p14:nvContentPartPr>
            <p14:xfrm>
              <a:off x="3609164" y="4145384"/>
              <a:ext cx="139860" cy="17550"/>
            </p14:xfrm>
          </p:contentPart>
        </mc:Choice>
        <mc:Fallback xmlns="">
          <p:pic>
            <p:nvPicPr>
              <p:cNvPr id="14" name="Ink 13"/>
              <p:cNvPicPr/>
              <p:nvPr/>
            </p:nvPicPr>
            <p:blipFill>
              <a:blip r:embed="rId6"/>
              <a:stretch>
                <a:fillRect/>
              </a:stretch>
            </p:blipFill>
            <p:spPr>
              <a:xfrm>
                <a:off x="3598737" y="4137146"/>
                <a:ext cx="162151" cy="3832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3584864" y="4062494"/>
              <a:ext cx="160650" cy="16740"/>
            </p14:xfrm>
          </p:contentPart>
        </mc:Choice>
        <mc:Fallback xmlns="">
          <p:pic>
            <p:nvPicPr>
              <p:cNvPr id="15" name="Ink 14"/>
              <p:cNvPicPr/>
              <p:nvPr/>
            </p:nvPicPr>
            <p:blipFill>
              <a:blip r:embed="rId8"/>
              <a:stretch>
                <a:fillRect/>
              </a:stretch>
            </p:blipFill>
            <p:spPr>
              <a:xfrm>
                <a:off x="3576579" y="4051213"/>
                <a:ext cx="177940" cy="353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p14:cNvContentPartPr/>
              <p14:nvPr/>
            </p14:nvContentPartPr>
            <p14:xfrm>
              <a:off x="3929114" y="3977984"/>
              <a:ext cx="196560" cy="208710"/>
            </p14:xfrm>
          </p:contentPart>
        </mc:Choice>
        <mc:Fallback xmlns="">
          <p:pic>
            <p:nvPicPr>
              <p:cNvPr id="16" name="Ink 15"/>
              <p:cNvPicPr/>
              <p:nvPr/>
            </p:nvPicPr>
            <p:blipFill>
              <a:blip r:embed="rId10"/>
              <a:stretch>
                <a:fillRect/>
              </a:stretch>
            </p:blipFill>
            <p:spPr>
              <a:xfrm>
                <a:off x="3922634" y="3967548"/>
                <a:ext cx="216000" cy="2317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p14:cNvContentPartPr/>
              <p14:nvPr/>
            </p14:nvContentPartPr>
            <p14:xfrm>
              <a:off x="3624284" y="4508264"/>
              <a:ext cx="138780" cy="8100"/>
            </p14:xfrm>
          </p:contentPart>
        </mc:Choice>
        <mc:Fallback xmlns="">
          <p:pic>
            <p:nvPicPr>
              <p:cNvPr id="17" name="Ink 16"/>
              <p:cNvPicPr/>
              <p:nvPr/>
            </p:nvPicPr>
            <p:blipFill>
              <a:blip r:embed="rId12"/>
              <a:stretch>
                <a:fillRect/>
              </a:stretch>
            </p:blipFill>
            <p:spPr>
              <a:xfrm>
                <a:off x="3615296" y="4498051"/>
                <a:ext cx="158195" cy="2923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p14:cNvContentPartPr/>
              <p14:nvPr/>
            </p14:nvContentPartPr>
            <p14:xfrm>
              <a:off x="3597284" y="4384874"/>
              <a:ext cx="224640" cy="13770"/>
            </p14:xfrm>
          </p:contentPart>
        </mc:Choice>
        <mc:Fallback xmlns="">
          <p:pic>
            <p:nvPicPr>
              <p:cNvPr id="18" name="Ink 17"/>
              <p:cNvPicPr/>
              <p:nvPr/>
            </p:nvPicPr>
            <p:blipFill>
              <a:blip r:embed="rId14"/>
              <a:stretch>
                <a:fillRect/>
              </a:stretch>
            </p:blipFill>
            <p:spPr>
              <a:xfrm>
                <a:off x="3590804" y="4375090"/>
                <a:ext cx="237960" cy="2971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p14:cNvContentPartPr/>
              <p14:nvPr/>
            </p14:nvContentPartPr>
            <p14:xfrm>
              <a:off x="3969614" y="4462094"/>
              <a:ext cx="16470" cy="22680"/>
            </p14:xfrm>
          </p:contentPart>
        </mc:Choice>
        <mc:Fallback xmlns="">
          <p:pic>
            <p:nvPicPr>
              <p:cNvPr id="19" name="Ink 18"/>
              <p:cNvPicPr/>
              <p:nvPr/>
            </p:nvPicPr>
            <p:blipFill>
              <a:blip r:embed="rId16"/>
              <a:stretch>
                <a:fillRect/>
              </a:stretch>
            </p:blipFill>
            <p:spPr>
              <a:xfrm>
                <a:off x="3960464" y="4453094"/>
                <a:ext cx="30012"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p14:cNvContentPartPr/>
              <p14:nvPr/>
            </p14:nvContentPartPr>
            <p14:xfrm>
              <a:off x="3965834" y="4457234"/>
              <a:ext cx="20520" cy="23490"/>
            </p14:xfrm>
          </p:contentPart>
        </mc:Choice>
        <mc:Fallback xmlns="">
          <p:pic>
            <p:nvPicPr>
              <p:cNvPr id="20" name="Ink 19"/>
              <p:cNvPicPr/>
              <p:nvPr/>
            </p:nvPicPr>
            <p:blipFill>
              <a:blip r:embed="rId18"/>
              <a:stretch>
                <a:fillRect/>
              </a:stretch>
            </p:blipFill>
            <p:spPr>
              <a:xfrm>
                <a:off x="3953954" y="4447477"/>
                <a:ext cx="42480" cy="4553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p14:cNvContentPartPr/>
              <p14:nvPr/>
            </p14:nvContentPartPr>
            <p14:xfrm>
              <a:off x="4137554" y="4309004"/>
              <a:ext cx="122040" cy="204120"/>
            </p14:xfrm>
          </p:contentPart>
        </mc:Choice>
        <mc:Fallback xmlns="">
          <p:pic>
            <p:nvPicPr>
              <p:cNvPr id="21" name="Ink 20"/>
              <p:cNvPicPr/>
              <p:nvPr/>
            </p:nvPicPr>
            <p:blipFill>
              <a:blip r:embed="rId20"/>
              <a:stretch>
                <a:fillRect/>
              </a:stretch>
            </p:blipFill>
            <p:spPr>
              <a:xfrm>
                <a:off x="4126754" y="4298204"/>
                <a:ext cx="1440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p14:cNvContentPartPr/>
              <p14:nvPr/>
            </p14:nvContentPartPr>
            <p14:xfrm>
              <a:off x="4149164" y="4328444"/>
              <a:ext cx="3510" cy="6210"/>
            </p14:xfrm>
          </p:contentPart>
        </mc:Choice>
        <mc:Fallback xmlns="">
          <p:pic>
            <p:nvPicPr>
              <p:cNvPr id="22" name="Ink 21"/>
              <p:cNvPicPr/>
              <p:nvPr/>
            </p:nvPicPr>
            <p:blipFill>
              <a:blip r:embed="rId22"/>
              <a:stretch>
                <a:fillRect/>
              </a:stretch>
            </p:blipFill>
            <p:spPr>
              <a:xfrm>
                <a:off x="4144601" y="4323959"/>
                <a:ext cx="12636" cy="151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p14:cNvContentPartPr/>
              <p14:nvPr/>
            </p14:nvContentPartPr>
            <p14:xfrm>
              <a:off x="4156454" y="4326014"/>
              <a:ext cx="142830" cy="11610"/>
            </p14:xfrm>
          </p:contentPart>
        </mc:Choice>
        <mc:Fallback xmlns="">
          <p:pic>
            <p:nvPicPr>
              <p:cNvPr id="23" name="Ink 22"/>
              <p:cNvPicPr/>
              <p:nvPr/>
            </p:nvPicPr>
            <p:blipFill>
              <a:blip r:embed="rId24"/>
              <a:stretch>
                <a:fillRect/>
              </a:stretch>
            </p:blipFill>
            <p:spPr>
              <a:xfrm>
                <a:off x="4151057" y="4316163"/>
                <a:ext cx="157581" cy="3060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p14:cNvContentPartPr/>
              <p14:nvPr/>
            </p14:nvContentPartPr>
            <p14:xfrm>
              <a:off x="3716894" y="4505834"/>
              <a:ext cx="63450" cy="4590"/>
            </p14:xfrm>
          </p:contentPart>
        </mc:Choice>
        <mc:Fallback xmlns="">
          <p:pic>
            <p:nvPicPr>
              <p:cNvPr id="24" name="Ink 23"/>
              <p:cNvPicPr/>
              <p:nvPr/>
            </p:nvPicPr>
            <p:blipFill>
              <a:blip r:embed="rId26"/>
              <a:stretch>
                <a:fillRect/>
              </a:stretch>
            </p:blipFill>
            <p:spPr>
              <a:xfrm>
                <a:off x="3712207" y="4495948"/>
                <a:ext cx="78231" cy="2400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p14:cNvContentPartPr/>
              <p14:nvPr/>
            </p14:nvContentPartPr>
            <p14:xfrm>
              <a:off x="5547494" y="4105424"/>
              <a:ext cx="166320" cy="8640"/>
            </p14:xfrm>
          </p:contentPart>
        </mc:Choice>
        <mc:Fallback xmlns="">
          <p:pic>
            <p:nvPicPr>
              <p:cNvPr id="25" name="Ink 24"/>
              <p:cNvPicPr/>
              <p:nvPr/>
            </p:nvPicPr>
            <p:blipFill>
              <a:blip r:embed="rId28"/>
              <a:stretch>
                <a:fillRect/>
              </a:stretch>
            </p:blipFill>
            <p:spPr>
              <a:xfrm>
                <a:off x="5540294" y="4094710"/>
                <a:ext cx="183240" cy="3041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p14:cNvContentPartPr/>
              <p14:nvPr/>
            </p14:nvContentPartPr>
            <p14:xfrm>
              <a:off x="5526704" y="3990134"/>
              <a:ext cx="252990" cy="11880"/>
            </p14:xfrm>
          </p:contentPart>
        </mc:Choice>
        <mc:Fallback xmlns="">
          <p:pic>
            <p:nvPicPr>
              <p:cNvPr id="26" name="Ink 25"/>
              <p:cNvPicPr/>
              <p:nvPr/>
            </p:nvPicPr>
            <p:blipFill>
              <a:blip r:embed="rId30"/>
              <a:stretch>
                <a:fillRect/>
              </a:stretch>
            </p:blipFill>
            <p:spPr>
              <a:xfrm>
                <a:off x="5521666" y="3981966"/>
                <a:ext cx="262347" cy="282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p14:cNvContentPartPr/>
              <p14:nvPr/>
            </p14:nvContentPartPr>
            <p14:xfrm>
              <a:off x="5890124" y="4059254"/>
              <a:ext cx="27810" cy="23220"/>
            </p14:xfrm>
          </p:contentPart>
        </mc:Choice>
        <mc:Fallback xmlns="">
          <p:pic>
            <p:nvPicPr>
              <p:cNvPr id="27" name="Ink 26"/>
              <p:cNvPicPr/>
              <p:nvPr/>
            </p:nvPicPr>
            <p:blipFill>
              <a:blip r:embed="rId32"/>
              <a:stretch>
                <a:fillRect/>
              </a:stretch>
            </p:blipFill>
            <p:spPr>
              <a:xfrm>
                <a:off x="5883262" y="4047281"/>
                <a:ext cx="46952" cy="3882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p14:cNvContentPartPr/>
              <p14:nvPr/>
            </p14:nvContentPartPr>
            <p14:xfrm>
              <a:off x="6086144" y="3930464"/>
              <a:ext cx="193860" cy="161190"/>
            </p14:xfrm>
          </p:contentPart>
        </mc:Choice>
        <mc:Fallback xmlns="">
          <p:pic>
            <p:nvPicPr>
              <p:cNvPr id="28" name="Ink 27"/>
              <p:cNvPicPr/>
              <p:nvPr/>
            </p:nvPicPr>
            <p:blipFill>
              <a:blip r:embed="rId34"/>
              <a:stretch>
                <a:fillRect/>
              </a:stretch>
            </p:blipFill>
            <p:spPr>
              <a:xfrm>
                <a:off x="6078577" y="3920390"/>
                <a:ext cx="208994" cy="18457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p14:cNvContentPartPr/>
              <p14:nvPr/>
            </p14:nvContentPartPr>
            <p14:xfrm>
              <a:off x="6346964" y="3924524"/>
              <a:ext cx="173610" cy="190890"/>
            </p14:xfrm>
          </p:contentPart>
        </mc:Choice>
        <mc:Fallback xmlns="">
          <p:pic>
            <p:nvPicPr>
              <p:cNvPr id="29" name="Ink 28"/>
              <p:cNvPicPr/>
              <p:nvPr/>
            </p:nvPicPr>
            <p:blipFill>
              <a:blip r:embed="rId36"/>
              <a:stretch>
                <a:fillRect/>
              </a:stretch>
            </p:blipFill>
            <p:spPr>
              <a:xfrm>
                <a:off x="6340854" y="3915160"/>
                <a:ext cx="187628" cy="21394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p14:cNvContentPartPr/>
              <p14:nvPr/>
            </p14:nvContentPartPr>
            <p14:xfrm>
              <a:off x="6382874" y="3920204"/>
              <a:ext cx="251910" cy="67770"/>
            </p14:xfrm>
          </p:contentPart>
        </mc:Choice>
        <mc:Fallback xmlns="">
          <p:pic>
            <p:nvPicPr>
              <p:cNvPr id="30" name="Ink 29"/>
              <p:cNvPicPr/>
              <p:nvPr/>
            </p:nvPicPr>
            <p:blipFill>
              <a:blip r:embed="rId38"/>
              <a:stretch>
                <a:fillRect/>
              </a:stretch>
            </p:blipFill>
            <p:spPr>
              <a:xfrm>
                <a:off x="6377836" y="3913355"/>
                <a:ext cx="268104" cy="7966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1" name="Ink 30"/>
              <p14:cNvContentPartPr/>
              <p14:nvPr/>
            </p14:nvContentPartPr>
            <p14:xfrm>
              <a:off x="5712194" y="4311164"/>
              <a:ext cx="22950" cy="11340"/>
            </p14:xfrm>
          </p:contentPart>
        </mc:Choice>
        <mc:Fallback xmlns="">
          <p:pic>
            <p:nvPicPr>
              <p:cNvPr id="31" name="Ink 30"/>
              <p:cNvPicPr/>
              <p:nvPr/>
            </p:nvPicPr>
            <p:blipFill>
              <a:blip r:embed="rId40"/>
              <a:stretch>
                <a:fillRect/>
              </a:stretch>
            </p:blipFill>
            <p:spPr>
              <a:xfrm>
                <a:off x="5703946" y="4300887"/>
                <a:ext cx="41238" cy="2799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2" name="Ink 31"/>
              <p14:cNvContentPartPr/>
              <p14:nvPr/>
            </p14:nvContentPartPr>
            <p14:xfrm>
              <a:off x="5693564" y="4519334"/>
              <a:ext cx="12420" cy="39420"/>
            </p14:xfrm>
          </p:contentPart>
        </mc:Choice>
        <mc:Fallback xmlns="">
          <p:pic>
            <p:nvPicPr>
              <p:cNvPr id="32" name="Ink 31"/>
              <p:cNvPicPr/>
              <p:nvPr/>
            </p:nvPicPr>
            <p:blipFill>
              <a:blip r:embed="rId42"/>
              <a:stretch>
                <a:fillRect/>
              </a:stretch>
            </p:blipFill>
            <p:spPr>
              <a:xfrm>
                <a:off x="5685047" y="4512101"/>
                <a:ext cx="28743" cy="5027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3" name="Ink 32"/>
              <p14:cNvContentPartPr/>
              <p14:nvPr/>
            </p14:nvContentPartPr>
            <p14:xfrm>
              <a:off x="5728934" y="4726694"/>
              <a:ext cx="13230" cy="18090"/>
            </p14:xfrm>
          </p:contentPart>
        </mc:Choice>
        <mc:Fallback xmlns="">
          <p:pic>
            <p:nvPicPr>
              <p:cNvPr id="33" name="Ink 32"/>
              <p:cNvPicPr/>
              <p:nvPr/>
            </p:nvPicPr>
            <p:blipFill>
              <a:blip r:embed="rId44"/>
              <a:stretch>
                <a:fillRect/>
              </a:stretch>
            </p:blipFill>
            <p:spPr>
              <a:xfrm>
                <a:off x="5722319" y="4721267"/>
                <a:ext cx="24255" cy="2785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4" name="Ink 33"/>
              <p14:cNvContentPartPr/>
              <p14:nvPr/>
            </p14:nvContentPartPr>
            <p14:xfrm>
              <a:off x="5712194" y="4855484"/>
              <a:ext cx="22680" cy="48600"/>
            </p14:xfrm>
          </p:contentPart>
        </mc:Choice>
        <mc:Fallback xmlns="">
          <p:pic>
            <p:nvPicPr>
              <p:cNvPr id="34" name="Ink 33"/>
              <p:cNvPicPr/>
              <p:nvPr/>
            </p:nvPicPr>
            <p:blipFill>
              <a:blip r:embed="rId46"/>
              <a:stretch>
                <a:fillRect/>
              </a:stretch>
            </p:blipFill>
            <p:spPr>
              <a:xfrm>
                <a:off x="5706794" y="4850084"/>
                <a:ext cx="403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 name="Ink 6"/>
              <p14:cNvContentPartPr/>
              <p14:nvPr/>
            </p14:nvContentPartPr>
            <p14:xfrm>
              <a:off x="1638434" y="4200734"/>
              <a:ext cx="801090" cy="73440"/>
            </p14:xfrm>
          </p:contentPart>
        </mc:Choice>
        <mc:Fallback xmlns="">
          <p:pic>
            <p:nvPicPr>
              <p:cNvPr id="7" name="Ink 6"/>
              <p:cNvPicPr/>
              <p:nvPr/>
            </p:nvPicPr>
            <p:blipFill>
              <a:blip r:embed="rId48"/>
              <a:stretch>
                <a:fillRect/>
              </a:stretch>
            </p:blipFill>
            <p:spPr>
              <a:xfrm>
                <a:off x="1630153" y="4189934"/>
                <a:ext cx="821252"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 name="Ink 7"/>
              <p14:cNvContentPartPr/>
              <p14:nvPr/>
            </p14:nvContentPartPr>
            <p14:xfrm>
              <a:off x="1491824" y="3233054"/>
              <a:ext cx="408510" cy="392040"/>
            </p14:xfrm>
          </p:contentPart>
        </mc:Choice>
        <mc:Fallback xmlns="">
          <p:pic>
            <p:nvPicPr>
              <p:cNvPr id="8" name="Ink 7"/>
              <p:cNvPicPr/>
              <p:nvPr/>
            </p:nvPicPr>
            <p:blipFill>
              <a:blip r:embed="rId50"/>
              <a:stretch>
                <a:fillRect/>
              </a:stretch>
            </p:blipFill>
            <p:spPr>
              <a:xfrm>
                <a:off x="1480296" y="3220803"/>
                <a:ext cx="432286" cy="41726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 name="Ink 9"/>
              <p14:cNvContentPartPr/>
              <p14:nvPr/>
            </p14:nvContentPartPr>
            <p14:xfrm>
              <a:off x="4505024" y="3987164"/>
              <a:ext cx="151740" cy="151740"/>
            </p14:xfrm>
          </p:contentPart>
        </mc:Choice>
        <mc:Fallback xmlns="">
          <p:pic>
            <p:nvPicPr>
              <p:cNvPr id="10" name="Ink 9"/>
              <p:cNvPicPr/>
              <p:nvPr/>
            </p:nvPicPr>
            <p:blipFill>
              <a:blip r:embed="rId52"/>
              <a:stretch>
                <a:fillRect/>
              </a:stretch>
            </p:blipFill>
            <p:spPr>
              <a:xfrm>
                <a:off x="4492439" y="3973860"/>
                <a:ext cx="177270" cy="17906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p14:cNvContentPartPr/>
              <p14:nvPr/>
            </p14:nvContentPartPr>
            <p14:xfrm>
              <a:off x="4581974" y="4290644"/>
              <a:ext cx="149310" cy="243810"/>
            </p14:xfrm>
          </p:contentPart>
        </mc:Choice>
        <mc:Fallback xmlns="">
          <p:pic>
            <p:nvPicPr>
              <p:cNvPr id="35" name="Ink 34"/>
              <p:cNvPicPr/>
              <p:nvPr/>
            </p:nvPicPr>
            <p:blipFill>
              <a:blip r:embed="rId54"/>
              <a:stretch>
                <a:fillRect/>
              </a:stretch>
            </p:blipFill>
            <p:spPr>
              <a:xfrm>
                <a:off x="4576217" y="4279480"/>
                <a:ext cx="167299" cy="267579"/>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6" name="Ink 35"/>
              <p14:cNvContentPartPr/>
              <p14:nvPr/>
            </p14:nvContentPartPr>
            <p14:xfrm>
              <a:off x="6855104" y="3837314"/>
              <a:ext cx="187920" cy="230580"/>
            </p14:xfrm>
          </p:contentPart>
        </mc:Choice>
        <mc:Fallback xmlns="">
          <p:pic>
            <p:nvPicPr>
              <p:cNvPr id="36" name="Ink 35"/>
              <p:cNvPicPr/>
              <p:nvPr/>
            </p:nvPicPr>
            <p:blipFill>
              <a:blip r:embed="rId56"/>
              <a:stretch>
                <a:fillRect/>
              </a:stretch>
            </p:blipFill>
            <p:spPr>
              <a:xfrm>
                <a:off x="6842528" y="3825803"/>
                <a:ext cx="215587" cy="255760"/>
              </a:xfrm>
              <a:prstGeom prst="rect">
                <a:avLst/>
              </a:prstGeom>
            </p:spPr>
          </p:pic>
        </mc:Fallback>
      </mc:AlternateContent>
    </p:spTree>
    <p:extLst>
      <p:ext uri="{BB962C8B-B14F-4D97-AF65-F5344CB8AC3E}">
        <p14:creationId xmlns:p14="http://schemas.microsoft.com/office/powerpoint/2010/main" val="32494722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385"/>
            <a:ext cx="7391400" cy="941514"/>
          </a:xfrm>
        </p:spPr>
        <p:txBody>
          <a:bodyPr/>
          <a:lstStyle/>
          <a:p>
            <a:r>
              <a:rPr lang="en-CA" dirty="0" smtClean="0"/>
              <a:t>What info is stored in matrix  E = E’ </a:t>
            </a:r>
            <a:r>
              <a:rPr lang="en-CA" baseline="30000" dirty="0" smtClean="0"/>
              <a:t>T</a:t>
            </a:r>
            <a:r>
              <a:rPr lang="en-CA" dirty="0" smtClean="0"/>
              <a:t> ?</a:t>
            </a:r>
            <a:endParaRPr lang="en-CA" dirty="0"/>
          </a:p>
        </p:txBody>
      </p:sp>
      <p:sp>
        <p:nvSpPr>
          <p:cNvPr id="3" name="Content Placeholder 2"/>
          <p:cNvSpPr>
            <a:spLocks noGrp="1"/>
          </p:cNvSpPr>
          <p:nvPr>
            <p:ph idx="1"/>
          </p:nvPr>
        </p:nvSpPr>
        <p:spPr>
          <a:xfrm>
            <a:off x="228600" y="1885950"/>
            <a:ext cx="8915400" cy="3486150"/>
          </a:xfrm>
        </p:spPr>
        <p:txBody>
          <a:bodyPr/>
          <a:lstStyle/>
          <a:p>
            <a:pPr>
              <a:spcAft>
                <a:spcPts val="450"/>
              </a:spcAft>
            </a:pPr>
            <a:r>
              <a:rPr lang="en-CA" b="0" dirty="0" smtClean="0"/>
              <a:t>It gives us a dense continuous vector representation for each word (called </a:t>
            </a:r>
            <a:r>
              <a:rPr lang="en-CA" b="0" dirty="0" smtClean="0">
                <a:solidFill>
                  <a:schemeClr val="accent6"/>
                </a:solidFill>
              </a:rPr>
              <a:t>word embedding</a:t>
            </a:r>
            <a:r>
              <a:rPr lang="en-CA" b="0" dirty="0" smtClean="0"/>
              <a:t>)</a:t>
            </a:r>
          </a:p>
          <a:p>
            <a:pPr>
              <a:spcAft>
                <a:spcPts val="450"/>
              </a:spcAft>
            </a:pPr>
            <a:r>
              <a:rPr lang="en-CA" b="0" dirty="0" smtClean="0"/>
              <a:t>When this is learned in slightly different settings </a:t>
            </a:r>
            <a:r>
              <a:rPr lang="en-CA" sz="1800" b="0" dirty="0"/>
              <a:t>(e.g., to predict the probability of a word given x words on the right and x words on the left, aka </a:t>
            </a:r>
            <a:r>
              <a:rPr lang="en-CA" sz="1800" b="0" dirty="0">
                <a:solidFill>
                  <a:schemeClr val="accent6"/>
                </a:solidFill>
              </a:rPr>
              <a:t>continuous bag-of-words </a:t>
            </a:r>
            <a:r>
              <a:rPr lang="en-CA" sz="1800" b="0" dirty="0"/>
              <a:t>(</a:t>
            </a:r>
            <a:r>
              <a:rPr lang="en-CA" sz="1800" b="0" dirty="0" err="1"/>
              <a:t>CBoW</a:t>
            </a:r>
            <a:r>
              <a:rPr lang="en-CA" sz="1800" b="0" dirty="0"/>
              <a:t>))  </a:t>
            </a:r>
            <a:r>
              <a:rPr lang="en-CA" b="0" dirty="0" smtClean="0"/>
              <a:t>=&gt; </a:t>
            </a:r>
            <a:r>
              <a:rPr lang="en-CA" b="0" kern="1200" dirty="0" err="1" smtClean="0">
                <a:cs typeface="Arial" panose="020B0604020202020204" pitchFamily="34" charset="0"/>
              </a:rPr>
              <a:t>embeddings</a:t>
            </a:r>
            <a:r>
              <a:rPr lang="en-CA" b="0" kern="1200" dirty="0" smtClean="0">
                <a:cs typeface="Arial" panose="020B0604020202020204" pitchFamily="34" charset="0"/>
              </a:rPr>
              <a:t> very </a:t>
            </a:r>
            <a:r>
              <a:rPr lang="en-CA" b="0" kern="1200" dirty="0">
                <a:cs typeface="Arial" panose="020B0604020202020204" pitchFamily="34" charset="0"/>
              </a:rPr>
              <a:t>well reflects underlying </a:t>
            </a:r>
            <a:r>
              <a:rPr lang="en-CA" b="0" kern="1200" dirty="0" smtClean="0">
                <a:cs typeface="Arial" panose="020B0604020202020204" pitchFamily="34" charset="0"/>
              </a:rPr>
              <a:t>structures of words</a:t>
            </a:r>
          </a:p>
          <a:p>
            <a:pPr>
              <a:spcAft>
                <a:spcPts val="450"/>
              </a:spcAft>
            </a:pPr>
            <a:r>
              <a:rPr lang="en-CA" b="0" kern="1200" dirty="0" smtClean="0">
                <a:cs typeface="Arial" panose="020B0604020202020204" pitchFamily="34" charset="0"/>
              </a:rPr>
              <a:t>Can also be learned in the context of RNNs</a:t>
            </a:r>
          </a:p>
          <a:p>
            <a:pPr>
              <a:spcAft>
                <a:spcPts val="450"/>
              </a:spcAft>
            </a:pPr>
            <a:r>
              <a:rPr lang="en-CA" b="0" kern="1200" dirty="0">
                <a:cs typeface="Arial" panose="020B0604020202020204" pitchFamily="34" charset="0"/>
              </a:rPr>
              <a:t>T</a:t>
            </a:r>
            <a:r>
              <a:rPr lang="en-CA" b="0" kern="1200" dirty="0" smtClean="0">
                <a:cs typeface="Arial" panose="020B0604020202020204" pitchFamily="34" charset="0"/>
              </a:rPr>
              <a:t>his </a:t>
            </a:r>
            <a:r>
              <a:rPr lang="en-CA" b="0" kern="1200" dirty="0">
                <a:cs typeface="Arial" panose="020B0604020202020204" pitchFamily="34" charset="0"/>
              </a:rPr>
              <a:t>has become </a:t>
            </a:r>
            <a:r>
              <a:rPr lang="en-CA" b="0" kern="1200" dirty="0" smtClean="0">
                <a:cs typeface="Arial" panose="020B0604020202020204" pitchFamily="34" charset="0"/>
              </a:rPr>
              <a:t>a key model for words in NLP</a:t>
            </a:r>
            <a:endParaRPr lang="en-CA" b="0" dirty="0">
              <a:cs typeface="Arial" panose="020B0604020202020204" pitchFamily="34" charset="0"/>
            </a:endParaRPr>
          </a:p>
        </p:txBody>
      </p:sp>
      <p:sp>
        <p:nvSpPr>
          <p:cNvPr id="4" name="Date Placeholder 3"/>
          <p:cNvSpPr>
            <a:spLocks noGrp="1"/>
          </p:cNvSpPr>
          <p:nvPr>
            <p:ph type="dt" sz="half" idx="10"/>
          </p:nvPr>
        </p:nvSpPr>
        <p:spPr>
          <a:xfrm>
            <a:off x="1657350" y="4800600"/>
            <a:ext cx="1428750" cy="342900"/>
          </a:xfrm>
        </p:spPr>
        <p:txBody>
          <a:bodyPr/>
          <a:lstStyle/>
          <a:p>
            <a:pPr defTabSz="685800">
              <a:defRPr/>
            </a:pPr>
            <a:fld id="{23070AED-1DE7-41E7-983E-439F4198E78F}" type="datetime1">
              <a:rPr lang="en-US">
                <a:solidFill>
                  <a:srgbClr val="000000"/>
                </a:solidFill>
                <a:latin typeface="Times New Roman" pitchFamily="18" charset="0"/>
                <a:ea typeface="+mn-ea"/>
                <a:cs typeface="+mn-cs"/>
              </a:rPr>
              <a:pPr defTabSz="685800">
                <a:defRPr/>
              </a:pPr>
              <a:t>2/25/2019</a:t>
            </a:fld>
            <a:endParaRPr lang="en-US" dirty="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a:xfrm>
            <a:off x="3486150" y="4800600"/>
            <a:ext cx="2171700" cy="342900"/>
          </a:xfrm>
        </p:spPr>
        <p:txBody>
          <a:bodyPr/>
          <a:lstStyle/>
          <a:p>
            <a:pPr defTabSz="685800">
              <a:defRPr/>
            </a:pPr>
            <a:r>
              <a:rPr lang="en-US">
                <a:solidFill>
                  <a:srgbClr val="000000"/>
                </a:solidFill>
                <a:latin typeface="Times New Roman" pitchFamily="18" charset="0"/>
                <a:ea typeface="+mn-ea"/>
                <a:cs typeface="+mn-cs"/>
              </a:rPr>
              <a:t>CPSC503 Winter 2019</a:t>
            </a:r>
            <a:endParaRPr lang="en-US" dirty="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59</a:t>
            </a:fld>
            <a:endParaRPr lang="en-US">
              <a:solidFill>
                <a:srgbClr val="000000"/>
              </a:solidFill>
              <a:latin typeface="Times New Roman" pitchFamily="18"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1287626" y="817849"/>
              <a:ext cx="1060200" cy="674640"/>
            </p14:xfrm>
          </p:contentPart>
        </mc:Choice>
        <mc:Fallback xmlns="">
          <p:pic>
            <p:nvPicPr>
              <p:cNvPr id="10" name="Ink 9"/>
              <p:cNvPicPr/>
              <p:nvPr/>
            </p:nvPicPr>
            <p:blipFill>
              <a:blip r:embed="rId4"/>
              <a:stretch>
                <a:fillRect/>
              </a:stretch>
            </p:blipFill>
            <p:spPr>
              <a:xfrm>
                <a:off x="1277546" y="812809"/>
                <a:ext cx="1081080" cy="689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 name="Ink 29"/>
              <p14:cNvContentPartPr/>
              <p14:nvPr/>
            </p14:nvContentPartPr>
            <p14:xfrm>
              <a:off x="4353386" y="791209"/>
              <a:ext cx="993600" cy="1079280"/>
            </p14:xfrm>
          </p:contentPart>
        </mc:Choice>
        <mc:Fallback xmlns="">
          <p:pic>
            <p:nvPicPr>
              <p:cNvPr id="30" name="Ink 29"/>
              <p:cNvPicPr/>
              <p:nvPr/>
            </p:nvPicPr>
            <p:blipFill>
              <a:blip r:embed="rId6"/>
              <a:stretch>
                <a:fillRect/>
              </a:stretch>
            </p:blipFill>
            <p:spPr>
              <a:xfrm>
                <a:off x="4342946" y="786529"/>
                <a:ext cx="1009800" cy="1094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6" name="Ink 45"/>
              <p14:cNvContentPartPr/>
              <p14:nvPr/>
            </p14:nvContentPartPr>
            <p14:xfrm>
              <a:off x="2755346" y="1033489"/>
              <a:ext cx="379440" cy="612000"/>
            </p14:xfrm>
          </p:contentPart>
        </mc:Choice>
        <mc:Fallback xmlns="">
          <p:pic>
            <p:nvPicPr>
              <p:cNvPr id="46" name="Ink 45"/>
              <p:cNvPicPr/>
              <p:nvPr/>
            </p:nvPicPr>
            <p:blipFill>
              <a:blip r:embed="rId8"/>
              <a:stretch>
                <a:fillRect/>
              </a:stretch>
            </p:blipFill>
            <p:spPr>
              <a:xfrm>
                <a:off x="2751386" y="1026649"/>
                <a:ext cx="392760" cy="62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8" name="Ink 47"/>
              <p14:cNvContentPartPr/>
              <p14:nvPr/>
            </p14:nvContentPartPr>
            <p14:xfrm>
              <a:off x="1530626" y="1029529"/>
              <a:ext cx="339120" cy="680400"/>
            </p14:xfrm>
          </p:contentPart>
        </mc:Choice>
        <mc:Fallback xmlns="">
          <p:pic>
            <p:nvPicPr>
              <p:cNvPr id="48" name="Ink 47"/>
              <p:cNvPicPr/>
              <p:nvPr/>
            </p:nvPicPr>
            <p:blipFill>
              <a:blip r:embed="rId10"/>
              <a:stretch>
                <a:fillRect/>
              </a:stretch>
            </p:blipFill>
            <p:spPr>
              <a:xfrm>
                <a:off x="1522346" y="1023409"/>
                <a:ext cx="354960" cy="696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Ink 48"/>
              <p14:cNvContentPartPr/>
              <p14:nvPr/>
            </p14:nvContentPartPr>
            <p14:xfrm>
              <a:off x="961106" y="865729"/>
              <a:ext cx="346320" cy="373680"/>
            </p14:xfrm>
          </p:contentPart>
        </mc:Choice>
        <mc:Fallback xmlns="">
          <p:pic>
            <p:nvPicPr>
              <p:cNvPr id="49" name="Ink 48"/>
              <p:cNvPicPr/>
              <p:nvPr/>
            </p:nvPicPr>
            <p:blipFill>
              <a:blip r:embed="rId12"/>
              <a:stretch>
                <a:fillRect/>
              </a:stretch>
            </p:blipFill>
            <p:spPr>
              <a:xfrm>
                <a:off x="956786" y="860689"/>
                <a:ext cx="35964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7" name="Ink 56"/>
              <p14:cNvContentPartPr/>
              <p14:nvPr/>
            </p14:nvContentPartPr>
            <p14:xfrm>
              <a:off x="5688626" y="996769"/>
              <a:ext cx="2160" cy="1800"/>
            </p14:xfrm>
          </p:contentPart>
        </mc:Choice>
        <mc:Fallback xmlns="">
          <p:pic>
            <p:nvPicPr>
              <p:cNvPr id="57" name="Ink 56"/>
              <p:cNvPicPr/>
              <p:nvPr/>
            </p:nvPicPr>
            <p:blipFill>
              <a:blip r:embed="rId14"/>
              <a:stretch>
                <a:fillRect/>
              </a:stretch>
            </p:blipFill>
            <p:spPr>
              <a:xfrm>
                <a:off x="5683946" y="992089"/>
                <a:ext cx="129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8" name="Ink 57"/>
              <p14:cNvContentPartPr/>
              <p14:nvPr/>
            </p14:nvContentPartPr>
            <p14:xfrm>
              <a:off x="5694746" y="992809"/>
              <a:ext cx="176760" cy="896400"/>
            </p14:xfrm>
          </p:contentPart>
        </mc:Choice>
        <mc:Fallback xmlns="">
          <p:pic>
            <p:nvPicPr>
              <p:cNvPr id="58" name="Ink 57"/>
              <p:cNvPicPr/>
              <p:nvPr/>
            </p:nvPicPr>
            <p:blipFill>
              <a:blip r:embed="rId16"/>
              <a:stretch>
                <a:fillRect/>
              </a:stretch>
            </p:blipFill>
            <p:spPr>
              <a:xfrm>
                <a:off x="5688266" y="984169"/>
                <a:ext cx="192960" cy="914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0" name="Ink 59"/>
              <p14:cNvContentPartPr/>
              <p14:nvPr/>
            </p14:nvContentPartPr>
            <p14:xfrm>
              <a:off x="4086266" y="978049"/>
              <a:ext cx="235800" cy="284400"/>
            </p14:xfrm>
          </p:contentPart>
        </mc:Choice>
        <mc:Fallback xmlns="">
          <p:pic>
            <p:nvPicPr>
              <p:cNvPr id="60" name="Ink 59"/>
              <p:cNvPicPr/>
              <p:nvPr/>
            </p:nvPicPr>
            <p:blipFill>
              <a:blip r:embed="rId18"/>
              <a:stretch>
                <a:fillRect/>
              </a:stretch>
            </p:blipFill>
            <p:spPr>
              <a:xfrm>
                <a:off x="4080506" y="968329"/>
                <a:ext cx="2494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4" name="Ink 73"/>
              <p14:cNvContentPartPr/>
              <p14:nvPr/>
            </p14:nvContentPartPr>
            <p14:xfrm>
              <a:off x="4114706" y="1051849"/>
              <a:ext cx="355320" cy="35280"/>
            </p14:xfrm>
          </p:contentPart>
        </mc:Choice>
        <mc:Fallback xmlns="">
          <p:pic>
            <p:nvPicPr>
              <p:cNvPr id="74" name="Ink 73"/>
              <p:cNvPicPr/>
              <p:nvPr/>
            </p:nvPicPr>
            <p:blipFill>
              <a:blip r:embed="rId20"/>
              <a:stretch>
                <a:fillRect/>
              </a:stretch>
            </p:blipFill>
            <p:spPr>
              <a:xfrm>
                <a:off x="4077266" y="974809"/>
                <a:ext cx="4370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5" name="Ink 74"/>
              <p14:cNvContentPartPr/>
              <p14:nvPr/>
            </p14:nvContentPartPr>
            <p14:xfrm>
              <a:off x="4104266" y="1250569"/>
              <a:ext cx="6480" cy="3240"/>
            </p14:xfrm>
          </p:contentPart>
        </mc:Choice>
        <mc:Fallback xmlns="">
          <p:pic>
            <p:nvPicPr>
              <p:cNvPr id="75" name="Ink 74"/>
              <p:cNvPicPr/>
              <p:nvPr/>
            </p:nvPicPr>
            <p:blipFill>
              <a:blip r:embed="rId22"/>
              <a:stretch>
                <a:fillRect/>
              </a:stretch>
            </p:blipFill>
            <p:spPr>
              <a:xfrm>
                <a:off x="4074026" y="1177489"/>
                <a:ext cx="730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6" name="Ink 75"/>
              <p14:cNvContentPartPr/>
              <p14:nvPr/>
            </p14:nvContentPartPr>
            <p14:xfrm>
              <a:off x="4114346" y="1257769"/>
              <a:ext cx="261720" cy="65160"/>
            </p14:xfrm>
          </p:contentPart>
        </mc:Choice>
        <mc:Fallback xmlns="">
          <p:pic>
            <p:nvPicPr>
              <p:cNvPr id="76" name="Ink 75"/>
              <p:cNvPicPr/>
              <p:nvPr/>
            </p:nvPicPr>
            <p:blipFill>
              <a:blip r:embed="rId24"/>
              <a:stretch>
                <a:fillRect/>
              </a:stretch>
            </p:blipFill>
            <p:spPr>
              <a:xfrm>
                <a:off x="4074026" y="1176769"/>
                <a:ext cx="3528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7" name="Ink 76"/>
              <p14:cNvContentPartPr/>
              <p14:nvPr/>
            </p14:nvContentPartPr>
            <p14:xfrm>
              <a:off x="6083186" y="449929"/>
              <a:ext cx="254520" cy="9360"/>
            </p14:xfrm>
          </p:contentPart>
        </mc:Choice>
        <mc:Fallback xmlns="">
          <p:pic>
            <p:nvPicPr>
              <p:cNvPr id="77" name="Ink 76"/>
              <p:cNvPicPr/>
              <p:nvPr/>
            </p:nvPicPr>
            <p:blipFill>
              <a:blip r:embed="rId26"/>
              <a:stretch>
                <a:fillRect/>
              </a:stretch>
            </p:blipFill>
            <p:spPr>
              <a:xfrm>
                <a:off x="6040706" y="337609"/>
                <a:ext cx="3445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8" name="Ink 77"/>
              <p14:cNvContentPartPr/>
              <p14:nvPr/>
            </p14:nvContentPartPr>
            <p14:xfrm>
              <a:off x="6109826" y="621289"/>
              <a:ext cx="222480" cy="7920"/>
            </p14:xfrm>
          </p:contentPart>
        </mc:Choice>
        <mc:Fallback xmlns="">
          <p:pic>
            <p:nvPicPr>
              <p:cNvPr id="78" name="Ink 77"/>
              <p:cNvPicPr/>
              <p:nvPr/>
            </p:nvPicPr>
            <p:blipFill>
              <a:blip r:embed="rId28"/>
              <a:stretch>
                <a:fillRect/>
              </a:stretch>
            </p:blipFill>
            <p:spPr>
              <a:xfrm>
                <a:off x="6088946" y="526969"/>
                <a:ext cx="26676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9" name="Ink 78"/>
              <p14:cNvContentPartPr/>
              <p14:nvPr/>
            </p14:nvContentPartPr>
            <p14:xfrm>
              <a:off x="6195506" y="764209"/>
              <a:ext cx="137160" cy="14760"/>
            </p14:xfrm>
          </p:contentPart>
        </mc:Choice>
        <mc:Fallback xmlns="">
          <p:pic>
            <p:nvPicPr>
              <p:cNvPr id="79" name="Ink 78"/>
              <p:cNvPicPr/>
              <p:nvPr/>
            </p:nvPicPr>
            <p:blipFill>
              <a:blip r:embed="rId30"/>
              <a:stretch>
                <a:fillRect/>
              </a:stretch>
            </p:blipFill>
            <p:spPr>
              <a:xfrm>
                <a:off x="6176066" y="687169"/>
                <a:ext cx="18000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0" name="Ink 79"/>
              <p14:cNvContentPartPr/>
              <p14:nvPr/>
            </p14:nvContentPartPr>
            <p14:xfrm>
              <a:off x="6794906" y="503929"/>
              <a:ext cx="316080" cy="21240"/>
            </p14:xfrm>
          </p:contentPart>
        </mc:Choice>
        <mc:Fallback xmlns="">
          <p:pic>
            <p:nvPicPr>
              <p:cNvPr id="80" name="Ink 79"/>
              <p:cNvPicPr/>
              <p:nvPr/>
            </p:nvPicPr>
            <p:blipFill>
              <a:blip r:embed="rId32"/>
              <a:stretch>
                <a:fillRect/>
              </a:stretch>
            </p:blipFill>
            <p:spPr>
              <a:xfrm>
                <a:off x="6758186" y="394489"/>
                <a:ext cx="40572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1" name="Ink 80"/>
              <p14:cNvContentPartPr/>
              <p14:nvPr/>
            </p14:nvContentPartPr>
            <p14:xfrm>
              <a:off x="6763586" y="737929"/>
              <a:ext cx="317520" cy="28800"/>
            </p14:xfrm>
          </p:contentPart>
        </mc:Choice>
        <mc:Fallback xmlns="">
          <p:pic>
            <p:nvPicPr>
              <p:cNvPr id="81" name="Ink 80"/>
              <p:cNvPicPr/>
              <p:nvPr/>
            </p:nvPicPr>
            <p:blipFill>
              <a:blip r:embed="rId34"/>
              <a:stretch>
                <a:fillRect/>
              </a:stretch>
            </p:blipFill>
            <p:spPr>
              <a:xfrm>
                <a:off x="6735146" y="632809"/>
                <a:ext cx="39852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2" name="Ink 81"/>
              <p14:cNvContentPartPr/>
              <p14:nvPr/>
            </p14:nvContentPartPr>
            <p14:xfrm>
              <a:off x="905306" y="937369"/>
              <a:ext cx="580680" cy="44640"/>
            </p14:xfrm>
          </p:contentPart>
        </mc:Choice>
        <mc:Fallback xmlns="">
          <p:pic>
            <p:nvPicPr>
              <p:cNvPr id="82" name="Ink 81"/>
              <p:cNvPicPr/>
              <p:nvPr/>
            </p:nvPicPr>
            <p:blipFill>
              <a:blip r:embed="rId36"/>
              <a:stretch>
                <a:fillRect/>
              </a:stretch>
            </p:blipFill>
            <p:spPr>
              <a:xfrm>
                <a:off x="861386" y="823249"/>
                <a:ext cx="6818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3" name="Ink 82"/>
              <p14:cNvContentPartPr/>
              <p14:nvPr/>
            </p14:nvContentPartPr>
            <p14:xfrm>
              <a:off x="965426" y="1145449"/>
              <a:ext cx="9360" cy="5400"/>
            </p14:xfrm>
          </p:contentPart>
        </mc:Choice>
        <mc:Fallback xmlns="">
          <p:pic>
            <p:nvPicPr>
              <p:cNvPr id="83" name="Ink 82"/>
              <p:cNvPicPr/>
              <p:nvPr/>
            </p:nvPicPr>
            <p:blipFill>
              <a:blip r:embed="rId38"/>
              <a:stretch>
                <a:fillRect/>
              </a:stretch>
            </p:blipFill>
            <p:spPr>
              <a:xfrm>
                <a:off x="940946" y="1095409"/>
                <a:ext cx="5868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4" name="Ink 83"/>
              <p14:cNvContentPartPr/>
              <p14:nvPr/>
            </p14:nvContentPartPr>
            <p14:xfrm>
              <a:off x="979826" y="1119169"/>
              <a:ext cx="404280" cy="43200"/>
            </p14:xfrm>
          </p:contentPart>
        </mc:Choice>
        <mc:Fallback xmlns="">
          <p:pic>
            <p:nvPicPr>
              <p:cNvPr id="84" name="Ink 83"/>
              <p:cNvPicPr/>
              <p:nvPr/>
            </p:nvPicPr>
            <p:blipFill>
              <a:blip r:embed="rId40"/>
              <a:stretch>
                <a:fillRect/>
              </a:stretch>
            </p:blipFill>
            <p:spPr>
              <a:xfrm>
                <a:off x="953906" y="1004689"/>
                <a:ext cx="4863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4" name="Ink 93"/>
              <p14:cNvContentPartPr/>
              <p14:nvPr/>
            </p14:nvContentPartPr>
            <p14:xfrm>
              <a:off x="7157786" y="339769"/>
              <a:ext cx="313200" cy="846720"/>
            </p14:xfrm>
          </p:contentPart>
        </mc:Choice>
        <mc:Fallback xmlns="">
          <p:pic>
            <p:nvPicPr>
              <p:cNvPr id="94" name="Ink 93"/>
              <p:cNvPicPr/>
              <p:nvPr/>
            </p:nvPicPr>
            <p:blipFill>
              <a:blip r:embed="rId42"/>
              <a:stretch>
                <a:fillRect/>
              </a:stretch>
            </p:blipFill>
            <p:spPr>
              <a:xfrm>
                <a:off x="7151306" y="335089"/>
                <a:ext cx="330120" cy="8618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5" name="Ink 94"/>
              <p14:cNvContentPartPr/>
              <p14:nvPr/>
            </p14:nvContentPartPr>
            <p14:xfrm>
              <a:off x="7471706" y="991729"/>
              <a:ext cx="1453680" cy="916920"/>
            </p14:xfrm>
          </p:contentPart>
        </mc:Choice>
        <mc:Fallback xmlns="">
          <p:pic>
            <p:nvPicPr>
              <p:cNvPr id="95" name="Ink 94"/>
              <p:cNvPicPr/>
              <p:nvPr/>
            </p:nvPicPr>
            <p:blipFill>
              <a:blip r:embed="rId44"/>
              <a:stretch>
                <a:fillRect/>
              </a:stretch>
            </p:blipFill>
            <p:spPr>
              <a:xfrm>
                <a:off x="7465226" y="979129"/>
                <a:ext cx="1468440" cy="9406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1" name="Ink 120"/>
              <p14:cNvContentPartPr/>
              <p14:nvPr/>
            </p14:nvContentPartPr>
            <p14:xfrm>
              <a:off x="7456946" y="1568809"/>
              <a:ext cx="141840" cy="203040"/>
            </p14:xfrm>
          </p:contentPart>
        </mc:Choice>
        <mc:Fallback xmlns="">
          <p:pic>
            <p:nvPicPr>
              <p:cNvPr id="121" name="Ink 120"/>
              <p:cNvPicPr/>
              <p:nvPr/>
            </p:nvPicPr>
            <p:blipFill>
              <a:blip r:embed="rId46"/>
              <a:stretch>
                <a:fillRect/>
              </a:stretch>
            </p:blipFill>
            <p:spPr>
              <a:xfrm>
                <a:off x="7445066" y="1558369"/>
                <a:ext cx="163440" cy="226440"/>
              </a:xfrm>
              <a:prstGeom prst="rect">
                <a:avLst/>
              </a:prstGeom>
            </p:spPr>
          </p:pic>
        </mc:Fallback>
      </mc:AlternateContent>
    </p:spTree>
    <p:extLst>
      <p:ext uri="{BB962C8B-B14F-4D97-AF65-F5344CB8AC3E}">
        <p14:creationId xmlns:p14="http://schemas.microsoft.com/office/powerpoint/2010/main" val="887124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Introduction</a:t>
            </a:r>
          </a:p>
          <a:p>
            <a:endParaRPr lang="en-US" sz="3600" dirty="0">
              <a:solidFill>
                <a:srgbClr val="A4001D"/>
              </a:solidFill>
              <a:ea typeface="ＭＳ Ｐゴシック" charset="0"/>
              <a:cs typeface="Calibri"/>
            </a:endParaRPr>
          </a:p>
        </p:txBody>
      </p:sp>
      <p:sp>
        <p:nvSpPr>
          <p:cNvPr id="2" name="TextBox 1"/>
          <p:cNvSpPr txBox="1"/>
          <p:nvPr/>
        </p:nvSpPr>
        <p:spPr>
          <a:xfrm>
            <a:off x="457210" y="4552950"/>
            <a:ext cx="3179397" cy="369332"/>
          </a:xfrm>
          <a:prstGeom prst="rect">
            <a:avLst/>
          </a:prstGeom>
          <a:noFill/>
        </p:spPr>
        <p:txBody>
          <a:bodyPr wrap="none" rtlCol="0">
            <a:spAutoFit/>
          </a:bodyPr>
          <a:lstStyle/>
          <a:p>
            <a:r>
              <a:rPr lang="en-CA" sz="1800" dirty="0" smtClean="0">
                <a:latin typeface="+mn-lt"/>
              </a:rPr>
              <a:t>Slides Source: </a:t>
            </a:r>
            <a:r>
              <a:rPr lang="en-CA" sz="1800" dirty="0" err="1" smtClean="0">
                <a:latin typeface="+mn-lt"/>
              </a:rPr>
              <a:t>Jurafsky</a:t>
            </a:r>
            <a:r>
              <a:rPr lang="en-CA" sz="1800" dirty="0" smtClean="0">
                <a:latin typeface="+mn-lt"/>
              </a:rPr>
              <a:t> &amp; Martin</a:t>
            </a:r>
            <a:endParaRPr lang="en-CA" sz="1800" dirty="0">
              <a:latin typeface="+mn-lt"/>
            </a:endParaRPr>
          </a:p>
        </p:txBody>
      </p:sp>
      <p:sp>
        <p:nvSpPr>
          <p:cNvPr id="5" name="Rectangle 5"/>
          <p:cNvSpPr txBox="1">
            <a:spLocks noChangeArrowheads="1"/>
          </p:cNvSpPr>
          <p:nvPr/>
        </p:nvSpPr>
        <p:spPr bwMode="auto">
          <a:xfrm>
            <a:off x="-112815" y="1885950"/>
            <a:ext cx="923801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r>
              <a:rPr lang="en-US" sz="2800" kern="0" dirty="0" smtClean="0">
                <a:latin typeface="Calibri (Headings)"/>
                <a:cs typeface="Calibri (Headings)"/>
              </a:rPr>
              <a:t>For word similarity and beyond (word </a:t>
            </a:r>
            <a:r>
              <a:rPr lang="en-US" sz="2800" kern="0" dirty="0" err="1" smtClean="0">
                <a:latin typeface="Calibri (Headings)"/>
                <a:cs typeface="Calibri (Headings)"/>
              </a:rPr>
              <a:t>embeddings</a:t>
            </a:r>
            <a:r>
              <a:rPr lang="en-US" sz="2800" kern="0" dirty="0" smtClean="0">
                <a:latin typeface="Calibri (Headings)"/>
                <a:cs typeface="Calibri (Headings)"/>
              </a:rPr>
              <a:t>)</a:t>
            </a:r>
            <a:endParaRPr lang="en-US" sz="2800" kern="0" dirty="0">
              <a:latin typeface="Calibri (Headings)"/>
              <a:ea typeface="ＭＳ Ｐゴシック" charset="0"/>
              <a:cs typeface="Calibri (Headings)"/>
            </a:endParaRPr>
          </a:p>
        </p:txBody>
      </p:sp>
    </p:spTree>
    <p:extLst>
      <p:ext uri="{BB962C8B-B14F-4D97-AF65-F5344CB8AC3E}">
        <p14:creationId xmlns:p14="http://schemas.microsoft.com/office/powerpoint/2010/main" val="73151800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039" y="-20612"/>
            <a:ext cx="6915150" cy="811797"/>
          </a:xfrm>
        </p:spPr>
        <p:txBody>
          <a:bodyPr/>
          <a:lstStyle/>
          <a:p>
            <a:r>
              <a:rPr lang="en-CA" sz="2400" dirty="0"/>
              <a:t>Slightly more complex Neural Language Model</a:t>
            </a:r>
            <a:br>
              <a:rPr lang="en-CA" sz="2400" dirty="0"/>
            </a:br>
            <a:r>
              <a:rPr lang="en-CA" sz="1500" dirty="0"/>
              <a:t>(J&amp;M 3Ed draft </a:t>
            </a:r>
            <a:r>
              <a:rPr lang="en-CA" sz="1500" dirty="0" err="1"/>
              <a:t>Chp</a:t>
            </a:r>
            <a:r>
              <a:rPr lang="en-CA" sz="1500" dirty="0"/>
              <a:t> 7)</a:t>
            </a:r>
          </a:p>
        </p:txBody>
      </p:sp>
      <p:sp>
        <p:nvSpPr>
          <p:cNvPr id="3" name="Content Placeholder 2"/>
          <p:cNvSpPr>
            <a:spLocks noGrp="1"/>
          </p:cNvSpPr>
          <p:nvPr>
            <p:ph idx="1"/>
          </p:nvPr>
        </p:nvSpPr>
        <p:spPr>
          <a:xfrm>
            <a:off x="25879" y="666750"/>
            <a:ext cx="3657600" cy="2743200"/>
          </a:xfrm>
        </p:spPr>
        <p:txBody>
          <a:bodyPr/>
          <a:lstStyle/>
          <a:p>
            <a:r>
              <a:rPr lang="en-CA" sz="1800" dirty="0"/>
              <a:t>3-gram neural </a:t>
            </a:r>
            <a:r>
              <a:rPr lang="en-CA" sz="1800" b="0" dirty="0"/>
              <a:t>model</a:t>
            </a:r>
          </a:p>
          <a:p>
            <a:r>
              <a:rPr lang="en-CA" sz="1800" dirty="0" smtClean="0"/>
              <a:t>Training the </a:t>
            </a:r>
            <a:r>
              <a:rPr lang="en-CA" sz="1800" dirty="0" err="1" smtClean="0"/>
              <a:t>embeddings</a:t>
            </a:r>
            <a:r>
              <a:rPr lang="en-CA" sz="1800" dirty="0" smtClean="0"/>
              <a:t> </a:t>
            </a:r>
            <a:r>
              <a:rPr lang="en-CA" sz="1800" dirty="0"/>
              <a:t>!</a:t>
            </a:r>
          </a:p>
          <a:p>
            <a:r>
              <a:rPr lang="en-CA" sz="1800" b="0" dirty="0"/>
              <a:t>Different names for the parameters but need to get used to that ;-) </a:t>
            </a:r>
            <a:endParaRPr lang="en-CA" sz="1800" b="0" dirty="0" smtClean="0"/>
          </a:p>
        </p:txBody>
      </p:sp>
      <p:sp>
        <p:nvSpPr>
          <p:cNvPr id="4" name="Date Placeholder 3"/>
          <p:cNvSpPr>
            <a:spLocks noGrp="1"/>
          </p:cNvSpPr>
          <p:nvPr>
            <p:ph type="dt" sz="half" idx="10"/>
          </p:nvPr>
        </p:nvSpPr>
        <p:spPr>
          <a:xfrm>
            <a:off x="25879" y="4800600"/>
            <a:ext cx="1428750" cy="342900"/>
          </a:xfrm>
        </p:spPr>
        <p:txBody>
          <a:bodyPr/>
          <a:lstStyle/>
          <a:p>
            <a:pPr defTabSz="685800">
              <a:defRPr/>
            </a:pPr>
            <a:fld id="{4A81BA01-C567-4927-A274-8EC898543EFB}" type="datetime1">
              <a:rPr lang="en-US">
                <a:solidFill>
                  <a:srgbClr val="000000"/>
                </a:solidFill>
                <a:latin typeface="Times New Roman" pitchFamily="18" charset="0"/>
                <a:ea typeface="+mn-ea"/>
                <a:cs typeface="+mn-cs"/>
              </a:rPr>
              <a:pPr defTabSz="685800">
                <a:defRPr/>
              </a:pPr>
              <a:t>2/25/2019</a:t>
            </a:fld>
            <a:endParaRPr lang="en-US" dirty="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a:xfrm>
            <a:off x="768829" y="4766094"/>
            <a:ext cx="2171700" cy="342900"/>
          </a:xfrm>
        </p:spPr>
        <p:txBody>
          <a:bodyPr/>
          <a:lstStyle/>
          <a:p>
            <a:pPr defTabSz="685800">
              <a:defRPr/>
            </a:pPr>
            <a:r>
              <a:rPr lang="en-US" dirty="0">
                <a:solidFill>
                  <a:srgbClr val="000000"/>
                </a:solidFill>
                <a:latin typeface="Times New Roman" pitchFamily="18" charset="0"/>
                <a:ea typeface="+mn-ea"/>
                <a:cs typeface="+mn-cs"/>
              </a:rPr>
              <a:t>CPSC503 Winter 2019</a:t>
            </a:r>
          </a:p>
        </p:txBody>
      </p:sp>
      <p:sp>
        <p:nvSpPr>
          <p:cNvPr id="6" name="Slide Number Placeholder 5"/>
          <p:cNvSpPr>
            <a:spLocks noGrp="1"/>
          </p:cNvSpPr>
          <p:nvPr>
            <p:ph type="sldNum" sz="quarter" idx="12"/>
          </p:nvPr>
        </p:nvSpPr>
        <p:spPr>
          <a:xfrm>
            <a:off x="6468035" y="4871197"/>
            <a:ext cx="1428750" cy="342900"/>
          </a:xfrm>
        </p:spPr>
        <p:txBody>
          <a:bodyPr/>
          <a:lstStyle/>
          <a:p>
            <a:pPr defTabSz="685800">
              <a:defRPr/>
            </a:pPr>
            <a:fld id="{8EBB9CD0-E0DB-4F4D-ABA6-F9F143B41226}" type="slidenum">
              <a:rPr lang="en-US">
                <a:solidFill>
                  <a:srgbClr val="000000"/>
                </a:solidFill>
                <a:latin typeface="Times New Roman" pitchFamily="18" charset="0"/>
                <a:ea typeface="+mn-ea"/>
                <a:cs typeface="+mn-cs"/>
              </a:rPr>
              <a:pPr defTabSz="685800">
                <a:defRPr/>
              </a:pPr>
              <a:t>60</a:t>
            </a:fld>
            <a:endParaRPr lang="en-US" dirty="0">
              <a:solidFill>
                <a:srgbClr val="000000"/>
              </a:solidFill>
              <a:latin typeface="Times New Roman" pitchFamily="18" charset="0"/>
              <a:ea typeface="+mn-ea"/>
              <a:cs typeface="+mn-cs"/>
            </a:endParaRPr>
          </a:p>
        </p:txBody>
      </p:sp>
      <p:pic>
        <p:nvPicPr>
          <p:cNvPr id="8" name="Picture 7"/>
          <p:cNvPicPr>
            <a:picLocks noChangeAspect="1"/>
          </p:cNvPicPr>
          <p:nvPr/>
        </p:nvPicPr>
        <p:blipFill>
          <a:blip r:embed="rId3"/>
          <a:stretch>
            <a:fillRect/>
          </a:stretch>
        </p:blipFill>
        <p:spPr>
          <a:xfrm>
            <a:off x="3505200" y="705319"/>
            <a:ext cx="5791200" cy="4251744"/>
          </a:xfrm>
          <a:prstGeom prst="rect">
            <a:avLst/>
          </a:prstGeom>
        </p:spPr>
      </p:pic>
    </p:spTree>
    <p:extLst>
      <p:ext uri="{BB962C8B-B14F-4D97-AF65-F5344CB8AC3E}">
        <p14:creationId xmlns:p14="http://schemas.microsoft.com/office/powerpoint/2010/main" val="29067812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66750"/>
            <a:ext cx="7467600" cy="514350"/>
          </a:xfrm>
        </p:spPr>
        <p:txBody>
          <a:bodyPr/>
          <a:lstStyle/>
          <a:p>
            <a:r>
              <a:rPr lang="en-US" dirty="0" smtClean="0"/>
              <a:t>Prediction-based models:</a:t>
            </a:r>
            <a:br>
              <a:rPr lang="en-US" dirty="0" smtClean="0"/>
            </a:br>
            <a:r>
              <a:rPr lang="en-US" dirty="0" smtClean="0"/>
              <a:t>An alternative way to get dense vectors</a:t>
            </a:r>
            <a:endParaRPr lang="en-US" dirty="0"/>
          </a:p>
        </p:txBody>
      </p:sp>
      <p:sp>
        <p:nvSpPr>
          <p:cNvPr id="3" name="Content Placeholder 2"/>
          <p:cNvSpPr>
            <a:spLocks noGrp="1"/>
          </p:cNvSpPr>
          <p:nvPr>
            <p:ph idx="1"/>
          </p:nvPr>
        </p:nvSpPr>
        <p:spPr>
          <a:xfrm>
            <a:off x="313267" y="1371600"/>
            <a:ext cx="8534400" cy="3257550"/>
          </a:xfrm>
        </p:spPr>
        <p:txBody>
          <a:bodyPr/>
          <a:lstStyle/>
          <a:p>
            <a:r>
              <a:rPr lang="en-US" b="1" dirty="0"/>
              <a:t>Skip-gram</a:t>
            </a:r>
            <a:r>
              <a:rPr lang="en-US" dirty="0"/>
              <a:t> (</a:t>
            </a:r>
            <a:r>
              <a:rPr lang="en-US" dirty="0" err="1"/>
              <a:t>Mikolov</a:t>
            </a:r>
            <a:r>
              <a:rPr lang="en-US" dirty="0"/>
              <a:t> et al. 2013a)  </a:t>
            </a:r>
            <a:r>
              <a:rPr lang="en-US" b="1" dirty="0"/>
              <a:t>CBOW</a:t>
            </a:r>
            <a:r>
              <a:rPr lang="en-US" dirty="0"/>
              <a:t> (</a:t>
            </a:r>
            <a:r>
              <a:rPr lang="en-US" dirty="0" err="1"/>
              <a:t>Mikolov</a:t>
            </a:r>
            <a:r>
              <a:rPr lang="en-US" dirty="0"/>
              <a:t> et al. 2013b)</a:t>
            </a:r>
          </a:p>
          <a:p>
            <a:r>
              <a:rPr lang="en-US" dirty="0" smtClean="0"/>
              <a:t>Learn </a:t>
            </a:r>
            <a:r>
              <a:rPr lang="en-US" dirty="0" err="1" smtClean="0"/>
              <a:t>embeddings</a:t>
            </a:r>
            <a:r>
              <a:rPr lang="en-US" dirty="0" smtClean="0"/>
              <a:t> as part </a:t>
            </a:r>
            <a:r>
              <a:rPr lang="en-US" dirty="0"/>
              <a:t>of the process of word </a:t>
            </a:r>
            <a:r>
              <a:rPr lang="en-US" dirty="0" smtClean="0"/>
              <a:t>prediction.</a:t>
            </a:r>
          </a:p>
          <a:p>
            <a:r>
              <a:rPr lang="en-US" dirty="0" smtClean="0"/>
              <a:t>Train a neural </a:t>
            </a:r>
            <a:r>
              <a:rPr lang="en-US" dirty="0"/>
              <a:t>network to predict neighboring </a:t>
            </a:r>
            <a:r>
              <a:rPr lang="en-US" dirty="0" smtClean="0"/>
              <a:t>words</a:t>
            </a:r>
          </a:p>
          <a:p>
            <a:pPr marL="685800" lvl="2" indent="-342900"/>
            <a:r>
              <a:rPr lang="en-US" dirty="0"/>
              <a:t>Inspired by </a:t>
            </a:r>
            <a:r>
              <a:rPr lang="en-US" b="1" dirty="0"/>
              <a:t>neural net language </a:t>
            </a:r>
            <a:r>
              <a:rPr lang="en-US" b="1" dirty="0" smtClean="0"/>
              <a:t>models</a:t>
            </a:r>
            <a:r>
              <a:rPr lang="en-US" dirty="0" smtClean="0"/>
              <a:t>.</a:t>
            </a:r>
            <a:endParaRPr lang="en-US" dirty="0"/>
          </a:p>
          <a:p>
            <a:pPr marL="685800" lvl="2" indent="-342900"/>
            <a:r>
              <a:rPr lang="en-US" dirty="0" smtClean="0"/>
              <a:t>In so doing, learn </a:t>
            </a:r>
            <a:r>
              <a:rPr lang="en-US" dirty="0"/>
              <a:t>dense </a:t>
            </a:r>
            <a:r>
              <a:rPr lang="en-US" dirty="0" err="1"/>
              <a:t>embeddings</a:t>
            </a:r>
            <a:r>
              <a:rPr lang="en-US" dirty="0"/>
              <a:t> for the words in the training corpus</a:t>
            </a:r>
            <a:r>
              <a:rPr lang="en-US" dirty="0" smtClean="0"/>
              <a:t>.</a:t>
            </a:r>
          </a:p>
          <a:p>
            <a:r>
              <a:rPr lang="en-US" dirty="0" smtClean="0"/>
              <a:t>Available online in the </a:t>
            </a:r>
            <a:r>
              <a:rPr lang="en-US" dirty="0" smtClean="0">
                <a:latin typeface="Courier" charset="0"/>
                <a:ea typeface="Courier" charset="0"/>
                <a:cs typeface="Courier" charset="0"/>
              </a:rPr>
              <a:t>word2vec</a:t>
            </a:r>
            <a:r>
              <a:rPr lang="en-US" dirty="0" smtClean="0"/>
              <a:t> package</a:t>
            </a:r>
          </a:p>
          <a:p>
            <a:pPr lvl="1"/>
            <a:r>
              <a:rPr lang="en-US" dirty="0" smtClean="0"/>
              <a:t>Including sets of pre-trained </a:t>
            </a:r>
            <a:r>
              <a:rPr lang="en-US" dirty="0" err="1" smtClean="0"/>
              <a:t>embeddings</a:t>
            </a:r>
            <a:r>
              <a:rPr lang="en-US" dirty="0" smtClean="0"/>
              <a:t>!</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61</a:t>
            </a:fld>
            <a:endParaRPr lang="en-US"/>
          </a:p>
        </p:txBody>
      </p:sp>
      <p:sp>
        <p:nvSpPr>
          <p:cNvPr id="5" name="Date Placeholder 4"/>
          <p:cNvSpPr>
            <a:spLocks noGrp="1"/>
          </p:cNvSpPr>
          <p:nvPr>
            <p:ph type="dt" sz="half" idx="10"/>
          </p:nvPr>
        </p:nvSpPr>
        <p:spPr>
          <a:xfrm>
            <a:off x="7391400" y="4800600"/>
            <a:ext cx="1981200" cy="342900"/>
          </a:xfrm>
        </p:spPr>
        <p:txBody>
          <a:bodyPr/>
          <a:lstStyle/>
          <a:p>
            <a:pPr>
              <a:defRPr/>
            </a:pPr>
            <a:fld id="{13A550D7-FB8E-4703-A680-21EC642EB038}" type="datetime1">
              <a:rPr lang="en-US" smtClean="0"/>
              <a:t>2/25/2019</a:t>
            </a:fld>
            <a:endParaRPr lang="en-US" dirty="0"/>
          </a:p>
        </p:txBody>
      </p:sp>
      <p:sp>
        <p:nvSpPr>
          <p:cNvPr id="6" name="Footer Placeholder 5"/>
          <p:cNvSpPr>
            <a:spLocks noGrp="1"/>
          </p:cNvSpPr>
          <p:nvPr>
            <p:ph type="ftr" sz="quarter" idx="11"/>
          </p:nvPr>
        </p:nvSpPr>
        <p:spPr>
          <a:xfrm>
            <a:off x="4060210" y="4862867"/>
            <a:ext cx="2895600" cy="342900"/>
          </a:xfrm>
        </p:spPr>
        <p:txBody>
          <a:bodyPr/>
          <a:lstStyle/>
          <a:p>
            <a:pPr>
              <a:defRPr/>
            </a:pPr>
            <a:r>
              <a:rPr lang="en-US" smtClean="0"/>
              <a:t>CPSC503 Winter 2019</a:t>
            </a:r>
            <a:endParaRPr lang="en-US" dirty="0"/>
          </a:p>
        </p:txBody>
      </p:sp>
    </p:spTree>
    <p:extLst>
      <p:ext uri="{BB962C8B-B14F-4D97-AF65-F5344CB8AC3E}">
        <p14:creationId xmlns:p14="http://schemas.microsoft.com/office/powerpoint/2010/main" val="1167649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954"/>
            <a:ext cx="7467600" cy="742950"/>
          </a:xfrm>
        </p:spPr>
        <p:txBody>
          <a:bodyPr/>
          <a:lstStyle/>
          <a:p>
            <a:r>
              <a:rPr lang="en-US" dirty="0" smtClean="0"/>
              <a:t>Skip-grams &amp; CBOW</a:t>
            </a:r>
            <a:endParaRPr lang="en-US" dirty="0"/>
          </a:p>
        </p:txBody>
      </p:sp>
      <p:sp>
        <p:nvSpPr>
          <p:cNvPr id="3" name="Content Placeholder 2"/>
          <p:cNvSpPr>
            <a:spLocks noGrp="1"/>
          </p:cNvSpPr>
          <p:nvPr>
            <p:ph idx="1"/>
          </p:nvPr>
        </p:nvSpPr>
        <p:spPr>
          <a:xfrm>
            <a:off x="304800" y="746904"/>
            <a:ext cx="8534400" cy="3333750"/>
          </a:xfrm>
        </p:spPr>
        <p:txBody>
          <a:bodyPr/>
          <a:lstStyle/>
          <a:p>
            <a:r>
              <a:rPr lang="en-US" sz="2800" dirty="0" smtClean="0"/>
              <a:t>Distinguish “good” word-context pairs from “bad” ones</a:t>
            </a:r>
          </a:p>
          <a:p>
            <a:pPr lvl="1"/>
            <a:r>
              <a:rPr lang="en-US" sz="2400" dirty="0" smtClean="0"/>
              <a:t>in </a:t>
            </a:r>
            <a:r>
              <a:rPr lang="en-US" sz="2400" dirty="0"/>
              <a:t>a context window of 2</a:t>
            </a:r>
            <a:r>
              <a:rPr lang="en-US" sz="2400" i="1" dirty="0"/>
              <a:t>C </a:t>
            </a:r>
            <a:r>
              <a:rPr lang="en-US" sz="2400" dirty="0"/>
              <a:t>words </a:t>
            </a:r>
            <a:endParaRPr lang="en-US" sz="2400" dirty="0" smtClean="0"/>
          </a:p>
          <a:p>
            <a:r>
              <a:rPr lang="en-US" sz="2800" dirty="0" smtClean="0"/>
              <a:t>So for C=1, we are given word </a:t>
            </a:r>
            <a:r>
              <a:rPr lang="en-US" sz="2800" dirty="0" err="1" smtClean="0"/>
              <a:t>w</a:t>
            </a:r>
            <a:r>
              <a:rPr lang="en-US" sz="4400" baseline="-25000" dirty="0" err="1" smtClean="0"/>
              <a:t>t</a:t>
            </a:r>
            <a:r>
              <a:rPr lang="en-US" sz="2800" dirty="0" smtClean="0"/>
              <a:t> and this context :</a:t>
            </a:r>
            <a:endParaRPr lang="en-US" sz="2800"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2256616"/>
            <a:ext cx="2971799" cy="433387"/>
          </a:xfrm>
          <a:prstGeom prst="rect">
            <a:avLst/>
          </a:prstGeom>
        </p:spPr>
      </p:pic>
      <p:sp>
        <p:nvSpPr>
          <p:cNvPr id="6" name="Date Placeholder 5"/>
          <p:cNvSpPr>
            <a:spLocks noGrp="1"/>
          </p:cNvSpPr>
          <p:nvPr>
            <p:ph type="dt" sz="half" idx="10"/>
          </p:nvPr>
        </p:nvSpPr>
        <p:spPr/>
        <p:txBody>
          <a:bodyPr/>
          <a:lstStyle/>
          <a:p>
            <a:pPr>
              <a:defRPr/>
            </a:pPr>
            <a:fld id="{48F0D4F7-2EB2-4601-A3EA-91FE11BEAAE6}"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0099851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954"/>
            <a:ext cx="7467600" cy="742950"/>
          </a:xfrm>
        </p:spPr>
        <p:txBody>
          <a:bodyPr/>
          <a:lstStyle/>
          <a:p>
            <a:r>
              <a:rPr lang="en-US" dirty="0" smtClean="0"/>
              <a:t>Skip-grams</a:t>
            </a:r>
            <a:endParaRPr lang="en-US" dirty="0"/>
          </a:p>
        </p:txBody>
      </p:sp>
      <p:sp>
        <p:nvSpPr>
          <p:cNvPr id="3" name="Content Placeholder 2"/>
          <p:cNvSpPr>
            <a:spLocks noGrp="1"/>
          </p:cNvSpPr>
          <p:nvPr>
            <p:ph idx="1"/>
          </p:nvPr>
        </p:nvSpPr>
        <p:spPr>
          <a:xfrm>
            <a:off x="228600" y="695709"/>
            <a:ext cx="8534400" cy="2120905"/>
          </a:xfrm>
        </p:spPr>
        <p:txBody>
          <a:bodyPr/>
          <a:lstStyle/>
          <a:p>
            <a:r>
              <a:rPr lang="en-US" dirty="0" smtClean="0"/>
              <a:t>Neural net to Distinguish “good” word-context pairs from “bad” ones</a:t>
            </a:r>
          </a:p>
          <a:p>
            <a:pPr lvl="1"/>
            <a:r>
              <a:rPr lang="en-US" dirty="0" smtClean="0"/>
              <a:t>in </a:t>
            </a:r>
            <a:r>
              <a:rPr lang="en-US" dirty="0"/>
              <a:t>a context window of 2</a:t>
            </a:r>
            <a:r>
              <a:rPr lang="en-US" i="1" dirty="0"/>
              <a:t>C </a:t>
            </a:r>
            <a:r>
              <a:rPr lang="en-US" dirty="0"/>
              <a:t>words </a:t>
            </a:r>
            <a:endParaRPr lang="en-US" dirty="0" smtClean="0"/>
          </a:p>
        </p:txBody>
      </p:sp>
      <p:sp>
        <p:nvSpPr>
          <p:cNvPr id="4" name="Slide Number Placeholder 3"/>
          <p:cNvSpPr>
            <a:spLocks noGrp="1"/>
          </p:cNvSpPr>
          <p:nvPr>
            <p:ph type="sldNum" sz="quarter" idx="12"/>
          </p:nvPr>
        </p:nvSpPr>
        <p:spPr/>
        <p:txBody>
          <a:bodyPr/>
          <a:lstStyle/>
          <a:p>
            <a:fld id="{10F35DC5-7E65-8247-99AB-4E984F8A921E}" type="slidenum">
              <a:rPr lang="en-US" smtClean="0"/>
              <a:pPr/>
              <a:t>63</a:t>
            </a:fld>
            <a:endParaRPr lang="en-US"/>
          </a:p>
        </p:txBody>
      </p:sp>
      <p:sp>
        <p:nvSpPr>
          <p:cNvPr id="6" name="Date Placeholder 5"/>
          <p:cNvSpPr>
            <a:spLocks noGrp="1"/>
          </p:cNvSpPr>
          <p:nvPr>
            <p:ph type="dt" sz="half" idx="10"/>
          </p:nvPr>
        </p:nvSpPr>
        <p:spPr/>
        <p:txBody>
          <a:bodyPr/>
          <a:lstStyle/>
          <a:p>
            <a:pPr>
              <a:defRPr/>
            </a:pPr>
            <a:fld id="{48F0D4F7-2EB2-4601-A3EA-91FE11BEAAE6}"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689940" y="1733550"/>
              <a:ext cx="7882560" cy="1356120"/>
            </p14:xfrm>
          </p:contentPart>
        </mc:Choice>
        <mc:Fallback xmlns="">
          <p:pic>
            <p:nvPicPr>
              <p:cNvPr id="8" name="Ink 7"/>
              <p:cNvPicPr/>
              <p:nvPr/>
            </p:nvPicPr>
            <p:blipFill>
              <a:blip r:embed="rId3"/>
              <a:stretch>
                <a:fillRect/>
              </a:stretch>
            </p:blipFill>
            <p:spPr>
              <a:xfrm>
                <a:off x="685980" y="1728870"/>
                <a:ext cx="7894080" cy="1364040"/>
              </a:xfrm>
              <a:prstGeom prst="rect">
                <a:avLst/>
              </a:prstGeom>
            </p:spPr>
          </p:pic>
        </mc:Fallback>
      </mc:AlternateContent>
      <p:sp>
        <p:nvSpPr>
          <p:cNvPr id="9" name="Title 1"/>
          <p:cNvSpPr txBox="1">
            <a:spLocks/>
          </p:cNvSpPr>
          <p:nvPr/>
        </p:nvSpPr>
        <p:spPr bwMode="auto">
          <a:xfrm>
            <a:off x="673991" y="2816614"/>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r>
              <a:rPr lang="en-US" kern="0" dirty="0" smtClean="0"/>
              <a:t>CBOW</a:t>
            </a:r>
            <a:endParaRPr lang="en-US" kern="0" dirty="0"/>
          </a:p>
        </p:txBody>
      </p:sp>
      <p:sp>
        <p:nvSpPr>
          <p:cNvPr id="10" name="Content Placeholder 2"/>
          <p:cNvSpPr txBox="1">
            <a:spLocks/>
          </p:cNvSpPr>
          <p:nvPr/>
        </p:nvSpPr>
        <p:spPr bwMode="auto">
          <a:xfrm>
            <a:off x="304800" y="3457174"/>
            <a:ext cx="8534400" cy="212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r>
              <a:rPr lang="en-US" kern="0" dirty="0" smtClean="0"/>
              <a:t>Same task but now the context is represented as a single vector (the sum of all the 1-hot vectors for the context words</a:t>
            </a:r>
          </a:p>
        </p:txBody>
      </p:sp>
      <p:sp>
        <p:nvSpPr>
          <p:cNvPr id="11" name="Content Placeholder 2"/>
          <p:cNvSpPr txBox="1">
            <a:spLocks/>
          </p:cNvSpPr>
          <p:nvPr/>
        </p:nvSpPr>
        <p:spPr bwMode="auto">
          <a:xfrm>
            <a:off x="647700" y="4456186"/>
            <a:ext cx="2971800" cy="60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kern="0" dirty="0" smtClean="0"/>
              <a:t>[Goldberg 10.4.2]</a:t>
            </a:r>
          </a:p>
        </p:txBody>
      </p:sp>
    </p:spTree>
    <p:extLst>
      <p:ext uri="{BB962C8B-B14F-4D97-AF65-F5344CB8AC3E}">
        <p14:creationId xmlns:p14="http://schemas.microsoft.com/office/powerpoint/2010/main" val="6717093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p:txBody>
          <a:bodyPr>
            <a:normAutofit/>
          </a:bodyPr>
          <a:lstStyle/>
          <a:p>
            <a:r>
              <a:rPr lang="en-US" sz="2400" dirty="0"/>
              <a:t>Training sentence:</a:t>
            </a:r>
          </a:p>
          <a:p>
            <a:r>
              <a:rPr lang="en-US" sz="2100" dirty="0">
                <a:solidFill>
                  <a:schemeClr val="bg1">
                    <a:lumMod val="65000"/>
                  </a:schemeClr>
                </a:solidFill>
              </a:rPr>
              <a:t>... lemon, a </a:t>
            </a:r>
            <a:r>
              <a:rPr lang="en-US" sz="2100" dirty="0">
                <a:solidFill>
                  <a:srgbClr val="0000FF"/>
                </a:solidFill>
              </a:rPr>
              <a:t>tablespoon of </a:t>
            </a:r>
            <a:r>
              <a:rPr lang="en-US" sz="2100" b="1" dirty="0">
                <a:solidFill>
                  <a:srgbClr val="FF0066"/>
                </a:solidFill>
              </a:rPr>
              <a:t>apricot</a:t>
            </a:r>
            <a:r>
              <a:rPr lang="en-US" sz="2100" dirty="0">
                <a:solidFill>
                  <a:srgbClr val="0000FF"/>
                </a:solidFill>
              </a:rPr>
              <a:t> jam   a</a:t>
            </a:r>
            <a:r>
              <a:rPr lang="en-US" sz="2100" dirty="0"/>
              <a:t>   </a:t>
            </a:r>
            <a:r>
              <a:rPr lang="en-US" sz="2100" dirty="0">
                <a:solidFill>
                  <a:schemeClr val="bg1">
                    <a:lumMod val="65000"/>
                  </a:schemeClr>
                </a:solidFill>
              </a:rPr>
              <a:t>pinch ... </a:t>
            </a:r>
          </a:p>
          <a:p>
            <a:r>
              <a:rPr lang="en-US" sz="2100" dirty="0">
                <a:solidFill>
                  <a:schemeClr val="bg1">
                    <a:lumMod val="65000"/>
                  </a:schemeClr>
                </a:solidFill>
              </a:rPr>
              <a:t>                         </a:t>
            </a:r>
            <a:r>
              <a:rPr lang="en-US" sz="2100" dirty="0">
                <a:solidFill>
                  <a:srgbClr val="0000FF"/>
                </a:solidFill>
              </a:rPr>
              <a:t>c1              c2     </a:t>
            </a:r>
            <a:r>
              <a:rPr lang="en-US" sz="2100" dirty="0">
                <a:solidFill>
                  <a:srgbClr val="C00000"/>
                </a:solidFill>
              </a:rPr>
              <a:t>t</a:t>
            </a:r>
            <a:r>
              <a:rPr lang="en-US" sz="2100" dirty="0">
                <a:solidFill>
                  <a:schemeClr val="bg1">
                    <a:lumMod val="65000"/>
                  </a:schemeClr>
                </a:solidFill>
              </a:rPr>
              <a:t>        </a:t>
            </a:r>
            <a:r>
              <a:rPr lang="en-US" sz="2100" dirty="0">
                <a:solidFill>
                  <a:srgbClr val="0000FF"/>
                </a:solidFill>
              </a:rPr>
              <a:t>c3    c4</a:t>
            </a:r>
          </a:p>
          <a:p>
            <a:endParaRPr lang="en-US" sz="2400" dirty="0"/>
          </a:p>
          <a:p>
            <a:r>
              <a:rPr lang="en-US" sz="2400" dirty="0"/>
              <a:t>Training data: input/output pairs centering on </a:t>
            </a:r>
            <a:r>
              <a:rPr lang="en-US" sz="2400" i="1" dirty="0">
                <a:solidFill>
                  <a:srgbClr val="009900"/>
                </a:solidFill>
              </a:rPr>
              <a:t>apricot</a:t>
            </a:r>
            <a:r>
              <a:rPr lang="en-US" sz="2400" i="1" dirty="0"/>
              <a:t> </a:t>
            </a:r>
          </a:p>
          <a:p>
            <a:r>
              <a:rPr lang="en-US" sz="2400" dirty="0" err="1"/>
              <a:t>Asssume</a:t>
            </a:r>
            <a:r>
              <a:rPr lang="en-US" sz="2400" dirty="0"/>
              <a:t> a +/- 2 word window</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E1A785C-C965-5D40-AAFE-C6AFD50D11D0}" type="datetime1">
              <a:rPr kumimoji="0" lang="en-US" sz="675"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l" defTabSz="685800" rtl="0" eaLnBrk="1" fontAlgn="auto" latinLnBrk="0" hangingPunct="1">
                <a:lnSpc>
                  <a:spcPct val="100000"/>
                </a:lnSpc>
                <a:spcBef>
                  <a:spcPts val="0"/>
                </a:spcBef>
                <a:spcAft>
                  <a:spcPts val="0"/>
                </a:spcAft>
                <a:buClrTx/>
                <a:buSzTx/>
                <a:buFontTx/>
                <a:buNone/>
                <a:tabLst/>
                <a:defRPr/>
              </a:pPr>
              <a:t>2/25/2019</a:t>
            </a:fld>
            <a:endParaRPr kumimoji="0" lang="en-US" sz="675"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13DD8BE-556E-3440-9013-11CC5588178D}" type="slidenum">
              <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035944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a:t>
            </a:r>
          </a:p>
        </p:txBody>
      </p:sp>
      <p:sp>
        <p:nvSpPr>
          <p:cNvPr id="3" name="Content Placeholder 2"/>
          <p:cNvSpPr>
            <a:spLocks noGrp="1"/>
          </p:cNvSpPr>
          <p:nvPr>
            <p:ph idx="1"/>
          </p:nvPr>
        </p:nvSpPr>
        <p:spPr>
          <a:xfrm>
            <a:off x="1760220" y="1397317"/>
            <a:ext cx="5657851" cy="1631633"/>
          </a:xfrm>
        </p:spPr>
        <p:txBody>
          <a:bodyPr>
            <a:normAutofit/>
          </a:bodyPr>
          <a:lstStyle/>
          <a:p>
            <a:r>
              <a:rPr lang="en-US" sz="2400" dirty="0"/>
              <a:t>Training sentence:</a:t>
            </a:r>
          </a:p>
          <a:p>
            <a:r>
              <a:rPr lang="en-US" sz="2100" dirty="0">
                <a:solidFill>
                  <a:schemeClr val="bg1">
                    <a:lumMod val="65000"/>
                  </a:schemeClr>
                </a:solidFill>
              </a:rPr>
              <a:t>... lemon, a </a:t>
            </a:r>
            <a:r>
              <a:rPr lang="en-US" sz="2100" dirty="0">
                <a:solidFill>
                  <a:srgbClr val="0000FF"/>
                </a:solidFill>
              </a:rPr>
              <a:t>tablespoon of </a:t>
            </a:r>
            <a:r>
              <a:rPr lang="en-US" sz="2100" b="1" dirty="0">
                <a:solidFill>
                  <a:srgbClr val="FF0066"/>
                </a:solidFill>
              </a:rPr>
              <a:t>apricot</a:t>
            </a:r>
            <a:r>
              <a:rPr lang="en-US" sz="2100" dirty="0">
                <a:solidFill>
                  <a:srgbClr val="0000FF"/>
                </a:solidFill>
              </a:rPr>
              <a:t> jam   a</a:t>
            </a:r>
            <a:r>
              <a:rPr lang="en-US" sz="2100" dirty="0"/>
              <a:t>   </a:t>
            </a:r>
            <a:r>
              <a:rPr lang="en-US" sz="2100" dirty="0">
                <a:solidFill>
                  <a:schemeClr val="bg1">
                    <a:lumMod val="65000"/>
                  </a:schemeClr>
                </a:solidFill>
              </a:rPr>
              <a:t>pinch ... </a:t>
            </a:r>
          </a:p>
          <a:p>
            <a:r>
              <a:rPr lang="en-US" sz="2100" dirty="0">
                <a:solidFill>
                  <a:schemeClr val="bg1">
                    <a:lumMod val="65000"/>
                  </a:schemeClr>
                </a:solidFill>
              </a:rPr>
              <a:t>                         </a:t>
            </a:r>
            <a:r>
              <a:rPr lang="en-US" sz="2100" dirty="0">
                <a:solidFill>
                  <a:srgbClr val="0000FF"/>
                </a:solidFill>
              </a:rPr>
              <a:t>c1              c2     </a:t>
            </a:r>
            <a:r>
              <a:rPr lang="en-US" sz="2100" dirty="0">
                <a:solidFill>
                  <a:srgbClr val="C00000"/>
                </a:solidFill>
              </a:rPr>
              <a:t>t</a:t>
            </a:r>
            <a:r>
              <a:rPr lang="en-US" sz="2100" dirty="0">
                <a:solidFill>
                  <a:schemeClr val="bg1">
                    <a:lumMod val="65000"/>
                  </a:schemeClr>
                </a:solidFill>
              </a:rPr>
              <a:t>        </a:t>
            </a:r>
            <a:r>
              <a:rPr lang="en-US" sz="2100" dirty="0">
                <a:solidFill>
                  <a:srgbClr val="0000FF"/>
                </a:solidFill>
              </a:rPr>
              <a:t>c3    c4</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E1A785C-C965-5D40-AAFE-C6AFD50D11D0}" type="datetime1">
              <a:rPr kumimoji="0" lang="en-US" sz="675"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l" defTabSz="685800" rtl="0" eaLnBrk="1" fontAlgn="auto" latinLnBrk="0" hangingPunct="1">
                <a:lnSpc>
                  <a:spcPct val="100000"/>
                </a:lnSpc>
                <a:spcBef>
                  <a:spcPts val="0"/>
                </a:spcBef>
                <a:spcAft>
                  <a:spcPts val="0"/>
                </a:spcAft>
                <a:buClrTx/>
                <a:buSzTx/>
                <a:buFontTx/>
                <a:buNone/>
                <a:tabLst/>
                <a:defRPr/>
              </a:pPr>
              <a:t>2/25/2019</a:t>
            </a:fld>
            <a:endParaRPr kumimoji="0" lang="en-US" sz="675"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13DD8BE-556E-3440-9013-11CC5588178D}" type="slidenum">
              <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pic>
        <p:nvPicPr>
          <p:cNvPr id="5" name="Picture 4">
            <a:extLst>
              <a:ext uri="{FF2B5EF4-FFF2-40B4-BE49-F238E27FC236}">
                <a16:creationId xmlns:a16="http://schemas.microsoft.com/office/drawing/2014/main" id="{E7A3BE19-49A1-6941-8FD0-DC7760DB8006}"/>
              </a:ext>
            </a:extLst>
          </p:cNvPr>
          <p:cNvPicPr>
            <a:picLocks noChangeAspect="1"/>
          </p:cNvPicPr>
          <p:nvPr/>
        </p:nvPicPr>
        <p:blipFill>
          <a:blip r:embed="rId2"/>
          <a:stretch>
            <a:fillRect/>
          </a:stretch>
        </p:blipFill>
        <p:spPr>
          <a:xfrm>
            <a:off x="2056751" y="2974994"/>
            <a:ext cx="2188244" cy="1847850"/>
          </a:xfrm>
          <a:prstGeom prst="rect">
            <a:avLst/>
          </a:prstGeom>
        </p:spPr>
      </p:pic>
      <p:sp>
        <p:nvSpPr>
          <p:cNvPr id="8" name="TextBox 7">
            <a:extLst>
              <a:ext uri="{FF2B5EF4-FFF2-40B4-BE49-F238E27FC236}">
                <a16:creationId xmlns:a16="http://schemas.microsoft.com/office/drawing/2014/main" id="{BB9DAFE1-71BD-6648-84D9-27905691965A}"/>
              </a:ext>
            </a:extLst>
          </p:cNvPr>
          <p:cNvSpPr txBox="1"/>
          <p:nvPr/>
        </p:nvSpPr>
        <p:spPr>
          <a:xfrm>
            <a:off x="4541527" y="3090797"/>
            <a:ext cx="3402323" cy="2239074"/>
          </a:xfrm>
          <a:prstGeom prst="rect">
            <a:avLst/>
          </a:prstGeom>
          <a:noFill/>
        </p:spPr>
        <p:txBody>
          <a:bodyPr wrap="square" rtlCol="0">
            <a:spAutoFit/>
          </a:bodyPr>
          <a:lstStyle/>
          <a:p>
            <a:pPr marL="129779" marR="0" lvl="0" indent="-833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For each positive example, we'll create </a:t>
            </a:r>
            <a:r>
              <a:rPr kumimoji="0" lang="en-US" sz="2100" b="0" i="1"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k</a:t>
            </a:r>
            <a:r>
              <a:rPr kumimoji="0" lang="en-US" sz="2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 negative examples.</a:t>
            </a:r>
          </a:p>
          <a:p>
            <a:pPr marL="129779" marR="0" lvl="0" indent="-833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Using </a:t>
            </a:r>
            <a:r>
              <a:rPr kumimoji="0" lang="en-US" sz="2100" b="0" i="1"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noise</a:t>
            </a:r>
            <a:r>
              <a:rPr kumimoji="0" lang="en-US" sz="2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 words</a:t>
            </a:r>
          </a:p>
          <a:p>
            <a:pPr marL="129779" marR="0" lvl="1" indent="-8334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Any random word that isn't</a:t>
            </a:r>
            <a:r>
              <a:rPr kumimoji="0" lang="en-US" sz="2100" b="0" i="1"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 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40249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a:t>
            </a:r>
          </a:p>
        </p:txBody>
      </p:sp>
      <p:sp>
        <p:nvSpPr>
          <p:cNvPr id="3" name="Content Placeholder 2"/>
          <p:cNvSpPr>
            <a:spLocks noGrp="1"/>
          </p:cNvSpPr>
          <p:nvPr>
            <p:ph idx="1"/>
          </p:nvPr>
        </p:nvSpPr>
        <p:spPr>
          <a:xfrm>
            <a:off x="1760220" y="1397317"/>
            <a:ext cx="5657851" cy="1631633"/>
          </a:xfrm>
        </p:spPr>
        <p:txBody>
          <a:bodyPr>
            <a:normAutofit/>
          </a:bodyPr>
          <a:lstStyle/>
          <a:p>
            <a:r>
              <a:rPr lang="en-US" sz="2400" dirty="0"/>
              <a:t>Training sentence:</a:t>
            </a:r>
          </a:p>
          <a:p>
            <a:r>
              <a:rPr lang="en-US" sz="2100" dirty="0">
                <a:solidFill>
                  <a:schemeClr val="bg1">
                    <a:lumMod val="65000"/>
                  </a:schemeClr>
                </a:solidFill>
              </a:rPr>
              <a:t>... lemon, a </a:t>
            </a:r>
            <a:r>
              <a:rPr lang="en-US" sz="2100" dirty="0">
                <a:solidFill>
                  <a:srgbClr val="0000FF"/>
                </a:solidFill>
              </a:rPr>
              <a:t>tablespoon of </a:t>
            </a:r>
            <a:r>
              <a:rPr lang="en-US" sz="2100" b="1" dirty="0">
                <a:solidFill>
                  <a:srgbClr val="FF0066"/>
                </a:solidFill>
              </a:rPr>
              <a:t>apricot</a:t>
            </a:r>
            <a:r>
              <a:rPr lang="en-US" sz="2100" dirty="0">
                <a:solidFill>
                  <a:srgbClr val="0000FF"/>
                </a:solidFill>
              </a:rPr>
              <a:t> jam   a</a:t>
            </a:r>
            <a:r>
              <a:rPr lang="en-US" sz="2100" dirty="0"/>
              <a:t>   </a:t>
            </a:r>
            <a:r>
              <a:rPr lang="en-US" sz="2100" dirty="0">
                <a:solidFill>
                  <a:schemeClr val="bg1">
                    <a:lumMod val="65000"/>
                  </a:schemeClr>
                </a:solidFill>
              </a:rPr>
              <a:t>pinch ... </a:t>
            </a:r>
          </a:p>
          <a:p>
            <a:r>
              <a:rPr lang="en-US" sz="2100" dirty="0">
                <a:solidFill>
                  <a:schemeClr val="bg1">
                    <a:lumMod val="65000"/>
                  </a:schemeClr>
                </a:solidFill>
              </a:rPr>
              <a:t>                         </a:t>
            </a:r>
            <a:r>
              <a:rPr lang="en-US" sz="2100" dirty="0">
                <a:solidFill>
                  <a:srgbClr val="0000FF"/>
                </a:solidFill>
              </a:rPr>
              <a:t>c1              c2     </a:t>
            </a:r>
            <a:r>
              <a:rPr lang="en-US" sz="2100" dirty="0">
                <a:solidFill>
                  <a:srgbClr val="C00000"/>
                </a:solidFill>
              </a:rPr>
              <a:t>t</a:t>
            </a:r>
            <a:r>
              <a:rPr lang="en-US" sz="2100" dirty="0">
                <a:solidFill>
                  <a:schemeClr val="bg1">
                    <a:lumMod val="65000"/>
                  </a:schemeClr>
                </a:solidFill>
              </a:rPr>
              <a:t>        </a:t>
            </a:r>
            <a:r>
              <a:rPr lang="en-US" sz="2100" dirty="0">
                <a:solidFill>
                  <a:srgbClr val="0000FF"/>
                </a:solidFill>
              </a:rPr>
              <a:t>c3    c4</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E1A785C-C965-5D40-AAFE-C6AFD50D11D0}" type="datetime1">
              <a:rPr kumimoji="0" lang="en-US" sz="675"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l" defTabSz="685800" rtl="0" eaLnBrk="1" fontAlgn="auto" latinLnBrk="0" hangingPunct="1">
                <a:lnSpc>
                  <a:spcPct val="100000"/>
                </a:lnSpc>
                <a:spcBef>
                  <a:spcPts val="0"/>
                </a:spcBef>
                <a:spcAft>
                  <a:spcPts val="0"/>
                </a:spcAft>
                <a:buClrTx/>
                <a:buSzTx/>
                <a:buFontTx/>
                <a:buNone/>
                <a:tabLst/>
                <a:defRPr/>
              </a:pPr>
              <a:t>2/25/2019</a:t>
            </a:fld>
            <a:endParaRPr kumimoji="0" lang="en-US" sz="675"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13DD8BE-556E-3440-9013-11CC5588178D}" type="slidenum">
              <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sz="788" b="0" i="0" u="none" strike="noStrike" kern="1200" cap="none" spc="0" normalizeH="0" baseline="0" noProof="0">
              <a:ln>
                <a:noFill/>
              </a:ln>
              <a:solidFill>
                <a:srgbClr val="FFFFFF"/>
              </a:solidFill>
              <a:effectLst/>
              <a:uLnTx/>
              <a:uFillTx/>
              <a:latin typeface="Calibri" panose="020F0502020204030204"/>
              <a:ea typeface="ＭＳ Ｐゴシック" charset="0"/>
              <a:cs typeface="+mn-cs"/>
            </a:endParaRPr>
          </a:p>
        </p:txBody>
      </p:sp>
      <p:pic>
        <p:nvPicPr>
          <p:cNvPr id="5" name="Picture 4">
            <a:extLst>
              <a:ext uri="{FF2B5EF4-FFF2-40B4-BE49-F238E27FC236}">
                <a16:creationId xmlns:a16="http://schemas.microsoft.com/office/drawing/2014/main" id="{E7A3BE19-49A1-6941-8FD0-DC7760DB8006}"/>
              </a:ext>
            </a:extLst>
          </p:cNvPr>
          <p:cNvPicPr>
            <a:picLocks noChangeAspect="1"/>
          </p:cNvPicPr>
          <p:nvPr/>
        </p:nvPicPr>
        <p:blipFill>
          <a:blip r:embed="rId2"/>
          <a:stretch>
            <a:fillRect/>
          </a:stretch>
        </p:blipFill>
        <p:spPr>
          <a:xfrm>
            <a:off x="2056751" y="2974994"/>
            <a:ext cx="2188244" cy="1847850"/>
          </a:xfrm>
          <a:prstGeom prst="rect">
            <a:avLst/>
          </a:prstGeom>
        </p:spPr>
      </p:pic>
      <p:pic>
        <p:nvPicPr>
          <p:cNvPr id="7" name="Picture 6">
            <a:extLst>
              <a:ext uri="{FF2B5EF4-FFF2-40B4-BE49-F238E27FC236}">
                <a16:creationId xmlns:a16="http://schemas.microsoft.com/office/drawing/2014/main" id="{6D07A3C9-AE98-1E41-8F56-6A11C1C561C7}"/>
              </a:ext>
            </a:extLst>
          </p:cNvPr>
          <p:cNvPicPr>
            <a:picLocks noChangeAspect="1"/>
          </p:cNvPicPr>
          <p:nvPr/>
        </p:nvPicPr>
        <p:blipFill>
          <a:blip r:embed="rId3"/>
          <a:stretch>
            <a:fillRect/>
          </a:stretch>
        </p:blipFill>
        <p:spPr>
          <a:xfrm>
            <a:off x="4537613" y="2974995"/>
            <a:ext cx="3371850" cy="1757161"/>
          </a:xfrm>
          <a:prstGeom prst="rect">
            <a:avLst/>
          </a:prstGeom>
        </p:spPr>
      </p:pic>
      <p:sp>
        <p:nvSpPr>
          <p:cNvPr id="9" name="TextBox 8">
            <a:extLst>
              <a:ext uri="{FF2B5EF4-FFF2-40B4-BE49-F238E27FC236}">
                <a16:creationId xmlns:a16="http://schemas.microsoft.com/office/drawing/2014/main" id="{A342C8FA-10B3-AD44-9B6B-9D75978EB7D2}"/>
              </a:ext>
            </a:extLst>
          </p:cNvPr>
          <p:cNvSpPr txBox="1"/>
          <p:nvPr/>
        </p:nvSpPr>
        <p:spPr>
          <a:xfrm>
            <a:off x="7352778" y="2865328"/>
            <a:ext cx="43794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rPr>
              <a:t>k=2</a:t>
            </a:r>
          </a:p>
        </p:txBody>
      </p:sp>
    </p:spTree>
    <p:extLst>
      <p:ext uri="{BB962C8B-B14F-4D97-AF65-F5344CB8AC3E}">
        <p14:creationId xmlns:p14="http://schemas.microsoft.com/office/powerpoint/2010/main" val="3335792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5BD92-E14C-CD40-B489-9A25858FF31B}"/>
              </a:ext>
            </a:extLst>
          </p:cNvPr>
          <p:cNvSpPr>
            <a:spLocks noGrp="1"/>
          </p:cNvSpPr>
          <p:nvPr>
            <p:ph type="title"/>
          </p:nvPr>
        </p:nvSpPr>
        <p:spPr>
          <a:xfrm>
            <a:off x="1760220" y="214954"/>
            <a:ext cx="5657850" cy="699447"/>
          </a:xfrm>
        </p:spPr>
        <p:txBody>
          <a:bodyPr/>
          <a:lstStyle/>
          <a:p>
            <a:r>
              <a:rPr lang="en-US" dirty="0"/>
              <a:t>Choosing noise words</a:t>
            </a:r>
          </a:p>
        </p:txBody>
      </p:sp>
      <p:sp>
        <p:nvSpPr>
          <p:cNvPr id="3" name="Content Placeholder 2">
            <a:extLst>
              <a:ext uri="{FF2B5EF4-FFF2-40B4-BE49-F238E27FC236}">
                <a16:creationId xmlns:a16="http://schemas.microsoft.com/office/drawing/2014/main" id="{90B28E31-57AF-2B4F-8897-1D61143347A1}"/>
              </a:ext>
            </a:extLst>
          </p:cNvPr>
          <p:cNvSpPr>
            <a:spLocks noGrp="1"/>
          </p:cNvSpPr>
          <p:nvPr>
            <p:ph idx="1"/>
          </p:nvPr>
        </p:nvSpPr>
        <p:spPr>
          <a:xfrm>
            <a:off x="1828800" y="1313198"/>
            <a:ext cx="5657851" cy="3017520"/>
          </a:xfrm>
        </p:spPr>
        <p:txBody>
          <a:bodyPr/>
          <a:lstStyle/>
          <a:p>
            <a:r>
              <a:rPr lang="en-US" dirty="0"/>
              <a:t>Could pick w according to their unigram frequency P(w)</a:t>
            </a:r>
          </a:p>
          <a:p>
            <a:r>
              <a:rPr lang="en-US" dirty="0"/>
              <a:t>More common to chosen then according to p</a:t>
            </a:r>
            <a:r>
              <a:rPr lang="en-US" baseline="-25000" dirty="0"/>
              <a:t>α</a:t>
            </a:r>
            <a:r>
              <a:rPr lang="en-US" dirty="0"/>
              <a:t>(w)</a:t>
            </a:r>
          </a:p>
          <a:p>
            <a:pPr marL="0" indent="0">
              <a:buNone/>
            </a:pPr>
            <a:endParaRPr lang="en-US" dirty="0"/>
          </a:p>
          <a:p>
            <a:endParaRPr lang="en-US" dirty="0"/>
          </a:p>
          <a:p>
            <a:endParaRPr lang="en-US" dirty="0"/>
          </a:p>
          <a:p>
            <a:r>
              <a:rPr lang="en-US" dirty="0"/>
              <a:t>α= ¾ works well because it gives rare noise words slightly higher probability</a:t>
            </a:r>
          </a:p>
          <a:p>
            <a:r>
              <a:rPr lang="en-US" dirty="0"/>
              <a:t>To show this, imagine two events p(a)=.99 and p(b) = .01:</a:t>
            </a:r>
          </a:p>
        </p:txBody>
      </p:sp>
      <p:pic>
        <p:nvPicPr>
          <p:cNvPr id="4" name="Picture 3">
            <a:extLst>
              <a:ext uri="{FF2B5EF4-FFF2-40B4-BE49-F238E27FC236}">
                <a16:creationId xmlns:a16="http://schemas.microsoft.com/office/drawing/2014/main" id="{81C81F38-C70B-9541-B5D3-1BA59515CED4}"/>
              </a:ext>
            </a:extLst>
          </p:cNvPr>
          <p:cNvPicPr>
            <a:picLocks noChangeAspect="1"/>
          </p:cNvPicPr>
          <p:nvPr/>
        </p:nvPicPr>
        <p:blipFill>
          <a:blip r:embed="rId2"/>
          <a:stretch>
            <a:fillRect/>
          </a:stretch>
        </p:blipFill>
        <p:spPr>
          <a:xfrm>
            <a:off x="3086100" y="1985674"/>
            <a:ext cx="2682961" cy="919163"/>
          </a:xfrm>
          <a:prstGeom prst="rect">
            <a:avLst/>
          </a:prstGeom>
        </p:spPr>
      </p:pic>
      <p:pic>
        <p:nvPicPr>
          <p:cNvPr id="5" name="Picture 4">
            <a:extLst>
              <a:ext uri="{FF2B5EF4-FFF2-40B4-BE49-F238E27FC236}">
                <a16:creationId xmlns:a16="http://schemas.microsoft.com/office/drawing/2014/main" id="{39A72408-2FDF-8D40-8538-17DDC9CFB7E5}"/>
              </a:ext>
            </a:extLst>
          </p:cNvPr>
          <p:cNvPicPr>
            <a:picLocks noChangeAspect="1"/>
          </p:cNvPicPr>
          <p:nvPr/>
        </p:nvPicPr>
        <p:blipFill>
          <a:blip r:embed="rId3"/>
          <a:stretch>
            <a:fillRect/>
          </a:stretch>
        </p:blipFill>
        <p:spPr>
          <a:xfrm>
            <a:off x="3371850" y="3906231"/>
            <a:ext cx="2559580" cy="1096963"/>
          </a:xfrm>
          <a:prstGeom prst="rect">
            <a:avLst/>
          </a:prstGeom>
        </p:spPr>
      </p:pic>
    </p:spTree>
    <p:extLst>
      <p:ext uri="{BB962C8B-B14F-4D97-AF65-F5344CB8AC3E}">
        <p14:creationId xmlns:p14="http://schemas.microsoft.com/office/powerpoint/2010/main" val="2548391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a:t>
            </a:r>
            <a:r>
              <a:rPr lang="en-US" dirty="0" err="1" smtClean="0"/>
              <a:t>embeddings</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68</a:t>
            </a:fld>
            <a:endParaRPr lang="en-US"/>
          </a:p>
        </p:txBody>
      </p:sp>
      <p:sp>
        <p:nvSpPr>
          <p:cNvPr id="6" name="Content Placeholder 5"/>
          <p:cNvSpPr>
            <a:spLocks noGrp="1"/>
          </p:cNvSpPr>
          <p:nvPr>
            <p:ph idx="1"/>
          </p:nvPr>
        </p:nvSpPr>
        <p:spPr/>
        <p:txBody>
          <a:bodyPr/>
          <a:lstStyle/>
          <a:p>
            <a:r>
              <a:rPr lang="en-US" dirty="0" smtClean="0"/>
              <a:t>Nearest words to some </a:t>
            </a:r>
            <a:r>
              <a:rPr lang="en-US" dirty="0" err="1" smtClean="0"/>
              <a:t>embeddings</a:t>
            </a:r>
            <a:r>
              <a:rPr lang="en-US" dirty="0" smtClean="0"/>
              <a:t> (</a:t>
            </a:r>
            <a:r>
              <a:rPr lang="en-US" dirty="0" err="1" smtClean="0"/>
              <a:t>Mikolov</a:t>
            </a:r>
            <a:r>
              <a:rPr lang="en-US" dirty="0" smtClean="0"/>
              <a:t> et al. 2013)</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74" y="2114550"/>
            <a:ext cx="8823326" cy="1066800"/>
          </a:xfrm>
          <a:prstGeom prst="rect">
            <a:avLst/>
          </a:prstGeom>
        </p:spPr>
      </p:pic>
      <p:sp>
        <p:nvSpPr>
          <p:cNvPr id="3" name="Date Placeholder 2"/>
          <p:cNvSpPr>
            <a:spLocks noGrp="1"/>
          </p:cNvSpPr>
          <p:nvPr>
            <p:ph type="dt" sz="half" idx="10"/>
          </p:nvPr>
        </p:nvSpPr>
        <p:spPr/>
        <p:txBody>
          <a:bodyPr/>
          <a:lstStyle/>
          <a:p>
            <a:pPr>
              <a:defRPr/>
            </a:pPr>
            <a:fld id="{4AC89BE5-E261-4B63-8EB2-89D0258925F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795600" y="1328040"/>
              <a:ext cx="7205040" cy="1650960"/>
            </p14:xfrm>
          </p:contentPart>
        </mc:Choice>
        <mc:Fallback xmlns="">
          <p:pic>
            <p:nvPicPr>
              <p:cNvPr id="8" name="Ink 7"/>
              <p:cNvPicPr/>
              <p:nvPr/>
            </p:nvPicPr>
            <p:blipFill>
              <a:blip r:embed="rId4"/>
              <a:stretch>
                <a:fillRect/>
              </a:stretch>
            </p:blipFill>
            <p:spPr>
              <a:xfrm>
                <a:off x="789480" y="1315440"/>
                <a:ext cx="7224480" cy="1667160"/>
              </a:xfrm>
              <a:prstGeom prst="rect">
                <a:avLst/>
              </a:prstGeom>
            </p:spPr>
          </p:pic>
        </mc:Fallback>
      </mc:AlternateContent>
    </p:spTree>
    <p:extLst>
      <p:ext uri="{BB962C8B-B14F-4D97-AF65-F5344CB8AC3E}">
        <p14:creationId xmlns:p14="http://schemas.microsoft.com/office/powerpoint/2010/main" val="113966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42950"/>
          </a:xfrm>
        </p:spPr>
        <p:txBody>
          <a:bodyPr/>
          <a:lstStyle/>
          <a:p>
            <a:r>
              <a:rPr lang="en-US" dirty="0" err="1" smtClean="0"/>
              <a:t>Embeddings</a:t>
            </a:r>
            <a:r>
              <a:rPr lang="en-US" dirty="0" smtClean="0"/>
              <a:t> (often) capture relational meaning!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352550"/>
                <a:ext cx="8686800" cy="3333750"/>
              </a:xfrm>
            </p:spPr>
            <p:txBody>
              <a:bodyPr/>
              <a:lstStyle/>
              <a:p>
                <a:pPr marL="0" indent="0">
                  <a:buNone/>
                </a:pPr>
                <a:r>
                  <a:rPr lang="en-US" dirty="0" smtClean="0"/>
                  <a:t>vector(</a:t>
                </a:r>
                <a:r>
                  <a:rPr lang="en-US" i="1" dirty="0"/>
                  <a:t>‘king’</a:t>
                </a:r>
                <a:r>
                  <a:rPr lang="en-US" dirty="0"/>
                  <a:t>) - vector(</a:t>
                </a:r>
                <a:r>
                  <a:rPr lang="en-US" i="1" dirty="0"/>
                  <a:t>‘man’</a:t>
                </a:r>
                <a:r>
                  <a:rPr lang="en-US" dirty="0"/>
                  <a:t>) + vector(</a:t>
                </a:r>
                <a:r>
                  <a:rPr lang="en-US" i="1" dirty="0"/>
                  <a:t>‘woman’</a:t>
                </a:r>
                <a:r>
                  <a:rPr lang="en-US" dirty="0"/>
                  <a:t>) </a:t>
                </a:r>
                <a:r>
                  <a:rPr lang="en-US" dirty="0" smtClean="0"/>
                  <a:t> </a:t>
                </a:r>
                <a14:m>
                  <m:oMath xmlns:m="http://schemas.openxmlformats.org/officeDocument/2006/math">
                    <m:r>
                      <a:rPr lang="en-US"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 </m:t>
                    </m:r>
                  </m:oMath>
                </a14:m>
                <a:r>
                  <a:rPr lang="en-US" dirty="0" smtClean="0"/>
                  <a:t>vector(‘queen’)</a:t>
                </a:r>
              </a:p>
              <a:p>
                <a:pPr marL="0" indent="0">
                  <a:buNone/>
                </a:pPr>
                <a:r>
                  <a:rPr lang="en-US" dirty="0"/>
                  <a:t>vector(</a:t>
                </a:r>
                <a:r>
                  <a:rPr lang="en-US" i="1" dirty="0"/>
                  <a:t>‘Paris’</a:t>
                </a:r>
                <a:r>
                  <a:rPr lang="en-US" dirty="0"/>
                  <a:t>) - vector(</a:t>
                </a:r>
                <a:r>
                  <a:rPr lang="en-US" i="1" dirty="0"/>
                  <a:t>‘France’</a:t>
                </a:r>
                <a:r>
                  <a:rPr lang="en-US" dirty="0"/>
                  <a:t>) + vector(</a:t>
                </a:r>
                <a:r>
                  <a:rPr lang="en-US" i="1" dirty="0"/>
                  <a:t>‘Italy’</a:t>
                </a:r>
                <a:r>
                  <a:rPr lang="en-US" dirty="0"/>
                  <a:t>) </a:t>
                </a:r>
                <a14:m>
                  <m:oMath xmlns:m="http://schemas.openxmlformats.org/officeDocument/2006/math">
                    <m:r>
                      <a:rPr lang="en-US" i="1" dirty="0">
                        <a:latin typeface="Cambria Math" charset="0"/>
                        <a:ea typeface="Cambria Math" charset="0"/>
                        <a:cs typeface="Cambria Math" charset="0"/>
                      </a:rPr>
                      <m:t>≈</m:t>
                    </m:r>
                  </m:oMath>
                </a14:m>
                <a:r>
                  <a:rPr lang="en-US" dirty="0" smtClean="0"/>
                  <a:t> vector(‘Rome’)</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352550"/>
                <a:ext cx="8686800" cy="3333750"/>
              </a:xfrm>
              <a:blipFill rotWithShape="0">
                <a:blip r:embed="rId2"/>
                <a:stretch>
                  <a:fillRect l="-1053" t="-146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3" y="2318807"/>
            <a:ext cx="7269513" cy="2588695"/>
          </a:xfrm>
          <a:prstGeom prst="rect">
            <a:avLst/>
          </a:prstGeom>
        </p:spPr>
      </p:pic>
      <p:sp>
        <p:nvSpPr>
          <p:cNvPr id="6" name="Date Placeholder 5"/>
          <p:cNvSpPr>
            <a:spLocks noGrp="1"/>
          </p:cNvSpPr>
          <p:nvPr>
            <p:ph type="dt" sz="half" idx="10"/>
          </p:nvPr>
        </p:nvSpPr>
        <p:spPr/>
        <p:txBody>
          <a:bodyPr/>
          <a:lstStyle/>
          <a:p>
            <a:pPr>
              <a:defRPr/>
            </a:pPr>
            <a:fld id="{3859D575-7759-43C4-B4F2-7692D61C7B59}" type="datetime1">
              <a:rPr lang="en-US" smtClean="0"/>
              <a:t>2/25/2019</a:t>
            </a:fld>
            <a:endParaRPr lang="en-US"/>
          </a:p>
        </p:txBody>
      </p:sp>
      <p:sp>
        <p:nvSpPr>
          <p:cNvPr id="7" name="Footer Placeholder 6"/>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2043999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7467600" cy="742950"/>
          </a:xfrm>
        </p:spPr>
        <p:txBody>
          <a:bodyPr/>
          <a:lstStyle/>
          <a:p>
            <a:r>
              <a:rPr lang="en-US" dirty="0" smtClean="0"/>
              <a:t>Why vector models of meaning?</a:t>
            </a:r>
            <a:br>
              <a:rPr lang="en-US" dirty="0" smtClean="0"/>
            </a:br>
            <a:endParaRPr lang="en-US" sz="2400" dirty="0"/>
          </a:p>
        </p:txBody>
      </p:sp>
      <p:sp>
        <p:nvSpPr>
          <p:cNvPr id="3" name="Content Placeholder 2"/>
          <p:cNvSpPr>
            <a:spLocks noGrp="1"/>
          </p:cNvSpPr>
          <p:nvPr>
            <p:ph idx="1"/>
          </p:nvPr>
        </p:nvSpPr>
        <p:spPr>
          <a:xfrm>
            <a:off x="304800" y="1581150"/>
            <a:ext cx="8534400" cy="3333750"/>
          </a:xfrm>
          <a:ln>
            <a:solidFill>
              <a:schemeClr val="accent1"/>
            </a:solidFill>
          </a:ln>
        </p:spPr>
        <p:txBody>
          <a:bodyPr/>
          <a:lstStyle/>
          <a:p>
            <a:pPr marL="0" indent="0">
              <a:buNone/>
            </a:pPr>
            <a:r>
              <a:rPr lang="en-US" dirty="0"/>
              <a:t>“</a:t>
            </a:r>
            <a:r>
              <a:rPr lang="en-US" b="1" dirty="0">
                <a:solidFill>
                  <a:srgbClr val="0000FF"/>
                </a:solidFill>
              </a:rPr>
              <a:t>fast</a:t>
            </a:r>
            <a:r>
              <a:rPr lang="en-US" dirty="0"/>
              <a:t>” is similar to “</a:t>
            </a:r>
            <a:r>
              <a:rPr lang="en-US" b="1" dirty="0">
                <a:solidFill>
                  <a:srgbClr val="0000FF"/>
                </a:solidFill>
              </a:rPr>
              <a:t>rapid</a:t>
            </a:r>
            <a:r>
              <a:rPr lang="en-US" dirty="0"/>
              <a:t>”</a:t>
            </a:r>
          </a:p>
          <a:p>
            <a:pPr marL="0" indent="0">
              <a:buNone/>
            </a:pPr>
            <a:r>
              <a:rPr lang="en-US" dirty="0" smtClean="0"/>
              <a:t>“</a:t>
            </a:r>
            <a:r>
              <a:rPr lang="en-US" b="1" dirty="0" smtClean="0">
                <a:solidFill>
                  <a:srgbClr val="0000FF"/>
                </a:solidFill>
              </a:rPr>
              <a:t>tall</a:t>
            </a:r>
            <a:r>
              <a:rPr lang="en-US" dirty="0" smtClean="0"/>
              <a:t>” is similar to “</a:t>
            </a:r>
            <a:r>
              <a:rPr lang="en-US" b="1" dirty="0" smtClean="0">
                <a:solidFill>
                  <a:srgbClr val="0000FF"/>
                </a:solidFill>
              </a:rPr>
              <a:t>height</a:t>
            </a:r>
            <a:r>
              <a:rPr lang="en-US" dirty="0" smtClean="0"/>
              <a:t>”</a:t>
            </a:r>
          </a:p>
          <a:p>
            <a:pPr marL="0" indent="0">
              <a:buNone/>
            </a:pPr>
            <a:r>
              <a:rPr lang="en-US" b="1" dirty="0" smtClean="0"/>
              <a:t>Question answering</a:t>
            </a:r>
            <a:r>
              <a:rPr lang="en-US" dirty="0" smtClean="0"/>
              <a:t>:</a:t>
            </a:r>
          </a:p>
          <a:p>
            <a:pPr marL="0" indent="0">
              <a:buNone/>
            </a:pPr>
            <a:r>
              <a:rPr lang="en-US" i="1" dirty="0"/>
              <a:t>Q</a:t>
            </a:r>
            <a:r>
              <a:rPr lang="en-US" i="1" dirty="0" smtClean="0"/>
              <a:t>: “</a:t>
            </a:r>
            <a:r>
              <a:rPr lang="en-US" i="1" dirty="0"/>
              <a:t>How </a:t>
            </a:r>
            <a:r>
              <a:rPr lang="en-US" b="1" i="1" dirty="0">
                <a:solidFill>
                  <a:srgbClr val="0000FF"/>
                </a:solidFill>
              </a:rPr>
              <a:t>tall</a:t>
            </a:r>
            <a:r>
              <a:rPr lang="en-US" i="1" dirty="0">
                <a:solidFill>
                  <a:srgbClr val="0000FF"/>
                </a:solidFill>
              </a:rPr>
              <a:t> </a:t>
            </a:r>
            <a:r>
              <a:rPr lang="en-US" i="1" dirty="0"/>
              <a:t>is Mt. Everest?”</a:t>
            </a:r>
            <a:br>
              <a:rPr lang="en-US" i="1" dirty="0"/>
            </a:br>
            <a:r>
              <a:rPr lang="en-US" i="1" dirty="0" smtClean="0"/>
              <a:t>Candidate A: “The </a:t>
            </a:r>
            <a:r>
              <a:rPr lang="en-US" i="1" dirty="0"/>
              <a:t>official </a:t>
            </a:r>
            <a:r>
              <a:rPr lang="en-US" b="1" i="1" dirty="0">
                <a:solidFill>
                  <a:srgbClr val="0000FF"/>
                </a:solidFill>
              </a:rPr>
              <a:t>height</a:t>
            </a:r>
            <a:r>
              <a:rPr lang="en-US" i="1" dirty="0">
                <a:solidFill>
                  <a:srgbClr val="0000FF"/>
                </a:solidFill>
              </a:rPr>
              <a:t> </a:t>
            </a:r>
            <a:r>
              <a:rPr lang="en-US" i="1" dirty="0"/>
              <a:t>of Mount Everest is 29029 </a:t>
            </a:r>
            <a:r>
              <a:rPr lang="en-US" i="1" dirty="0" smtClean="0"/>
              <a:t>feet”</a:t>
            </a:r>
            <a:endParaRPr lang="en-US" dirty="0"/>
          </a:p>
          <a:p>
            <a:r>
              <a:rPr lang="en-US" dirty="0" smtClean="0"/>
              <a:t>Extends to sentence/paragraph similarity</a:t>
            </a:r>
          </a:p>
          <a:p>
            <a:r>
              <a:rPr lang="en-US" b="1" dirty="0" smtClean="0"/>
              <a:t>Summarization</a:t>
            </a:r>
            <a:r>
              <a:rPr lang="en-US" dirty="0"/>
              <a:t>: identify and eliminate </a:t>
            </a:r>
            <a:r>
              <a:rPr lang="en-US" dirty="0" smtClean="0"/>
              <a:t>redundancy, aggregate similar phrase/sentences</a:t>
            </a:r>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7</a:t>
            </a:fld>
            <a:endParaRPr lang="en-US"/>
          </a:p>
        </p:txBody>
      </p:sp>
      <p:sp>
        <p:nvSpPr>
          <p:cNvPr id="5" name="Date Placeholder 4"/>
          <p:cNvSpPr>
            <a:spLocks noGrp="1"/>
          </p:cNvSpPr>
          <p:nvPr>
            <p:ph type="dt" sz="half" idx="10"/>
          </p:nvPr>
        </p:nvSpPr>
        <p:spPr/>
        <p:txBody>
          <a:bodyPr/>
          <a:lstStyle/>
          <a:p>
            <a:pPr>
              <a:defRPr/>
            </a:pPr>
            <a:fld id="{B8591F9B-CC7C-4B8A-977A-AC5600F65524}" type="datetime1">
              <a:rPr lang="en-US" smtClean="0"/>
              <a:t>2/25/2019</a:t>
            </a:fld>
            <a:endParaRPr lang="en-US"/>
          </a:p>
        </p:txBody>
      </p:sp>
      <p:sp>
        <p:nvSpPr>
          <p:cNvPr id="6" name="Footer Placeholder 5"/>
          <p:cNvSpPr>
            <a:spLocks noGrp="1"/>
          </p:cNvSpPr>
          <p:nvPr>
            <p:ph type="ftr" sz="quarter" idx="11"/>
          </p:nvPr>
        </p:nvSpPr>
        <p:spPr>
          <a:xfrm>
            <a:off x="3146376" y="4811120"/>
            <a:ext cx="2895600" cy="342900"/>
          </a:xfrm>
        </p:spPr>
        <p:txBody>
          <a:bodyPr/>
          <a:lstStyle/>
          <a:p>
            <a:pPr>
              <a:defRPr/>
            </a:pPr>
            <a:r>
              <a:rPr lang="en-US" smtClean="0"/>
              <a:t>CPSC503 Winter 2019</a:t>
            </a:r>
            <a:endParaRPr lang="en-US" dirty="0"/>
          </a:p>
        </p:txBody>
      </p:sp>
      <p:sp>
        <p:nvSpPr>
          <p:cNvPr id="7" name="Title 1"/>
          <p:cNvSpPr txBox="1">
            <a:spLocks/>
          </p:cNvSpPr>
          <p:nvPr/>
        </p:nvSpPr>
        <p:spPr bwMode="auto">
          <a:xfrm>
            <a:off x="381000" y="895350"/>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pPr marL="342900" indent="-342900">
              <a:buFont typeface="Arial" panose="020B0604020202020204" pitchFamily="34" charset="0"/>
              <a:buChar char="•"/>
            </a:pPr>
            <a:r>
              <a:rPr lang="en-US" sz="2400" kern="0" dirty="0" smtClean="0"/>
              <a:t>Use these to compute similarity between words</a:t>
            </a:r>
            <a:endParaRPr lang="en-US" sz="2400" kern="0" dirty="0"/>
          </a:p>
        </p:txBody>
      </p:sp>
      <p:sp>
        <p:nvSpPr>
          <p:cNvPr id="8" name="Title 1"/>
          <p:cNvSpPr txBox="1">
            <a:spLocks/>
          </p:cNvSpPr>
          <p:nvPr/>
        </p:nvSpPr>
        <p:spPr bwMode="auto">
          <a:xfrm>
            <a:off x="349154" y="361950"/>
            <a:ext cx="849004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pPr marL="342900" indent="-342900">
              <a:buFont typeface="Arial" panose="020B0604020202020204" pitchFamily="34" charset="0"/>
              <a:buChar char="•"/>
            </a:pPr>
            <a:r>
              <a:rPr lang="en-US" sz="2400" kern="0" dirty="0" smtClean="0"/>
              <a:t>Use these as features to represent words in many NLP tasks</a:t>
            </a:r>
            <a:endParaRPr lang="en-US" sz="2400" kern="0" dirty="0"/>
          </a:p>
        </p:txBody>
      </p:sp>
    </p:spTree>
    <p:extLst>
      <p:ext uri="{BB962C8B-B14F-4D97-AF65-F5344CB8AC3E}">
        <p14:creationId xmlns:p14="http://schemas.microsoft.com/office/powerpoint/2010/main" val="17824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2159365-9590-4FD0-9FB9-2AAD1CC6EE19}" type="datetime1">
              <a:rPr lang="en-US" smtClean="0"/>
              <a:t>2/25/2019</a:t>
            </a:fld>
            <a:endParaRPr lang="en-US"/>
          </a:p>
        </p:txBody>
      </p:sp>
      <p:sp>
        <p:nvSpPr>
          <p:cNvPr id="3" name="Footer Placeholder 2"/>
          <p:cNvSpPr>
            <a:spLocks noGrp="1"/>
          </p:cNvSpPr>
          <p:nvPr>
            <p:ph type="ftr" sz="quarter" idx="11"/>
          </p:nvPr>
        </p:nvSpPr>
        <p:spPr/>
        <p:txBody>
          <a:bodyPr/>
          <a:lstStyle/>
          <a:p>
            <a:pPr>
              <a:defRPr/>
            </a:pPr>
            <a:r>
              <a:rPr lang="en-US" smtClean="0"/>
              <a:t>CPSC503 Winter 2019</a:t>
            </a:r>
            <a:endParaRPr lang="en-US"/>
          </a:p>
        </p:txBody>
      </p:sp>
      <p:sp>
        <p:nvSpPr>
          <p:cNvPr id="4" name="Slide Number Placeholder 3"/>
          <p:cNvSpPr>
            <a:spLocks noGrp="1"/>
          </p:cNvSpPr>
          <p:nvPr>
            <p:ph type="sldNum" sz="quarter" idx="12"/>
          </p:nvPr>
        </p:nvSpPr>
        <p:spPr/>
        <p:txBody>
          <a:bodyPr/>
          <a:lstStyle/>
          <a:p>
            <a:fld id="{B228E5E2-1321-4548-96C8-615581C5A8C2}" type="slidenum">
              <a:rPr lang="en-US" smtClean="0"/>
              <a:pPr/>
              <a:t>70</a:t>
            </a:fld>
            <a:endParaRPr lang="en-US"/>
          </a:p>
        </p:txBody>
      </p:sp>
      <p:pic>
        <p:nvPicPr>
          <p:cNvPr id="5" name="Picture 4"/>
          <p:cNvPicPr>
            <a:picLocks noChangeAspect="1"/>
          </p:cNvPicPr>
          <p:nvPr/>
        </p:nvPicPr>
        <p:blipFill>
          <a:blip r:embed="rId2"/>
          <a:stretch>
            <a:fillRect/>
          </a:stretch>
        </p:blipFill>
        <p:spPr>
          <a:xfrm>
            <a:off x="978915" y="285749"/>
            <a:ext cx="7022085" cy="4467605"/>
          </a:xfrm>
          <a:prstGeom prst="rect">
            <a:avLst/>
          </a:prstGeom>
        </p:spPr>
      </p:pic>
    </p:spTree>
    <p:extLst>
      <p:ext uri="{BB962C8B-B14F-4D97-AF65-F5344CB8AC3E}">
        <p14:creationId xmlns:p14="http://schemas.microsoft.com/office/powerpoint/2010/main" val="23197802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95" y="424409"/>
            <a:ext cx="7467600" cy="742950"/>
          </a:xfrm>
        </p:spPr>
        <p:txBody>
          <a:bodyPr/>
          <a:lstStyle/>
          <a:p>
            <a:r>
              <a:rPr lang="en-CA" dirty="0" smtClean="0"/>
              <a:t>For another method to build </a:t>
            </a:r>
            <a:r>
              <a:rPr lang="en-CA" dirty="0" err="1" smtClean="0"/>
              <a:t>embeddings</a:t>
            </a:r>
            <a:r>
              <a:rPr lang="en-CA" dirty="0" smtClean="0"/>
              <a:t> see…</a:t>
            </a:r>
            <a:endParaRPr lang="en-CA" dirty="0"/>
          </a:p>
        </p:txBody>
      </p:sp>
      <p:sp>
        <p:nvSpPr>
          <p:cNvPr id="3" name="Content Placeholder 2"/>
          <p:cNvSpPr>
            <a:spLocks noGrp="1"/>
          </p:cNvSpPr>
          <p:nvPr>
            <p:ph idx="1"/>
          </p:nvPr>
        </p:nvSpPr>
        <p:spPr>
          <a:xfrm>
            <a:off x="427074" y="3105150"/>
            <a:ext cx="8458200" cy="1143000"/>
          </a:xfrm>
        </p:spPr>
        <p:txBody>
          <a:bodyPr/>
          <a:lstStyle/>
          <a:p>
            <a:r>
              <a:rPr lang="en-CA" dirty="0" smtClean="0"/>
              <a:t>Best on analogy task  like, </a:t>
            </a:r>
            <a:r>
              <a:rPr lang="en-CA" dirty="0"/>
              <a:t>“</a:t>
            </a:r>
            <a:r>
              <a:rPr lang="en-CA" b="1" dirty="0"/>
              <a:t>a</a:t>
            </a:r>
            <a:r>
              <a:rPr lang="en-CA" dirty="0"/>
              <a:t> is to </a:t>
            </a:r>
            <a:r>
              <a:rPr lang="en-CA" b="1" dirty="0"/>
              <a:t>b</a:t>
            </a:r>
            <a:r>
              <a:rPr lang="en-CA" dirty="0"/>
              <a:t> as </a:t>
            </a:r>
            <a:r>
              <a:rPr lang="en-CA" b="1" dirty="0"/>
              <a:t>c</a:t>
            </a:r>
            <a:r>
              <a:rPr lang="en-CA" dirty="0"/>
              <a:t> is to </a:t>
            </a:r>
            <a:r>
              <a:rPr lang="en-CA" dirty="0" smtClean="0"/>
              <a:t>?”</a:t>
            </a:r>
          </a:p>
          <a:p>
            <a:r>
              <a:rPr lang="en-CA" sz="2000" dirty="0"/>
              <a:t>The dataset contains 19,544 such questions, divided into a semantic subset and a syntactic subset. The semantic questions are typically analogies about people or places, like “Athens is to Greece as Berlin is to ?”</a:t>
            </a:r>
            <a:r>
              <a:rPr lang="en-CA" sz="2000" dirty="0" smtClean="0"/>
              <a:t>  </a:t>
            </a:r>
            <a:endParaRPr lang="en-CA" sz="2000" dirty="0"/>
          </a:p>
        </p:txBody>
      </p:sp>
      <p:sp>
        <p:nvSpPr>
          <p:cNvPr id="4" name="Date Placeholder 3"/>
          <p:cNvSpPr>
            <a:spLocks noGrp="1"/>
          </p:cNvSpPr>
          <p:nvPr>
            <p:ph type="dt" sz="half" idx="10"/>
          </p:nvPr>
        </p:nvSpPr>
        <p:spPr/>
        <p:txBody>
          <a:bodyPr/>
          <a:lstStyle/>
          <a:p>
            <a:pPr>
              <a:defRPr/>
            </a:pPr>
            <a:fld id="{F68E246A-D561-4005-8342-9120AE4D88D5}" type="datetime1">
              <a:rPr lang="en-US" smtClean="0"/>
              <a:t>2/25/2019</a:t>
            </a:fld>
            <a:endParaRPr lang="en-US"/>
          </a:p>
        </p:txBody>
      </p:sp>
      <p:sp>
        <p:nvSpPr>
          <p:cNvPr id="5" name="Footer Placeholder 4"/>
          <p:cNvSpPr>
            <a:spLocks noGrp="1"/>
          </p:cNvSpPr>
          <p:nvPr>
            <p:ph type="ftr" sz="quarter" idx="11"/>
          </p:nvPr>
        </p:nvSpPr>
        <p:spPr/>
        <p:txBody>
          <a:bodyPr/>
          <a:lstStyle/>
          <a:p>
            <a:pPr>
              <a:defRPr/>
            </a:pPr>
            <a:r>
              <a:rPr lang="en-US" smtClean="0"/>
              <a:t>CPSC503 Winter 2019</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71</a:t>
            </a:fld>
            <a:endParaRPr lang="en-US"/>
          </a:p>
        </p:txBody>
      </p:sp>
      <p:sp>
        <p:nvSpPr>
          <p:cNvPr id="7" name="Content Placeholder 2"/>
          <p:cNvSpPr txBox="1">
            <a:spLocks/>
          </p:cNvSpPr>
          <p:nvPr/>
        </p:nvSpPr>
        <p:spPr bwMode="auto">
          <a:xfrm>
            <a:off x="571500" y="1200150"/>
            <a:ext cx="8534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spcBef>
                <a:spcPts val="0"/>
              </a:spcBef>
              <a:buNone/>
            </a:pPr>
            <a:r>
              <a:rPr lang="en-CA" kern="0" dirty="0"/>
              <a:t> </a:t>
            </a:r>
            <a:r>
              <a:rPr lang="en-CA" b="1" kern="0" dirty="0"/>
              <a:t>Glove: Global Vectors for Word Representation</a:t>
            </a:r>
          </a:p>
          <a:p>
            <a:pPr marL="0" indent="0">
              <a:spcBef>
                <a:spcPts val="0"/>
              </a:spcBef>
              <a:buNone/>
            </a:pPr>
            <a:r>
              <a:rPr lang="en-CA" kern="0" dirty="0"/>
              <a:t>J. Pennington | R. </a:t>
            </a:r>
            <a:r>
              <a:rPr lang="en-CA" kern="0" dirty="0" err="1"/>
              <a:t>Socher</a:t>
            </a:r>
            <a:r>
              <a:rPr lang="en-CA" kern="0" dirty="0"/>
              <a:t> | C. Manning</a:t>
            </a:r>
          </a:p>
          <a:p>
            <a:pPr marL="0" indent="0">
              <a:spcBef>
                <a:spcPts val="0"/>
              </a:spcBef>
              <a:buNone/>
            </a:pPr>
            <a:r>
              <a:rPr lang="en-CA" kern="0" dirty="0" smtClean="0"/>
              <a:t>Proc. </a:t>
            </a:r>
            <a:r>
              <a:rPr lang="en-CA" kern="0" dirty="0"/>
              <a:t>of the 2014 Conference on Empirical Methods in Natural Language Processing (EMNLP)  </a:t>
            </a:r>
          </a:p>
        </p:txBody>
      </p:sp>
    </p:spTree>
    <p:extLst>
      <p:ext uri="{BB962C8B-B14F-4D97-AF65-F5344CB8AC3E}">
        <p14:creationId xmlns:p14="http://schemas.microsoft.com/office/powerpoint/2010/main" val="2455300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xfrm>
            <a:off x="7162800" y="4800600"/>
            <a:ext cx="1981200" cy="342900"/>
          </a:xfrm>
          <a:noFill/>
        </p:spPr>
        <p:txBody>
          <a:bodyPr/>
          <a:lstStyle/>
          <a:p>
            <a:fld id="{4B425BA6-BFCF-4B8B-84E5-B3C13491C1BF}" type="datetime1">
              <a:rPr lang="en-US" smtClean="0"/>
              <a:t>2/25/2019</a:t>
            </a:fld>
            <a:endParaRPr lang="en-US" dirty="0"/>
          </a:p>
        </p:txBody>
      </p:sp>
      <p:sp>
        <p:nvSpPr>
          <p:cNvPr id="29699" name="Footer Placeholder 4"/>
          <p:cNvSpPr>
            <a:spLocks noGrp="1"/>
          </p:cNvSpPr>
          <p:nvPr>
            <p:ph type="ftr" sz="quarter" idx="11"/>
          </p:nvPr>
        </p:nvSpPr>
        <p:spPr>
          <a:xfrm>
            <a:off x="3048000" y="4811120"/>
            <a:ext cx="2895600" cy="342900"/>
          </a:xfrm>
          <a:noFill/>
        </p:spPr>
        <p:txBody>
          <a:bodyPr/>
          <a:lstStyle/>
          <a:p>
            <a:r>
              <a:rPr lang="en-US" smtClean="0"/>
              <a:t>CPSC503 Winter 2019</a:t>
            </a:r>
            <a:endParaRPr lang="en-US" dirty="0"/>
          </a:p>
        </p:txBody>
      </p:sp>
      <p:sp>
        <p:nvSpPr>
          <p:cNvPr id="29700" name="Slide Number Placeholder 5"/>
          <p:cNvSpPr>
            <a:spLocks noGrp="1"/>
          </p:cNvSpPr>
          <p:nvPr>
            <p:ph type="sldNum" sz="quarter" idx="12"/>
          </p:nvPr>
        </p:nvSpPr>
        <p:spPr>
          <a:noFill/>
        </p:spPr>
        <p:txBody>
          <a:bodyPr/>
          <a:lstStyle/>
          <a:p>
            <a:fld id="{19430AAB-F157-46AF-A506-4E565DC57B96}" type="slidenum">
              <a:rPr lang="en-US" smtClean="0"/>
              <a:pPr/>
              <a:t>72</a:t>
            </a:fld>
            <a:endParaRPr lang="en-US" smtClean="0"/>
          </a:p>
        </p:txBody>
      </p:sp>
      <p:sp>
        <p:nvSpPr>
          <p:cNvPr id="29701" name="Rectangle 2"/>
          <p:cNvSpPr>
            <a:spLocks noGrp="1" noChangeArrowheads="1"/>
          </p:cNvSpPr>
          <p:nvPr>
            <p:ph type="title"/>
          </p:nvPr>
        </p:nvSpPr>
        <p:spPr>
          <a:xfrm>
            <a:off x="381000" y="-171450"/>
            <a:ext cx="7772400" cy="857250"/>
          </a:xfrm>
        </p:spPr>
        <p:txBody>
          <a:bodyPr/>
          <a:lstStyle/>
          <a:p>
            <a:pPr eaLnBrk="1" hangingPunct="1"/>
            <a:r>
              <a:rPr lang="en-US" dirty="0" smtClean="0">
                <a:solidFill>
                  <a:srgbClr val="00B0F0"/>
                </a:solidFill>
              </a:rPr>
              <a:t>Next Time</a:t>
            </a:r>
          </a:p>
        </p:txBody>
      </p:sp>
      <p:sp>
        <p:nvSpPr>
          <p:cNvPr id="29702" name="Rectangle 3"/>
          <p:cNvSpPr>
            <a:spLocks noGrp="1" noChangeArrowheads="1"/>
          </p:cNvSpPr>
          <p:nvPr>
            <p:ph type="body" idx="1"/>
          </p:nvPr>
        </p:nvSpPr>
        <p:spPr>
          <a:xfrm>
            <a:off x="533400" y="512965"/>
            <a:ext cx="7772400" cy="1638300"/>
          </a:xfrm>
        </p:spPr>
        <p:txBody>
          <a:bodyPr/>
          <a:lstStyle/>
          <a:p>
            <a:r>
              <a:rPr lang="en-US" sz="3200" dirty="0" smtClean="0"/>
              <a:t>One more lecture on </a:t>
            </a:r>
            <a:r>
              <a:rPr lang="en-US" sz="3200" dirty="0" smtClean="0"/>
              <a:t>Wed </a:t>
            </a:r>
            <a:r>
              <a:rPr lang="en-US" sz="3200" dirty="0" smtClean="0"/>
              <a:t>….. CNNs, Semantic Role Labeling… Some Pragmatics..</a:t>
            </a:r>
          </a:p>
        </p:txBody>
      </p:sp>
      <p:sp>
        <p:nvSpPr>
          <p:cNvPr id="7" name="Rectangle 2"/>
          <p:cNvSpPr txBox="1">
            <a:spLocks noChangeArrowheads="1"/>
          </p:cNvSpPr>
          <p:nvPr/>
        </p:nvSpPr>
        <p:spPr bwMode="auto">
          <a:xfrm>
            <a:off x="0" y="398344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Comic Sans MS" pitchFamily="66" charset="0"/>
              </a:defRPr>
            </a:lvl2pPr>
            <a:lvl3pPr algn="ctr" rtl="0" eaLnBrk="0" fontAlgn="base" hangingPunct="0">
              <a:spcBef>
                <a:spcPct val="0"/>
              </a:spcBef>
              <a:spcAft>
                <a:spcPct val="0"/>
              </a:spcAft>
              <a:defRPr sz="4000">
                <a:solidFill>
                  <a:schemeClr val="accent2"/>
                </a:solidFill>
                <a:latin typeface="Comic Sans MS" pitchFamily="66" charset="0"/>
              </a:defRPr>
            </a:lvl3pPr>
            <a:lvl4pPr algn="ctr" rtl="0" eaLnBrk="0" fontAlgn="base" hangingPunct="0">
              <a:spcBef>
                <a:spcPct val="0"/>
              </a:spcBef>
              <a:spcAft>
                <a:spcPct val="0"/>
              </a:spcAft>
              <a:defRPr sz="4000">
                <a:solidFill>
                  <a:schemeClr val="accent2"/>
                </a:solidFill>
                <a:latin typeface="Comic Sans MS" pitchFamily="66" charset="0"/>
              </a:defRPr>
            </a:lvl4pPr>
            <a:lvl5pPr algn="ctr" rtl="0" eaLnBrk="0" fontAlgn="base" hangingPunct="0">
              <a:spcBef>
                <a:spcPct val="0"/>
              </a:spcBef>
              <a:spcAft>
                <a:spcPct val="0"/>
              </a:spcAft>
              <a:defRPr sz="4000">
                <a:solidFill>
                  <a:schemeClr val="accent2"/>
                </a:solidFill>
                <a:latin typeface="Comic Sans MS" pitchFamily="66" charset="0"/>
              </a:defRPr>
            </a:lvl5pPr>
            <a:lvl6pPr marL="457200" algn="ctr" rtl="0" fontAlgn="base">
              <a:spcBef>
                <a:spcPct val="0"/>
              </a:spcBef>
              <a:spcAft>
                <a:spcPct val="0"/>
              </a:spcAft>
              <a:defRPr sz="4000">
                <a:solidFill>
                  <a:schemeClr val="accent2"/>
                </a:solidFill>
                <a:latin typeface="Comic Sans MS" pitchFamily="66" charset="0"/>
              </a:defRPr>
            </a:lvl6pPr>
            <a:lvl7pPr marL="914400" algn="ctr" rtl="0" fontAlgn="base">
              <a:spcBef>
                <a:spcPct val="0"/>
              </a:spcBef>
              <a:spcAft>
                <a:spcPct val="0"/>
              </a:spcAft>
              <a:defRPr sz="4000">
                <a:solidFill>
                  <a:schemeClr val="accent2"/>
                </a:solidFill>
                <a:latin typeface="Comic Sans MS" pitchFamily="66" charset="0"/>
              </a:defRPr>
            </a:lvl7pPr>
            <a:lvl8pPr marL="1371600" algn="ctr" rtl="0" fontAlgn="base">
              <a:spcBef>
                <a:spcPct val="0"/>
              </a:spcBef>
              <a:spcAft>
                <a:spcPct val="0"/>
              </a:spcAft>
              <a:defRPr sz="4000">
                <a:solidFill>
                  <a:schemeClr val="accent2"/>
                </a:solidFill>
                <a:latin typeface="Comic Sans MS" pitchFamily="66" charset="0"/>
              </a:defRPr>
            </a:lvl8pPr>
            <a:lvl9pPr marL="1828800" algn="ctr" rtl="0" fontAlgn="base">
              <a:spcBef>
                <a:spcPct val="0"/>
              </a:spcBef>
              <a:spcAft>
                <a:spcPct val="0"/>
              </a:spcAft>
              <a:defRPr sz="4000">
                <a:solidFill>
                  <a:schemeClr val="accent2"/>
                </a:solidFill>
                <a:latin typeface="Comic Sans MS" pitchFamily="66" charset="0"/>
              </a:defRPr>
            </a:lvl9pPr>
          </a:lstStyle>
          <a:p>
            <a:pPr eaLnBrk="1" hangingPunct="1"/>
            <a:endParaRPr lang="en-US" sz="3200" kern="0" dirty="0" smtClean="0">
              <a:solidFill>
                <a:schemeClr val="tx1"/>
              </a:solidFill>
            </a:endParaRPr>
          </a:p>
        </p:txBody>
      </p:sp>
      <p:sp>
        <p:nvSpPr>
          <p:cNvPr id="8" name="Rectangle 3"/>
          <p:cNvSpPr txBox="1">
            <a:spLocks noChangeArrowheads="1"/>
          </p:cNvSpPr>
          <p:nvPr/>
        </p:nvSpPr>
        <p:spPr bwMode="auto">
          <a:xfrm>
            <a:off x="152400" y="1473330"/>
            <a:ext cx="7772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r>
              <a:rPr lang="en-US" sz="3200" b="1" kern="0" dirty="0" smtClean="0">
                <a:solidFill>
                  <a:srgbClr val="00B0F0"/>
                </a:solidFill>
              </a:rPr>
              <a:t>Next Mon: </a:t>
            </a:r>
            <a:r>
              <a:rPr lang="en-US" sz="3200" b="1" u="sng" kern="0" dirty="0" smtClean="0"/>
              <a:t>project proposals . </a:t>
            </a:r>
            <a:r>
              <a:rPr lang="en-US" sz="3200" kern="0" dirty="0" smtClean="0"/>
              <a:t>Look at project work plan. 4-5 mins each. May need to stay past 3:30. If you need to </a:t>
            </a:r>
            <a:r>
              <a:rPr lang="en-US" sz="3200" kern="0" dirty="0" smtClean="0"/>
              <a:t>attend </a:t>
            </a:r>
            <a:r>
              <a:rPr lang="en-US" sz="3200" kern="0" dirty="0" smtClean="0"/>
              <a:t>another class you can present first… will try to find another room</a:t>
            </a:r>
          </a:p>
          <a:p>
            <a:r>
              <a:rPr lang="en-US" sz="3200" i="1" kern="0" dirty="0" smtClean="0"/>
              <a:t>How many group projects?</a:t>
            </a:r>
          </a:p>
        </p:txBody>
      </p:sp>
    </p:spTree>
    <p:extLst>
      <p:ext uri="{BB962C8B-B14F-4D97-AF65-F5344CB8AC3E}">
        <p14:creationId xmlns:p14="http://schemas.microsoft.com/office/powerpoint/2010/main" val="860370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800100"/>
            <a:ext cx="5600700" cy="557213"/>
          </a:xfrm>
        </p:spPr>
        <p:txBody>
          <a:bodyPr>
            <a:normAutofit fontScale="90000"/>
          </a:bodyPr>
          <a:lstStyle/>
          <a:p>
            <a:r>
              <a:rPr lang="en-US"/>
              <a:t>Sparse versus dense </a:t>
            </a:r>
            <a:r>
              <a:rPr lang="en-US" dirty="0"/>
              <a:t>vectors</a:t>
            </a:r>
          </a:p>
        </p:txBody>
      </p:sp>
      <p:sp>
        <p:nvSpPr>
          <p:cNvPr id="3" name="Content Placeholder 2"/>
          <p:cNvSpPr>
            <a:spLocks noGrp="1"/>
          </p:cNvSpPr>
          <p:nvPr>
            <p:ph idx="1"/>
          </p:nvPr>
        </p:nvSpPr>
        <p:spPr>
          <a:xfrm>
            <a:off x="1371600" y="1543050"/>
            <a:ext cx="6629400" cy="3429000"/>
          </a:xfrm>
        </p:spPr>
        <p:txBody>
          <a:bodyPr>
            <a:normAutofit/>
          </a:bodyPr>
          <a:lstStyle/>
          <a:p>
            <a:r>
              <a:rPr lang="en-US" sz="2400" dirty="0"/>
              <a:t>Why dense vectors?</a:t>
            </a:r>
          </a:p>
          <a:p>
            <a:pPr lvl="1"/>
            <a:r>
              <a:rPr lang="en-US" sz="2100" dirty="0"/>
              <a:t>Short vectors may be easier to use as </a:t>
            </a:r>
            <a:r>
              <a:rPr lang="en-US" sz="2100" b="1" dirty="0"/>
              <a:t>features</a:t>
            </a:r>
            <a:r>
              <a:rPr lang="en-US" sz="2100" dirty="0"/>
              <a:t> in machine learning (less weights to tune)</a:t>
            </a:r>
          </a:p>
          <a:p>
            <a:pPr lvl="1"/>
            <a:r>
              <a:rPr lang="en-US" sz="2100" dirty="0"/>
              <a:t>Dense vectors may </a:t>
            </a:r>
            <a:r>
              <a:rPr lang="en-US" sz="2100" b="1" dirty="0"/>
              <a:t>generalize</a:t>
            </a:r>
            <a:r>
              <a:rPr lang="en-US" sz="2100" dirty="0"/>
              <a:t> better than storing explicit counts</a:t>
            </a:r>
          </a:p>
          <a:p>
            <a:pPr lvl="1"/>
            <a:r>
              <a:rPr lang="en-US" sz="2100" dirty="0"/>
              <a:t>They may do better at capturing synonymy:</a:t>
            </a:r>
          </a:p>
          <a:p>
            <a:pPr lvl="2"/>
            <a:r>
              <a:rPr lang="en-US" sz="1800" i="1" dirty="0"/>
              <a:t>car</a:t>
            </a:r>
            <a:r>
              <a:rPr lang="en-US" sz="1800" dirty="0"/>
              <a:t> and </a:t>
            </a:r>
            <a:r>
              <a:rPr lang="en-US" sz="1800" i="1" dirty="0"/>
              <a:t>automobile</a:t>
            </a:r>
            <a:r>
              <a:rPr lang="en-US" sz="1800" dirty="0"/>
              <a:t> are synonyms; but are distinct dimensions</a:t>
            </a:r>
          </a:p>
          <a:p>
            <a:pPr lvl="3"/>
            <a:r>
              <a:rPr lang="en-US" sz="1800" dirty="0"/>
              <a:t>a word with </a:t>
            </a:r>
            <a:r>
              <a:rPr lang="en-US" sz="1800" i="1" dirty="0"/>
              <a:t>car</a:t>
            </a:r>
            <a:r>
              <a:rPr lang="en-US" sz="1800" dirty="0"/>
              <a:t> as a neighbor and a word with </a:t>
            </a:r>
            <a:r>
              <a:rPr lang="en-US" sz="1800" i="1" dirty="0"/>
              <a:t>automobile</a:t>
            </a:r>
            <a:r>
              <a:rPr lang="en-US" sz="1800" dirty="0"/>
              <a:t> as a neighbor should be similar, but aren't</a:t>
            </a:r>
          </a:p>
          <a:p>
            <a:pPr lvl="1"/>
            <a:r>
              <a:rPr lang="en-US" sz="2100" b="1" dirty="0"/>
              <a:t>In practice, they work better</a:t>
            </a:r>
          </a:p>
        </p:txBody>
      </p:sp>
      <p:sp>
        <p:nvSpPr>
          <p:cNvPr id="4" name="Slide Number Placeholder 3"/>
          <p:cNvSpPr>
            <a:spLocks noGrp="1"/>
          </p:cNvSpPr>
          <p:nvPr>
            <p:ph type="sldNum" sz="quarter" idx="4294967295"/>
          </p:nvPr>
        </p:nvSpPr>
        <p:spPr>
          <a:xfrm>
            <a:off x="1371600" y="4171950"/>
            <a:ext cx="1485900" cy="257175"/>
          </a:xfrm>
          <a:prstGeom prst="rect">
            <a:avLst/>
          </a:prstGeom>
        </p:spPr>
        <p:txBody>
          <a:bodyPr/>
          <a:lstStyle/>
          <a:p>
            <a:pPr defTabSz="685800" fontAlgn="auto">
              <a:spcBef>
                <a:spcPts val="0"/>
              </a:spcBef>
              <a:spcAft>
                <a:spcPts val="0"/>
              </a:spcAft>
            </a:pPr>
            <a:fld id="{10F35DC5-7E65-8247-99AB-4E984F8A921E}" type="slidenum">
              <a:rPr lang="en-US">
                <a:latin typeface="Calibri" panose="020F0502020204030204"/>
                <a:ea typeface="+mn-ea"/>
                <a:cs typeface="+mn-cs"/>
              </a:rPr>
              <a:pPr defTabSz="685800" fontAlgn="auto">
                <a:spcBef>
                  <a:spcPts val="0"/>
                </a:spcBef>
                <a:spcAft>
                  <a:spcPts val="0"/>
                </a:spcAft>
              </a:pPr>
              <a:t>73</a:t>
            </a:fld>
            <a:endParaRPr lang="en-US" dirty="0">
              <a:latin typeface="Calibri" panose="020F0502020204030204"/>
              <a:ea typeface="+mn-ea"/>
              <a:cs typeface="+mn-cs"/>
            </a:endParaRPr>
          </a:p>
        </p:txBody>
      </p:sp>
    </p:spTree>
    <p:extLst>
      <p:ext uri="{BB962C8B-B14F-4D97-AF65-F5344CB8AC3E}">
        <p14:creationId xmlns:p14="http://schemas.microsoft.com/office/powerpoint/2010/main" val="2834135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870897"/>
          </a:xfrm>
        </p:spPr>
        <p:txBody>
          <a:bodyPr>
            <a:normAutofit fontScale="90000"/>
          </a:bodyPr>
          <a:lstStyle/>
          <a:p>
            <a:r>
              <a:rPr lang="en-US" dirty="0"/>
              <a:t>Dense embeddings you can download!</a:t>
            </a:r>
          </a:p>
        </p:txBody>
      </p:sp>
      <p:sp>
        <p:nvSpPr>
          <p:cNvPr id="3" name="Content Placeholder 2"/>
          <p:cNvSpPr>
            <a:spLocks noGrp="1"/>
          </p:cNvSpPr>
          <p:nvPr>
            <p:ph idx="1"/>
          </p:nvPr>
        </p:nvSpPr>
        <p:spPr>
          <a:xfrm>
            <a:off x="1642381" y="1556697"/>
            <a:ext cx="6069331" cy="2858771"/>
          </a:xfrm>
        </p:spPr>
        <p:txBody>
          <a:bodyPr>
            <a:normAutofit/>
          </a:bodyPr>
          <a:lstStyle/>
          <a:p>
            <a:pPr>
              <a:lnSpc>
                <a:spcPct val="70000"/>
              </a:lnSpc>
            </a:pPr>
            <a:r>
              <a:rPr lang="en-US" sz="2400" b="1" dirty="0"/>
              <a:t>Word2vec</a:t>
            </a:r>
            <a:r>
              <a:rPr lang="en-US" sz="2400" dirty="0"/>
              <a:t> (</a:t>
            </a:r>
            <a:r>
              <a:rPr lang="en-US" sz="2400" dirty="0" err="1"/>
              <a:t>Mikolov</a:t>
            </a:r>
            <a:r>
              <a:rPr lang="en-US" sz="2400" dirty="0"/>
              <a:t> et al.)</a:t>
            </a:r>
          </a:p>
          <a:p>
            <a:pPr>
              <a:lnSpc>
                <a:spcPct val="70000"/>
              </a:lnSpc>
            </a:pPr>
            <a:r>
              <a:rPr lang="en-US" sz="2400" dirty="0">
                <a:hlinkClick r:id="rId2"/>
              </a:rPr>
              <a:t>https://code.google.com/archive/p/word2vec/</a:t>
            </a:r>
            <a:endParaRPr lang="en-US" sz="2400" dirty="0"/>
          </a:p>
          <a:p>
            <a:r>
              <a:rPr lang="en-US" sz="2400" b="1" dirty="0" err="1"/>
              <a:t>Fasttext</a:t>
            </a:r>
            <a:r>
              <a:rPr lang="en-US" sz="2400" dirty="0"/>
              <a:t> </a:t>
            </a:r>
            <a:r>
              <a:rPr lang="en-US" sz="2400" dirty="0">
                <a:hlinkClick r:id="rId3"/>
              </a:rPr>
              <a:t>http://www.fasttext.cc/</a:t>
            </a:r>
            <a:endParaRPr lang="en-US" sz="2400" dirty="0"/>
          </a:p>
          <a:p>
            <a:endParaRPr lang="en-US" sz="600" dirty="0"/>
          </a:p>
          <a:p>
            <a:pPr>
              <a:lnSpc>
                <a:spcPct val="60000"/>
              </a:lnSpc>
            </a:pPr>
            <a:r>
              <a:rPr lang="en-US" sz="2400" b="1" dirty="0"/>
              <a:t>Glove</a:t>
            </a:r>
            <a:r>
              <a:rPr lang="en-US" sz="2400" dirty="0"/>
              <a:t> (Pennington, </a:t>
            </a:r>
            <a:r>
              <a:rPr lang="en-US" sz="2400" dirty="0" err="1"/>
              <a:t>Socher</a:t>
            </a:r>
            <a:r>
              <a:rPr lang="en-US" sz="2400" dirty="0"/>
              <a:t>, Manning)</a:t>
            </a:r>
          </a:p>
          <a:p>
            <a:pPr>
              <a:lnSpc>
                <a:spcPct val="60000"/>
              </a:lnSpc>
            </a:pPr>
            <a:r>
              <a:rPr lang="en-US" sz="2400" dirty="0">
                <a:hlinkClick r:id="rId4"/>
              </a:rPr>
              <a:t>http://nlp.stanford.edu/projects/glove/</a:t>
            </a:r>
            <a:endParaRPr lang="en-US" sz="2400"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3700" y="2777820"/>
            <a:ext cx="1257300" cy="18859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4750" y="3943351"/>
            <a:ext cx="1207958" cy="120795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1225" y="685800"/>
            <a:ext cx="1209858" cy="1338597"/>
          </a:xfrm>
          <a:prstGeom prst="rect">
            <a:avLst/>
          </a:prstGeom>
        </p:spPr>
      </p:pic>
      <p:pic>
        <p:nvPicPr>
          <p:cNvPr id="8" name="Picture 7">
            <a:extLst>
              <a:ext uri="{FF2B5EF4-FFF2-40B4-BE49-F238E27FC236}">
                <a16:creationId xmlns:a16="http://schemas.microsoft.com/office/drawing/2014/main" id="{6A27D3FF-A40E-BB42-85A5-84DF154B0E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1842" y="3943350"/>
            <a:ext cx="853675" cy="1058557"/>
          </a:xfrm>
          <a:prstGeom prst="rect">
            <a:avLst/>
          </a:prstGeom>
        </p:spPr>
      </p:pic>
      <p:pic>
        <p:nvPicPr>
          <p:cNvPr id="12" name="Picture 11">
            <a:extLst>
              <a:ext uri="{FF2B5EF4-FFF2-40B4-BE49-F238E27FC236}">
                <a16:creationId xmlns:a16="http://schemas.microsoft.com/office/drawing/2014/main" id="{8DCD39F7-E001-704F-9C7F-70B6861FC1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8770" y="3943351"/>
            <a:ext cx="1021622" cy="1060616"/>
          </a:xfrm>
          <a:prstGeom prst="rect">
            <a:avLst/>
          </a:prstGeom>
        </p:spPr>
      </p:pic>
    </p:spTree>
    <p:extLst>
      <p:ext uri="{BB962C8B-B14F-4D97-AF65-F5344CB8AC3E}">
        <p14:creationId xmlns:p14="http://schemas.microsoft.com/office/powerpoint/2010/main" val="183872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813747"/>
          </a:xfrm>
        </p:spPr>
        <p:txBody>
          <a:bodyPr/>
          <a:lstStyle/>
          <a:p>
            <a:r>
              <a:rPr lang="en-US" b="0" dirty="0"/>
              <a:t>Word2vec</a:t>
            </a:r>
          </a:p>
        </p:txBody>
      </p:sp>
      <p:sp>
        <p:nvSpPr>
          <p:cNvPr id="3" name="Content Placeholder 2"/>
          <p:cNvSpPr>
            <a:spLocks noGrp="1"/>
          </p:cNvSpPr>
          <p:nvPr>
            <p:ph idx="1"/>
          </p:nvPr>
        </p:nvSpPr>
        <p:spPr>
          <a:xfrm>
            <a:off x="1760220" y="1384300"/>
            <a:ext cx="6126481" cy="3416300"/>
          </a:xfrm>
        </p:spPr>
        <p:txBody>
          <a:bodyPr>
            <a:normAutofit/>
          </a:bodyPr>
          <a:lstStyle/>
          <a:p>
            <a:r>
              <a:rPr lang="en-US" sz="3300" dirty="0"/>
              <a:t>Popular embedding method</a:t>
            </a:r>
          </a:p>
          <a:p>
            <a:r>
              <a:rPr lang="en-US" sz="3300" dirty="0"/>
              <a:t>Very fast to train</a:t>
            </a:r>
          </a:p>
          <a:p>
            <a:r>
              <a:rPr lang="en-US" sz="3300" dirty="0"/>
              <a:t>Code available on the web</a:t>
            </a:r>
          </a:p>
          <a:p>
            <a:r>
              <a:rPr lang="en-US" sz="3300" dirty="0"/>
              <a:t>Idea: </a:t>
            </a:r>
            <a:r>
              <a:rPr lang="en-US" sz="3300" b="1" dirty="0"/>
              <a:t>predict</a:t>
            </a:r>
            <a:r>
              <a:rPr lang="en-US" sz="3300" dirty="0"/>
              <a:t> rather than </a:t>
            </a:r>
            <a:r>
              <a:rPr lang="en-US" sz="3300" b="1" dirty="0"/>
              <a:t>count </a:t>
            </a:r>
          </a:p>
        </p:txBody>
      </p:sp>
    </p:spTree>
    <p:extLst>
      <p:ext uri="{BB962C8B-B14F-4D97-AF65-F5344CB8AC3E}">
        <p14:creationId xmlns:p14="http://schemas.microsoft.com/office/powerpoint/2010/main" val="1678952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928047"/>
          </a:xfrm>
        </p:spPr>
        <p:txBody>
          <a:bodyPr/>
          <a:lstStyle/>
          <a:p>
            <a:r>
              <a:rPr lang="en-US" dirty="0"/>
              <a:t>Word2vec</a:t>
            </a:r>
          </a:p>
        </p:txBody>
      </p:sp>
      <p:sp>
        <p:nvSpPr>
          <p:cNvPr id="3" name="Content Placeholder 2"/>
          <p:cNvSpPr>
            <a:spLocks noGrp="1"/>
          </p:cNvSpPr>
          <p:nvPr>
            <p:ph idx="1"/>
          </p:nvPr>
        </p:nvSpPr>
        <p:spPr>
          <a:xfrm>
            <a:off x="1760220" y="1384300"/>
            <a:ext cx="6012181" cy="3759200"/>
          </a:xfrm>
        </p:spPr>
        <p:txBody>
          <a:bodyPr>
            <a:normAutofit lnSpcReduction="10000"/>
          </a:bodyPr>
          <a:lstStyle/>
          <a:p>
            <a:pPr lvl="1"/>
            <a:r>
              <a:rPr lang="en-US" sz="3000" dirty="0"/>
              <a:t>Instead of </a:t>
            </a:r>
            <a:r>
              <a:rPr lang="en-US" sz="3000" b="1" dirty="0"/>
              <a:t>counting</a:t>
            </a:r>
            <a:r>
              <a:rPr lang="en-US" sz="3000" dirty="0"/>
              <a:t> how often each word </a:t>
            </a:r>
            <a:r>
              <a:rPr lang="en-US" sz="3000" i="1" dirty="0"/>
              <a:t>w</a:t>
            </a:r>
            <a:r>
              <a:rPr lang="en-US" sz="3000" dirty="0"/>
              <a:t> occurs near "</a:t>
            </a:r>
            <a:r>
              <a:rPr lang="en-US" sz="3000" i="1" dirty="0"/>
              <a:t>apricot"</a:t>
            </a:r>
          </a:p>
          <a:p>
            <a:pPr lvl="1"/>
            <a:r>
              <a:rPr lang="en-US" sz="3000" dirty="0"/>
              <a:t>Train a classifier on a binary </a:t>
            </a:r>
            <a:r>
              <a:rPr lang="en-US" sz="3000" b="1" dirty="0"/>
              <a:t>prediction</a:t>
            </a:r>
            <a:r>
              <a:rPr lang="en-US" sz="3000" dirty="0"/>
              <a:t> task:</a:t>
            </a:r>
          </a:p>
          <a:p>
            <a:pPr lvl="2"/>
            <a:r>
              <a:rPr lang="en-US" sz="2400" dirty="0"/>
              <a:t>Is </a:t>
            </a:r>
            <a:r>
              <a:rPr lang="en-US" sz="2400" i="1" dirty="0"/>
              <a:t>w </a:t>
            </a:r>
            <a:r>
              <a:rPr lang="en-US" sz="2400" dirty="0"/>
              <a:t>likely to show up near "</a:t>
            </a:r>
            <a:r>
              <a:rPr lang="en-US" sz="2400" i="1" dirty="0"/>
              <a:t>apricot"</a:t>
            </a:r>
            <a:r>
              <a:rPr lang="en-US" sz="2400" dirty="0"/>
              <a:t>?</a:t>
            </a:r>
          </a:p>
          <a:p>
            <a:pPr lvl="1"/>
            <a:endParaRPr lang="en-US" sz="2700" dirty="0"/>
          </a:p>
          <a:p>
            <a:pPr lvl="1"/>
            <a:r>
              <a:rPr lang="en-US" sz="2700" dirty="0"/>
              <a:t>We don’t actually care about this task</a:t>
            </a:r>
          </a:p>
          <a:p>
            <a:pPr lvl="2"/>
            <a:r>
              <a:rPr lang="en-US" sz="2400" dirty="0"/>
              <a:t>But we'll take the learned classifier weights as the word </a:t>
            </a:r>
            <a:r>
              <a:rPr lang="en-US" sz="2400" dirty="0" err="1"/>
              <a:t>embeddings</a:t>
            </a:r>
            <a:endParaRPr lang="en-US" sz="2400" dirty="0"/>
          </a:p>
          <a:p>
            <a:endParaRPr lang="en-US" dirty="0"/>
          </a:p>
        </p:txBody>
      </p:sp>
    </p:spTree>
    <p:extLst>
      <p:ext uri="{BB962C8B-B14F-4D97-AF65-F5344CB8AC3E}">
        <p14:creationId xmlns:p14="http://schemas.microsoft.com/office/powerpoint/2010/main" val="297759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0472-79BA-A447-9ECC-EDE5274BBB10}"/>
              </a:ext>
            </a:extLst>
          </p:cNvPr>
          <p:cNvSpPr>
            <a:spLocks noGrp="1"/>
          </p:cNvSpPr>
          <p:nvPr>
            <p:ph type="title"/>
          </p:nvPr>
        </p:nvSpPr>
        <p:spPr>
          <a:xfrm>
            <a:off x="1543050" y="570553"/>
            <a:ext cx="5864842" cy="458147"/>
          </a:xfrm>
        </p:spPr>
        <p:txBody>
          <a:bodyPr>
            <a:normAutofit fontScale="90000"/>
          </a:bodyPr>
          <a:lstStyle/>
          <a:p>
            <a:r>
              <a:rPr lang="en-US" dirty="0"/>
              <a:t>Brilliant insight: Use running text as implicitly supervised training data!</a:t>
            </a:r>
          </a:p>
        </p:txBody>
      </p:sp>
      <p:sp>
        <p:nvSpPr>
          <p:cNvPr id="3" name="Content Placeholder 2">
            <a:extLst>
              <a:ext uri="{FF2B5EF4-FFF2-40B4-BE49-F238E27FC236}">
                <a16:creationId xmlns:a16="http://schemas.microsoft.com/office/drawing/2014/main" id="{853E27B6-F21E-174C-B5D3-2D10632EC8BE}"/>
              </a:ext>
            </a:extLst>
          </p:cNvPr>
          <p:cNvSpPr>
            <a:spLocks noGrp="1"/>
          </p:cNvSpPr>
          <p:nvPr>
            <p:ph idx="1"/>
          </p:nvPr>
        </p:nvSpPr>
        <p:spPr>
          <a:xfrm>
            <a:off x="1760220" y="1384300"/>
            <a:ext cx="5657851" cy="3302000"/>
          </a:xfrm>
        </p:spPr>
        <p:txBody>
          <a:bodyPr>
            <a:normAutofit lnSpcReduction="10000"/>
          </a:bodyPr>
          <a:lstStyle/>
          <a:p>
            <a:pPr marL="345281" indent="-215504">
              <a:buFont typeface="Arial" panose="020B0604020202020204" pitchFamily="34" charset="0"/>
              <a:buChar char="•"/>
            </a:pPr>
            <a:r>
              <a:rPr lang="en-US" sz="2400" dirty="0"/>
              <a:t>A word </a:t>
            </a:r>
            <a:r>
              <a:rPr lang="en-US" sz="2400" i="1" dirty="0"/>
              <a:t>s </a:t>
            </a:r>
            <a:r>
              <a:rPr lang="en-US" sz="2400" dirty="0"/>
              <a:t>near </a:t>
            </a:r>
            <a:r>
              <a:rPr lang="en-US" sz="2400" i="1" dirty="0"/>
              <a:t>apricot </a:t>
            </a:r>
          </a:p>
          <a:p>
            <a:pPr marL="564737" lvl="1" indent="-215504">
              <a:buFont typeface="Arial" panose="020B0604020202020204" pitchFamily="34" charset="0"/>
              <a:buChar char="•"/>
            </a:pPr>
            <a:r>
              <a:rPr lang="en-US" sz="2250" dirty="0"/>
              <a:t>Acts as gold ‘correct answer’ to the question </a:t>
            </a:r>
          </a:p>
          <a:p>
            <a:pPr marL="564737" lvl="1" indent="-215504">
              <a:buFont typeface="Arial" panose="020B0604020202020204" pitchFamily="34" charset="0"/>
              <a:buChar char="•"/>
            </a:pPr>
            <a:r>
              <a:rPr lang="en-US" sz="2250" dirty="0"/>
              <a:t>“Is word </a:t>
            </a:r>
            <a:r>
              <a:rPr lang="en-US" sz="2250" i="1" dirty="0"/>
              <a:t>w </a:t>
            </a:r>
            <a:r>
              <a:rPr lang="en-US" sz="2250" dirty="0"/>
              <a:t>likely to show up near </a:t>
            </a:r>
            <a:r>
              <a:rPr lang="en-US" sz="2250" i="1" dirty="0"/>
              <a:t>apricot</a:t>
            </a:r>
            <a:r>
              <a:rPr lang="en-US" sz="2250" dirty="0"/>
              <a:t>?” </a:t>
            </a:r>
          </a:p>
          <a:p>
            <a:pPr marL="345281" indent="-215504">
              <a:buFont typeface="Arial" panose="020B0604020202020204" pitchFamily="34" charset="0"/>
              <a:buChar char="•"/>
            </a:pPr>
            <a:r>
              <a:rPr lang="en-US" sz="2400" dirty="0"/>
              <a:t>No need for hand-labeled supervision</a:t>
            </a:r>
          </a:p>
          <a:p>
            <a:pPr marL="345281" indent="-215504">
              <a:buFont typeface="Arial" panose="020B0604020202020204" pitchFamily="34" charset="0"/>
              <a:buChar char="•"/>
            </a:pPr>
            <a:r>
              <a:rPr lang="en-US" sz="2400" dirty="0"/>
              <a:t>The idea comes from </a:t>
            </a:r>
            <a:r>
              <a:rPr lang="en-US" sz="2400" b="1" dirty="0"/>
              <a:t>neural language modeling </a:t>
            </a:r>
          </a:p>
          <a:p>
            <a:pPr marL="564737" lvl="1" indent="-215504">
              <a:buFont typeface="Arial" panose="020B0604020202020204" pitchFamily="34" charset="0"/>
              <a:buChar char="•"/>
            </a:pPr>
            <a:r>
              <a:rPr lang="en-US" sz="2400" dirty="0" err="1"/>
              <a:t>Bengio</a:t>
            </a:r>
            <a:r>
              <a:rPr lang="en-US" sz="2400" dirty="0"/>
              <a:t> et al. (2003)</a:t>
            </a:r>
          </a:p>
          <a:p>
            <a:pPr marL="564737" lvl="1" indent="-215504">
              <a:buFont typeface="Arial" panose="020B0604020202020204" pitchFamily="34" charset="0"/>
              <a:buChar char="•"/>
            </a:pPr>
            <a:r>
              <a:rPr lang="en-US" sz="2400" dirty="0" err="1"/>
              <a:t>Collobert</a:t>
            </a:r>
            <a:r>
              <a:rPr lang="en-US" sz="2400" dirty="0"/>
              <a:t> et al. (2011) </a:t>
            </a:r>
          </a:p>
          <a:p>
            <a:pPr marL="564737" lvl="1" indent="-215504">
              <a:buFont typeface="Arial" panose="020B0604020202020204" pitchFamily="34" charset="0"/>
              <a:buChar char="•"/>
            </a:pPr>
            <a:endParaRPr lang="en-US" sz="2250" b="1" dirty="0"/>
          </a:p>
          <a:p>
            <a:endParaRPr lang="en-US" dirty="0"/>
          </a:p>
        </p:txBody>
      </p:sp>
    </p:spTree>
    <p:extLst>
      <p:ext uri="{BB962C8B-B14F-4D97-AF65-F5344CB8AC3E}">
        <p14:creationId xmlns:p14="http://schemas.microsoft.com/office/powerpoint/2010/main" val="39248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Word2Vec: </a:t>
            </a:r>
            <a:r>
              <a:rPr lang="en-US" b="1" dirty="0"/>
              <a:t>Skip-Gram</a:t>
            </a:r>
            <a:r>
              <a:rPr lang="en-US" b="0" dirty="0"/>
              <a:t> Task</a:t>
            </a:r>
          </a:p>
        </p:txBody>
      </p:sp>
      <p:sp>
        <p:nvSpPr>
          <p:cNvPr id="3" name="Content Placeholder 2"/>
          <p:cNvSpPr>
            <a:spLocks noGrp="1"/>
          </p:cNvSpPr>
          <p:nvPr>
            <p:ph idx="1"/>
          </p:nvPr>
        </p:nvSpPr>
        <p:spPr>
          <a:xfrm>
            <a:off x="1428750" y="1714500"/>
            <a:ext cx="6172200" cy="3086100"/>
          </a:xfrm>
        </p:spPr>
        <p:txBody>
          <a:bodyPr>
            <a:noAutofit/>
          </a:bodyPr>
          <a:lstStyle/>
          <a:p>
            <a:r>
              <a:rPr lang="en-US" sz="2100" dirty="0"/>
              <a:t>Word2vec provides a variety of options. Let's do</a:t>
            </a:r>
          </a:p>
          <a:p>
            <a:pPr lvl="1"/>
            <a:r>
              <a:rPr lang="en-US" sz="1950" dirty="0"/>
              <a:t> "skip-gram with negative sampling" (SGNS)</a:t>
            </a:r>
          </a:p>
        </p:txBody>
      </p:sp>
    </p:spTree>
    <p:extLst>
      <p:ext uri="{BB962C8B-B14F-4D97-AF65-F5344CB8AC3E}">
        <p14:creationId xmlns:p14="http://schemas.microsoft.com/office/powerpoint/2010/main" val="3460027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algorithm</a:t>
            </a:r>
          </a:p>
        </p:txBody>
      </p:sp>
      <p:sp>
        <p:nvSpPr>
          <p:cNvPr id="3" name="Content Placeholder 2"/>
          <p:cNvSpPr>
            <a:spLocks noGrp="1"/>
          </p:cNvSpPr>
          <p:nvPr>
            <p:ph idx="1"/>
          </p:nvPr>
        </p:nvSpPr>
        <p:spPr/>
        <p:txBody>
          <a:bodyPr>
            <a:normAutofit/>
          </a:bodyPr>
          <a:lstStyle/>
          <a:p>
            <a:pPr marL="385763" indent="-385763">
              <a:buFont typeface="+mj-lt"/>
              <a:buAutoNum type="arabicPeriod"/>
            </a:pPr>
            <a:r>
              <a:rPr lang="en-US" sz="2400" dirty="0"/>
              <a:t>Treat the target word and a neighboring context word as positive examples.</a:t>
            </a:r>
          </a:p>
          <a:p>
            <a:pPr marL="385763" indent="-385763">
              <a:buFont typeface="+mj-lt"/>
              <a:buAutoNum type="arabicPeriod"/>
            </a:pPr>
            <a:r>
              <a:rPr lang="en-US" sz="2400" dirty="0"/>
              <a:t>Randomly sample other words in the lexicon to get negative samples</a:t>
            </a:r>
          </a:p>
          <a:p>
            <a:pPr marL="385763" indent="-385763">
              <a:buFont typeface="+mj-lt"/>
              <a:buAutoNum type="arabicPeriod"/>
            </a:pPr>
            <a:r>
              <a:rPr lang="en-US" sz="2400" dirty="0"/>
              <a:t>Use logistic regression to train a classifier to distinguish those two cases</a:t>
            </a:r>
          </a:p>
          <a:p>
            <a:pPr marL="385763" indent="-385763">
              <a:buFont typeface="+mj-lt"/>
              <a:buAutoNum type="arabicPeriod"/>
            </a:pPr>
            <a:r>
              <a:rPr lang="en-US" sz="2400" dirty="0"/>
              <a:t>Use the weights as the </a:t>
            </a:r>
            <a:r>
              <a:rPr lang="en-US" sz="2400" dirty="0" err="1"/>
              <a:t>embeddings</a:t>
            </a:r>
            <a:endParaRPr lang="en-US" sz="2400" dirty="0"/>
          </a:p>
          <a:p>
            <a:endParaRPr lang="en-US" dirty="0"/>
          </a:p>
          <a:p>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E1A785C-C965-5D40-AAFE-C6AFD50D11D0}" type="datetime1">
              <a:rPr lang="en-US">
                <a:latin typeface="Calibri" panose="020F0502020204030204"/>
                <a:ea typeface="+mn-ea"/>
                <a:cs typeface="+mn-cs"/>
              </a:rPr>
              <a:pPr defTabSz="685800" fontAlgn="auto">
                <a:spcBef>
                  <a:spcPts val="0"/>
                </a:spcBef>
                <a:spcAft>
                  <a:spcPts val="0"/>
                </a:spcAft>
                <a:defRPr/>
              </a:pPr>
              <a:t>2/25/2019</a:t>
            </a:fld>
            <a:endParaRPr lang="en-US">
              <a:latin typeface="Calibri" panose="020F0502020204030204"/>
              <a:ea typeface="+mn-ea"/>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defTabSz="685800" fontAlgn="auto">
              <a:spcBef>
                <a:spcPts val="0"/>
              </a:spcBef>
              <a:spcAft>
                <a:spcPts val="0"/>
              </a:spcAft>
              <a:defRPr/>
            </a:pPr>
            <a:fld id="{713DD8BE-556E-3440-9013-11CC5588178D}" type="slidenum">
              <a:rPr lang="en-US">
                <a:latin typeface="Calibri" panose="020F0502020204030204"/>
                <a:ea typeface="+mn-ea"/>
                <a:cs typeface="+mn-cs"/>
              </a:rPr>
              <a:pPr defTabSz="685800" fontAlgn="auto">
                <a:spcBef>
                  <a:spcPts val="0"/>
                </a:spcBef>
                <a:spcAft>
                  <a:spcPts val="0"/>
                </a:spcAft>
                <a:defRPr/>
              </a:pPr>
              <a:t>79</a:t>
            </a:fld>
            <a:endParaRPr lang="en-US">
              <a:latin typeface="Calibri" panose="020F0502020204030204"/>
              <a:ea typeface="+mn-ea"/>
              <a:cs typeface="+mn-cs"/>
            </a:endParaRPr>
          </a:p>
        </p:txBody>
      </p:sp>
    </p:spTree>
    <p:extLst>
      <p:ext uri="{BB962C8B-B14F-4D97-AF65-F5344CB8AC3E}">
        <p14:creationId xmlns:p14="http://schemas.microsoft.com/office/powerpoint/2010/main" val="332363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6700"/>
            <a:ext cx="7467600" cy="1238250"/>
          </a:xfrm>
        </p:spPr>
        <p:txBody>
          <a:bodyPr/>
          <a:lstStyle/>
          <a:p>
            <a:r>
              <a:rPr lang="en-US" dirty="0" smtClean="0"/>
              <a:t>Distributional models of </a:t>
            </a:r>
            <a:r>
              <a:rPr lang="en-US" dirty="0"/>
              <a:t>meaning</a:t>
            </a:r>
            <a:br>
              <a:rPr lang="en-US" dirty="0"/>
            </a:br>
            <a:r>
              <a:rPr lang="en-US" dirty="0" smtClean="0"/>
              <a:t>= vector-space </a:t>
            </a:r>
            <a:r>
              <a:rPr lang="en-US" dirty="0"/>
              <a:t>models of </a:t>
            </a:r>
            <a:r>
              <a:rPr lang="en-US"/>
              <a:t>meaning </a:t>
            </a:r>
            <a:r>
              <a:rPr lang="en-US" smtClean="0"/>
              <a:t/>
            </a:r>
            <a:br>
              <a:rPr lang="en-US" smtClean="0"/>
            </a:br>
            <a:r>
              <a:rPr lang="en-US" smtClean="0"/>
              <a:t>= vector </a:t>
            </a:r>
            <a:r>
              <a:rPr lang="en-US" dirty="0" smtClean="0"/>
              <a:t>semantics</a:t>
            </a:r>
            <a:endParaRPr lang="en-US" dirty="0"/>
          </a:p>
        </p:txBody>
      </p:sp>
      <p:sp>
        <p:nvSpPr>
          <p:cNvPr id="3" name="Content Placeholder 2"/>
          <p:cNvSpPr>
            <a:spLocks noGrp="1"/>
          </p:cNvSpPr>
          <p:nvPr>
            <p:ph idx="1"/>
          </p:nvPr>
        </p:nvSpPr>
        <p:spPr>
          <a:xfrm>
            <a:off x="609600" y="1600200"/>
            <a:ext cx="8382000" cy="3486150"/>
          </a:xfrm>
        </p:spPr>
        <p:txBody>
          <a:bodyPr/>
          <a:lstStyle/>
          <a:p>
            <a:pPr marL="0" indent="0">
              <a:buNone/>
            </a:pPr>
            <a:r>
              <a:rPr lang="en-US" b="1" dirty="0" smtClean="0"/>
              <a:t>Intuitions</a:t>
            </a:r>
            <a:r>
              <a:rPr lang="en-US" dirty="0" smtClean="0"/>
              <a:t>:  </a:t>
            </a:r>
            <a:r>
              <a:rPr lang="en-US" dirty="0" err="1" smtClean="0"/>
              <a:t>Zellig</a:t>
            </a:r>
            <a:r>
              <a:rPr lang="en-US" dirty="0" smtClean="0"/>
              <a:t> </a:t>
            </a:r>
            <a:r>
              <a:rPr lang="en-US" dirty="0"/>
              <a:t>Harris (1954</a:t>
            </a:r>
            <a:r>
              <a:rPr lang="en-US" dirty="0" smtClean="0"/>
              <a:t>):</a:t>
            </a:r>
          </a:p>
          <a:p>
            <a:pPr lvl="1"/>
            <a:r>
              <a:rPr lang="en-US" sz="2400" dirty="0"/>
              <a:t>“oculist and eye-doctor … occur in almost the same environments</a:t>
            </a:r>
            <a:r>
              <a:rPr lang="en-US" sz="2400" dirty="0" smtClean="0"/>
              <a:t>”</a:t>
            </a:r>
          </a:p>
          <a:p>
            <a:pPr lvl="1"/>
            <a:r>
              <a:rPr lang="en-US" sz="2400" dirty="0" smtClean="0"/>
              <a:t>“If A and B have almost identical environments we say that they are synonyms.”</a:t>
            </a:r>
          </a:p>
          <a:p>
            <a:pPr marL="0" indent="0">
              <a:buNone/>
            </a:pPr>
            <a:endParaRPr lang="en-US" sz="1050" dirty="0"/>
          </a:p>
          <a:p>
            <a:pPr marL="0" indent="0">
              <a:buNone/>
            </a:pPr>
            <a:r>
              <a:rPr lang="en-US" dirty="0"/>
              <a:t>Firth (1957): </a:t>
            </a:r>
            <a:endParaRPr lang="en-US" dirty="0" smtClean="0"/>
          </a:p>
          <a:p>
            <a:pPr lvl="1"/>
            <a:r>
              <a:rPr lang="en-US" sz="2400" dirty="0" smtClean="0"/>
              <a:t>“</a:t>
            </a:r>
            <a:r>
              <a:rPr lang="en-US" sz="2400" dirty="0"/>
              <a:t>You shall know a word by the company it keeps!”</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a:t>
            </a:fld>
            <a:endParaRPr lang="en-US"/>
          </a:p>
        </p:txBody>
      </p:sp>
      <p:sp>
        <p:nvSpPr>
          <p:cNvPr id="5" name="Date Placeholder 4"/>
          <p:cNvSpPr>
            <a:spLocks noGrp="1"/>
          </p:cNvSpPr>
          <p:nvPr>
            <p:ph type="dt" sz="half" idx="10"/>
          </p:nvPr>
        </p:nvSpPr>
        <p:spPr/>
        <p:txBody>
          <a:bodyPr/>
          <a:lstStyle/>
          <a:p>
            <a:pPr>
              <a:defRPr/>
            </a:pPr>
            <a:fld id="{4EFF48D7-A82A-49DD-A3DF-A55E5A69BE5A}" type="datetime1">
              <a:rPr lang="en-US" smtClean="0"/>
              <a:t>2/25/2019</a:t>
            </a:fld>
            <a:endParaRPr lang="en-US"/>
          </a:p>
        </p:txBody>
      </p:sp>
      <p:sp>
        <p:nvSpPr>
          <p:cNvPr id="6" name="Footer Placeholder 5"/>
          <p:cNvSpPr>
            <a:spLocks noGrp="1"/>
          </p:cNvSpPr>
          <p:nvPr>
            <p:ph type="ftr" sz="quarter" idx="11"/>
          </p:nvPr>
        </p:nvSpPr>
        <p:spPr/>
        <p:txBody>
          <a:bodyPr/>
          <a:lstStyle/>
          <a:p>
            <a:pPr>
              <a:defRPr/>
            </a:pPr>
            <a:r>
              <a:rPr lang="en-US" smtClean="0"/>
              <a:t>CPSC503 Winter 2019</a:t>
            </a:r>
            <a:endParaRPr lang="en-US"/>
          </a:p>
        </p:txBody>
      </p:sp>
    </p:spTree>
    <p:extLst>
      <p:ext uri="{BB962C8B-B14F-4D97-AF65-F5344CB8AC3E}">
        <p14:creationId xmlns:p14="http://schemas.microsoft.com/office/powerpoint/2010/main" val="11777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p:txBody>
          <a:bodyPr>
            <a:normAutofit/>
          </a:bodyPr>
          <a:lstStyle/>
          <a:p>
            <a:r>
              <a:rPr lang="en-US" sz="2400" dirty="0"/>
              <a:t>Training sentence:</a:t>
            </a:r>
          </a:p>
          <a:p>
            <a:r>
              <a:rPr lang="en-US" sz="2100" dirty="0">
                <a:solidFill>
                  <a:schemeClr val="bg1">
                    <a:lumMod val="65000"/>
                  </a:schemeClr>
                </a:solidFill>
              </a:rPr>
              <a:t>... lemon, a </a:t>
            </a:r>
            <a:r>
              <a:rPr lang="en-US" sz="2100" dirty="0">
                <a:solidFill>
                  <a:srgbClr val="0000FF"/>
                </a:solidFill>
              </a:rPr>
              <a:t>tablespoon of </a:t>
            </a:r>
            <a:r>
              <a:rPr lang="en-US" sz="2100" b="1" dirty="0">
                <a:solidFill>
                  <a:srgbClr val="FF0066"/>
                </a:solidFill>
              </a:rPr>
              <a:t>apricot</a:t>
            </a:r>
            <a:r>
              <a:rPr lang="en-US" sz="2100" dirty="0">
                <a:solidFill>
                  <a:srgbClr val="0000FF"/>
                </a:solidFill>
              </a:rPr>
              <a:t> jam   a</a:t>
            </a:r>
            <a:r>
              <a:rPr lang="en-US" sz="2100" dirty="0"/>
              <a:t>   </a:t>
            </a:r>
            <a:r>
              <a:rPr lang="en-US" sz="2100" dirty="0">
                <a:solidFill>
                  <a:schemeClr val="bg1">
                    <a:lumMod val="65000"/>
                  </a:schemeClr>
                </a:solidFill>
              </a:rPr>
              <a:t>pinch ... </a:t>
            </a:r>
          </a:p>
          <a:p>
            <a:r>
              <a:rPr lang="en-US" sz="2100" dirty="0">
                <a:solidFill>
                  <a:schemeClr val="bg1">
                    <a:lumMod val="65000"/>
                  </a:schemeClr>
                </a:solidFill>
              </a:rPr>
              <a:t>                         </a:t>
            </a:r>
            <a:r>
              <a:rPr lang="en-US" sz="2100" dirty="0">
                <a:solidFill>
                  <a:srgbClr val="0000FF"/>
                </a:solidFill>
              </a:rPr>
              <a:t>c1            c2   </a:t>
            </a:r>
            <a:r>
              <a:rPr lang="en-US" sz="2100" dirty="0">
                <a:solidFill>
                  <a:srgbClr val="C00000"/>
                </a:solidFill>
              </a:rPr>
              <a:t>target</a:t>
            </a:r>
            <a:r>
              <a:rPr lang="en-US" sz="2100" dirty="0">
                <a:solidFill>
                  <a:schemeClr val="bg1">
                    <a:lumMod val="65000"/>
                  </a:schemeClr>
                </a:solidFill>
              </a:rPr>
              <a:t>  </a:t>
            </a:r>
            <a:r>
              <a:rPr lang="en-US" sz="2100" dirty="0">
                <a:solidFill>
                  <a:srgbClr val="0000FF"/>
                </a:solidFill>
              </a:rPr>
              <a:t>c3    c4</a:t>
            </a:r>
          </a:p>
          <a:p>
            <a:endParaRPr lang="en-US" sz="2400"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E1A785C-C965-5D40-AAFE-C6AFD50D11D0}" type="datetime1">
              <a:rPr lang="en-US">
                <a:latin typeface="Calibri" panose="020F0502020204030204"/>
                <a:ea typeface="+mn-ea"/>
                <a:cs typeface="+mn-cs"/>
              </a:rPr>
              <a:pPr defTabSz="685800" fontAlgn="auto">
                <a:spcBef>
                  <a:spcPts val="0"/>
                </a:spcBef>
                <a:spcAft>
                  <a:spcPts val="0"/>
                </a:spcAft>
                <a:defRPr/>
              </a:pPr>
              <a:t>2/25/2019</a:t>
            </a:fld>
            <a:endParaRPr lang="en-US">
              <a:latin typeface="Calibri" panose="020F0502020204030204"/>
              <a:ea typeface="+mn-ea"/>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defTabSz="685800" fontAlgn="auto">
              <a:spcBef>
                <a:spcPts val="0"/>
              </a:spcBef>
              <a:spcAft>
                <a:spcPts val="0"/>
              </a:spcAft>
              <a:defRPr/>
            </a:pPr>
            <a:fld id="{713DD8BE-556E-3440-9013-11CC5588178D}" type="slidenum">
              <a:rPr lang="en-US">
                <a:latin typeface="Calibri" panose="020F0502020204030204"/>
                <a:ea typeface="+mn-ea"/>
                <a:cs typeface="+mn-cs"/>
              </a:rPr>
              <a:pPr defTabSz="685800" fontAlgn="auto">
                <a:spcBef>
                  <a:spcPts val="0"/>
                </a:spcBef>
                <a:spcAft>
                  <a:spcPts val="0"/>
                </a:spcAft>
                <a:defRPr/>
              </a:pPr>
              <a:t>80</a:t>
            </a:fld>
            <a:endParaRPr lang="en-US">
              <a:latin typeface="Calibri" panose="020F0502020204030204"/>
              <a:ea typeface="+mn-ea"/>
              <a:cs typeface="+mn-cs"/>
            </a:endParaRPr>
          </a:p>
        </p:txBody>
      </p:sp>
      <p:sp>
        <p:nvSpPr>
          <p:cNvPr id="5" name="TextBox 4">
            <a:extLst>
              <a:ext uri="{FF2B5EF4-FFF2-40B4-BE49-F238E27FC236}">
                <a16:creationId xmlns:a16="http://schemas.microsoft.com/office/drawing/2014/main" id="{35BF3B17-D3CC-D947-AFB2-4BB69E8F44CA}"/>
              </a:ext>
            </a:extLst>
          </p:cNvPr>
          <p:cNvSpPr txBox="1"/>
          <p:nvPr/>
        </p:nvSpPr>
        <p:spPr>
          <a:xfrm>
            <a:off x="2401866" y="3607495"/>
            <a:ext cx="4856184" cy="738664"/>
          </a:xfrm>
          <a:prstGeom prst="rect">
            <a:avLst/>
          </a:prstGeom>
          <a:noFill/>
        </p:spPr>
        <p:txBody>
          <a:bodyPr wrap="square" rtlCol="0">
            <a:spAutoFit/>
          </a:bodyPr>
          <a:lstStyle/>
          <a:p>
            <a:pPr defTabSz="685800" fontAlgn="auto">
              <a:spcBef>
                <a:spcPts val="0"/>
              </a:spcBef>
              <a:spcAft>
                <a:spcPts val="0"/>
              </a:spcAft>
            </a:pPr>
            <a:r>
              <a:rPr lang="en-US" sz="2100" dirty="0" err="1">
                <a:solidFill>
                  <a:srgbClr val="000000"/>
                </a:solidFill>
                <a:latin typeface="Calibri" panose="020F0502020204030204"/>
                <a:ea typeface="+mn-ea"/>
                <a:cs typeface="+mn-cs"/>
              </a:rPr>
              <a:t>Asssume</a:t>
            </a:r>
            <a:r>
              <a:rPr lang="en-US" sz="2100" dirty="0">
                <a:solidFill>
                  <a:srgbClr val="000000"/>
                </a:solidFill>
                <a:latin typeface="Calibri" panose="020F0502020204030204"/>
                <a:ea typeface="+mn-ea"/>
                <a:cs typeface="+mn-cs"/>
              </a:rPr>
              <a:t> context words are those in +/- 2 word window</a:t>
            </a:r>
          </a:p>
        </p:txBody>
      </p:sp>
    </p:spTree>
    <p:extLst>
      <p:ext uri="{BB962C8B-B14F-4D97-AF65-F5344CB8AC3E}">
        <p14:creationId xmlns:p14="http://schemas.microsoft.com/office/powerpoint/2010/main" val="39076222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726329"/>
          </a:xfrm>
        </p:spPr>
        <p:txBody>
          <a:bodyPr/>
          <a:lstStyle/>
          <a:p>
            <a:r>
              <a:rPr lang="en-US" b="0" dirty="0"/>
              <a:t>Skip-Gram Goal</a:t>
            </a:r>
          </a:p>
        </p:txBody>
      </p:sp>
      <p:sp>
        <p:nvSpPr>
          <p:cNvPr id="3" name="Content Placeholder 2"/>
          <p:cNvSpPr>
            <a:spLocks noGrp="1"/>
          </p:cNvSpPr>
          <p:nvPr>
            <p:ph idx="1"/>
          </p:nvPr>
        </p:nvSpPr>
        <p:spPr>
          <a:xfrm>
            <a:off x="1760220" y="1384301"/>
            <a:ext cx="6069331" cy="3017520"/>
          </a:xfrm>
        </p:spPr>
        <p:txBody>
          <a:bodyPr>
            <a:normAutofit fontScale="32500" lnSpcReduction="20000"/>
          </a:bodyPr>
          <a:lstStyle/>
          <a:p>
            <a:pPr>
              <a:spcAft>
                <a:spcPts val="1050"/>
              </a:spcAft>
            </a:pPr>
            <a:r>
              <a:rPr lang="en-US" sz="7200" dirty="0"/>
              <a:t>Given a tuple (</a:t>
            </a:r>
            <a:r>
              <a:rPr lang="en-US" sz="7200" dirty="0" err="1"/>
              <a:t>t,c</a:t>
            </a:r>
            <a:r>
              <a:rPr lang="en-US" sz="7200" dirty="0"/>
              <a:t>)  = target, context</a:t>
            </a:r>
          </a:p>
          <a:p>
            <a:pPr lvl="1"/>
            <a:r>
              <a:rPr lang="en-US" sz="7050" dirty="0"/>
              <a:t>(</a:t>
            </a:r>
            <a:r>
              <a:rPr lang="en-US" sz="7050" i="1" dirty="0">
                <a:solidFill>
                  <a:srgbClr val="C00000"/>
                </a:solidFill>
              </a:rPr>
              <a:t>apricot</a:t>
            </a:r>
            <a:r>
              <a:rPr lang="en-US" sz="7050" i="1" dirty="0"/>
              <a:t>, </a:t>
            </a:r>
            <a:r>
              <a:rPr lang="en-US" sz="7050" i="1" dirty="0">
                <a:solidFill>
                  <a:srgbClr val="0000FF"/>
                </a:solidFill>
              </a:rPr>
              <a:t>jam</a:t>
            </a:r>
            <a:r>
              <a:rPr lang="en-US" sz="7050" dirty="0"/>
              <a:t>)</a:t>
            </a:r>
          </a:p>
          <a:p>
            <a:pPr lvl="1"/>
            <a:r>
              <a:rPr lang="en-US" sz="7050" dirty="0"/>
              <a:t>(</a:t>
            </a:r>
            <a:r>
              <a:rPr lang="en-US" sz="7050" i="1" dirty="0">
                <a:solidFill>
                  <a:srgbClr val="C00000"/>
                </a:solidFill>
              </a:rPr>
              <a:t>apricot</a:t>
            </a:r>
            <a:r>
              <a:rPr lang="en-US" sz="7050" i="1" dirty="0"/>
              <a:t>, </a:t>
            </a:r>
            <a:r>
              <a:rPr lang="en-US" sz="7050" i="1" dirty="0">
                <a:solidFill>
                  <a:srgbClr val="0000FF"/>
                </a:solidFill>
              </a:rPr>
              <a:t>aardvark</a:t>
            </a:r>
            <a:r>
              <a:rPr lang="en-US" sz="7050" dirty="0"/>
              <a:t>)</a:t>
            </a:r>
          </a:p>
          <a:p>
            <a:r>
              <a:rPr lang="en-US" sz="7200" dirty="0"/>
              <a:t>Return probability that c is a real context word:</a:t>
            </a:r>
          </a:p>
          <a:p>
            <a:endParaRPr lang="en-US" sz="7200" dirty="0"/>
          </a:p>
          <a:p>
            <a:r>
              <a:rPr lang="en-US" sz="7350" dirty="0"/>
              <a:t>P(+|</a:t>
            </a:r>
            <a:r>
              <a:rPr lang="en-US" sz="7350" dirty="0" err="1"/>
              <a:t>t,c</a:t>
            </a:r>
            <a:r>
              <a:rPr lang="en-US" sz="7350" dirty="0"/>
              <a:t>)</a:t>
            </a:r>
          </a:p>
          <a:p>
            <a:r>
              <a:rPr lang="en-US" sz="7350" i="1" dirty="0"/>
              <a:t>P</a:t>
            </a:r>
            <a:r>
              <a:rPr lang="en-US" sz="7350" dirty="0"/>
              <a:t>(−|</a:t>
            </a:r>
            <a:r>
              <a:rPr lang="en-US" sz="7350" i="1" dirty="0" err="1"/>
              <a:t>t</a:t>
            </a:r>
            <a:r>
              <a:rPr lang="en-US" sz="7350" dirty="0" err="1"/>
              <a:t>,</a:t>
            </a:r>
            <a:r>
              <a:rPr lang="en-US" sz="7350" i="1" dirty="0" err="1"/>
              <a:t>c</a:t>
            </a:r>
            <a:r>
              <a:rPr lang="en-US" sz="7350" dirty="0"/>
              <a:t>) = 1−</a:t>
            </a:r>
            <a:r>
              <a:rPr lang="en-US" sz="7350" i="1" dirty="0"/>
              <a:t>P</a:t>
            </a:r>
            <a:r>
              <a:rPr lang="en-US" sz="7350" dirty="0"/>
              <a:t>(+|</a:t>
            </a:r>
            <a:r>
              <a:rPr lang="en-US" sz="7350" i="1" dirty="0" err="1"/>
              <a:t>t</a:t>
            </a:r>
            <a:r>
              <a:rPr lang="en-US" sz="7350" dirty="0" err="1"/>
              <a:t>,</a:t>
            </a:r>
            <a:r>
              <a:rPr lang="en-US" sz="7350" i="1" dirty="0" err="1"/>
              <a:t>c</a:t>
            </a:r>
            <a:r>
              <a:rPr lang="en-US" sz="7350" dirty="0"/>
              <a:t>)</a:t>
            </a:r>
          </a:p>
          <a:p>
            <a:endParaRPr lang="en-US" sz="2400" dirty="0"/>
          </a:p>
          <a:p>
            <a:endParaRPr lang="en-US" sz="2400"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E1A785C-C965-5D40-AAFE-C6AFD50D11D0}" type="datetime1">
              <a:rPr lang="en-US">
                <a:latin typeface="Calibri" panose="020F0502020204030204"/>
                <a:ea typeface="+mn-ea"/>
                <a:cs typeface="+mn-cs"/>
              </a:rPr>
              <a:pPr defTabSz="685800" fontAlgn="auto">
                <a:spcBef>
                  <a:spcPts val="0"/>
                </a:spcBef>
                <a:spcAft>
                  <a:spcPts val="0"/>
                </a:spcAft>
                <a:defRPr/>
              </a:pPr>
              <a:t>2/25/2019</a:t>
            </a:fld>
            <a:endParaRPr lang="en-US">
              <a:latin typeface="Calibri" panose="020F0502020204030204"/>
              <a:ea typeface="+mn-ea"/>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defTabSz="685800" fontAlgn="auto">
              <a:spcBef>
                <a:spcPts val="0"/>
              </a:spcBef>
              <a:spcAft>
                <a:spcPts val="0"/>
              </a:spcAft>
              <a:defRPr/>
            </a:pPr>
            <a:fld id="{713DD8BE-556E-3440-9013-11CC5588178D}" type="slidenum">
              <a:rPr lang="en-US">
                <a:latin typeface="Calibri" panose="020F0502020204030204"/>
                <a:ea typeface="+mn-ea"/>
                <a:cs typeface="+mn-cs"/>
              </a:rPr>
              <a:pPr defTabSz="685800" fontAlgn="auto">
                <a:spcBef>
                  <a:spcPts val="0"/>
                </a:spcBef>
                <a:spcAft>
                  <a:spcPts val="0"/>
                </a:spcAft>
                <a:defRPr/>
              </a:pPr>
              <a:t>81</a:t>
            </a:fld>
            <a:endParaRPr lang="en-US">
              <a:latin typeface="Calibri" panose="020F0502020204030204"/>
              <a:ea typeface="+mn-ea"/>
              <a:cs typeface="+mn-cs"/>
            </a:endParaRPr>
          </a:p>
        </p:txBody>
      </p:sp>
    </p:spTree>
    <p:extLst>
      <p:ext uri="{BB962C8B-B14F-4D97-AF65-F5344CB8AC3E}">
        <p14:creationId xmlns:p14="http://schemas.microsoft.com/office/powerpoint/2010/main" val="340377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3D9D-DF6A-A74D-9A7B-B9CC8A70717A}"/>
              </a:ext>
            </a:extLst>
          </p:cNvPr>
          <p:cNvSpPr>
            <a:spLocks noGrp="1"/>
          </p:cNvSpPr>
          <p:nvPr>
            <p:ph type="title"/>
          </p:nvPr>
        </p:nvSpPr>
        <p:spPr/>
        <p:txBody>
          <a:bodyPr/>
          <a:lstStyle/>
          <a:p>
            <a:r>
              <a:rPr lang="en-US" dirty="0"/>
              <a:t>How to compute p(+|</a:t>
            </a:r>
            <a:r>
              <a:rPr lang="en-US" dirty="0" err="1"/>
              <a:t>t,c</a:t>
            </a:r>
            <a:r>
              <a:rPr lang="en-US" dirty="0"/>
              <a:t>)?</a:t>
            </a:r>
          </a:p>
        </p:txBody>
      </p:sp>
      <p:sp>
        <p:nvSpPr>
          <p:cNvPr id="3" name="Content Placeholder 2">
            <a:extLst>
              <a:ext uri="{FF2B5EF4-FFF2-40B4-BE49-F238E27FC236}">
                <a16:creationId xmlns:a16="http://schemas.microsoft.com/office/drawing/2014/main" id="{FF5E4F3A-A530-C44F-941F-6816ADC957BE}"/>
              </a:ext>
            </a:extLst>
          </p:cNvPr>
          <p:cNvSpPr>
            <a:spLocks noGrp="1"/>
          </p:cNvSpPr>
          <p:nvPr>
            <p:ph idx="1"/>
          </p:nvPr>
        </p:nvSpPr>
        <p:spPr/>
        <p:txBody>
          <a:bodyPr>
            <a:normAutofit lnSpcReduction="10000"/>
          </a:bodyPr>
          <a:lstStyle/>
          <a:p>
            <a:r>
              <a:rPr lang="en-US" sz="2400" dirty="0"/>
              <a:t>Intuition:</a:t>
            </a:r>
          </a:p>
          <a:p>
            <a:pPr lvl="1"/>
            <a:r>
              <a:rPr lang="en-US" sz="2100" dirty="0"/>
              <a:t>Words are likely to appear near similar words</a:t>
            </a:r>
          </a:p>
          <a:p>
            <a:pPr lvl="1"/>
            <a:r>
              <a:rPr lang="en-US" sz="2100" dirty="0"/>
              <a:t>Model similarity with dot-product!</a:t>
            </a:r>
          </a:p>
          <a:p>
            <a:pPr lvl="1"/>
            <a:r>
              <a:rPr lang="en-US" sz="2100" dirty="0"/>
              <a:t>Similarity(</a:t>
            </a:r>
            <a:r>
              <a:rPr lang="en-US" sz="2100" dirty="0" err="1"/>
              <a:t>t,c</a:t>
            </a:r>
            <a:r>
              <a:rPr lang="en-US" sz="2100" dirty="0"/>
              <a:t>)  ∝ t</a:t>
            </a:r>
            <a:r>
              <a:rPr lang="en-US" sz="2100" baseline="-25000" dirty="0"/>
              <a:t> </a:t>
            </a:r>
            <a:r>
              <a:rPr lang="en-US" sz="2100" dirty="0"/>
              <a:t>∙ c</a:t>
            </a:r>
            <a:endParaRPr lang="en-US" sz="2100" baseline="-25000" dirty="0"/>
          </a:p>
          <a:p>
            <a:r>
              <a:rPr lang="en-US" sz="2550" i="1" dirty="0"/>
              <a:t>Problem:</a:t>
            </a:r>
          </a:p>
          <a:p>
            <a:pPr lvl="1"/>
            <a:r>
              <a:rPr lang="en-US" sz="2400" i="1" dirty="0"/>
              <a:t>Dot product is not a probability!</a:t>
            </a:r>
          </a:p>
          <a:p>
            <a:pPr lvl="2"/>
            <a:r>
              <a:rPr lang="en-US" sz="2100" i="1" dirty="0"/>
              <a:t>(Neither is cosine)</a:t>
            </a:r>
          </a:p>
          <a:p>
            <a:pPr marL="288036" lvl="2" indent="0">
              <a:buNone/>
            </a:pPr>
            <a:r>
              <a:rPr lang="en-US" sz="2100" i="1" dirty="0"/>
              <a:t>	 </a:t>
            </a:r>
            <a:r>
              <a:rPr lang="en-US" sz="2100" dirty="0"/>
              <a:t> </a:t>
            </a:r>
          </a:p>
          <a:p>
            <a:pPr lvl="1"/>
            <a:endParaRPr lang="en-US" dirty="0"/>
          </a:p>
        </p:txBody>
      </p:sp>
    </p:spTree>
    <p:extLst>
      <p:ext uri="{BB962C8B-B14F-4D97-AF65-F5344CB8AC3E}">
        <p14:creationId xmlns:p14="http://schemas.microsoft.com/office/powerpoint/2010/main" val="2065219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F3AA-3634-9D4E-AB40-C7415094B143}"/>
              </a:ext>
            </a:extLst>
          </p:cNvPr>
          <p:cNvSpPr>
            <a:spLocks noGrp="1"/>
          </p:cNvSpPr>
          <p:nvPr>
            <p:ph type="title"/>
          </p:nvPr>
        </p:nvSpPr>
        <p:spPr/>
        <p:txBody>
          <a:bodyPr/>
          <a:lstStyle/>
          <a:p>
            <a:r>
              <a:rPr lang="en-US" dirty="0"/>
              <a:t>Turning dot product into a probability</a:t>
            </a:r>
          </a:p>
        </p:txBody>
      </p:sp>
      <p:sp>
        <p:nvSpPr>
          <p:cNvPr id="3" name="Content Placeholder 2">
            <a:extLst>
              <a:ext uri="{FF2B5EF4-FFF2-40B4-BE49-F238E27FC236}">
                <a16:creationId xmlns:a16="http://schemas.microsoft.com/office/drawing/2014/main" id="{3D7E2C0E-61C9-5E4C-973B-FFF6886E65B4}"/>
              </a:ext>
            </a:extLst>
          </p:cNvPr>
          <p:cNvSpPr>
            <a:spLocks noGrp="1"/>
          </p:cNvSpPr>
          <p:nvPr>
            <p:ph idx="1"/>
          </p:nvPr>
        </p:nvSpPr>
        <p:spPr/>
        <p:txBody>
          <a:bodyPr/>
          <a:lstStyle/>
          <a:p>
            <a:r>
              <a:rPr lang="en-US" dirty="0"/>
              <a:t>The sigmoid lies between 0 and 1:</a:t>
            </a:r>
          </a:p>
          <a:p>
            <a:endParaRPr lang="en-US" dirty="0"/>
          </a:p>
        </p:txBody>
      </p:sp>
      <p:pic>
        <p:nvPicPr>
          <p:cNvPr id="4" name="Picture 3">
            <a:extLst>
              <a:ext uri="{FF2B5EF4-FFF2-40B4-BE49-F238E27FC236}">
                <a16:creationId xmlns:a16="http://schemas.microsoft.com/office/drawing/2014/main" id="{2A50DA86-05DE-2347-A314-A71A84638AA2}"/>
              </a:ext>
            </a:extLst>
          </p:cNvPr>
          <p:cNvPicPr>
            <a:picLocks noChangeAspect="1"/>
          </p:cNvPicPr>
          <p:nvPr/>
        </p:nvPicPr>
        <p:blipFill>
          <a:blip r:embed="rId2"/>
          <a:stretch>
            <a:fillRect/>
          </a:stretch>
        </p:blipFill>
        <p:spPr>
          <a:xfrm>
            <a:off x="2914650" y="1573848"/>
            <a:ext cx="2994969" cy="1319213"/>
          </a:xfrm>
          <a:prstGeom prst="rect">
            <a:avLst/>
          </a:prstGeom>
        </p:spPr>
      </p:pic>
      <p:pic>
        <p:nvPicPr>
          <p:cNvPr id="8" name="Picture 7">
            <a:extLst>
              <a:ext uri="{FF2B5EF4-FFF2-40B4-BE49-F238E27FC236}">
                <a16:creationId xmlns:a16="http://schemas.microsoft.com/office/drawing/2014/main" id="{39DAD202-F263-B043-914F-F1E2C5754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916547"/>
            <a:ext cx="4914900" cy="2217248"/>
          </a:xfrm>
          <a:prstGeom prst="rect">
            <a:avLst/>
          </a:prstGeom>
        </p:spPr>
      </p:pic>
    </p:spTree>
    <p:extLst>
      <p:ext uri="{BB962C8B-B14F-4D97-AF65-F5344CB8AC3E}">
        <p14:creationId xmlns:p14="http://schemas.microsoft.com/office/powerpoint/2010/main" val="1676676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F3AA-3634-9D4E-AB40-C7415094B143}"/>
              </a:ext>
            </a:extLst>
          </p:cNvPr>
          <p:cNvSpPr>
            <a:spLocks noGrp="1"/>
          </p:cNvSpPr>
          <p:nvPr>
            <p:ph type="title"/>
          </p:nvPr>
        </p:nvSpPr>
        <p:spPr/>
        <p:txBody>
          <a:bodyPr/>
          <a:lstStyle/>
          <a:p>
            <a:r>
              <a:rPr lang="en-US" dirty="0"/>
              <a:t>Turning dot product into a probability</a:t>
            </a:r>
          </a:p>
        </p:txBody>
      </p:sp>
      <p:sp>
        <p:nvSpPr>
          <p:cNvPr id="3" name="Content Placeholder 2">
            <a:extLst>
              <a:ext uri="{FF2B5EF4-FFF2-40B4-BE49-F238E27FC236}">
                <a16:creationId xmlns:a16="http://schemas.microsoft.com/office/drawing/2014/main" id="{3D7E2C0E-61C9-5E4C-973B-FFF6886E65B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34AB5DA-2BE0-D74A-A52C-3AE8D70142AF}"/>
              </a:ext>
            </a:extLst>
          </p:cNvPr>
          <p:cNvPicPr>
            <a:picLocks noChangeAspect="1"/>
          </p:cNvPicPr>
          <p:nvPr/>
        </p:nvPicPr>
        <p:blipFill>
          <a:blip r:embed="rId2"/>
          <a:stretch>
            <a:fillRect/>
          </a:stretch>
        </p:blipFill>
        <p:spPr>
          <a:xfrm>
            <a:off x="2250771" y="1725295"/>
            <a:ext cx="3649748" cy="1262063"/>
          </a:xfrm>
          <a:prstGeom prst="rect">
            <a:avLst/>
          </a:prstGeom>
        </p:spPr>
      </p:pic>
      <p:pic>
        <p:nvPicPr>
          <p:cNvPr id="6" name="Picture 5">
            <a:extLst>
              <a:ext uri="{FF2B5EF4-FFF2-40B4-BE49-F238E27FC236}">
                <a16:creationId xmlns:a16="http://schemas.microsoft.com/office/drawing/2014/main" id="{9ADAD43D-7A4A-284E-AD5B-4724F13D2EF7}"/>
              </a:ext>
            </a:extLst>
          </p:cNvPr>
          <p:cNvPicPr>
            <a:picLocks noChangeAspect="1"/>
          </p:cNvPicPr>
          <p:nvPr/>
        </p:nvPicPr>
        <p:blipFill>
          <a:blip r:embed="rId3"/>
          <a:stretch>
            <a:fillRect/>
          </a:stretch>
        </p:blipFill>
        <p:spPr>
          <a:xfrm>
            <a:off x="2294905" y="3328353"/>
            <a:ext cx="3929063" cy="1414463"/>
          </a:xfrm>
          <a:prstGeom prst="rect">
            <a:avLst/>
          </a:prstGeom>
        </p:spPr>
      </p:pic>
    </p:spTree>
    <p:extLst>
      <p:ext uri="{BB962C8B-B14F-4D97-AF65-F5344CB8AC3E}">
        <p14:creationId xmlns:p14="http://schemas.microsoft.com/office/powerpoint/2010/main" val="670583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EC9F-BB6E-5C4D-8208-07A09CD058AE}"/>
              </a:ext>
            </a:extLst>
          </p:cNvPr>
          <p:cNvSpPr>
            <a:spLocks noGrp="1"/>
          </p:cNvSpPr>
          <p:nvPr>
            <p:ph type="title"/>
          </p:nvPr>
        </p:nvSpPr>
        <p:spPr/>
        <p:txBody>
          <a:bodyPr/>
          <a:lstStyle/>
          <a:p>
            <a:r>
              <a:rPr lang="en-US" dirty="0"/>
              <a:t>For all the context words:</a:t>
            </a:r>
          </a:p>
        </p:txBody>
      </p:sp>
      <p:sp>
        <p:nvSpPr>
          <p:cNvPr id="3" name="Content Placeholder 2">
            <a:extLst>
              <a:ext uri="{FF2B5EF4-FFF2-40B4-BE49-F238E27FC236}">
                <a16:creationId xmlns:a16="http://schemas.microsoft.com/office/drawing/2014/main" id="{BEEBB1A2-5034-9247-A2E4-A73FA2FF4692}"/>
              </a:ext>
            </a:extLst>
          </p:cNvPr>
          <p:cNvSpPr>
            <a:spLocks noGrp="1"/>
          </p:cNvSpPr>
          <p:nvPr>
            <p:ph idx="1"/>
          </p:nvPr>
        </p:nvSpPr>
        <p:spPr/>
        <p:txBody>
          <a:bodyPr>
            <a:normAutofit/>
          </a:bodyPr>
          <a:lstStyle/>
          <a:p>
            <a:r>
              <a:rPr lang="en-US" sz="2700" dirty="0"/>
              <a:t>Assume all context words are independent</a:t>
            </a:r>
          </a:p>
        </p:txBody>
      </p:sp>
      <p:pic>
        <p:nvPicPr>
          <p:cNvPr id="4" name="Picture 3">
            <a:extLst>
              <a:ext uri="{FF2B5EF4-FFF2-40B4-BE49-F238E27FC236}">
                <a16:creationId xmlns:a16="http://schemas.microsoft.com/office/drawing/2014/main" id="{AEE76DFE-3BCA-2448-9659-6BD44C557ED0}"/>
              </a:ext>
            </a:extLst>
          </p:cNvPr>
          <p:cNvPicPr>
            <a:picLocks noChangeAspect="1"/>
          </p:cNvPicPr>
          <p:nvPr/>
        </p:nvPicPr>
        <p:blipFill>
          <a:blip r:embed="rId2"/>
          <a:stretch>
            <a:fillRect/>
          </a:stretch>
        </p:blipFill>
        <p:spPr>
          <a:xfrm>
            <a:off x="2295143" y="2571750"/>
            <a:ext cx="5129190" cy="2239963"/>
          </a:xfrm>
          <a:prstGeom prst="rect">
            <a:avLst/>
          </a:prstGeom>
        </p:spPr>
      </p:pic>
    </p:spTree>
    <p:extLst>
      <p:ext uri="{BB962C8B-B14F-4D97-AF65-F5344CB8AC3E}">
        <p14:creationId xmlns:p14="http://schemas.microsoft.com/office/powerpoint/2010/main" val="39548168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Setup</a:t>
            </a:r>
          </a:p>
        </p:txBody>
      </p:sp>
      <p:sp>
        <p:nvSpPr>
          <p:cNvPr id="3" name="Content Placeholder 2"/>
          <p:cNvSpPr>
            <a:spLocks noGrp="1"/>
          </p:cNvSpPr>
          <p:nvPr>
            <p:ph idx="1"/>
          </p:nvPr>
        </p:nvSpPr>
        <p:spPr/>
        <p:txBody>
          <a:bodyPr>
            <a:normAutofit lnSpcReduction="10000"/>
          </a:bodyPr>
          <a:lstStyle/>
          <a:p>
            <a:r>
              <a:rPr lang="en-US" sz="2100" dirty="0"/>
              <a:t>Let's represent words as vectors of some length (say 300), randomly initialized. </a:t>
            </a:r>
          </a:p>
          <a:p>
            <a:r>
              <a:rPr lang="en-US" sz="2100" dirty="0"/>
              <a:t>So we start with 300 * V random parameters</a:t>
            </a:r>
          </a:p>
          <a:p>
            <a:r>
              <a:rPr lang="en-US" sz="2100" dirty="0"/>
              <a:t>Over the entire training set, we’d like to adjust those word vectors such that we</a:t>
            </a:r>
          </a:p>
          <a:p>
            <a:pPr lvl="1"/>
            <a:r>
              <a:rPr lang="en-US" sz="2100" dirty="0"/>
              <a:t>Maximize the similarity of the </a:t>
            </a:r>
            <a:r>
              <a:rPr lang="en-US" sz="2100" dirty="0">
                <a:solidFill>
                  <a:srgbClr val="009900"/>
                </a:solidFill>
              </a:rPr>
              <a:t>target word</a:t>
            </a:r>
            <a:r>
              <a:rPr lang="en-US" sz="2100" dirty="0"/>
              <a:t>, </a:t>
            </a:r>
            <a:r>
              <a:rPr lang="en-US" sz="2100" dirty="0">
                <a:solidFill>
                  <a:srgbClr val="009900"/>
                </a:solidFill>
              </a:rPr>
              <a:t>context word</a:t>
            </a:r>
            <a:r>
              <a:rPr lang="en-US" sz="2100" dirty="0"/>
              <a:t> pairs (</a:t>
            </a:r>
            <a:r>
              <a:rPr lang="en-US" sz="2100" dirty="0" err="1"/>
              <a:t>t,c</a:t>
            </a:r>
            <a:r>
              <a:rPr lang="en-US" sz="2100" dirty="0"/>
              <a:t>) drawn from the positive data</a:t>
            </a:r>
          </a:p>
          <a:p>
            <a:pPr lvl="1"/>
            <a:r>
              <a:rPr lang="en-US" sz="2100" dirty="0"/>
              <a:t>Minimize the similarity of the (</a:t>
            </a:r>
            <a:r>
              <a:rPr lang="en-US" sz="2100" dirty="0" err="1"/>
              <a:t>t,c</a:t>
            </a:r>
            <a:r>
              <a:rPr lang="en-US" sz="2100" dirty="0"/>
              <a:t>) pairs drawn from the negative data</a:t>
            </a:r>
            <a:r>
              <a:rPr lang="en-US" dirty="0"/>
              <a:t>. </a:t>
            </a:r>
          </a:p>
          <a:p>
            <a:pPr lvl="1"/>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E1A785C-C965-5D40-AAFE-C6AFD50D11D0}" type="datetime1">
              <a:rPr lang="en-US">
                <a:latin typeface="Calibri" panose="020F0502020204030204"/>
                <a:ea typeface="+mn-ea"/>
                <a:cs typeface="+mn-cs"/>
              </a:rPr>
              <a:pPr defTabSz="685800" fontAlgn="auto">
                <a:spcBef>
                  <a:spcPts val="0"/>
                </a:spcBef>
                <a:spcAft>
                  <a:spcPts val="0"/>
                </a:spcAft>
                <a:defRPr/>
              </a:pPr>
              <a:t>2/25/2019</a:t>
            </a:fld>
            <a:endParaRPr lang="en-US">
              <a:latin typeface="Calibri" panose="020F0502020204030204"/>
              <a:ea typeface="+mn-ea"/>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defTabSz="685800" fontAlgn="auto">
              <a:spcBef>
                <a:spcPts val="0"/>
              </a:spcBef>
              <a:spcAft>
                <a:spcPts val="0"/>
              </a:spcAft>
              <a:defRPr/>
            </a:pPr>
            <a:fld id="{713DD8BE-556E-3440-9013-11CC5588178D}" type="slidenum">
              <a:rPr lang="en-US">
                <a:latin typeface="Calibri" panose="020F0502020204030204"/>
                <a:ea typeface="+mn-ea"/>
                <a:cs typeface="+mn-cs"/>
              </a:rPr>
              <a:pPr defTabSz="685800" fontAlgn="auto">
                <a:spcBef>
                  <a:spcPts val="0"/>
                </a:spcBef>
                <a:spcAft>
                  <a:spcPts val="0"/>
                </a:spcAft>
                <a:defRPr/>
              </a:pPr>
              <a:t>86</a:t>
            </a:fld>
            <a:endParaRPr lang="en-US">
              <a:latin typeface="Calibri" panose="020F0502020204030204"/>
              <a:ea typeface="+mn-ea"/>
              <a:cs typeface="+mn-cs"/>
            </a:endParaRPr>
          </a:p>
        </p:txBody>
      </p:sp>
    </p:spTree>
    <p:extLst>
      <p:ext uri="{BB962C8B-B14F-4D97-AF65-F5344CB8AC3E}">
        <p14:creationId xmlns:p14="http://schemas.microsoft.com/office/powerpoint/2010/main" val="4106004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the classifier</a:t>
            </a:r>
          </a:p>
        </p:txBody>
      </p:sp>
      <p:sp>
        <p:nvSpPr>
          <p:cNvPr id="3" name="Content Placeholder 2"/>
          <p:cNvSpPr>
            <a:spLocks noGrp="1"/>
          </p:cNvSpPr>
          <p:nvPr>
            <p:ph idx="1"/>
          </p:nvPr>
        </p:nvSpPr>
        <p:spPr/>
        <p:txBody>
          <a:bodyPr>
            <a:normAutofit/>
          </a:bodyPr>
          <a:lstStyle/>
          <a:p>
            <a:r>
              <a:rPr lang="en-US" sz="2400" dirty="0"/>
              <a:t>Iterative process.</a:t>
            </a:r>
          </a:p>
          <a:p>
            <a:r>
              <a:rPr lang="en-US" sz="2400" dirty="0"/>
              <a:t>We’ll start with 0 or random weights</a:t>
            </a:r>
          </a:p>
          <a:p>
            <a:r>
              <a:rPr lang="en-US" sz="2400" dirty="0"/>
              <a:t>Then adjust the word weights to</a:t>
            </a:r>
          </a:p>
          <a:p>
            <a:pPr lvl="1"/>
            <a:r>
              <a:rPr lang="en-US" sz="2100" dirty="0"/>
              <a:t>make the positive pairs more likely </a:t>
            </a:r>
          </a:p>
          <a:p>
            <a:pPr lvl="1"/>
            <a:r>
              <a:rPr lang="en-US" sz="2100" dirty="0"/>
              <a:t>and the negative pairs less likely</a:t>
            </a:r>
          </a:p>
          <a:p>
            <a:r>
              <a:rPr lang="en-US" sz="2250" dirty="0"/>
              <a:t>over the entire training set:</a:t>
            </a:r>
          </a:p>
          <a:p>
            <a:endParaRPr lang="en-US" dirty="0"/>
          </a:p>
        </p:txBody>
      </p:sp>
    </p:spTree>
    <p:extLst>
      <p:ext uri="{BB962C8B-B14F-4D97-AF65-F5344CB8AC3E}">
        <p14:creationId xmlns:p14="http://schemas.microsoft.com/office/powerpoint/2010/main" val="26682909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Objective Criteria</a:t>
            </a:r>
          </a:p>
        </p:txBody>
      </p:sp>
      <p:sp>
        <p:nvSpPr>
          <p:cNvPr id="3" name="Content Placeholder 2"/>
          <p:cNvSpPr>
            <a:spLocks noGrp="1"/>
          </p:cNvSpPr>
          <p:nvPr>
            <p:ph idx="1"/>
          </p:nvPr>
        </p:nvSpPr>
        <p:spPr>
          <a:xfrm>
            <a:off x="1760220" y="1384300"/>
            <a:ext cx="5657851" cy="3244850"/>
          </a:xfrm>
        </p:spPr>
        <p:txBody>
          <a:bodyPr>
            <a:normAutofit/>
          </a:bodyPr>
          <a:lstStyle/>
          <a:p>
            <a:r>
              <a:rPr lang="en-US" sz="2100" dirty="0"/>
              <a:t>We want to maximize</a:t>
            </a:r>
            <a:r>
              <a:rPr lang="mr-IN" sz="2100" dirty="0"/>
              <a:t>…</a:t>
            </a:r>
            <a:endParaRPr lang="en-US" sz="2100" dirty="0"/>
          </a:p>
          <a:p>
            <a:endParaRPr lang="en-US" sz="2100" dirty="0"/>
          </a:p>
          <a:p>
            <a:endParaRPr lang="en-US" sz="2100" dirty="0"/>
          </a:p>
          <a:p>
            <a:r>
              <a:rPr lang="en-US" sz="2100" dirty="0"/>
              <a:t>Maximize the + label for the pairs from the positive training data, and the </a:t>
            </a:r>
            <a:r>
              <a:rPr lang="mr-IN" sz="2100" dirty="0"/>
              <a:t>–</a:t>
            </a:r>
            <a:r>
              <a:rPr lang="en-US" sz="2100" dirty="0"/>
              <a:t> label for the pairs sample from the negative data.</a:t>
            </a:r>
          </a:p>
          <a:p>
            <a:endParaRPr lang="en-US" sz="2100"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E1A785C-C965-5D40-AAFE-C6AFD50D11D0}" type="datetime1">
              <a:rPr lang="en-US">
                <a:latin typeface="Calibri" panose="020F0502020204030204"/>
                <a:ea typeface="+mn-ea"/>
                <a:cs typeface="+mn-cs"/>
              </a:rPr>
              <a:pPr defTabSz="685800" fontAlgn="auto">
                <a:spcBef>
                  <a:spcPts val="0"/>
                </a:spcBef>
                <a:spcAft>
                  <a:spcPts val="0"/>
                </a:spcAft>
                <a:defRPr/>
              </a:pPr>
              <a:t>2/25/2019</a:t>
            </a:fld>
            <a:endParaRPr lang="en-US">
              <a:latin typeface="Calibri" panose="020F0502020204030204"/>
              <a:ea typeface="+mn-ea"/>
              <a:cs typeface="+mn-cs"/>
            </a:endParaRPr>
          </a:p>
        </p:txBody>
      </p:sp>
      <p:sp>
        <p:nvSpPr>
          <p:cNvPr id="6" name="Slide Number Placeholder 5"/>
          <p:cNvSpPr>
            <a:spLocks noGrp="1"/>
          </p:cNvSpPr>
          <p:nvPr>
            <p:ph type="sldNum" sz="quarter" idx="4294967295"/>
          </p:nvPr>
        </p:nvSpPr>
        <p:spPr>
          <a:xfrm>
            <a:off x="7658100" y="4329113"/>
            <a:ext cx="342900" cy="171450"/>
          </a:xfrm>
          <a:prstGeom prst="rect">
            <a:avLst/>
          </a:prstGeom>
        </p:spPr>
        <p:txBody>
          <a:bodyPr/>
          <a:lstStyle/>
          <a:p>
            <a:pPr defTabSz="685800" fontAlgn="auto">
              <a:spcBef>
                <a:spcPts val="0"/>
              </a:spcBef>
              <a:spcAft>
                <a:spcPts val="0"/>
              </a:spcAft>
              <a:defRPr/>
            </a:pPr>
            <a:fld id="{713DD8BE-556E-3440-9013-11CC5588178D}" type="slidenum">
              <a:rPr lang="en-US">
                <a:latin typeface="Calibri" panose="020F0502020204030204"/>
                <a:ea typeface="+mn-ea"/>
                <a:cs typeface="+mn-cs"/>
              </a:rPr>
              <a:pPr defTabSz="685800" fontAlgn="auto">
                <a:spcBef>
                  <a:spcPts val="0"/>
                </a:spcBef>
                <a:spcAft>
                  <a:spcPts val="0"/>
                </a:spcAft>
                <a:defRPr/>
              </a:pPr>
              <a:t>88</a:t>
            </a:fld>
            <a:endParaRPr lang="en-US">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2057400" y="1850058"/>
            <a:ext cx="4519613" cy="634073"/>
          </a:xfrm>
          <a:prstGeom prst="rect">
            <a:avLst/>
          </a:prstGeom>
        </p:spPr>
      </p:pic>
    </p:spTree>
    <p:extLst>
      <p:ext uri="{BB962C8B-B14F-4D97-AF65-F5344CB8AC3E}">
        <p14:creationId xmlns:p14="http://schemas.microsoft.com/office/powerpoint/2010/main" val="411599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05BA-0E29-0C4F-9164-9FEF62A409CA}"/>
              </a:ext>
            </a:extLst>
          </p:cNvPr>
          <p:cNvSpPr>
            <a:spLocks noGrp="1"/>
          </p:cNvSpPr>
          <p:nvPr>
            <p:ph type="title"/>
          </p:nvPr>
        </p:nvSpPr>
        <p:spPr/>
        <p:txBody>
          <a:bodyPr/>
          <a:lstStyle/>
          <a:p>
            <a:r>
              <a:rPr lang="en-US" dirty="0"/>
              <a:t>Focusing on one target word t:</a:t>
            </a:r>
          </a:p>
        </p:txBody>
      </p:sp>
      <p:sp>
        <p:nvSpPr>
          <p:cNvPr id="3" name="Content Placeholder 2">
            <a:extLst>
              <a:ext uri="{FF2B5EF4-FFF2-40B4-BE49-F238E27FC236}">
                <a16:creationId xmlns:a16="http://schemas.microsoft.com/office/drawing/2014/main" id="{3705E4AD-4539-D64E-8A73-2854A5128CC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F01C6EE-7383-9347-A64E-8AE159FFEF9C}"/>
              </a:ext>
            </a:extLst>
          </p:cNvPr>
          <p:cNvPicPr>
            <a:picLocks noChangeAspect="1"/>
          </p:cNvPicPr>
          <p:nvPr/>
        </p:nvPicPr>
        <p:blipFill>
          <a:blip r:embed="rId2"/>
          <a:stretch>
            <a:fillRect/>
          </a:stretch>
        </p:blipFill>
        <p:spPr>
          <a:xfrm>
            <a:off x="2068594" y="2000250"/>
            <a:ext cx="4607351" cy="2482850"/>
          </a:xfrm>
          <a:prstGeom prst="rect">
            <a:avLst/>
          </a:prstGeom>
        </p:spPr>
      </p:pic>
    </p:spTree>
    <p:extLst>
      <p:ext uri="{BB962C8B-B14F-4D97-AF65-F5344CB8AC3E}">
        <p14:creationId xmlns:p14="http://schemas.microsoft.com/office/powerpoint/2010/main" val="115907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Date Placeholder 3"/>
          <p:cNvSpPr>
            <a:spLocks noGrp="1"/>
          </p:cNvSpPr>
          <p:nvPr>
            <p:ph type="dt" sz="quarter" idx="10"/>
          </p:nvPr>
        </p:nvSpPr>
        <p:spPr>
          <a:xfrm>
            <a:off x="6980208" y="4717930"/>
            <a:ext cx="1981200" cy="342900"/>
          </a:xfrm>
          <a:noFill/>
        </p:spPr>
        <p:txBody>
          <a:bodyPr/>
          <a:lstStyle/>
          <a:p>
            <a:fld id="{E5E640EC-DFB2-4A13-85F0-234A79786AD2}" type="datetime1">
              <a:rPr lang="en-US" smtClean="0"/>
              <a:t>2/25/2019</a:t>
            </a:fld>
            <a:endParaRPr lang="en-US" dirty="0"/>
          </a:p>
        </p:txBody>
      </p:sp>
      <p:sp>
        <p:nvSpPr>
          <p:cNvPr id="1029" name="Footer Placeholder 4"/>
          <p:cNvSpPr>
            <a:spLocks noGrp="1"/>
          </p:cNvSpPr>
          <p:nvPr>
            <p:ph type="ftr" sz="quarter" idx="11"/>
          </p:nvPr>
        </p:nvSpPr>
        <p:spPr>
          <a:xfrm>
            <a:off x="3086819" y="4800600"/>
            <a:ext cx="2895600" cy="342900"/>
          </a:xfrm>
          <a:noFill/>
        </p:spPr>
        <p:txBody>
          <a:bodyPr/>
          <a:lstStyle/>
          <a:p>
            <a:r>
              <a:rPr lang="en-US" dirty="0" smtClean="0"/>
              <a:t>CPSC503 Winter 2019</a:t>
            </a:r>
            <a:endParaRPr lang="en-US" dirty="0"/>
          </a:p>
        </p:txBody>
      </p:sp>
      <p:sp>
        <p:nvSpPr>
          <p:cNvPr id="1030" name="Slide Number Placeholder 5"/>
          <p:cNvSpPr>
            <a:spLocks noGrp="1"/>
          </p:cNvSpPr>
          <p:nvPr>
            <p:ph type="sldNum" sz="quarter" idx="12"/>
          </p:nvPr>
        </p:nvSpPr>
        <p:spPr>
          <a:noFill/>
        </p:spPr>
        <p:txBody>
          <a:bodyPr/>
          <a:lstStyle/>
          <a:p>
            <a:fld id="{9B16D181-1FE8-4A04-B39E-4D007FCDF450}" type="slidenum">
              <a:rPr lang="en-US" smtClean="0"/>
              <a:pPr/>
              <a:t>9</a:t>
            </a:fld>
            <a:endParaRPr lang="en-US" smtClean="0"/>
          </a:p>
        </p:txBody>
      </p:sp>
      <p:sp>
        <p:nvSpPr>
          <p:cNvPr id="1031" name="Rectangle 2"/>
          <p:cNvSpPr>
            <a:spLocks noGrp="1" noChangeArrowheads="1"/>
          </p:cNvSpPr>
          <p:nvPr>
            <p:ph type="title"/>
          </p:nvPr>
        </p:nvSpPr>
        <p:spPr>
          <a:xfrm>
            <a:off x="457200" y="114300"/>
            <a:ext cx="7772400" cy="857250"/>
          </a:xfrm>
        </p:spPr>
        <p:txBody>
          <a:bodyPr/>
          <a:lstStyle/>
          <a:p>
            <a:pPr eaLnBrk="1" hangingPunct="1"/>
            <a:r>
              <a:rPr lang="en-US" smtClean="0"/>
              <a:t>WS: Distributional Methods</a:t>
            </a:r>
          </a:p>
        </p:txBody>
      </p:sp>
      <p:sp>
        <p:nvSpPr>
          <p:cNvPr id="36870" name="Rectangle 3"/>
          <p:cNvSpPr>
            <a:spLocks noGrp="1" noChangeArrowheads="1"/>
          </p:cNvSpPr>
          <p:nvPr>
            <p:ph type="body" idx="1"/>
          </p:nvPr>
        </p:nvSpPr>
        <p:spPr>
          <a:xfrm>
            <a:off x="228600" y="1028700"/>
            <a:ext cx="8763000" cy="2457450"/>
          </a:xfrm>
        </p:spPr>
        <p:txBody>
          <a:bodyPr/>
          <a:lstStyle/>
          <a:p>
            <a:pPr eaLnBrk="1" hangingPunct="1"/>
            <a:r>
              <a:rPr lang="en-US" smtClean="0"/>
              <a:t>Do not have any thesauri for target language</a:t>
            </a:r>
          </a:p>
          <a:p>
            <a:pPr eaLnBrk="1" hangingPunct="1"/>
            <a:r>
              <a:rPr lang="en-US" smtClean="0"/>
              <a:t>If you have thesaurus, still</a:t>
            </a:r>
          </a:p>
          <a:p>
            <a:pPr lvl="1" eaLnBrk="1" hangingPunct="1"/>
            <a:r>
              <a:rPr lang="en-US" smtClean="0"/>
              <a:t>Missing domain-specific (e.g., technical words)</a:t>
            </a:r>
          </a:p>
          <a:p>
            <a:pPr lvl="1" eaLnBrk="1" hangingPunct="1"/>
            <a:r>
              <a:rPr lang="en-US" smtClean="0"/>
              <a:t>Poor hyponym knowledge (for </a:t>
            </a:r>
            <a:r>
              <a:rPr lang="en-US" b="0" smtClean="0"/>
              <a:t>V</a:t>
            </a:r>
            <a:r>
              <a:rPr lang="en-US" smtClean="0"/>
              <a:t>) and nothing for </a:t>
            </a:r>
            <a:r>
              <a:rPr lang="en-US" b="0" smtClean="0"/>
              <a:t>Adj</a:t>
            </a:r>
            <a:r>
              <a:rPr lang="en-US" smtClean="0"/>
              <a:t> and </a:t>
            </a:r>
            <a:r>
              <a:rPr lang="en-US" b="0" smtClean="0"/>
              <a:t>Adv</a:t>
            </a:r>
          </a:p>
          <a:p>
            <a:pPr lvl="1" eaLnBrk="1" hangingPunct="1"/>
            <a:r>
              <a:rPr lang="en-US" smtClean="0"/>
              <a:t>Difficult to compare senses from different hierarchies</a:t>
            </a:r>
          </a:p>
        </p:txBody>
      </p:sp>
      <p:sp>
        <p:nvSpPr>
          <p:cNvPr id="36871" name="Rectangle 4"/>
          <p:cNvSpPr>
            <a:spLocks noChangeArrowheads="1"/>
          </p:cNvSpPr>
          <p:nvPr/>
        </p:nvSpPr>
        <p:spPr bwMode="auto">
          <a:xfrm>
            <a:off x="381000" y="3371850"/>
            <a:ext cx="8763000" cy="400050"/>
          </a:xfrm>
          <a:prstGeom prst="rect">
            <a:avLst/>
          </a:prstGeom>
          <a:noFill/>
          <a:ln w="9525">
            <a:noFill/>
            <a:miter lim="800000"/>
            <a:headEnd/>
            <a:tailEnd/>
          </a:ln>
        </p:spPr>
        <p:txBody>
          <a:bodyPr/>
          <a:lstStyle/>
          <a:p>
            <a:pPr marL="342900" indent="-342900">
              <a:spcBef>
                <a:spcPct val="20000"/>
              </a:spcBef>
              <a:buFontTx/>
              <a:buChar char="•"/>
            </a:pPr>
            <a:r>
              <a:rPr lang="en-US" sz="2800" b="1">
                <a:solidFill>
                  <a:schemeClr val="accent2"/>
                </a:solidFill>
                <a:latin typeface="Comic Sans MS" pitchFamily="66" charset="0"/>
              </a:rPr>
              <a:t>Solution:</a:t>
            </a:r>
            <a:r>
              <a:rPr lang="en-US" sz="2800" b="1">
                <a:latin typeface="Comic Sans MS" pitchFamily="66" charset="0"/>
              </a:rPr>
              <a:t> extract similarity from corpora</a:t>
            </a:r>
          </a:p>
        </p:txBody>
      </p:sp>
      <p:sp>
        <p:nvSpPr>
          <p:cNvPr id="36872" name="Rectangle 5"/>
          <p:cNvSpPr>
            <a:spLocks noChangeArrowheads="1"/>
          </p:cNvSpPr>
          <p:nvPr/>
        </p:nvSpPr>
        <p:spPr bwMode="auto">
          <a:xfrm>
            <a:off x="381000" y="3943350"/>
            <a:ext cx="8763000" cy="400050"/>
          </a:xfrm>
          <a:prstGeom prst="rect">
            <a:avLst/>
          </a:prstGeom>
          <a:noFill/>
          <a:ln w="9525">
            <a:noFill/>
            <a:miter lim="800000"/>
            <a:headEnd/>
            <a:tailEnd/>
          </a:ln>
        </p:spPr>
        <p:txBody>
          <a:bodyPr/>
          <a:lstStyle/>
          <a:p>
            <a:pPr marL="342900" indent="-342900">
              <a:spcBef>
                <a:spcPct val="20000"/>
              </a:spcBef>
              <a:buFontTx/>
              <a:buChar char="•"/>
            </a:pPr>
            <a:r>
              <a:rPr lang="en-US" sz="2800" b="1" dirty="0">
                <a:solidFill>
                  <a:schemeClr val="accent2"/>
                </a:solidFill>
                <a:latin typeface="Comic Sans MS" pitchFamily="66" charset="0"/>
              </a:rPr>
              <a:t>Basic idea:</a:t>
            </a:r>
            <a:r>
              <a:rPr lang="en-US" sz="2800" b="1" dirty="0">
                <a:latin typeface="Comic Sans MS" pitchFamily="66" charset="0"/>
              </a:rPr>
              <a:t> two words are similar if they appear in similar contexts</a:t>
            </a:r>
          </a:p>
        </p:txBody>
      </p:sp>
    </p:spTree>
    <p:extLst>
      <p:ext uri="{BB962C8B-B14F-4D97-AF65-F5344CB8AC3E}">
        <p14:creationId xmlns:p14="http://schemas.microsoft.com/office/powerpoint/2010/main" val="36400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7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7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p:bldP spid="36871" grpId="0"/>
      <p:bldP spid="3687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548" y="1194281"/>
            <a:ext cx="6683735" cy="2750814"/>
          </a:xfrm>
        </p:spPr>
      </p:pic>
      <p:sp>
        <p:nvSpPr>
          <p:cNvPr id="5" name="Rectangle 4"/>
          <p:cNvSpPr/>
          <p:nvPr/>
        </p:nvSpPr>
        <p:spPr>
          <a:xfrm>
            <a:off x="1379095" y="3676338"/>
            <a:ext cx="876925" cy="258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4677369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B21-9E8C-9540-A7C9-616266578999}"/>
              </a:ext>
            </a:extLst>
          </p:cNvPr>
          <p:cNvSpPr>
            <a:spLocks noGrp="1"/>
          </p:cNvSpPr>
          <p:nvPr>
            <p:ph type="title"/>
          </p:nvPr>
        </p:nvSpPr>
        <p:spPr/>
        <p:txBody>
          <a:bodyPr/>
          <a:lstStyle/>
          <a:p>
            <a:r>
              <a:rPr lang="en-US" dirty="0"/>
              <a:t>Train using gradient descent</a:t>
            </a:r>
          </a:p>
        </p:txBody>
      </p:sp>
      <p:sp>
        <p:nvSpPr>
          <p:cNvPr id="3" name="Content Placeholder 2">
            <a:extLst>
              <a:ext uri="{FF2B5EF4-FFF2-40B4-BE49-F238E27FC236}">
                <a16:creationId xmlns:a16="http://schemas.microsoft.com/office/drawing/2014/main" id="{2FD25EA6-7E13-914B-AD14-E10ED2BA616D}"/>
              </a:ext>
            </a:extLst>
          </p:cNvPr>
          <p:cNvSpPr>
            <a:spLocks noGrp="1"/>
          </p:cNvSpPr>
          <p:nvPr>
            <p:ph idx="1"/>
          </p:nvPr>
        </p:nvSpPr>
        <p:spPr/>
        <p:txBody>
          <a:bodyPr/>
          <a:lstStyle/>
          <a:p>
            <a:r>
              <a:rPr lang="en-US" dirty="0"/>
              <a:t>Actually learns two separate embedding matrices W and C</a:t>
            </a:r>
          </a:p>
          <a:p>
            <a:r>
              <a:rPr lang="en-US" dirty="0"/>
              <a:t>Can use W and throw away C, or merge them somehow</a:t>
            </a:r>
          </a:p>
        </p:txBody>
      </p:sp>
    </p:spTree>
    <p:extLst>
      <p:ext uri="{BB962C8B-B14F-4D97-AF65-F5344CB8AC3E}">
        <p14:creationId xmlns:p14="http://schemas.microsoft.com/office/powerpoint/2010/main" val="41713866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How to learn word2vec (skip-gram) </a:t>
            </a:r>
            <a:r>
              <a:rPr lang="en-US" dirty="0" err="1"/>
              <a:t>embeddings</a:t>
            </a:r>
            <a:endParaRPr lang="en-US" dirty="0"/>
          </a:p>
        </p:txBody>
      </p:sp>
      <p:sp>
        <p:nvSpPr>
          <p:cNvPr id="3" name="Content Placeholder 2"/>
          <p:cNvSpPr>
            <a:spLocks noGrp="1"/>
          </p:cNvSpPr>
          <p:nvPr>
            <p:ph idx="1"/>
          </p:nvPr>
        </p:nvSpPr>
        <p:spPr/>
        <p:txBody>
          <a:bodyPr>
            <a:noAutofit/>
          </a:bodyPr>
          <a:lstStyle/>
          <a:p>
            <a:r>
              <a:rPr lang="en-US" sz="2100" dirty="0"/>
              <a:t>Start with V random 300-dimensional vectors as initial </a:t>
            </a:r>
            <a:r>
              <a:rPr lang="en-US" sz="2100" dirty="0" err="1"/>
              <a:t>embeddings</a:t>
            </a:r>
            <a:endParaRPr lang="en-US" sz="2100" dirty="0"/>
          </a:p>
          <a:p>
            <a:r>
              <a:rPr lang="en-US" sz="2100" dirty="0"/>
              <a:t>Use logistic regression, the second most basic classifier used in machine learning after naïve </a:t>
            </a:r>
            <a:r>
              <a:rPr lang="en-US" sz="2100" dirty="0" err="1"/>
              <a:t>bayes</a:t>
            </a:r>
            <a:endParaRPr lang="en-US" sz="2100" dirty="0"/>
          </a:p>
          <a:p>
            <a:pPr lvl="1"/>
            <a:r>
              <a:rPr lang="en-US" sz="1800" dirty="0"/>
              <a:t>Take a corpus and take pairs of words that co-occur as positive examples</a:t>
            </a:r>
          </a:p>
          <a:p>
            <a:pPr lvl="1"/>
            <a:r>
              <a:rPr lang="en-US" sz="1800" dirty="0"/>
              <a:t>Take pairs of words that don't co-occur as negative examples</a:t>
            </a:r>
          </a:p>
          <a:p>
            <a:pPr lvl="1"/>
            <a:r>
              <a:rPr lang="en-US" sz="1800" dirty="0"/>
              <a:t>Train the classifier to distinguish these by slowly adjusting all the </a:t>
            </a:r>
            <a:r>
              <a:rPr lang="en-US" sz="1800" dirty="0" err="1"/>
              <a:t>embeddings</a:t>
            </a:r>
            <a:r>
              <a:rPr lang="en-US" sz="1800" dirty="0"/>
              <a:t> to improve the classifier performance</a:t>
            </a:r>
          </a:p>
          <a:p>
            <a:pPr lvl="1"/>
            <a:r>
              <a:rPr lang="en-US" sz="1800" dirty="0"/>
              <a:t>Throw away the classifier code and keep the </a:t>
            </a:r>
            <a:r>
              <a:rPr lang="en-US" sz="1800" dirty="0" err="1"/>
              <a:t>embeddings</a:t>
            </a:r>
            <a:r>
              <a:rPr lang="en-US" sz="1800" dirty="0"/>
              <a:t>.</a:t>
            </a:r>
          </a:p>
        </p:txBody>
      </p:sp>
    </p:spTree>
    <p:extLst>
      <p:ext uri="{BB962C8B-B14F-4D97-AF65-F5344CB8AC3E}">
        <p14:creationId xmlns:p14="http://schemas.microsoft.com/office/powerpoint/2010/main" val="3884155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C931-C4D3-6543-803C-212CE025F88F}"/>
              </a:ext>
            </a:extLst>
          </p:cNvPr>
          <p:cNvSpPr>
            <a:spLocks noGrp="1"/>
          </p:cNvSpPr>
          <p:nvPr>
            <p:ph type="title"/>
          </p:nvPr>
        </p:nvSpPr>
        <p:spPr/>
        <p:txBody>
          <a:bodyPr/>
          <a:lstStyle/>
          <a:p>
            <a:r>
              <a:rPr lang="en-US" dirty="0"/>
              <a:t>Evaluating embeddings</a:t>
            </a:r>
          </a:p>
        </p:txBody>
      </p:sp>
      <p:sp>
        <p:nvSpPr>
          <p:cNvPr id="3" name="Content Placeholder 2">
            <a:extLst>
              <a:ext uri="{FF2B5EF4-FFF2-40B4-BE49-F238E27FC236}">
                <a16:creationId xmlns:a16="http://schemas.microsoft.com/office/drawing/2014/main" id="{60E1B482-CFE4-6341-8AD4-AC9F3BDD320B}"/>
              </a:ext>
            </a:extLst>
          </p:cNvPr>
          <p:cNvSpPr>
            <a:spLocks noGrp="1"/>
          </p:cNvSpPr>
          <p:nvPr>
            <p:ph idx="1"/>
          </p:nvPr>
        </p:nvSpPr>
        <p:spPr/>
        <p:txBody>
          <a:bodyPr/>
          <a:lstStyle/>
          <a:p>
            <a:r>
              <a:rPr lang="en-US" sz="2400" dirty="0"/>
              <a:t>Compare to human scores on word similarity-type tasks:</a:t>
            </a:r>
          </a:p>
          <a:p>
            <a:pPr marL="214313" indent="-167879">
              <a:buFont typeface="Arial" panose="020B0604020202020204" pitchFamily="34" charset="0"/>
              <a:buChar char="•"/>
            </a:pPr>
            <a:r>
              <a:rPr lang="en-US" sz="1800" dirty="0"/>
              <a:t>WordSim-353 (Finkelstein et al., 2002)</a:t>
            </a:r>
          </a:p>
          <a:p>
            <a:pPr marL="214313" indent="-167879">
              <a:buFont typeface="Arial" panose="020B0604020202020204" pitchFamily="34" charset="0"/>
              <a:buChar char="•"/>
            </a:pPr>
            <a:r>
              <a:rPr lang="en-US" sz="1800" dirty="0"/>
              <a:t>SimLex-999 (Hill et al., 2015)</a:t>
            </a:r>
          </a:p>
          <a:p>
            <a:pPr marL="214313" indent="-167879">
              <a:buFont typeface="Arial" panose="020B0604020202020204" pitchFamily="34" charset="0"/>
              <a:buChar char="•"/>
            </a:pPr>
            <a:r>
              <a:rPr lang="en-US" sz="1800" dirty="0"/>
              <a:t>Stanford Contextual Word Similarity (SCWS) dataset (Huang et al., 2012) </a:t>
            </a:r>
          </a:p>
          <a:p>
            <a:pPr marL="214313" indent="-167879">
              <a:buFont typeface="Arial" panose="020B0604020202020204" pitchFamily="34" charset="0"/>
              <a:buChar char="•"/>
            </a:pPr>
            <a:r>
              <a:rPr lang="en-US" sz="1800" dirty="0"/>
              <a:t>TOEFL dataset: </a:t>
            </a:r>
            <a:r>
              <a:rPr lang="en-US" sz="1800" i="1" dirty="0"/>
              <a:t>Levied is closest in meaning to: imposed, believed, requested, correlated </a:t>
            </a:r>
            <a:endParaRPr lang="en-US" sz="1800" dirty="0"/>
          </a:p>
          <a:p>
            <a:endParaRPr lang="en-US" dirty="0"/>
          </a:p>
        </p:txBody>
      </p:sp>
    </p:spTree>
    <p:extLst>
      <p:ext uri="{BB962C8B-B14F-4D97-AF65-F5344CB8AC3E}">
        <p14:creationId xmlns:p14="http://schemas.microsoft.com/office/powerpoint/2010/main" val="1152338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220" y="214954"/>
            <a:ext cx="5657850" cy="527997"/>
          </a:xfrm>
        </p:spPr>
        <p:txBody>
          <a:bodyPr>
            <a:normAutofit fontScale="90000"/>
          </a:bodyPr>
          <a:lstStyle/>
          <a:p>
            <a:r>
              <a:rPr lang="en-US" dirty="0"/>
              <a:t>Properties of </a:t>
            </a:r>
            <a:r>
              <a:rPr lang="en-US" dirty="0" err="1"/>
              <a:t>embeddings</a:t>
            </a:r>
            <a:endParaRPr lang="en-US" dirty="0"/>
          </a:p>
        </p:txBody>
      </p:sp>
      <p:sp>
        <p:nvSpPr>
          <p:cNvPr id="4" name="Slide Number Placeholder 3"/>
          <p:cNvSpPr>
            <a:spLocks noGrp="1"/>
          </p:cNvSpPr>
          <p:nvPr>
            <p:ph type="sldNum" sz="quarter" idx="4294967295"/>
          </p:nvPr>
        </p:nvSpPr>
        <p:spPr>
          <a:xfrm>
            <a:off x="1371600" y="4171950"/>
            <a:ext cx="1485900" cy="257175"/>
          </a:xfrm>
          <a:prstGeom prst="rect">
            <a:avLst/>
          </a:prstGeom>
        </p:spPr>
        <p:txBody>
          <a:bodyPr/>
          <a:lstStyle/>
          <a:p>
            <a:pPr defTabSz="685800" fontAlgn="auto">
              <a:spcBef>
                <a:spcPts val="0"/>
              </a:spcBef>
              <a:spcAft>
                <a:spcPts val="0"/>
              </a:spcAft>
            </a:pPr>
            <a:fld id="{10F35DC5-7E65-8247-99AB-4E984F8A921E}" type="slidenum">
              <a:rPr lang="en-US">
                <a:latin typeface="Calibri" panose="020F0502020204030204"/>
                <a:ea typeface="+mn-ea"/>
                <a:cs typeface="+mn-cs"/>
              </a:rPr>
              <a:pPr defTabSz="685800" fontAlgn="auto">
                <a:spcBef>
                  <a:spcPts val="0"/>
                </a:spcBef>
                <a:spcAft>
                  <a:spcPts val="0"/>
                </a:spcAft>
              </a:pPr>
              <a:t>94</a:t>
            </a:fld>
            <a:endParaRPr lang="en-US">
              <a:latin typeface="Calibri" panose="020F0502020204030204"/>
              <a:ea typeface="+mn-ea"/>
              <a:cs typeface="+mn-cs"/>
            </a:endParaRPr>
          </a:p>
        </p:txBody>
      </p:sp>
      <p:sp>
        <p:nvSpPr>
          <p:cNvPr id="6" name="Content Placeholder 5"/>
          <p:cNvSpPr>
            <a:spLocks noGrp="1"/>
          </p:cNvSpPr>
          <p:nvPr>
            <p:ph idx="1"/>
          </p:nvPr>
        </p:nvSpPr>
        <p:spPr>
          <a:xfrm>
            <a:off x="1760220" y="1943100"/>
            <a:ext cx="5657851" cy="2458721"/>
          </a:xfrm>
        </p:spPr>
        <p:txBody>
          <a:bodyPr>
            <a:normAutofit lnSpcReduction="10000"/>
          </a:bodyPr>
          <a:lstStyle/>
          <a:p>
            <a:r>
              <a:rPr lang="en-US" sz="2400" dirty="0"/>
              <a:t>C = ±2 The nearest words to </a:t>
            </a:r>
            <a:r>
              <a:rPr lang="en-US" sz="2400" i="1" dirty="0"/>
              <a:t>Hogwarts:</a:t>
            </a:r>
          </a:p>
          <a:p>
            <a:pPr lvl="1"/>
            <a:r>
              <a:rPr lang="en-US" sz="2100" i="1" dirty="0"/>
              <a:t>Sunnydale</a:t>
            </a:r>
          </a:p>
          <a:p>
            <a:pPr lvl="1"/>
            <a:r>
              <a:rPr lang="en-US" sz="2100" i="1" dirty="0" err="1"/>
              <a:t>Evernight</a:t>
            </a:r>
            <a:endParaRPr lang="en-US" sz="2100" i="1" dirty="0"/>
          </a:p>
          <a:p>
            <a:r>
              <a:rPr lang="en-US" sz="2400" dirty="0"/>
              <a:t>C = ±5 The nearest words to </a:t>
            </a:r>
            <a:r>
              <a:rPr lang="en-US" sz="2400" i="1" dirty="0"/>
              <a:t>Hogwarts:</a:t>
            </a:r>
          </a:p>
          <a:p>
            <a:pPr lvl="1"/>
            <a:r>
              <a:rPr lang="en-US" sz="2100" i="1" dirty="0"/>
              <a:t>Dumbledore</a:t>
            </a:r>
          </a:p>
          <a:p>
            <a:pPr lvl="1"/>
            <a:r>
              <a:rPr lang="en-US" sz="2100" i="1" dirty="0"/>
              <a:t>Malfoy</a:t>
            </a:r>
          </a:p>
          <a:p>
            <a:pPr lvl="1"/>
            <a:r>
              <a:rPr lang="en-US" sz="2100" i="1" dirty="0" err="1"/>
              <a:t>halfblood</a:t>
            </a:r>
            <a:endParaRPr lang="en-US" sz="2100" i="1" dirty="0"/>
          </a:p>
          <a:p>
            <a:pPr lvl="1"/>
            <a:endParaRPr lang="en-US" sz="1650" i="1" dirty="0"/>
          </a:p>
        </p:txBody>
      </p:sp>
      <p:sp>
        <p:nvSpPr>
          <p:cNvPr id="3" name="TextBox 2">
            <a:extLst>
              <a:ext uri="{FF2B5EF4-FFF2-40B4-BE49-F238E27FC236}">
                <a16:creationId xmlns:a16="http://schemas.microsoft.com/office/drawing/2014/main" id="{2CF812D2-77F0-6942-B278-E40C9CCEAD9F}"/>
              </a:ext>
            </a:extLst>
          </p:cNvPr>
          <p:cNvSpPr txBox="1"/>
          <p:nvPr/>
        </p:nvSpPr>
        <p:spPr>
          <a:xfrm>
            <a:off x="2552178" y="1108553"/>
            <a:ext cx="3589765" cy="369332"/>
          </a:xfrm>
          <a:prstGeom prst="rect">
            <a:avLst/>
          </a:prstGeom>
          <a:noFill/>
        </p:spPr>
        <p:txBody>
          <a:bodyPr wrap="none" rtlCol="0">
            <a:spAutoFit/>
          </a:bodyPr>
          <a:lstStyle/>
          <a:p>
            <a:pPr defTabSz="685800" fontAlgn="auto">
              <a:spcBef>
                <a:spcPts val="0"/>
              </a:spcBef>
              <a:spcAft>
                <a:spcPts val="0"/>
              </a:spcAft>
            </a:pPr>
            <a:r>
              <a:rPr lang="en-US" sz="1800" dirty="0">
                <a:solidFill>
                  <a:srgbClr val="000000"/>
                </a:solidFill>
                <a:latin typeface="Calibri" panose="020F0502020204030204"/>
                <a:ea typeface="+mn-ea"/>
                <a:cs typeface="+mn-cs"/>
              </a:rPr>
              <a:t>Similarity depends on window size C</a:t>
            </a:r>
          </a:p>
        </p:txBody>
      </p:sp>
    </p:spTree>
    <p:extLst>
      <p:ext uri="{BB962C8B-B14F-4D97-AF65-F5344CB8AC3E}">
        <p14:creationId xmlns:p14="http://schemas.microsoft.com/office/powerpoint/2010/main" val="797247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Analogy: Embeddings capture relational meaning!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71600" y="1657350"/>
                <a:ext cx="6515100" cy="2500313"/>
              </a:xfrm>
            </p:spPr>
            <p:txBody>
              <a:bodyPr/>
              <a:lstStyle/>
              <a:p>
                <a:pPr marL="0" indent="0">
                  <a:buNone/>
                </a:pPr>
                <a:r>
                  <a:rPr lang="en-US" dirty="0"/>
                  <a:t>vector(</a:t>
                </a:r>
                <a:r>
                  <a:rPr lang="en-US" i="1" dirty="0"/>
                  <a:t>‘king’</a:t>
                </a:r>
                <a:r>
                  <a:rPr lang="en-US" dirty="0"/>
                  <a:t>) - vector(</a:t>
                </a:r>
                <a:r>
                  <a:rPr lang="en-US" i="1" dirty="0"/>
                  <a:t>‘man’</a:t>
                </a:r>
                <a:r>
                  <a:rPr lang="en-US" dirty="0"/>
                  <a:t>) + vector(</a:t>
                </a:r>
                <a:r>
                  <a:rPr lang="en-US" i="1" dirty="0"/>
                  <a:t>‘woman’</a:t>
                </a:r>
                <a:r>
                  <a:rPr lang="en-US" dirty="0"/>
                  <a:t>)  </a:t>
                </a:r>
                <a14:m>
                  <m:oMath xmlns:m="http://schemas.openxmlformats.org/officeDocument/2006/math">
                    <m:r>
                      <a:rPr lang="en-US"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 </m:t>
                    </m:r>
                  </m:oMath>
                </a14:m>
                <a:r>
                  <a:rPr lang="en-US" dirty="0"/>
                  <a:t>vector(‘queen’)</a:t>
                </a:r>
              </a:p>
              <a:p>
                <a:pPr marL="0" indent="0">
                  <a:buNone/>
                </a:pPr>
                <a:r>
                  <a:rPr lang="en-US" dirty="0"/>
                  <a:t>vector(</a:t>
                </a:r>
                <a:r>
                  <a:rPr lang="en-US" i="1" dirty="0"/>
                  <a:t>‘Paris’</a:t>
                </a:r>
                <a:r>
                  <a:rPr lang="en-US" dirty="0"/>
                  <a:t>) - vector(</a:t>
                </a:r>
                <a:r>
                  <a:rPr lang="en-US" i="1" dirty="0"/>
                  <a:t>‘France’</a:t>
                </a:r>
                <a:r>
                  <a:rPr lang="en-US" dirty="0"/>
                  <a:t>) + vector(</a:t>
                </a:r>
                <a:r>
                  <a:rPr lang="en-US" i="1" dirty="0"/>
                  <a:t>‘Italy’</a:t>
                </a:r>
                <a:r>
                  <a:rPr lang="en-US" dirty="0"/>
                  <a:t>) </a:t>
                </a:r>
                <a14:m>
                  <m:oMath xmlns:m="http://schemas.openxmlformats.org/officeDocument/2006/math">
                    <m:r>
                      <a:rPr lang="en-US" i="1" dirty="0">
                        <a:latin typeface="Cambria Math" charset="0"/>
                        <a:ea typeface="Cambria Math" charset="0"/>
                        <a:cs typeface="Cambria Math" charset="0"/>
                      </a:rPr>
                      <m:t>≈</m:t>
                    </m:r>
                  </m:oMath>
                </a14:m>
                <a:r>
                  <a:rPr lang="en-US" dirty="0"/>
                  <a:t> vector(‘Rome’)</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71600" y="1657350"/>
                <a:ext cx="6515100" cy="2500313"/>
              </a:xfrm>
              <a:blipFill>
                <a:blip r:embed="rId2"/>
                <a:stretch>
                  <a:fillRect l="-1777" t="-1220"/>
                </a:stretch>
              </a:blipFill>
            </p:spPr>
            <p:txBody>
              <a:bodyPr/>
              <a:lstStyle/>
              <a:p>
                <a:r>
                  <a:rPr lang="en-CA">
                    <a:noFill/>
                  </a:rPr>
                  <a:t> </a:t>
                </a:r>
              </a:p>
            </p:txBody>
          </p:sp>
        </mc:Fallback>
      </mc:AlternateContent>
      <p:sp>
        <p:nvSpPr>
          <p:cNvPr id="4" name="Slide Number Placeholder 3"/>
          <p:cNvSpPr>
            <a:spLocks noGrp="1"/>
          </p:cNvSpPr>
          <p:nvPr>
            <p:ph type="sldNum" sz="quarter" idx="4294967295"/>
          </p:nvPr>
        </p:nvSpPr>
        <p:spPr>
          <a:xfrm>
            <a:off x="1371600" y="4171950"/>
            <a:ext cx="1485900" cy="257175"/>
          </a:xfrm>
          <a:prstGeom prst="rect">
            <a:avLst/>
          </a:prstGeom>
        </p:spPr>
        <p:txBody>
          <a:bodyPr/>
          <a:lstStyle/>
          <a:p>
            <a:pPr defTabSz="685800" fontAlgn="auto">
              <a:spcBef>
                <a:spcPts val="0"/>
              </a:spcBef>
              <a:spcAft>
                <a:spcPts val="0"/>
              </a:spcAft>
            </a:pPr>
            <a:fld id="{10F35DC5-7E65-8247-99AB-4E984F8A921E}" type="slidenum">
              <a:rPr lang="en-US">
                <a:latin typeface="Calibri" panose="020F0502020204030204"/>
                <a:ea typeface="+mn-ea"/>
                <a:cs typeface="+mn-cs"/>
              </a:rPr>
              <a:pPr defTabSz="685800" fontAlgn="auto">
                <a:spcBef>
                  <a:spcPts val="0"/>
                </a:spcBef>
                <a:spcAft>
                  <a:spcPts val="0"/>
                </a:spcAft>
              </a:pPr>
              <a:t>95</a:t>
            </a:fld>
            <a:endParaRPr lang="en-US">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083" y="2382040"/>
            <a:ext cx="5452135" cy="1941521"/>
          </a:xfrm>
          <a:prstGeom prst="rect">
            <a:avLst/>
          </a:prstGeom>
        </p:spPr>
      </p:pic>
    </p:spTree>
    <p:extLst>
      <p:ext uri="{BB962C8B-B14F-4D97-AF65-F5344CB8AC3E}">
        <p14:creationId xmlns:p14="http://schemas.microsoft.com/office/powerpoint/2010/main" val="3966234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8427" y="91840"/>
            <a:ext cx="6518273" cy="5051661"/>
          </a:xfrm>
        </p:spPr>
      </p:pic>
    </p:spTree>
    <p:extLst>
      <p:ext uri="{BB962C8B-B14F-4D97-AF65-F5344CB8AC3E}">
        <p14:creationId xmlns:p14="http://schemas.microsoft.com/office/powerpoint/2010/main" val="21906734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7341" y="114301"/>
            <a:ext cx="6257816" cy="4862324"/>
          </a:xfrm>
        </p:spPr>
      </p:pic>
    </p:spTree>
    <p:extLst>
      <p:ext uri="{BB962C8B-B14F-4D97-AF65-F5344CB8AC3E}">
        <p14:creationId xmlns:p14="http://schemas.microsoft.com/office/powerpoint/2010/main" val="16681653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Embeddings can help study word history!</a:t>
            </a:r>
          </a:p>
        </p:txBody>
      </p:sp>
      <p:sp>
        <p:nvSpPr>
          <p:cNvPr id="3" name="Content Placeholder 2"/>
          <p:cNvSpPr>
            <a:spLocks noGrp="1"/>
          </p:cNvSpPr>
          <p:nvPr>
            <p:ph idx="1"/>
          </p:nvPr>
        </p:nvSpPr>
        <p:spPr/>
        <p:txBody>
          <a:bodyPr>
            <a:normAutofit/>
          </a:bodyPr>
          <a:lstStyle/>
          <a:p>
            <a:r>
              <a:rPr lang="en-US" sz="2700" dirty="0"/>
              <a:t>Train </a:t>
            </a:r>
            <a:r>
              <a:rPr lang="en-US" sz="2700" dirty="0" err="1"/>
              <a:t>embeddings</a:t>
            </a:r>
            <a:r>
              <a:rPr lang="en-US" sz="2700" dirty="0"/>
              <a:t> on old books to study changes in word meaning!!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395" y="2371614"/>
            <a:ext cx="1319248" cy="1319248"/>
          </a:xfrm>
          <a:prstGeom prst="rect">
            <a:avLst/>
          </a:prstGeom>
        </p:spPr>
      </p:pic>
      <p:sp>
        <p:nvSpPr>
          <p:cNvPr id="5" name="TextBox 4"/>
          <p:cNvSpPr txBox="1"/>
          <p:nvPr/>
        </p:nvSpPr>
        <p:spPr>
          <a:xfrm>
            <a:off x="4581395" y="3804781"/>
            <a:ext cx="1144801"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000000"/>
                </a:solidFill>
                <a:latin typeface="Calibri" panose="020F0502020204030204"/>
                <a:ea typeface="+mn-ea"/>
                <a:cs typeface="+mn-cs"/>
              </a:rPr>
              <a:t>Will Hamilton</a:t>
            </a:r>
          </a:p>
        </p:txBody>
      </p:sp>
    </p:spTree>
    <p:extLst>
      <p:ext uri="{BB962C8B-B14F-4D97-AF65-F5344CB8AC3E}">
        <p14:creationId xmlns:p14="http://schemas.microsoft.com/office/powerpoint/2010/main" val="18381867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p:cNvSpPr>
          <p:nvPr>
            <p:ph type="title"/>
          </p:nvPr>
        </p:nvSpPr>
        <p:spPr>
          <a:xfrm>
            <a:off x="1805311" y="262310"/>
            <a:ext cx="5837826" cy="691090"/>
          </a:xfrm>
          <a:prstGeom prst="rect">
            <a:avLst/>
          </a:prstGeom>
        </p:spPr>
        <p:txBody>
          <a:bodyPr>
            <a:normAutofit fontScale="90000"/>
          </a:bodyPr>
          <a:lstStyle/>
          <a:p>
            <a:pPr lvl="0">
              <a:defRPr sz="1800"/>
            </a:pPr>
            <a:r>
              <a:rPr sz="3300" dirty="0"/>
              <a:t>Diachronic word embeddings</a:t>
            </a:r>
            <a:r>
              <a:rPr lang="en-US" sz="3300" dirty="0"/>
              <a:t> for studying language change!</a:t>
            </a:r>
            <a:endParaRPr sz="3300" dirty="0"/>
          </a:p>
        </p:txBody>
      </p:sp>
      <p:sp>
        <p:nvSpPr>
          <p:cNvPr id="102" name="Shape 102"/>
          <p:cNvSpPr>
            <a:spLocks noGrp="1"/>
          </p:cNvSpPr>
          <p:nvPr>
            <p:ph type="sldNum" sz="quarter" idx="2"/>
          </p:nvPr>
        </p:nvSpPr>
        <p:spPr>
          <a:xfrm>
            <a:off x="7710124" y="4848821"/>
            <a:ext cx="66974" cy="104531"/>
          </a:xfrm>
          <a:prstGeom prst="rect">
            <a:avLst/>
          </a:prstGeom>
          <a:extLst>
            <a:ext uri="{C572A759-6A51-4108-AA02-DFA0A04FC94B}">
              <ma14:wrappingTextBoxFlag xmlns="" xmlns:ma14="http://schemas.microsoft.com/office/mac/drawingml/2011/main" val="1"/>
            </a:ext>
          </a:extLst>
        </p:spPr>
        <p:txBody>
          <a:bodyPr/>
          <a:lstStyle/>
          <a:p>
            <a:pPr defTabSz="685800" fontAlgn="auto">
              <a:spcBef>
                <a:spcPts val="0"/>
              </a:spcBef>
              <a:spcAft>
                <a:spcPts val="0"/>
              </a:spcAft>
              <a:defRPr sz="1800"/>
            </a:pPr>
            <a:fld id="{86CB4B4D-7CA3-9044-876B-883B54F8677D}" type="slidenum">
              <a:rPr sz="1650">
                <a:latin typeface="Calibri" panose="020F0502020204030204"/>
                <a:ea typeface="+mn-ea"/>
                <a:cs typeface="+mn-cs"/>
              </a:rPr>
              <a:pPr defTabSz="685800" fontAlgn="auto">
                <a:spcBef>
                  <a:spcPts val="0"/>
                </a:spcBef>
                <a:spcAft>
                  <a:spcPts val="0"/>
                </a:spcAft>
                <a:defRPr sz="1800"/>
              </a:pPr>
              <a:t>99</a:t>
            </a:fld>
            <a:endParaRPr sz="1650">
              <a:latin typeface="Calibri" panose="020F0502020204030204"/>
              <a:ea typeface="+mn-ea"/>
              <a:cs typeface="+mn-cs"/>
            </a:endParaRPr>
          </a:p>
        </p:txBody>
      </p:sp>
      <p:sp>
        <p:nvSpPr>
          <p:cNvPr id="103" name="Shape 103"/>
          <p:cNvSpPr/>
          <p:nvPr/>
        </p:nvSpPr>
        <p:spPr>
          <a:xfrm>
            <a:off x="4521304" y="4022859"/>
            <a:ext cx="59312" cy="2539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800">
                <a:latin typeface="Helvetica Light"/>
                <a:ea typeface="Helvetica Light"/>
                <a:cs typeface="Helvetica Light"/>
                <a:sym typeface="Helvetica Light"/>
              </a:defRPr>
            </a:lvl1pPr>
          </a:lstStyle>
          <a:p>
            <a:pPr defTabSz="685800" fontAlgn="auto">
              <a:spcBef>
                <a:spcPts val="0"/>
              </a:spcBef>
              <a:spcAft>
                <a:spcPts val="0"/>
              </a:spcAft>
            </a:pPr>
            <a:r>
              <a:rPr sz="1650">
                <a:solidFill>
                  <a:srgbClr val="000000"/>
                </a:solidFill>
              </a:rPr>
              <a:t>￼</a:t>
            </a:r>
          </a:p>
        </p:txBody>
      </p:sp>
      <p:sp>
        <p:nvSpPr>
          <p:cNvPr id="104" name="Shape 104"/>
          <p:cNvSpPr/>
          <p:nvPr/>
        </p:nvSpPr>
        <p:spPr>
          <a:xfrm>
            <a:off x="4424069" y="3820333"/>
            <a:ext cx="134537" cy="2123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defRPr sz="1800">
                <a:latin typeface="Helvetica Light"/>
                <a:ea typeface="Helvetica Light"/>
                <a:cs typeface="Helvetica Light"/>
                <a:sym typeface="Helvetica Light"/>
              </a:defRPr>
            </a:lvl1pPr>
          </a:lstStyle>
          <a:p>
            <a:pPr defTabSz="685800" fontAlgn="auto">
              <a:spcBef>
                <a:spcPts val="0"/>
              </a:spcBef>
              <a:spcAft>
                <a:spcPts val="0"/>
              </a:spcAft>
            </a:pPr>
            <a:r>
              <a:rPr sz="1650">
                <a:solidFill>
                  <a:srgbClr val="000000"/>
                </a:solidFill>
              </a:rPr>
              <a:t>￼</a:t>
            </a:r>
          </a:p>
        </p:txBody>
      </p:sp>
      <p:sp>
        <p:nvSpPr>
          <p:cNvPr id="105" name="Shape 105"/>
          <p:cNvSpPr/>
          <p:nvPr/>
        </p:nvSpPr>
        <p:spPr>
          <a:xfrm>
            <a:off x="1368512" y="3501120"/>
            <a:ext cx="6432887" cy="113605"/>
          </a:xfrm>
          <a:prstGeom prst="leftRightArrow">
            <a:avLst>
              <a:gd name="adj1" fmla="val 32000"/>
              <a:gd name="adj2" fmla="val 274132"/>
            </a:avLst>
          </a:prstGeom>
          <a:solidFill/>
          <a:ln w="12700">
            <a:miter lim="400000"/>
          </a:ln>
          <a:effectLst>
            <a:outerShdw blurRad="38100" dist="25400" dir="5400000" rotWithShape="0">
              <a:srgbClr val="000000">
                <a:alpha val="50000"/>
              </a:srgbClr>
            </a:outerShdw>
          </a:effectLst>
        </p:spPr>
        <p:txBody>
          <a:bodyPr lIns="0" tIns="0" rIns="0" bIns="0" anchor="ctr"/>
          <a:lstStyle/>
          <a:p>
            <a:pPr defTabSz="685800" fontAlgn="auto">
              <a:spcBef>
                <a:spcPts val="0"/>
              </a:spcBef>
              <a:spcAft>
                <a:spcPts val="0"/>
              </a:spcAft>
              <a:defRPr sz="2400">
                <a:solidFill>
                  <a:srgbClr val="FFFFFF"/>
                </a:solidFill>
                <a:latin typeface="Helvetica Light"/>
                <a:ea typeface="Helvetica Light"/>
                <a:cs typeface="Helvetica Light"/>
                <a:sym typeface="Helvetica Light"/>
              </a:defRPr>
            </a:pPr>
            <a:endParaRPr sz="1650">
              <a:solidFill>
                <a:srgbClr val="FFFFFF"/>
              </a:solidFill>
              <a:latin typeface="Helvetica Light"/>
              <a:sym typeface="Helvetica Light"/>
            </a:endParaRPr>
          </a:p>
        </p:txBody>
      </p:sp>
      <p:pic>
        <p:nvPicPr>
          <p:cNvPr id="106" name="book.jpg"/>
          <p:cNvPicPr/>
          <p:nvPr/>
        </p:nvPicPr>
        <p:blipFill>
          <a:blip r:embed="rId2">
            <a:extLst/>
          </a:blip>
          <a:stretch>
            <a:fillRect/>
          </a:stretch>
        </p:blipFill>
        <p:spPr>
          <a:xfrm>
            <a:off x="1488336" y="3610229"/>
            <a:ext cx="730003" cy="547502"/>
          </a:xfrm>
          <a:prstGeom prst="rect">
            <a:avLst/>
          </a:prstGeom>
          <a:ln w="12700">
            <a:miter lim="400000"/>
          </a:ln>
        </p:spPr>
      </p:pic>
      <p:pic>
        <p:nvPicPr>
          <p:cNvPr id="107" name="open-book.jpg"/>
          <p:cNvPicPr/>
          <p:nvPr/>
        </p:nvPicPr>
        <p:blipFill>
          <a:blip r:embed="rId3">
            <a:extLst/>
          </a:blip>
          <a:srcRect/>
          <a:stretch>
            <a:fillRect/>
          </a:stretch>
        </p:blipFill>
        <p:spPr>
          <a:xfrm>
            <a:off x="4226892" y="3619489"/>
            <a:ext cx="916225" cy="613415"/>
          </a:xfrm>
          <a:prstGeom prst="rect">
            <a:avLst/>
          </a:prstGeom>
          <a:ln w="12700">
            <a:miter lim="400000"/>
          </a:ln>
        </p:spPr>
      </p:pic>
      <p:pic>
        <p:nvPicPr>
          <p:cNvPr id="108" name="kindle-voyage-100441320-orig.jpg"/>
          <p:cNvPicPr/>
          <p:nvPr/>
        </p:nvPicPr>
        <p:blipFill>
          <a:blip r:embed="rId4">
            <a:extLst/>
          </a:blip>
          <a:stretch>
            <a:fillRect/>
          </a:stretch>
        </p:blipFill>
        <p:spPr>
          <a:xfrm>
            <a:off x="7151715" y="3610228"/>
            <a:ext cx="491422" cy="562064"/>
          </a:xfrm>
          <a:prstGeom prst="rect">
            <a:avLst/>
          </a:prstGeom>
          <a:ln w="12700">
            <a:miter lim="400000"/>
          </a:ln>
        </p:spPr>
      </p:pic>
      <p:sp>
        <p:nvSpPr>
          <p:cNvPr id="109" name="Shape 109"/>
          <p:cNvSpPr/>
          <p:nvPr/>
        </p:nvSpPr>
        <p:spPr>
          <a:xfrm>
            <a:off x="1619088" y="3281106"/>
            <a:ext cx="599250" cy="21524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dirty="0">
                <a:solidFill>
                  <a:srgbClr val="000000"/>
                </a:solidFill>
              </a:rPr>
              <a:t>1900</a:t>
            </a:r>
          </a:p>
        </p:txBody>
      </p:sp>
      <p:sp>
        <p:nvSpPr>
          <p:cNvPr id="110" name="Shape 110"/>
          <p:cNvSpPr/>
          <p:nvPr/>
        </p:nvSpPr>
        <p:spPr>
          <a:xfrm>
            <a:off x="4395693" y="3281106"/>
            <a:ext cx="534301" cy="1649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a:solidFill>
                  <a:srgbClr val="000000"/>
                </a:solidFill>
              </a:rPr>
              <a:t>1950</a:t>
            </a:r>
          </a:p>
        </p:txBody>
      </p:sp>
      <p:sp>
        <p:nvSpPr>
          <p:cNvPr id="111" name="Shape 111"/>
          <p:cNvSpPr/>
          <p:nvPr/>
        </p:nvSpPr>
        <p:spPr>
          <a:xfrm>
            <a:off x="7172299" y="3281106"/>
            <a:ext cx="530780" cy="2007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dirty="0">
                <a:solidFill>
                  <a:srgbClr val="000000"/>
                </a:solidFill>
              </a:rPr>
              <a:t>2000</a:t>
            </a:r>
          </a:p>
        </p:txBody>
      </p:sp>
      <p:pic>
        <p:nvPicPr>
          <p:cNvPr id="112" name="pasted-image.tif"/>
          <p:cNvPicPr/>
          <p:nvPr/>
        </p:nvPicPr>
        <p:blipFill>
          <a:blip r:embed="rId5">
            <a:extLst>
              <a:ext uri="{28A0092B-C50C-407E-A947-70E740481C1C}">
                <a14:useLocalDpi xmlns:a14="http://schemas.microsoft.com/office/drawing/2010/main" val="0"/>
              </a:ext>
            </a:extLst>
          </a:blip>
          <a:stretch>
            <a:fillRect/>
          </a:stretch>
        </p:blipFill>
        <p:spPr>
          <a:xfrm>
            <a:off x="2801495" y="2416987"/>
            <a:ext cx="907659" cy="730634"/>
          </a:xfrm>
          <a:prstGeom prst="rect">
            <a:avLst/>
          </a:prstGeom>
          <a:ln w="12700" cap="flat">
            <a:noFill/>
            <a:miter lim="400000"/>
          </a:ln>
          <a:effectLst/>
        </p:spPr>
      </p:pic>
      <p:pic>
        <p:nvPicPr>
          <p:cNvPr id="113" name="pasted-image.tif"/>
          <p:cNvPicPr/>
          <p:nvPr/>
        </p:nvPicPr>
        <p:blipFill>
          <a:blip r:embed="rId6">
            <a:extLst>
              <a:ext uri="{28A0092B-C50C-407E-A947-70E740481C1C}">
                <a14:useLocalDpi xmlns:a14="http://schemas.microsoft.com/office/drawing/2010/main" val="0"/>
              </a:ext>
            </a:extLst>
          </a:blip>
          <a:stretch>
            <a:fillRect/>
          </a:stretch>
        </p:blipFill>
        <p:spPr>
          <a:xfrm>
            <a:off x="6315018" y="2416988"/>
            <a:ext cx="901184" cy="730603"/>
          </a:xfrm>
          <a:prstGeom prst="rect">
            <a:avLst/>
          </a:prstGeom>
          <a:ln w="12700" cap="flat">
            <a:noFill/>
            <a:miter lim="400000"/>
          </a:ln>
          <a:effectLst/>
        </p:spPr>
      </p:pic>
      <p:sp>
        <p:nvSpPr>
          <p:cNvPr id="114" name="Shape 114"/>
          <p:cNvSpPr/>
          <p:nvPr/>
        </p:nvSpPr>
        <p:spPr>
          <a:xfrm flipV="1">
            <a:off x="3255306" y="3166808"/>
            <a:ext cx="1" cy="373368"/>
          </a:xfrm>
          <a:prstGeom prst="line">
            <a:avLst/>
          </a:prstGeom>
          <a:noFill/>
          <a:ln w="25400" cap="flat">
            <a:solidFill>
              <a:srgbClr val="000000"/>
            </a:solidFill>
            <a:prstDash val="solid"/>
            <a:miter lim="400000"/>
          </a:ln>
          <a:effectLst/>
        </p:spPr>
        <p:txBody>
          <a:bodyPr wrap="square" lIns="26789" tIns="26789" rIns="26789" bIns="26789" numCol="1" anchor="ctr">
            <a:noAutofit/>
          </a:bodyPr>
          <a:lstStyle/>
          <a:p>
            <a:pPr defTabSz="685800" fontAlgn="auto">
              <a:spcBef>
                <a:spcPts val="0"/>
              </a:spcBef>
              <a:spcAft>
                <a:spcPts val="0"/>
              </a:spcAft>
              <a:defRPr sz="2400">
                <a:latin typeface="Helvetica Light"/>
                <a:ea typeface="Helvetica Light"/>
                <a:cs typeface="Helvetica Light"/>
                <a:sym typeface="Helvetica Light"/>
              </a:defRPr>
            </a:pPr>
            <a:endParaRPr sz="1650">
              <a:solidFill>
                <a:srgbClr val="000000"/>
              </a:solidFill>
              <a:latin typeface="Helvetica Light"/>
              <a:sym typeface="Helvetica Light"/>
            </a:endParaRPr>
          </a:p>
        </p:txBody>
      </p:sp>
      <p:sp>
        <p:nvSpPr>
          <p:cNvPr id="115" name="Shape 115"/>
          <p:cNvSpPr/>
          <p:nvPr/>
        </p:nvSpPr>
        <p:spPr>
          <a:xfrm flipV="1">
            <a:off x="6765610" y="3166842"/>
            <a:ext cx="1" cy="373368"/>
          </a:xfrm>
          <a:prstGeom prst="line">
            <a:avLst/>
          </a:prstGeom>
          <a:noFill/>
          <a:ln w="25400" cap="flat">
            <a:solidFill>
              <a:srgbClr val="000000"/>
            </a:solidFill>
            <a:prstDash val="solid"/>
            <a:miter lim="400000"/>
          </a:ln>
          <a:effectLst/>
        </p:spPr>
        <p:txBody>
          <a:bodyPr wrap="square" lIns="26789" tIns="26789" rIns="26789" bIns="26789" numCol="1" anchor="ctr">
            <a:noAutofit/>
          </a:bodyPr>
          <a:lstStyle/>
          <a:p>
            <a:pPr defTabSz="685800" fontAlgn="auto">
              <a:spcBef>
                <a:spcPts val="0"/>
              </a:spcBef>
              <a:spcAft>
                <a:spcPts val="0"/>
              </a:spcAft>
              <a:defRPr sz="2400">
                <a:latin typeface="Helvetica Light"/>
                <a:ea typeface="Helvetica Light"/>
                <a:cs typeface="Helvetica Light"/>
                <a:sym typeface="Helvetica Light"/>
              </a:defRPr>
            </a:pPr>
            <a:endParaRPr sz="1650">
              <a:solidFill>
                <a:srgbClr val="000000"/>
              </a:solidFill>
              <a:latin typeface="Helvetica Light"/>
              <a:sym typeface="Helvetica Light"/>
            </a:endParaRPr>
          </a:p>
        </p:txBody>
      </p:sp>
      <p:grpSp>
        <p:nvGrpSpPr>
          <p:cNvPr id="122" name="Group 122"/>
          <p:cNvGrpSpPr/>
          <p:nvPr/>
        </p:nvGrpSpPr>
        <p:grpSpPr>
          <a:xfrm>
            <a:off x="2831456" y="2093236"/>
            <a:ext cx="3475340" cy="1151957"/>
            <a:chOff x="0" y="-1"/>
            <a:chExt cx="6590271" cy="2184451"/>
          </a:xfrm>
        </p:grpSpPr>
        <p:sp>
          <p:nvSpPr>
            <p:cNvPr id="137" name="Shape 137"/>
            <p:cNvSpPr/>
            <p:nvPr/>
          </p:nvSpPr>
          <p:spPr>
            <a:xfrm>
              <a:off x="0" y="-1"/>
              <a:ext cx="3562040" cy="654231"/>
            </a:xfrm>
            <a:custGeom>
              <a:avLst/>
              <a:gdLst/>
              <a:ahLst/>
              <a:cxnLst>
                <a:cxn ang="0">
                  <a:pos x="wd2" y="hd2"/>
                </a:cxn>
                <a:cxn ang="5400000">
                  <a:pos x="wd2" y="hd2"/>
                </a:cxn>
                <a:cxn ang="10800000">
                  <a:pos x="wd2" y="hd2"/>
                </a:cxn>
                <a:cxn ang="16200000">
                  <a:pos x="wd2" y="hd2"/>
                </a:cxn>
              </a:cxnLst>
              <a:rect l="0" t="0" r="r" b="b"/>
              <a:pathLst>
                <a:path w="21600" h="16268" extrusionOk="0">
                  <a:moveTo>
                    <a:pt x="0" y="12338"/>
                  </a:moveTo>
                  <a:cubicBezTo>
                    <a:pt x="7402" y="-5332"/>
                    <a:pt x="14602" y="-4022"/>
                    <a:pt x="21600" y="16268"/>
                  </a:cubicBezTo>
                </a:path>
              </a:pathLst>
            </a:custGeom>
            <a:noFill/>
            <a:ln w="12700" cap="flat">
              <a:solidFill>
                <a:srgbClr val="000000"/>
              </a:solidFill>
              <a:prstDash val="solid"/>
              <a:miter lim="400000"/>
              <a:tailEnd type="triangle" w="med" len="med"/>
            </a:ln>
            <a:effectLst/>
          </p:spPr>
          <p:txBody>
            <a:bodyPr/>
            <a:lstStyle/>
            <a:p>
              <a:pPr defTabSz="685800" fontAlgn="auto">
                <a:spcBef>
                  <a:spcPts val="0"/>
                </a:spcBef>
                <a:spcAft>
                  <a:spcPts val="0"/>
                </a:spcAft>
              </a:pPr>
              <a:endParaRPr sz="1650">
                <a:solidFill>
                  <a:srgbClr val="000000"/>
                </a:solidFill>
                <a:latin typeface="Calibri" panose="020F0502020204030204"/>
                <a:ea typeface="+mn-ea"/>
                <a:cs typeface="+mn-cs"/>
              </a:endParaRPr>
            </a:p>
          </p:txBody>
        </p:sp>
        <p:sp>
          <p:nvSpPr>
            <p:cNvPr id="138" name="Shape 138"/>
            <p:cNvSpPr/>
            <p:nvPr/>
          </p:nvSpPr>
          <p:spPr>
            <a:xfrm>
              <a:off x="3669834" y="1130289"/>
              <a:ext cx="2920437" cy="1054161"/>
            </a:xfrm>
            <a:custGeom>
              <a:avLst/>
              <a:gdLst/>
              <a:ahLst/>
              <a:cxnLst>
                <a:cxn ang="0">
                  <a:pos x="wd2" y="hd2"/>
                </a:cxn>
                <a:cxn ang="5400000">
                  <a:pos x="wd2" y="hd2"/>
                </a:cxn>
                <a:cxn ang="10800000">
                  <a:pos x="wd2" y="hd2"/>
                </a:cxn>
                <a:cxn ang="16200000">
                  <a:pos x="wd2" y="hd2"/>
                </a:cxn>
              </a:cxnLst>
              <a:rect l="0" t="0" r="r" b="b"/>
              <a:pathLst>
                <a:path w="21166" h="16361" extrusionOk="0">
                  <a:moveTo>
                    <a:pt x="21" y="5852"/>
                  </a:moveTo>
                  <a:cubicBezTo>
                    <a:pt x="-434" y="21600"/>
                    <a:pt x="6614" y="19649"/>
                    <a:pt x="21166" y="0"/>
                  </a:cubicBezTo>
                </a:path>
              </a:pathLst>
            </a:custGeom>
            <a:noFill/>
            <a:ln w="12700" cap="flat">
              <a:solidFill>
                <a:srgbClr val="000000"/>
              </a:solidFill>
              <a:prstDash val="solid"/>
              <a:miter lim="400000"/>
              <a:headEnd type="triangle" w="med" len="med"/>
            </a:ln>
            <a:effectLst/>
          </p:spPr>
          <p:txBody>
            <a:bodyPr/>
            <a:lstStyle/>
            <a:p>
              <a:pPr defTabSz="685800" fontAlgn="auto">
                <a:spcBef>
                  <a:spcPts val="0"/>
                </a:spcBef>
                <a:spcAft>
                  <a:spcPts val="0"/>
                </a:spcAft>
              </a:pPr>
              <a:endParaRPr sz="1650">
                <a:solidFill>
                  <a:srgbClr val="000000"/>
                </a:solidFill>
                <a:latin typeface="Calibri" panose="020F0502020204030204"/>
                <a:ea typeface="+mn-ea"/>
                <a:cs typeface="+mn-cs"/>
              </a:endParaRPr>
            </a:p>
          </p:txBody>
        </p:sp>
        <p:pic>
          <p:nvPicPr>
            <p:cNvPr id="119" name="pasted-image.tif"/>
            <p:cNvPicPr/>
            <p:nvPr/>
          </p:nvPicPr>
          <p:blipFill>
            <a:blip r:embed="rId7">
              <a:extLst/>
            </a:blip>
            <a:stretch>
              <a:fillRect/>
            </a:stretch>
          </p:blipFill>
          <p:spPr>
            <a:xfrm rot="16200000">
              <a:off x="3574718" y="146806"/>
              <a:ext cx="173758" cy="1384301"/>
            </a:xfrm>
            <a:prstGeom prst="rect">
              <a:avLst/>
            </a:prstGeom>
            <a:ln w="12700" cap="flat">
              <a:noFill/>
              <a:miter lim="400000"/>
            </a:ln>
            <a:effectLst/>
          </p:spPr>
        </p:pic>
        <p:pic>
          <p:nvPicPr>
            <p:cNvPr id="120" name="pasted-image.tif"/>
            <p:cNvPicPr/>
            <p:nvPr/>
          </p:nvPicPr>
          <p:blipFill>
            <a:blip r:embed="rId8">
              <a:extLst/>
            </a:blip>
            <a:stretch>
              <a:fillRect/>
            </a:stretch>
          </p:blipFill>
          <p:spPr>
            <a:xfrm rot="16200000">
              <a:off x="3566826" y="614524"/>
              <a:ext cx="189542" cy="1384301"/>
            </a:xfrm>
            <a:prstGeom prst="rect">
              <a:avLst/>
            </a:prstGeom>
            <a:ln w="12700" cap="flat">
              <a:noFill/>
              <a:miter lim="400000"/>
            </a:ln>
            <a:effectLst/>
          </p:spPr>
        </p:pic>
        <p:sp>
          <p:nvSpPr>
            <p:cNvPr id="121" name="Shape 121"/>
            <p:cNvSpPr/>
            <p:nvPr/>
          </p:nvSpPr>
          <p:spPr>
            <a:xfrm>
              <a:off x="3466487" y="831517"/>
              <a:ext cx="513722" cy="481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700">
                  <a:latin typeface="Helvetica Light"/>
                  <a:ea typeface="Helvetica Light"/>
                  <a:cs typeface="Helvetica Light"/>
                  <a:sym typeface="Helvetica Light"/>
                </a:defRPr>
              </a:lvl1pPr>
            </a:lstStyle>
            <a:p>
              <a:pPr defTabSz="685800" fontAlgn="auto">
                <a:spcBef>
                  <a:spcPts val="0"/>
                </a:spcBef>
                <a:spcAft>
                  <a:spcPts val="0"/>
                </a:spcAft>
                <a:defRPr sz="1800"/>
              </a:pPr>
              <a:r>
                <a:rPr sz="1650">
                  <a:solidFill>
                    <a:srgbClr val="000000"/>
                  </a:solidFill>
                </a:rPr>
                <a:t>vs.</a:t>
              </a:r>
            </a:p>
          </p:txBody>
        </p:sp>
      </p:grpSp>
      <p:grpSp>
        <p:nvGrpSpPr>
          <p:cNvPr id="128" name="Group 128"/>
          <p:cNvGrpSpPr/>
          <p:nvPr/>
        </p:nvGrpSpPr>
        <p:grpSpPr>
          <a:xfrm>
            <a:off x="2153671" y="1450577"/>
            <a:ext cx="5856542" cy="924341"/>
            <a:chOff x="-73281" y="-37549"/>
            <a:chExt cx="11105737" cy="1752824"/>
          </a:xfrm>
        </p:grpSpPr>
        <p:grpSp>
          <p:nvGrpSpPr>
            <p:cNvPr id="125" name="Group 125"/>
            <p:cNvGrpSpPr/>
            <p:nvPr/>
          </p:nvGrpSpPr>
          <p:grpSpPr>
            <a:xfrm>
              <a:off x="-73281" y="125915"/>
              <a:ext cx="3935284" cy="1589360"/>
              <a:chOff x="-73280" y="-37548"/>
              <a:chExt cx="3935283" cy="1589358"/>
            </a:xfrm>
          </p:grpSpPr>
          <p:sp>
            <p:nvSpPr>
              <p:cNvPr id="123" name="Shape 123"/>
              <p:cNvSpPr/>
              <p:nvPr/>
            </p:nvSpPr>
            <p:spPr>
              <a:xfrm>
                <a:off x="1241412" y="488300"/>
                <a:ext cx="376818" cy="1063510"/>
              </a:xfrm>
              <a:prstGeom prst="line">
                <a:avLst/>
              </a:prstGeom>
              <a:noFill/>
              <a:ln w="12700" cap="flat">
                <a:solidFill>
                  <a:srgbClr val="000000"/>
                </a:solidFill>
                <a:prstDash val="solid"/>
                <a:miter lim="400000"/>
                <a:tailEnd type="triangle" w="med" len="med"/>
              </a:ln>
              <a:effectLst/>
            </p:spPr>
            <p:txBody>
              <a:bodyPr wrap="square" lIns="26789" tIns="26789" rIns="26789" bIns="26789" numCol="1" anchor="ctr">
                <a:noAutofit/>
              </a:bodyPr>
              <a:lstStyle/>
              <a:p>
                <a:pPr defTabSz="685800" fontAlgn="auto">
                  <a:spcBef>
                    <a:spcPts val="0"/>
                  </a:spcBef>
                  <a:spcAft>
                    <a:spcPts val="0"/>
                  </a:spcAft>
                  <a:defRPr sz="2400">
                    <a:latin typeface="Helvetica Light"/>
                    <a:ea typeface="Helvetica Light"/>
                    <a:cs typeface="Helvetica Light"/>
                    <a:sym typeface="Helvetica Light"/>
                  </a:defRPr>
                </a:pPr>
                <a:endParaRPr sz="1650">
                  <a:solidFill>
                    <a:srgbClr val="000000"/>
                  </a:solidFill>
                  <a:latin typeface="Helvetica Light"/>
                  <a:sym typeface="Helvetica Light"/>
                </a:endParaRPr>
              </a:p>
            </p:txBody>
          </p:sp>
          <p:sp>
            <p:nvSpPr>
              <p:cNvPr id="124" name="Shape 124"/>
              <p:cNvSpPr/>
              <p:nvPr/>
            </p:nvSpPr>
            <p:spPr>
              <a:xfrm>
                <a:off x="-73280" y="-37548"/>
                <a:ext cx="3935283" cy="4814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dirty="0">
                    <a:solidFill>
                      <a:srgbClr val="000000"/>
                    </a:solidFill>
                  </a:rPr>
                  <a:t>Word vectors for 1920</a:t>
                </a:r>
              </a:p>
            </p:txBody>
          </p:sp>
        </p:grpSp>
        <p:sp>
          <p:nvSpPr>
            <p:cNvPr id="126" name="Shape 126"/>
            <p:cNvSpPr/>
            <p:nvPr/>
          </p:nvSpPr>
          <p:spPr>
            <a:xfrm flipH="1">
              <a:off x="8574013" y="473969"/>
              <a:ext cx="212815" cy="1064749"/>
            </a:xfrm>
            <a:prstGeom prst="line">
              <a:avLst/>
            </a:prstGeom>
            <a:noFill/>
            <a:ln w="12700" cap="flat">
              <a:solidFill>
                <a:srgbClr val="000000"/>
              </a:solidFill>
              <a:prstDash val="solid"/>
              <a:miter lim="400000"/>
              <a:tailEnd type="triangle" w="med" len="med"/>
            </a:ln>
            <a:effectLst/>
          </p:spPr>
          <p:txBody>
            <a:bodyPr wrap="square" lIns="26789" tIns="26789" rIns="26789" bIns="26789" numCol="1" anchor="ctr">
              <a:noAutofit/>
            </a:bodyPr>
            <a:lstStyle/>
            <a:p>
              <a:pPr defTabSz="685800" fontAlgn="auto">
                <a:spcBef>
                  <a:spcPts val="0"/>
                </a:spcBef>
                <a:spcAft>
                  <a:spcPts val="0"/>
                </a:spcAft>
                <a:defRPr sz="2400">
                  <a:latin typeface="Helvetica Light"/>
                  <a:ea typeface="Helvetica Light"/>
                  <a:cs typeface="Helvetica Light"/>
                  <a:sym typeface="Helvetica Light"/>
                </a:defRPr>
              </a:pPr>
              <a:endParaRPr sz="1650">
                <a:solidFill>
                  <a:srgbClr val="000000"/>
                </a:solidFill>
                <a:latin typeface="Helvetica Light"/>
                <a:sym typeface="Helvetica Light"/>
              </a:endParaRPr>
            </a:p>
          </p:txBody>
        </p:sp>
        <p:sp>
          <p:nvSpPr>
            <p:cNvPr id="127" name="Shape 127"/>
            <p:cNvSpPr/>
            <p:nvPr/>
          </p:nvSpPr>
          <p:spPr>
            <a:xfrm>
              <a:off x="7677768" y="-37549"/>
              <a:ext cx="3354688" cy="481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dirty="0">
                  <a:solidFill>
                    <a:srgbClr val="000000"/>
                  </a:solidFill>
                </a:rPr>
                <a:t>Word vectors 1990</a:t>
              </a:r>
            </a:p>
          </p:txBody>
        </p:sp>
      </p:grpSp>
      <p:grpSp>
        <p:nvGrpSpPr>
          <p:cNvPr id="131" name="Group 131"/>
          <p:cNvGrpSpPr/>
          <p:nvPr/>
        </p:nvGrpSpPr>
        <p:grpSpPr>
          <a:xfrm>
            <a:off x="2796594" y="2357639"/>
            <a:ext cx="3617159" cy="849170"/>
            <a:chOff x="0" y="0"/>
            <a:chExt cx="6859202" cy="1610277"/>
          </a:xfrm>
        </p:grpSpPr>
        <p:sp>
          <p:nvSpPr>
            <p:cNvPr id="129" name="Shape 129"/>
            <p:cNvSpPr/>
            <p:nvPr/>
          </p:nvSpPr>
          <p:spPr>
            <a:xfrm>
              <a:off x="0" y="0"/>
              <a:ext cx="179635" cy="1610278"/>
            </a:xfrm>
            <a:prstGeom prst="rect">
              <a:avLst/>
            </a:prstGeom>
            <a:noFill/>
            <a:ln w="12700" cap="flat">
              <a:solidFill>
                <a:srgbClr val="C82506"/>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defTabSz="685800" fontAlgn="auto">
                <a:spcBef>
                  <a:spcPts val="0"/>
                </a:spcBef>
                <a:spcAft>
                  <a:spcPts val="0"/>
                </a:spcAft>
                <a:defRPr sz="2400">
                  <a:solidFill>
                    <a:srgbClr val="FFFFFF"/>
                  </a:solidFill>
                  <a:latin typeface="Helvetica Light"/>
                  <a:ea typeface="Helvetica Light"/>
                  <a:cs typeface="Helvetica Light"/>
                  <a:sym typeface="Helvetica Light"/>
                </a:defRPr>
              </a:pPr>
              <a:endParaRPr sz="1650">
                <a:solidFill>
                  <a:srgbClr val="FFFFFF"/>
                </a:solidFill>
                <a:latin typeface="Helvetica Light"/>
                <a:sym typeface="Helvetica Light"/>
              </a:endParaRPr>
            </a:p>
          </p:txBody>
        </p:sp>
        <p:sp>
          <p:nvSpPr>
            <p:cNvPr id="130" name="Shape 130"/>
            <p:cNvSpPr/>
            <p:nvPr/>
          </p:nvSpPr>
          <p:spPr>
            <a:xfrm>
              <a:off x="6679567" y="0"/>
              <a:ext cx="179636" cy="1610278"/>
            </a:xfrm>
            <a:prstGeom prst="rect">
              <a:avLst/>
            </a:prstGeom>
            <a:noFill/>
            <a:ln w="12700" cap="flat">
              <a:solidFill>
                <a:srgbClr val="C82506"/>
              </a:solidFill>
              <a:prstDash val="solid"/>
              <a:miter lim="400000"/>
            </a:ln>
            <a:effectLst>
              <a:outerShdw blurRad="38100" dist="25400" dir="5400000" rotWithShape="0">
                <a:srgbClr val="000000">
                  <a:alpha val="50000"/>
                </a:srgbClr>
              </a:outerShdw>
            </a:effectLst>
          </p:spPr>
          <p:txBody>
            <a:bodyPr wrap="square" lIns="0" tIns="0" rIns="0" bIns="0" numCol="1" anchor="ctr">
              <a:noAutofit/>
            </a:bodyPr>
            <a:lstStyle/>
            <a:p>
              <a:pPr defTabSz="685800" fontAlgn="auto">
                <a:spcBef>
                  <a:spcPts val="0"/>
                </a:spcBef>
                <a:spcAft>
                  <a:spcPts val="0"/>
                </a:spcAft>
                <a:defRPr sz="2400">
                  <a:solidFill>
                    <a:srgbClr val="FFFFFF"/>
                  </a:solidFill>
                  <a:latin typeface="Helvetica Light"/>
                  <a:ea typeface="Helvetica Light"/>
                  <a:cs typeface="Helvetica Light"/>
                  <a:sym typeface="Helvetica Light"/>
                </a:defRPr>
              </a:pPr>
              <a:endParaRPr sz="1650">
                <a:solidFill>
                  <a:srgbClr val="FFFFFF"/>
                </a:solidFill>
                <a:latin typeface="Helvetica Light"/>
                <a:sym typeface="Helvetica Light"/>
              </a:endParaRPr>
            </a:p>
          </p:txBody>
        </p:sp>
      </p:grpSp>
      <p:grpSp>
        <p:nvGrpSpPr>
          <p:cNvPr id="136" name="Group 136"/>
          <p:cNvGrpSpPr/>
          <p:nvPr/>
        </p:nvGrpSpPr>
        <p:grpSpPr>
          <a:xfrm>
            <a:off x="1342600" y="1666922"/>
            <a:ext cx="5717070" cy="1020964"/>
            <a:chOff x="-1" y="-37549"/>
            <a:chExt cx="10841255" cy="1936050"/>
          </a:xfrm>
        </p:grpSpPr>
        <p:sp>
          <p:nvSpPr>
            <p:cNvPr id="132" name="Shape 132"/>
            <p:cNvSpPr/>
            <p:nvPr/>
          </p:nvSpPr>
          <p:spPr>
            <a:xfrm>
              <a:off x="1408671" y="1195865"/>
              <a:ext cx="1210309" cy="702636"/>
            </a:xfrm>
            <a:prstGeom prst="line">
              <a:avLst/>
            </a:prstGeom>
            <a:noFill/>
            <a:ln w="12700" cap="flat">
              <a:solidFill>
                <a:srgbClr val="000000"/>
              </a:solidFill>
              <a:prstDash val="solid"/>
              <a:miter lim="400000"/>
              <a:tailEnd type="triangle" w="med" len="med"/>
            </a:ln>
            <a:effectLst/>
          </p:spPr>
          <p:txBody>
            <a:bodyPr wrap="square" lIns="26789" tIns="26789" rIns="26789" bIns="26789" numCol="1" anchor="ctr">
              <a:noAutofit/>
            </a:bodyPr>
            <a:lstStyle/>
            <a:p>
              <a:pPr defTabSz="685800" fontAlgn="auto">
                <a:spcBef>
                  <a:spcPts val="0"/>
                </a:spcBef>
                <a:spcAft>
                  <a:spcPts val="0"/>
                </a:spcAft>
                <a:defRPr sz="2400">
                  <a:latin typeface="Helvetica Light"/>
                  <a:ea typeface="Helvetica Light"/>
                  <a:cs typeface="Helvetica Light"/>
                  <a:sym typeface="Helvetica Light"/>
                </a:defRPr>
              </a:pPr>
              <a:endParaRPr sz="1650">
                <a:solidFill>
                  <a:srgbClr val="000000"/>
                </a:solidFill>
                <a:latin typeface="Helvetica Light"/>
                <a:sym typeface="Helvetica Light"/>
              </a:endParaRPr>
            </a:p>
          </p:txBody>
        </p:sp>
        <p:sp>
          <p:nvSpPr>
            <p:cNvPr id="133" name="Shape 133"/>
            <p:cNvSpPr/>
            <p:nvPr/>
          </p:nvSpPr>
          <p:spPr>
            <a:xfrm>
              <a:off x="-1" y="670016"/>
              <a:ext cx="4115845" cy="481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dirty="0">
                  <a:solidFill>
                    <a:srgbClr val="000000"/>
                  </a:solidFill>
                </a:rPr>
                <a:t>“dog” 1920 word vector</a:t>
              </a:r>
            </a:p>
          </p:txBody>
        </p:sp>
        <p:sp>
          <p:nvSpPr>
            <p:cNvPr id="134" name="Shape 134"/>
            <p:cNvSpPr/>
            <p:nvPr/>
          </p:nvSpPr>
          <p:spPr>
            <a:xfrm>
              <a:off x="8134080" y="488301"/>
              <a:ext cx="1210159" cy="778503"/>
            </a:xfrm>
            <a:prstGeom prst="line">
              <a:avLst/>
            </a:prstGeom>
            <a:noFill/>
            <a:ln w="12700" cap="flat">
              <a:solidFill>
                <a:srgbClr val="000000"/>
              </a:solidFill>
              <a:prstDash val="solid"/>
              <a:miter lim="400000"/>
              <a:tailEnd type="triangle" w="med" len="med"/>
            </a:ln>
            <a:effectLst/>
          </p:spPr>
          <p:txBody>
            <a:bodyPr wrap="square" lIns="26789" tIns="26789" rIns="26789" bIns="26789" numCol="1" anchor="ctr">
              <a:noAutofit/>
            </a:bodyPr>
            <a:lstStyle/>
            <a:p>
              <a:pPr defTabSz="685800" fontAlgn="auto">
                <a:spcBef>
                  <a:spcPts val="0"/>
                </a:spcBef>
                <a:spcAft>
                  <a:spcPts val="0"/>
                </a:spcAft>
                <a:defRPr sz="2400">
                  <a:latin typeface="Helvetica Light"/>
                  <a:ea typeface="Helvetica Light"/>
                  <a:cs typeface="Helvetica Light"/>
                  <a:sym typeface="Helvetica Light"/>
                </a:defRPr>
              </a:pPr>
              <a:endParaRPr sz="1650">
                <a:solidFill>
                  <a:srgbClr val="000000"/>
                </a:solidFill>
                <a:latin typeface="Helvetica Light"/>
                <a:sym typeface="Helvetica Light"/>
              </a:endParaRPr>
            </a:p>
          </p:txBody>
        </p:sp>
        <p:sp>
          <p:nvSpPr>
            <p:cNvPr id="135" name="Shape 135"/>
            <p:cNvSpPr/>
            <p:nvPr/>
          </p:nvSpPr>
          <p:spPr>
            <a:xfrm>
              <a:off x="6725409" y="-37549"/>
              <a:ext cx="4115845" cy="481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000">
                  <a:latin typeface="Helvetica Light"/>
                  <a:ea typeface="Helvetica Light"/>
                  <a:cs typeface="Helvetica Light"/>
                  <a:sym typeface="Helvetica Light"/>
                </a:defRPr>
              </a:lvl1pPr>
            </a:lstStyle>
            <a:p>
              <a:pPr defTabSz="685800" fontAlgn="auto">
                <a:spcBef>
                  <a:spcPts val="0"/>
                </a:spcBef>
                <a:spcAft>
                  <a:spcPts val="0"/>
                </a:spcAft>
                <a:defRPr sz="1800"/>
              </a:pPr>
              <a:r>
                <a:rPr sz="1650">
                  <a:solidFill>
                    <a:srgbClr val="000000"/>
                  </a:solidFill>
                </a:rPr>
                <a:t>“dog” 1990 word vector</a:t>
              </a:r>
            </a:p>
          </p:txBody>
        </p:sp>
      </p:grpSp>
    </p:spTree>
    <p:extLst>
      <p:ext uri="{BB962C8B-B14F-4D97-AF65-F5344CB8AC3E}">
        <p14:creationId xmlns:p14="http://schemas.microsoft.com/office/powerpoint/2010/main" val="318059437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1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advAuto="0"/>
      <p:bldP spid="128" grpId="0" animBg="1" advAuto="0"/>
      <p:bldP spid="128" grpId="1" animBg="1" advAuto="0"/>
      <p:bldP spid="131" grpId="0" animBg="1" advAuto="0"/>
      <p:bldP spid="136" grpId="0" animBg="1" advAuto="0"/>
    </p:bldLst>
  </p:timing>
</p:sld>
</file>

<file path=ppt/theme/theme1.xml><?xml version="1.0" encoding="utf-8"?>
<a:theme xmlns:a="http://schemas.openxmlformats.org/drawingml/2006/main" name="NLP-jurafsky">
  <a:themeElements>
    <a:clrScheme name="NLP Class">
      <a:dk1>
        <a:sysClr val="windowText" lastClr="000000"/>
      </a:dk1>
      <a:lt1>
        <a:sysClr val="window" lastClr="FFFFFF"/>
      </a:lt1>
      <a:dk2>
        <a:srgbClr val="605435"/>
      </a:dk2>
      <a:lt2>
        <a:srgbClr val="E7D19A"/>
      </a:lt2>
      <a:accent1>
        <a:srgbClr val="A4001D"/>
      </a:accent1>
      <a:accent2>
        <a:srgbClr val="2584BB"/>
      </a:accent2>
      <a:accent3>
        <a:srgbClr val="BB57BE"/>
      </a:accent3>
      <a:accent4>
        <a:srgbClr val="177245"/>
      </a:accent4>
      <a:accent5>
        <a:srgbClr val="35ACA2"/>
      </a:accent5>
      <a:accent6>
        <a:srgbClr val="FF8700"/>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40000"/>
            <a:lumOff val="60000"/>
          </a:schemeClr>
        </a:solidFill>
        <a:ln w="9525" cap="flat" cmpd="sng" algn="ctr">
          <a:noFill/>
          <a:prstDash val="solid"/>
          <a:miter lim="800000"/>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Lucida Sans" pitchFamily="-65" charset="0"/>
          </a:defRPr>
        </a:defPPr>
      </a:lstStyle>
    </a:spDef>
    <a:lnDef>
      <a:spPr bwMode="auto">
        <a:xfrm>
          <a:off x="0" y="0"/>
          <a:ext cx="1" cy="1"/>
        </a:xfrm>
        <a:custGeom>
          <a:avLst/>
          <a:gdLst/>
          <a:ahLst/>
          <a:cxnLst/>
          <a:rect l="0" t="0" r="0" b="0"/>
          <a:pathLst/>
        </a:cu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Sans" pitchFamily="-65" charset="0"/>
          </a:defRPr>
        </a:defPPr>
      </a:lstStyle>
    </a:lnDef>
    <a:txDef>
      <a:spPr>
        <a:noFill/>
      </a:spPr>
      <a:bodyPr wrap="square" rtlCol="0">
        <a:spAutoFit/>
      </a:bodyPr>
      <a:lstStyle>
        <a:defPPr>
          <a:defRPr sz="1800" dirty="0">
            <a:latin typeface="+mn-lt"/>
          </a:defRPr>
        </a:defPPr>
      </a:lstStyle>
    </a:txDef>
  </a:objectDefaults>
  <a:extraClrSchemeLst>
    <a:extraClrScheme>
      <a:clrScheme name="nlp-lucida-schem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lp-lucida-schem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lp-lucida-schem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nlp-lucida-schem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lp-lucida-schem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lp-lucida-schem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nlp-lucida-schem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5832 Template">
  <a:themeElements>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832 Templa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83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83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83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83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83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83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5832 Template">
  <a:themeElements>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832 Templa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83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83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83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83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83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83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3_5832 Template">
  <a:themeElements>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832 Templa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83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83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83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83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83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83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NLP-jurafsky.potx</Template>
  <TotalTime>32258</TotalTime>
  <Words>7533</Words>
  <Application>Microsoft Office PowerPoint</Application>
  <PresentationFormat>On-screen Show (16:9)</PresentationFormat>
  <Paragraphs>1208</Paragraphs>
  <Slides>148</Slides>
  <Notes>35</Notes>
  <HiddenSlides>44</HiddenSlides>
  <MMClips>0</MMClips>
  <ScaleCrop>false</ScaleCrop>
  <HeadingPairs>
    <vt:vector size="8" baseType="variant">
      <vt:variant>
        <vt:lpstr>Fonts Used</vt:lpstr>
      </vt:variant>
      <vt:variant>
        <vt:i4>17</vt:i4>
      </vt:variant>
      <vt:variant>
        <vt:lpstr>Theme</vt:lpstr>
      </vt:variant>
      <vt:variant>
        <vt:i4>5</vt:i4>
      </vt:variant>
      <vt:variant>
        <vt:lpstr>Embedded OLE Servers</vt:lpstr>
      </vt:variant>
      <vt:variant>
        <vt:i4>2</vt:i4>
      </vt:variant>
      <vt:variant>
        <vt:lpstr>Slide Titles</vt:lpstr>
      </vt:variant>
      <vt:variant>
        <vt:i4>148</vt:i4>
      </vt:variant>
    </vt:vector>
  </HeadingPairs>
  <TitlesOfParts>
    <vt:vector size="172" baseType="lpstr">
      <vt:lpstr>ＭＳ Ｐゴシック</vt:lpstr>
      <vt:lpstr>Arial</vt:lpstr>
      <vt:lpstr>Calibri</vt:lpstr>
      <vt:lpstr>Calibri (Body)</vt:lpstr>
      <vt:lpstr>Calibri (Headings)</vt:lpstr>
      <vt:lpstr>Calibri Light</vt:lpstr>
      <vt:lpstr>Cambria Math</vt:lpstr>
      <vt:lpstr>Comic Sans MS</vt:lpstr>
      <vt:lpstr>Courier</vt:lpstr>
      <vt:lpstr>Helvetica Light</vt:lpstr>
      <vt:lpstr>Lucida Sans</vt:lpstr>
      <vt:lpstr>Lucida Sans Unicode</vt:lpstr>
      <vt:lpstr>Mangal</vt:lpstr>
      <vt:lpstr>Tahoma</vt:lpstr>
      <vt:lpstr>Times</vt:lpstr>
      <vt:lpstr>Times New Roman</vt:lpstr>
      <vt:lpstr>Wingdings</vt:lpstr>
      <vt:lpstr>NLP-jurafsky</vt:lpstr>
      <vt:lpstr>1_5832 Template</vt:lpstr>
      <vt:lpstr>2_5832 Template</vt:lpstr>
      <vt:lpstr>Retrospect</vt:lpstr>
      <vt:lpstr>3_5832 Template</vt:lpstr>
      <vt:lpstr>Worksheet</vt:lpstr>
      <vt:lpstr>Equation</vt:lpstr>
      <vt:lpstr>CPSC 503 Computational Linguistics</vt:lpstr>
      <vt:lpstr>Bigger Picture</vt:lpstr>
      <vt:lpstr>Summary of Lexical Resources/Thesauri</vt:lpstr>
      <vt:lpstr>Thesaurus-based Solutions</vt:lpstr>
      <vt:lpstr>Today Feb 25</vt:lpstr>
      <vt:lpstr>Vector Semantics</vt:lpstr>
      <vt:lpstr>Why vector models of meaning? </vt:lpstr>
      <vt:lpstr>Distributional models of meaning = vector-space models of meaning  = vector semantics</vt:lpstr>
      <vt:lpstr>WS: Distributional Methods</vt:lpstr>
      <vt:lpstr>Intuition of distributional word similarity</vt:lpstr>
      <vt:lpstr>Shared intuition: Vectors Models aka “embeddings”.</vt:lpstr>
      <vt:lpstr>Vector Semantics</vt:lpstr>
      <vt:lpstr>Co-occurrence Matrices</vt:lpstr>
      <vt:lpstr>Term-document matrix</vt:lpstr>
      <vt:lpstr>Similarity in term-document matrices</vt:lpstr>
      <vt:lpstr>PowerPoint Presentation</vt:lpstr>
      <vt:lpstr>The words in a term-document matrix</vt:lpstr>
      <vt:lpstr>The words in a term-document matrix</vt:lpstr>
      <vt:lpstr> But raw frequency is not enough….</vt:lpstr>
      <vt:lpstr>tf-idf: combine two factors</vt:lpstr>
      <vt:lpstr>Tf-idf</vt:lpstr>
      <vt:lpstr>Summary: tf-idf</vt:lpstr>
      <vt:lpstr>The word-word or word-context matrix</vt:lpstr>
      <vt:lpstr> But raw frequency is a bad representation</vt:lpstr>
      <vt:lpstr>Word-Word matrix: Sample contexts ± 7 words</vt:lpstr>
      <vt:lpstr>PowerPoint Presentation</vt:lpstr>
      <vt:lpstr>Word-word matrix</vt:lpstr>
      <vt:lpstr>Vector Semantics</vt:lpstr>
      <vt:lpstr>Problem with raw counts</vt:lpstr>
      <vt:lpstr>Pointwise Mutual Information</vt:lpstr>
      <vt:lpstr>Positive Pointwise Mutual Information</vt:lpstr>
      <vt:lpstr>Computing PPMI on a term-context matrix</vt:lpstr>
      <vt:lpstr>PowerPoint Presentation</vt:lpstr>
      <vt:lpstr>PowerPoint Presentation</vt:lpstr>
      <vt:lpstr>Vector Semantics</vt:lpstr>
      <vt:lpstr>Measuring similarity</vt:lpstr>
      <vt:lpstr>Problem with dot product</vt:lpstr>
      <vt:lpstr>Cosine for computing similarity</vt:lpstr>
      <vt:lpstr>PowerPoint Presentation</vt:lpstr>
      <vt:lpstr>Reminders from linear algebra</vt:lpstr>
      <vt:lpstr>Cosine as a similarity metric</vt:lpstr>
      <vt:lpstr>Visualizing cosines  (well, angles)</vt:lpstr>
      <vt:lpstr>An alternative to tf-idf</vt:lpstr>
      <vt:lpstr>Solution: cosine</vt:lpstr>
      <vt:lpstr>Cosine for computing similarity</vt:lpstr>
      <vt:lpstr>Cosine for computing similarity</vt:lpstr>
      <vt:lpstr>Clustering vectors to visualize similarity in co-occurrence matrices</vt:lpstr>
      <vt:lpstr>Vector Semantics</vt:lpstr>
      <vt:lpstr>Sparse versus dense vectors</vt:lpstr>
      <vt:lpstr>Sparse versus dense vectors</vt:lpstr>
      <vt:lpstr>Three methods for getting short dense vectors</vt:lpstr>
      <vt:lpstr>Vector Semantics</vt:lpstr>
      <vt:lpstr>Neural Language Models</vt:lpstr>
      <vt:lpstr>NN Input: Represent words as vectors</vt:lpstr>
      <vt:lpstr>NN Output: Probability distribution for next word</vt:lpstr>
      <vt:lpstr>Connecting input and output</vt:lpstr>
      <vt:lpstr>Intuition about training</vt:lpstr>
      <vt:lpstr>Training Procedure: details</vt:lpstr>
      <vt:lpstr>What info is stored in matrix  E = E’ T ?</vt:lpstr>
      <vt:lpstr>Slightly more complex Neural Language Model (J&amp;M 3Ed draft Chp 7)</vt:lpstr>
      <vt:lpstr>Prediction-based models: An alternative way to get dense vectors</vt:lpstr>
      <vt:lpstr>Skip-grams &amp; CBOW</vt:lpstr>
      <vt:lpstr>Skip-grams</vt:lpstr>
      <vt:lpstr>Skip-Gram Training Data</vt:lpstr>
      <vt:lpstr>Skip-Gram Training</vt:lpstr>
      <vt:lpstr>Skip-Gram Training</vt:lpstr>
      <vt:lpstr>Choosing noise words</vt:lpstr>
      <vt:lpstr>Properties of embeddings</vt:lpstr>
      <vt:lpstr>Embeddings (often) capture relational meaning!</vt:lpstr>
      <vt:lpstr>PowerPoint Presentation</vt:lpstr>
      <vt:lpstr>For another method to build embeddings see…</vt:lpstr>
      <vt:lpstr>Next Time</vt:lpstr>
      <vt:lpstr>Sparse versus dense vectors</vt:lpstr>
      <vt:lpstr>Dense embeddings you can download!</vt:lpstr>
      <vt:lpstr>Word2vec</vt:lpstr>
      <vt:lpstr>Word2vec</vt:lpstr>
      <vt:lpstr>Brilliant insight: Use running text as implicitly supervised training data!</vt:lpstr>
      <vt:lpstr>Word2Vec: Skip-Gram Task</vt:lpstr>
      <vt:lpstr>Skip-gram algorithm</vt:lpstr>
      <vt:lpstr>Skip-Gram Training Data</vt:lpstr>
      <vt:lpstr>Skip-Gram Goal</vt:lpstr>
      <vt:lpstr>How to compute p(+|t,c)?</vt:lpstr>
      <vt:lpstr>Turning dot product into a probability</vt:lpstr>
      <vt:lpstr>Turning dot product into a probability</vt:lpstr>
      <vt:lpstr>For all the context words:</vt:lpstr>
      <vt:lpstr>Setup</vt:lpstr>
      <vt:lpstr>Learning the classifier</vt:lpstr>
      <vt:lpstr>Objective Criteria</vt:lpstr>
      <vt:lpstr>Focusing on one target word t:</vt:lpstr>
      <vt:lpstr>PowerPoint Presentation</vt:lpstr>
      <vt:lpstr>Train using gradient descent</vt:lpstr>
      <vt:lpstr>Summary: How to learn word2vec (skip-gram) embeddings</vt:lpstr>
      <vt:lpstr>Evaluating embeddings</vt:lpstr>
      <vt:lpstr>Properties of embeddings</vt:lpstr>
      <vt:lpstr>Analogy: Embeddings capture relational meaning!</vt:lpstr>
      <vt:lpstr>PowerPoint Presentation</vt:lpstr>
      <vt:lpstr>PowerPoint Presentation</vt:lpstr>
      <vt:lpstr>Embeddings can help study word history!</vt:lpstr>
      <vt:lpstr>Diachronic word embeddings for studying language change!</vt:lpstr>
      <vt:lpstr>Visualizing changes</vt:lpstr>
      <vt:lpstr>The evolution of sentiment words</vt:lpstr>
      <vt:lpstr>Embeddings and bias</vt:lpstr>
      <vt:lpstr>Embeddings reflect cultural bias</vt:lpstr>
      <vt:lpstr>Embeddings reflect cultural bias</vt:lpstr>
      <vt:lpstr>Directions</vt:lpstr>
      <vt:lpstr>Embeddings as a window onto history</vt:lpstr>
      <vt:lpstr>History of biased framings of women</vt:lpstr>
      <vt:lpstr>Embeddings reflect ethnic stereotypes over time</vt:lpstr>
      <vt:lpstr>Change in linguistic framing 1910-1990</vt:lpstr>
      <vt:lpstr>Changes in framing: adjectives associated with Chinese</vt:lpstr>
      <vt:lpstr>Conclusion</vt:lpstr>
      <vt:lpstr>PowerPoint Presentation</vt:lpstr>
      <vt:lpstr>Vector Semantics</vt:lpstr>
      <vt:lpstr>Brown clustering</vt:lpstr>
      <vt:lpstr>Brown clustering algorithm</vt:lpstr>
      <vt:lpstr>Brown Clusters as vectors</vt:lpstr>
      <vt:lpstr>Brown cluster examples</vt:lpstr>
      <vt:lpstr>Class-based language model</vt:lpstr>
      <vt:lpstr>Vector Semantics</vt:lpstr>
      <vt:lpstr>Evaluating similarity</vt:lpstr>
      <vt:lpstr>Summary</vt:lpstr>
      <vt:lpstr>Word similarity for historical linguistics: semantic change over time</vt:lpstr>
      <vt:lpstr>Word similarity for historical linguistics: semantic change over time</vt:lpstr>
      <vt:lpstr>2 kinds of co-occurrence between 2 words</vt:lpstr>
      <vt:lpstr>Weighting PMI</vt:lpstr>
      <vt:lpstr>Weighting PMI: Giving rare context words slightly higher probability</vt:lpstr>
      <vt:lpstr>Use Laplace (add-1) smoothing</vt:lpstr>
      <vt:lpstr>PowerPoint Presentation</vt:lpstr>
      <vt:lpstr>PPMI versus add-2 smoothed PPMI</vt:lpstr>
      <vt:lpstr>Cosine as a similarity metric</vt:lpstr>
      <vt:lpstr>PowerPoint Presentation</vt:lpstr>
      <vt:lpstr>Visualizing vectors and angles</vt:lpstr>
      <vt:lpstr>Other possible similarity measures</vt:lpstr>
      <vt:lpstr>Vector Semantics</vt:lpstr>
      <vt:lpstr>Evaluating similarity  (the same as for thesaurus-based)</vt:lpstr>
      <vt:lpstr>Using syntax to define a word’s context</vt:lpstr>
      <vt:lpstr>Co-occurrence vectors based on syntactic dependencies</vt:lpstr>
      <vt:lpstr>Syntactic dependencies for dimensions</vt:lpstr>
      <vt:lpstr>PMI applied to dependency relations</vt:lpstr>
      <vt:lpstr>Alternative to PPMI for measuring association</vt:lpstr>
      <vt:lpstr>tf-idf not generally used for word-word similarity</vt:lpstr>
      <vt:lpstr>Singular Value Decomposition</vt:lpstr>
      <vt:lpstr>Singular Value Decomposition</vt:lpstr>
      <vt:lpstr>SVD applied to term-document matrix: Latent Semantic Analysis</vt:lpstr>
      <vt:lpstr>LSA more details</vt:lpstr>
      <vt:lpstr>Let’s return to PPMI word-word matrices</vt:lpstr>
      <vt:lpstr>SVD applied to term-term matrix</vt:lpstr>
      <vt:lpstr>Truncated SVD on term-term matrix</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dc:title>
  <dc:creator>Christopher Manning</dc:creator>
  <cp:lastModifiedBy>carenini</cp:lastModifiedBy>
  <cp:revision>696</cp:revision>
  <cp:lastPrinted>2016-02-23T20:06:58Z</cp:lastPrinted>
  <dcterms:created xsi:type="dcterms:W3CDTF">2010-04-19T15:31:24Z</dcterms:created>
  <dcterms:modified xsi:type="dcterms:W3CDTF">2019-02-26T00:18:45Z</dcterms:modified>
</cp:coreProperties>
</file>