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23.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notesSlides/notesSlide24.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42.xml" ContentType="application/inkml+xml"/>
  <Override PartName="/ppt/ink/ink43.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3" r:id="rId3"/>
    <p:sldId id="258" r:id="rId4"/>
    <p:sldId id="279" r:id="rId5"/>
    <p:sldId id="274" r:id="rId6"/>
    <p:sldId id="275" r:id="rId7"/>
    <p:sldId id="260" r:id="rId8"/>
    <p:sldId id="261" r:id="rId9"/>
    <p:sldId id="262" r:id="rId10"/>
    <p:sldId id="263" r:id="rId11"/>
    <p:sldId id="278" r:id="rId12"/>
    <p:sldId id="297" r:id="rId13"/>
    <p:sldId id="276" r:id="rId14"/>
    <p:sldId id="264" r:id="rId15"/>
    <p:sldId id="277" r:id="rId16"/>
    <p:sldId id="265" r:id="rId17"/>
    <p:sldId id="298" r:id="rId18"/>
    <p:sldId id="266" r:id="rId19"/>
    <p:sldId id="281" r:id="rId20"/>
    <p:sldId id="282" r:id="rId21"/>
    <p:sldId id="267" r:id="rId22"/>
    <p:sldId id="283" r:id="rId23"/>
    <p:sldId id="268" r:id="rId24"/>
    <p:sldId id="280" r:id="rId25"/>
    <p:sldId id="285" r:id="rId26"/>
    <p:sldId id="284" r:id="rId27"/>
    <p:sldId id="299" r:id="rId28"/>
    <p:sldId id="287" r:id="rId29"/>
    <p:sldId id="294" r:id="rId30"/>
    <p:sldId id="291" r:id="rId31"/>
    <p:sldId id="295" r:id="rId32"/>
    <p:sldId id="293" r:id="rId33"/>
    <p:sldId id="288" r:id="rId34"/>
    <p:sldId id="286" r:id="rId35"/>
    <p:sldId id="296"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637" autoAdjust="0"/>
  </p:normalViewPr>
  <p:slideViewPr>
    <p:cSldViewPr snapToGrid="0">
      <p:cViewPr>
        <p:scale>
          <a:sx n="74" d="100"/>
          <a:sy n="74" d="100"/>
        </p:scale>
        <p:origin x="340" y="36"/>
      </p:cViewPr>
      <p:guideLst/>
    </p:cSldViewPr>
  </p:slideViewPr>
  <p:notesTextViewPr>
    <p:cViewPr>
      <p:scale>
        <a:sx n="75" d="100"/>
        <a:sy n="75" d="100"/>
      </p:scale>
      <p:origin x="0" y="0"/>
    </p:cViewPr>
  </p:notesTextViewPr>
  <p:sorterViewPr>
    <p:cViewPr>
      <p:scale>
        <a:sx n="100" d="100"/>
        <a:sy n="100" d="100"/>
      </p:scale>
      <p:origin x="0" y="-106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0.932"/>
    </inkml:context>
    <inkml:brush xml:id="br0">
      <inkml:brushProperty name="width" value="0.1" units="cm"/>
      <inkml:brushProperty name="height" value="0.1" units="cm"/>
      <inkml:brushProperty name="color" value="#ED1C24"/>
      <inkml:brushProperty name="fitToCurve" value="1"/>
    </inkml:brush>
  </inkml:definitions>
  <inkml:trace contextRef="#ctx0" brushRef="#br0">-1 0 32 0,'0'4'13'0,"0"-1"-6"0,0-6-8 15,0 3 4-15,0 0-18 16,0 0-4-16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21T22:44:55.208"/>
    </inkml:context>
    <inkml:brush xml:id="br0">
      <inkml:brushProperty name="width" value="0.05292" units="cm"/>
      <inkml:brushProperty name="height" value="0.05292" units="cm"/>
      <inkml:brushProperty name="color" value="#FF0000"/>
    </inkml:brush>
  </inkml:definitions>
  <inkml:trace contextRef="#ctx0" brushRef="#br0">12743 4657 100 0,'-11'0'38'0,"4"0"-20"0,-4 2-6 15,8-2 16-15,-4 0-7 16,0 0-2-16,0 0 11 15,-4 3 5-15,1 0-18 16,3-3 2-16,-1 0 1 0,5 0-7 16,10 0 7-1,7-3-5-15,7 0-1 16,11-5-2-16,7 3-4 16,0 2 0-16,-1 1-3 15,1 4 0-15,4 1-6 16,-5 2 1-16,-2 3 0 0,-1-2 2 15,0 7-1 1,0 0-1-16,1 0 1 0,-4 11-1 16,-1-3 0-16,1 6 0 15,-4 10 0-15,-7 0 0 16,-6-3 0-16,-12 3 0 16,-6-5 0-16,-12 0 2 15,-6-1 14-15,-7 4 7 16,-4-6-5-16,-10-8 0 15,0-5-11-15,-1-11-2 16,-3-2-1-16,1-8 0 16,9-6-2-16,8-5-2 0,14-5 3 15,14-8 0-15,7 2-1 16,4-4 1-16,6-1-2 16,4 8-1-16,8 0 3 15,-1 6 0-15,4 5-4 16,-1 5 1-16,1 5 0 15,-4 3 2-15,-7 8-12 16,-3 11-6-16,-4 2-38 16,0-8-17-16,0 3-65 15</inkml:trace>
  <inkml:trace contextRef="#ctx0" brushRef="#br0" timeOffset="481.4418">13850 4683 208 0,'4'-16'79'0,"-1"8"-42"0,-3-10-30 0,0 13 20 15,-3 2-14-15,-8 0-4 16,-6-2 0-16,-8 5 2 15,-3 8-6-15,-7 2 10 0,-4-2 5 16,-4 8-2-16,5 3 0 16,2-1-2-16,-6 3 3 15,3-2-2-15,4-3-1 16,10 0-8-16,8-6-5 0,9 4-2 16,12-4 1-16,7-2-1 15,3 3-1-15,3-3-4 16,5 5-2-16,-1 5 3 15,3 4 1-15,-6 4-1 16,3-2 2-16,-7 2 1 16,0-5 2-16,-3 1-1 15,0-1 2-15,-4-8 0 16,-4 8 1-16,-3-13 4 16,-3 3 5-16,-4-6-7 15,-8-2-1-15,5-3-23 16,-4-3-8-16,0-2-29 15,7-6-10-15,3-2-48 16,8-3-39-16,17 3 60 16</inkml:trace>
  <inkml:trace contextRef="#ctx0" brushRef="#br0" timeOffset="572.769">14157 4680 244 0,'36'-13'93'0,"-29"8"-50"0,3-14-48 0,-3 17 15 16</inkml:trace>
  <inkml:trace contextRef="#ctx0" brushRef="#br0" timeOffset="885.7826">14221 4625 413 0,'-7'-8'26'15,"-11"8"-13"-15,-3 3 13 0,-7 2 6 0,-8 3-5 16,-13 2-1 0,-7 6-13-16,-4 5-3 0,3 3-8 15,8 3-2-15,10-3 0 16,7 7 2-16,8-2-3 15,13 3 0-15,11-8 1 16,14 0 0-16,7-8-3 16,7-3 2-16,1-3 1 15,2 1 2-15,1-6-3 16,0 1 0-16,-4 2 1 16,-3 0 0-16,-4 2 0 15,-3-2 2-15,-4 0 1 16,-7 0 1-16,-7 0-2 15,-7 0-2-15,-4 2-2 0,-10-2 1 16,-7 0-21-16,0-2-8 16,3-1-38-16,4-5-16 15,7-5-44 1</inkml:trace>
  <inkml:trace contextRef="#ctx0" brushRef="#br0" timeOffset="1262.014">14535 4680 252 0,'7'-5'96'0,"-4"5"-52"0,1 0-27 0,-4 0 27 16,0 0-19-16,-4 5-3 0,1 9-12 16,-4 2-4-16,-7 5-3 15,-7 3-3-15,-1 7 3 0,5 9-2 16,-1-6 2-16,7-4 0 15,4-1 3-15,7-8 1 16,7-3 3-16,11-2-3 16,3-5 1-16,8-11-5 15,2-6-2-15,1-9 0 16,3-9-1-16,-3 0 0 16,-4-8 2-16,-3-5 10 15,-7 3 7-15,-4-1-4 16,-4 6 0-16,-3 0-9 15,-3 8-4-15,-1 5-8 16,-3 0-1-16,0 8-35 0,-3 0-12 16,-1 8-45-1,8 8-19-15,3 0 0 16</inkml:trace>
  <inkml:trace contextRef="#ctx0" brushRef="#br0" timeOffset="1862.6827">15156 4704 284 0,'0'6'107'0,"-4"-4"-58"0,-3 1-53 0,7 7 18 0,-3-2-13 16,-1 3 0-16,0 5-1 15,-3 2 0-15,0 6 0 16,0 5 6-16,4 3 6 0,-4-5 9 16,3 2 5-16,1-3-6 15,3-5 1-15,3-2-10 16,4-6-2-16,4-10-1 16,6-9 0-16,8-10-7 15,7-13-2-15,7-8 0 16,10-8 2-16,1 3-2 15,-5 0-2-15,-2 7 2 16,-4 6 2-16,-11 8 4 16,-7 8 2-16,-3 7-1 0,-8 9-1 15,-6 13-6-15,-4 10 1 16,0-2 2-16,3 3 1 16,1-6 1-16,13-8 11 15,12-10 3 1,9-14-10-16,12-7-3 15,13-6-4-15,8-3-1 16,-1 4 0-16,-6-1 0 16,-8 3 2-16,-13 13 3 15,-12 0 4-15,-13 8 2 16,-7 2-5-16,-8 12-2 16,-6 7-2-16,-1 5-2 0,1 6 1 15,-1 2 1-15,1 3-3 16,6-5-2-16,8 0-29 15,3-8-14-15,3-6-53 16,12-2-22-16,9-5-23 16</inkml:trace>
  <inkml:trace contextRef="#ctx0" brushRef="#br0" timeOffset="2221.4904">16648 4845 296 0,'32'-6'112'0,"-18"6"-60"0,7-2-45 16,-10 2 23-16,3 0-21 15,0-3-4-15,0-2-4 16,7-6 1-16,4-2-1 16,-1-3-7-16,1-3-1 0,0 1 3 15,-4-1 2-15,-3 1 13 16,-8-1 7-16,-6 6 13 0,-8-3 8 16,-6 8-17-16,-1 6-5 15,-7-4-8-15,-3 6-4 16,-3 8-2-16,-5 0-3 15,1 8 5-15,-4 3 1 16,-3 4 6-16,0 1 3 16,-1 5 0-16,8 3 4 15,11 3-11-15,10-1-2 16,14 0-4-16,10 1 1 16,15-4-2-16,14-4 2 0,10-1-7 15,18-4 1-15,18-9-34 16,-4-8-16-16,11-5-98 15,3-5-84 1,-3-11 81-16</inkml:trace>
  <inkml:trace contextRef="#ctx0" brushRef="#br0" timeOffset="2539.3097">17865 4620 268 0,'4'-6'101'0,"-1"6"-54"0,1-13-44 0,-4 13 23 0</inkml:trace>
  <inkml:trace contextRef="#ctx0" brushRef="#br0" timeOffset="2913.4449">17890 4614 482 0,'14'11'36'0,"0"5"-19"16,0 5 3-16,4 13 3 0,3 1-8 16,4 4-3-16,6 4-7 15,1-4-2-15,10-1-6 16,1-7 0-16,-5-4-30 16,-6-17-13-16,0-4-5 15,-4-20-2-15,-3-12 8 16,0-3 4-16,-4-11 39 15,0 0 19-15,4-7 20 16,3 7 10-16,-7 6-10 16,0-1-2-16,-7 12-7 15,-3 7-3-15,-4 5-20 16,-7 3-10-16,-11 13 8 0,-3 6 4 16,-7 13-2-16,-4 13-3 15,-10 13-4-15,-7 11 1 16,-8 10 10-16,1-2 3 15,10-19 6-15,-14 30 3 16,11-3-11-16,3-1-3 16,4-2-10-16,10-15-2 15,0-14-38-15,8-14-14 16,13-12-75 0,18-6-65-16,4-37 71 15</inkml:trace>
  <inkml:trace contextRef="#ctx0" brushRef="#br0" timeOffset="3318.0863">18870 4866 384 0,'-17'-29'143'0,"10"21"-78"0,-7-21-71 15,3 13 22-15,0-6-15 16,-6 1 0-16,3-5-3 16,3-3 0-16,4 2 2 15,11 9 0-15,10 2 0 0,0 5-3 16,3 6 2-16,5 2-1 0,2 9 0 16,-3 2 2-16,1 8 0 15,-1 5 0-15,-4 2 2 16,-2 1-3-16,-5 0 0 15,-6-3 1-15,-4-2 2 16,-7-3 14-16,-4-3 7 16,-3-8-5-16,-4-2 0 15,1-3-11-15,-1-3-2 16,4-2-5-16,-4-6-1 16,4 3-15-16,7-2-4 15,4 2-34-15,3 0-15 16,7 3-92-16</inkml:trace>
  <inkml:trace contextRef="#ctx0" brushRef="#br0" timeOffset="4924.6802">19244 4580 188 0,'0'3'71'0,"4"10"-38"0,-1-8-17 16,-3-5 22-16,0 0-16 16,0 0-2-16,7 8-10 15,-7 0-2-15,0 0-4 0,0 3 8 0,0-1 7 16,0 6 5-16,0 5 3 15,0 0-8-15,0 6-1 16,0-6-7-16,4 3-1 16,3-6-4-16,4-2 1 15,-1-5-4-15,8-3 0 16,3-11 1-16,4-5 0 16,-1-8-5-16,5-5-1 15,-1-5 1-15,0 2 2 16,-3-5 11-16,-4 5 7 15,-7-3-1-15,-7 12-1 16,-3-1-9-16,-11 5-5 16,0 3-5-16,-1 5-1 0,-2 3-18 15,-1 0-7-15,1 8-25 16,3-2-11-16,7-4-74 16,3 1-44-1,4-8 86-15</inkml:trace>
  <inkml:trace contextRef="#ctx0" brushRef="#br0" timeOffset="5960.2596">20278 4321 264 0,'11'-14'99'0,"-1"12"-54"0,1-9-48 0,-4 9 16 16,0-1-9-16,3 0-3 16,1 3 8-16,7 3 4 15,-4 0-6-15,3 7 7 0,-2 6 5 16,2 8-6-16,1 0 0 15,-1 5-5-15,-2 2-3 16,2 1-2-16,-3 3-3 16,-3-1 1-16,-4-2 1 15,-7-6-1-15,-4 1-1 16,-3-6 7-16,-7-5 5 0,-7-3 3 16,-7 0 3-16,-4-10-8 15,-3-3-3-15,0 0-4 16,3-3-3-16,4-5 1 15,6 6-1-15,8-6-5 16,7-8 1-16,7 0-11 16,11 0-3-16,14 0-11 15,6-2-4-15,5 2-7 16,2 0-2-16,1 0-2 16,7 3 0-16,3 0 16 15,-3 2 8-15,0 0 30 16,0-7 16-16,-4 2 15 0,-6 8 10 15,-5 8-16-15,1 0-8 16,-7 5-16-16,3-2-5 16,-3 13-4-1,-8 0-2-15,1 2-2 0,-7 1 1 16,-1 2 3-16,-3 0 1 16,-3-5 14-16,-4-3 6 15,-4 0 4-15,1-5 1 16,-8-13-11-16,1 0-3 15,2-8-8-15,5 2-2 16,6-13-2-16,8-2-2 16,3-17-2-16,7 4 1 15,4 2-8-15,0 5-4 0,6 3 2 16,5 10 4-16,-4 6-3 16,-1 8 0-16,-3 7-2 15,1 4 2-15,-5 10 6 16,1 7 4-16,3 1-1 15,1-8 0-15,6 0 1 16,7-8 2-16,0-3-1 16,4-2-1-16,0-14-2 15,7-5 1-15,-3 1-1 16,-5-4 0-16,-6 0 2 16,-11 1 0-16,-10 2 6 15,-11 3 6-15,-14 5-4 16,-11 0-2-16,-6 5-6 0,-8 6 0 15,-7 8 4-15,-7 2 5 16,-7 13 6-16,0 3 5 16,4 0-1-16,7-2-2 15,6 2-12-15,15-3-2 16,11 1-3-16,17 2 0 16,10 0-7-16,22-5 0 15,4-3-28-15,6-2-12 16,18-3-57-16,11-3-23 15,10-13 2 1</inkml:trace>
  <inkml:trace contextRef="#ctx0" brushRef="#br0" timeOffset="6696.1002">22635 4516 192 0,'-11'8'71'0,"11"-8"-38"0,0 6-39 16,0-6 14-16,0 0-5 16,0 0 1-16,7-3-5 15,0-2 1-15,4-9 0 16,3 1 13-16,3-21 6 0,5-1 6 0,2-2 2 15,-3 0 3-15,-10-2 4 16,-4 7-10-16,-10 5-5 16,-4 6-10-1,-8 8-6-15,-9 3-2 0,-1 10-1 16,-7 7-3-16,-7 12 2 16,-3 5 1-16,0 18 0 15,3 0 6-15,7 3 4 16,4 3-1-16,10-3 2 15,8 5-4-15,6 11-2 16,8 21-5-16,3-5-2 16,3 0-10-16,5-3-3 15,-1-11 6-15,-4-7 4 0,1-3 6 16,3-8 2-16,-7-8 3 16,0-8 3-16,0-8 0 15,0-5 0-15,-7-13-3 16,-3-9 1-16,-1-12-4 15,1-9-2-15,3-4 2 16,7-9 2-16,7-13-2 16,7-13 0-16,7-3-3 15,4-2-1-15,17 7-4 16,4 3-1-16,7 16-2 16,-3-5 0-16,-1 18 2 15,-7 0 4-15,-6 11 3 16,-8 5 2-16,-7 6-1 15,-3 4 1-15,-4 6-4 0,-3 3 0 16,-4 8 10-16,-4-1 3 16,-2 4 10-16,-1 1 4 15,-4 1-6-15,1 0 1 16,-1 0-14-16,-3 0-5 16,0-5-14-16,0-1-6 15,0-5-41-15,0-7-16 16,4-11-83-1</inkml:trace>
  <inkml:trace contextRef="#ctx0" brushRef="#br0" timeOffset="7656.8165">23291 4514 304 0,'28'0'115'0,"-17"-3"-62"0,10 3-62 15,-14 0 20-15,0 3-12 16,0-3-2-16,-4 2-1 16,1 6 3-16,-1-2 0 15,1 4 1-15,0 11 2 0,3 1 8 16,0 7 5-16,3 2 8 16,1 6 3-16,-1-5 0 15,1-8-1-15,0-5-1 16,-4-6 0-16,0-11-11 15,-4-7-3-15,1-11-6 0,-1-2-1 16,4-14-1 0,4-5 1-16,7 0-7 15,6 5 1-15,4-2-1 16,1-3 2-16,2 5-4 0,1 8 2 16,-4 8 0-16,1 11 2 15,2 5 1-15,-2 0 3 16,-1 11-3-16,-4-3-2 15,1 5 2-15,3 0 2 16,1-5-2-16,2 2 0 16,5-4 1-16,2-4 0 15,5-2 2-15,-4-2 3 16,-4-4-4-16,-3-4-1 0,-1 2 0 16,-9-5 2-16,-5-6-3 15,-10 1 0-15,-7-6-6 16,-3 13 0-16,-11-5 1 15,-15 6 1-15,-2 13 0 16,-12 10 1-16,1 3 3 16,-11 2 0-16,4 9 1 15,3-1 0-15,3 6 4 16,8 0 2-16,7 2-5 16,7-2-2-16,7-3 4 15,7-5 3-15,7-3 1 16,7-8 1-16,0-2-4 15,21-11-1-15,11-8-8 16,7 0-2-16,10-6-5 0,1-1-3 16,-5 7 6-16,-2-6 5 15,-11 4 3-15,-1 2 3 16,-9 8 3-16,-5 0 4 16,-6 0-4-16,-7 8-3 15,-1 2-4-15,-6 4 1 16,3-4 7-16,-4 6 4 15,1-5 3-15,3-6 3 16,0-2-5-16,7-3 1 16,4-3-5-16,3-2 1 15,4-6-7-15,13-5-3 16,1 6-6-16,3-11 0 16,4 10 2-16,-7-2 1 0,-11 2 3 15,-3 8 3-15,0 6-2 16,-1 2-2-16,1 3-1 15,0 8 3-15,0 5 2 16,-4 19 2-16,-4-6-4 16,-3 3 1-16,-3 6-2 15,-4 2-2-15,-3-5-41 16,-8-1-18-16,-7-10-107 16</inkml:trace>
  <inkml:trace contextRef="#ctx0" brushRef="#br0" timeOffset="8602.1249">24240 5580 296 0,'7'13'112'0,"0"-5"-60"0,3 0-47 0,-6 5 24 15,3 6-12-15,-3 2 1 16,-1 13 6-16,-3 14 7 16,0 18-16-16,-3 0 5 0,-1 3 1 15,-3 0-3-15,0 8 0 16,0 5-8-16,3-3-4 16,1-5-3-16,6-8-3 15,4-13 1-15,4-8-1 0,3-13-7 16,0-6-3-16,0-7-3 15,0-6-2-15,0-2-6 16,1-9-1-16,-5-2-10 16,-6-2-5-16,-4-6 0 15,-4 5 2-15,-3 1 7 16,-3-1 2-16,6 0 30 16,-3-2 16-16,0 2 19 15,3 3 9-15,1-2-6 16,-1 2 0-16,1-3-15 15,3 3-5-15,7 0-6 16,7 3-2-16,4-1-4 16,6-2-1-16,15 0 6 15,10 0 2-15,8 0-6 16,3 0-2-16,3 0-3 0,4 0-1 16,0 0-6-16,0 0-1 15,-3-2-13-15,-4-1-2 16,-7 3-25-16,-14-3-8 15,-11 1-47-15,-14-27-112 32</inkml:trace>
  <inkml:trace contextRef="#ctx0" brushRef="#br0" timeOffset="8917.9803">24240 6064 392 0,'7'-5'145'0,"0"5"-78"0,0-5-67 15,0 5 29-15,0-3-5 16,4-2 3-16,-1-1-10 15,4 1-3-15,7 2-8 16,4 6-2-16,7-3 0 0,10 0-5 16,8 3 1-16,-5-3-9 15,12 2-4-15,-4 4-33 0,-4-6-13 16,-6-6-53 0,6 4-23-16,-10-4 2 15</inkml:trace>
  <inkml:trace contextRef="#ctx0" brushRef="#br0" timeOffset="9203.3792">24282 5562 400 0,'28'-6'151'0,"-7"-4"-82"0,-6 2-67 15,6 2 28-15,7 4-18 16,18-1-4-16,10-2-5 16,4 0 0-16,7 5-2 15,0 0-7-15,0 7-4 0,0-1-58 16,7 2-25-16,-7-8-70 15</inkml:trace>
</inkml:ink>
</file>

<file path=ppt/ink/ink1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C3C2FFF-BF04-4C02-BFA1-27872B531C27}" emma:medium="tactile" emma:mode="ink">
          <msink:context xmlns:msink="http://schemas.microsoft.com/ink/2010/main" type="inkDrawing" rotatedBoundingBox="16146,10521 17816,11355 17388,12213 15717,11379" hotPoints="16348,10646 17696,11544 17199,12119 15856,11139" semanticType="enclosure" shapeName="Quadrilateral"/>
        </emma:interpretation>
      </emma:emma>
    </inkml:annotationXML>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095">-508 472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traceGroup>
</inkml:ink>
</file>

<file path=ppt/ink/ink1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37.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0,'0'29'125,"0"-1"-109,0 1-1,57-1 1,-28-28 0,28 29 15,85 28-15,-142-28-1,343-1 63,-257 1-62,85-29 31,-29 57-32,58-29 48,-57-28-47,-115 29-1,30-29 1,-30 0 31,1 0-47,-1 0 31,29 0-15,-28 0 109,-1 0-110,29 0 1,-28 0 15,0 0 157,28-29-79,-29 29-78,1-28-15,-1 28 15,29 0 188,-28 0-157,-1 0-30</inkml:trace>
</inkml:ink>
</file>

<file path=ppt/ink/ink1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3.302"/>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33 0,'0'-29'250,"57"29"-234,29 0-16,0 0 15,-29 0 1,-29 0 0,1 0 15,28 0-16,0 0 1,-29 0 0,1 0-1,28 0 17,-28 0-17,28 0 1,-29 0-1,1 0 1,56 0 15,-56 0-15,0 0 0,28 0-1,-29 0 32,1 0-31,28 0-1,0 0 17,-29 0 77,1 0-93,-1 0 155,1 0 1</inkml:trace>
</inkml:ink>
</file>

<file path=ppt/ink/ink1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5.38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0,'57'0'157,"0"0"-142,-28 0 1,-1 0-16,58 57 16,-58-57-16,58 0 15,-57 0 1,28 0-1,0 0 1,-29 0 0,58 0-1,-58 0 1,1 0 15,0 0-15,28 0 15,-29 0 16,1 0-16,28 0 0,-29 0 1,1 0 15,28 0 31,-29 0-63,1 0 17</inkml:trace>
</inkml:ink>
</file>

<file path=ppt/ink/ink1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7.14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0,'29'0'125,"342"0"-62,-314 0-63,28 0 31,-56 0-31,56 0 16,1 0 15,-29 0-16,0 0 17,0 0-32,-28 0 15,-1 0 1,1 0 312</inkml:trace>
</inkml:ink>
</file>

<file path=ppt/ink/ink1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6:58.66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0,'57'0'172,"0"0"-157,0 0 1,29 0 0,-57 0-1,142 0 1,-143 0 0,58 0-1,0 0 1,-58 0-1,1 0 1,56 0-16,29 0 16,-56 0-1,-30 0 1,29 0 15</inkml:trace>
</inkml:ink>
</file>

<file path=ppt/ink/ink1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6:37:00.65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0,'29'0'203,"28"0"-187,-29 0-1,1 0 1,28 0 0,-29 0-16,1 0 15,28 0 1,-29 0 0,1 0-1,0 0-15,28 0 16,-29 0-1,1 0 17,28 0-17,-29 0 17,1 0-17,-1 0 16,1 0-15,-1 0 0,1 0-1,0 0 1,28 0 78</inkml:trace>
</inkml:ink>
</file>

<file path=ppt/ink/ink1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04.915"/>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B63EC789-41BA-4A91-8962-EB4EB341F971}" emma:medium="tactile" emma:mode="ink">
          <msink:context xmlns:msink="http://schemas.microsoft.com/ink/2010/main" type="inkDrawing" rotatedBoundingBox="13858,15618 29890,13602 30400,17655 14368,19671" semanticType="callout" shapeName="Other"/>
        </emma:interpretation>
      </emma:emma>
    </inkml:annotationXML>
    <inkml:trace contextRef="#ctx0" brushRef="#br0">0 3135 0,'31'0'235,"30"0"-235,0 0 15,62 0 16,-93 0-15,123 0 15,-122 0-15,30 0 0,-30 0 30,-1 0-14,1 0-1,-1 0-15,1 0 15,30 0-16,31 0 17,-61 0 15,30 0-16,-31 0-31,1 0 15,0 0 1,30 0 0,-31 0 15,1 0-15,30 0-1,-30 0 16,-1 0-15,32 0 15,-32 0-15,1 0 0,-1 0-1,32 0 1,-32 0 15,1 0-15,30 0-16,-30 0 15,-1 0 1,1 0 0,153 0-1,-154 0 16,31 0 1,-30 0-17,153 0 48,-154-30-32,31 30-15,-30 0-16,30 0 15,-30 0 1,61 0 31,-1 0-32,-60 0 1,61 0 15,61 0 1,-92 0-17,123 0 16,-154 0-31,93 0 32,-93 0-1,1 0-31,30 0 31,31 0-31,0 0 31,-1 0 16,-29 0-31,-32 0 15,31 0-15,62 0 15,-93 0-31,1 0 16,30 0-1,-30 0 1,-1 0 0,1 0-1,61 0 1,-61 0-16,60 0 15,-60 0 1,0 0 0,30 0-16,92 0 31,-92 0-15,0 0-1,0 0-15,-30 0 16,0 0-1,30 0 1,-31 0 0,62 0-1,-61 0 17,30 0-32,-30 0 31,-1 0-16,62 0 1,-61 0 0,-1 0-1,31 0-15,31 0 16,-31 0 15,-30 0-31,91 0 16,-91 0 15,30 0-31,-30 0 16,-1 0-1,1 0 1,30 0 0,62 0 15,-93 0-16,31 0 1,1 0 15,-1 0 1,0 0-17,-30 0 1,-1 0 15,1 0-31,61 0 31,30 0 1,-91 0-32,183 0 31,-183 0 0,-1 0-15,93 0-1,-1 0 17,-91 0-17,122 0 16,-62 0-31,-60 30 16,30-30 0,153 31-1,-91-31 1,-93 30 0,62-30-1,31 0 1,-93 0-1,31 0 1,1 0-16,-32 31 16,62-31 15,-61 0-15,-1 0-1,93 0 1,-93 0-1,31 0 1,-30 0-16,0 0 47,-1 0-47,31 0 16,-30 0-1,30 0 1,-30 0-1,91 0 1,-91 0 0,-1 0-1,93 0 17,-31 0-17,-62 0-15,123 0 31,-122 0-31,30 0 16,-30 0 0,-1 0-1,62 0 1,-61 0-16,-1 0 16,62 0-1,-61 0 1,-1 0-1,32 0 1,-32 0 31,1 0-31,30 0-1,0 0 16,-30 0-15,91 0 0,-61 0-1,92 0 17,-91 0-17,152 0 1,-184 0-1,1 0 48,61 0-47,-31 0-1,31 0-15,-62 0 16,32 0-1,-32 0-15,1 0 16,91 0 0,-91 0-1,61 0 1,-62 0-16,93 0 16,-93 0-1,154 0 1,-123 0-16,31 0 15,0 0 1,30 0 47,-91 0-63,61 0 15,-31 0 1,31 0-1,-62 0 1,184 0 15,-152 0-15,-1 0-16,0 0 16,0 0-16,31 0 15,-61 0-15,60 0 16,-29 0-1,-32 0 1,93 0 31,-62 0-31,-31 0 15,62 0 31,-61 0-46,214 0 15,-184 0-15,398 0 15,-367 61-15,214-30 15,-245-31-15,-30 0-1,30 0 157,-31 0-156,1 0-1,0 0 17,30 0-17,-31 0 16,1-31-15,61 1 0,-31-32 31,-61 32 15,31-1-46,-1-61-1,-30 62 1,31 30 0,-1-61 15,1-1-16,30-60 1,-30 91 0,-1-60 15,1 29-15,-31 1-1,31-61 1,30 61-1,-61-1 1,30 32 0,-30-31-1,31 30-15,-31-30 32,0 0-1,0 30-31,31-61 15,-1 92 1,-30-30 0,0-62-1,0 61-15,0-30 16,0 30 0,0 1-1,31-93 1,-31 93-1,0-32 1,0 32-16,0-31 16,0-31-1,0 61 1,0-30 0,-31 0-16,31 30 15,-61-61 1,61 62-1,-31-1 1,1 31 0,30-30-1,-31-1 1,1 0 0,-1 1-1,-30-1 1,-31-30-1,31 0 1,30 61 0,31-31 15,-122 1-15,91 30-1,-91-92 1,-1 0 15,93 61 0,-31 1 1,30 30-17,-91-61 1,60 30-1,32 31 1,-62 0 15,61 0-31,-60 0 32,60 0-17,-122 0 1,61 0-1,61 0 1,-60 0 0,-1 0-1,31 0 1,-1 0 0,-29 0-16,29 0 15,1 0 1,31 0-1,-1 0 1,-30 0 0,30 0-16,-30-31 31,0 31-31,0 0 16,-1 0-1,-91 0 1,123 0-1,-62 0 1,31 0 0,-62 0-1,62-30 1,0 30 0,0 0-16,-92 0 15,30 0 1,93 0-1,-62-31 1,31 1-16,0 30 16,-276-62 77,61 62-61,1-30-1,214 30-31,-62 0 31,62 0-15,-92 0 15,123 0-15,-123 0 31,91 0-32,-244 0 16,245 0 1,-61 0-17,61 0 17,30 0-17,-30 0 16,0 0 1,30 0-17,0 0 1,-30 0 0,31 0-1,-1 0-15,0 0 16,1 0-1,-31 0 1,30 0 0,-30 0-1,30 0 1,1 0 0,-32 0-1,32 0 1,-1 0 15,1 0 0,-32 0 1,32 0-1,-62 0 266,61 0-282,-30 0 17,0 0-17,0 0 251,30 0-251,-30 0 1,30 0 0</inkml:trace>
  </inkml:traceGroup>
</inkml:ink>
</file>

<file path=ppt/ink/ink1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7:02:13.203"/>
    </inkml:context>
    <inkml:brush xml:id="br0">
      <inkml:brushProperty name="width" value="0.1" units="cm"/>
      <inkml:brushProperty name="height" value="0.1" units="cm"/>
      <inkml:brushProperty name="color" value="#F4B183"/>
      <inkml:brushProperty name="fitToCurve" value="1"/>
    </inkml:brush>
  </inkml:definitions>
  <inkml:traceGroup>
    <inkml:annotationXML>
      <emma:emma xmlns:emma="http://www.w3.org/2003/04/emma" version="1.0">
        <emma:interpretation id="{0CF485EA-D8A8-4037-B60F-A604408D989D}" emma:medium="tactile" emma:mode="ink">
          <msink:context xmlns:msink="http://schemas.microsoft.com/ink/2010/main" type="inkDrawing" rotatedBoundingBox="12969,15104 20313,12932 21105,15611 13761,17783" semanticType="callout" shapeName="Other"/>
        </emma:interpretation>
      </emma:emma>
    </inkml:annotationXML>
    <inkml:trace contextRef="#ctx0" brushRef="#br0">718 3124 0,'-31'0'218,"1"0"-202,-32 0 15,32 0-15,-1 0 15,-30 0 0,30 0-31,-30 0 32,0 0-17,30 0 16,1 0-15,30-31 0,-61 31 31,30 0-32,0-30 1,1-32 203,30 1-204,0 0 1,0 30-1,0 1-15,0-1 16,0 1 0,0-32-1,0 32 17,0-1-1,0-30-16,0 30 17,0 1-17,0-1 1,0 1 0,0-1-16,0 0 15,0 1 1,0-31-1,0 30 1,0 0 15,-31-60 1,31 60-17,0-61 16,0 31 1,-61-61-17,61 91 1,0-30 0,0-62 30,0 93-30,0-62 15,0 31 1,0 30-17,0-30 16,0 30-31,0-61 32,0 31-1,31-31 0,-31 62 0,30-93 1,-30 93-17,0-1 32,0 1-47,0-32 31,0 32-15,31-1 0,-1 31-1,-30-30 17,0-1 30,0 0 1,31-60-17,0 60 1,-1 0-15,-30 1-1,61-1 16,-30 1-16,30 30 31,-30-31-46,-1 0 15,32 31 16,29-61-16,32 61 1,-31 0-17,-31 0 17,31 0-17,-62 0 1,62 0-1,-61 0 1,213 0 15,-213 0-15,61 0 0,-62 0 15,1 0-16,30 0 1,-30 0 0,-1 0-1,1 0-15,30 0 32,-30 0-17,-1 0 1,32 0 15,-32 0-15,93 0 46,30 0 1,-123 0-48,123 0 48,153 92-32,92-92-15,0 92-1,-306-92 1,-62 0 15,62 30 47,-31-30-31,1 0-31,213 31 78,-244-31-94,-1 0 15,31 0 32,1 0-31,182 0 46,-213 0-31,30 0-15,-30 0-16,-1 0 16,124-61 15,-1 61 0,153 0 32,-245-31-48,-31 31 17,1 0-1,91-30-16,-91-1 17,30 31-17,0-61-15,-30 30 32,30 31-17,0-30 1,1 30-1,-32 0 1,31-31 15,1 31-15,-32 0-16,93-61 16,-62 30-1,0 31 1,0 0-1,0-30 17,-30 30-17,91 0 1,-91 0 0,30-62-1,0 62 32,-30 0-31,0 0 46,60 0 94,-60 0-156,0 0 16,30 0 0,-31 0 171,1 0 110,30 0-266,-30 0 157,-1 0-141</inkml:trace>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54.5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2FE399A-D14D-430A-80B8-1AB9A1844E18}" emma:medium="tactile" emma:mode="ink">
          <msink:context xmlns:msink="http://schemas.microsoft.com/ink/2010/main" type="inkDrawing" rotatedBoundingBox="4449,12711 29605,12141 29612,12456 4456,13026" semanticType="underline" shapeName="Other">
            <msink:sourceLink direction="with" ref="{659A2FBF-6E20-4690-BAB6-CE7A0ED2C1C9}"/>
          </msink:context>
        </emma:interpretation>
      </emma:emma>
    </inkml:annotationXML>
    <inkml:trace contextRef="#ctx0" brushRef="#br0">24 437 40 0,'0'-4'16'0,"0"4"-8"0,0-7-3 0,0 7 8 16,0 0-3-16,0 0 2 15,-4 0 4-15,-1 0 4 16,1 0 5-16,-1 0 2 16,1 0-6-16,-1 0 0 15,1 7-8-15,0-3-3 16,4-4-5-16,0 0-2 0,0 0 1 15,0 0-2-15,8 4-2 16,1-4 3-16,9 0 2 16,0 0-7-16,8 0 0 15,1 0 2-15,-5 3-2 16,0 1 1-16,0 0 3 16,0 3 1-16,-4 0-1 15,-1 1 1-15,5-1-2 16,-4 4 2-16,4-7-2 15,-4 0 2-15,4 3 2 16,4-3 4-16,1-1-2 16,-1 1 1-16,1 0-3 15,-1-4 2-15,5 0-4 16,0 0 0-16,5 0 1 16,-1-4 0-16,5 0-2 15,4 1 1-15,0 3-2 16,-4-4-1-16,0 4 1 0,-5 0-1 15,0 0 2-15,-4-4 1 16,4 1-4-16,-4-1 1 16,5 4 2-16,-1-4 3 15,-4 4 2-15,4-7 3 16,-4 3-5-16,5 4-1 16,-1 0-2-16,0-4-2 15,9 1 1-15,5-1-1 16,-5 0 0-16,-4 4 0 15,-5 0 0-15,1 0 2 16,-1 0 3-16,-4 0 2 0,0 0-3 16,-5 0-3-1,14 4 2-15,-5-4 0 0,-4 4-1 16,0-1-2-16,0 5-2 16,0 3 1-16,0-4 3 15,0 1 1-15,4 3-1 16,1 0-2-16,3 0 3 15,6 3 2-15,-6-3-4 16,6-3-1-16,-6-1 0 16,-3 1 2-16,-1-1-3 15,0 4 0-15,1-4 1 16,-1 1 2-16,0-1-1 16,1 0-1-16,-1 1 1 15,5-5-1-15,-1 1 0 16,1 0 0-16,9 0 0 0,4 3 2 15,0-7-1-15,-5 0-1 16,-3 0 1-16,-1 0-1 16,-4 0 0-16,-5 0 2 15,5 0-1-15,-1 0 2 16,10 0 0-16,0 0 3 16,-1 0-1-16,1 0 2 15,-1-7-4-15,5 3-2 16,9 0 0-16,-4 0-1 15,-5 1 0-15,-5-1 0 16,-4 0-3-16,-4 1 2 16,-4 3 1-16,3 0 2 15,1 0-1-15,-5 0 2 0,1 3-4 16,-1 1 0-16,-4-4 1 16,4 0 0-16,-4 0 0 15,0 0 2-15,0 0 1 16,0 0 1-16,4 0-5 15,5 0 1-15,-5-4-2 16,-4 1 0-16,0-1 2 16,-4 0 0-16,-1-3 0 15,1 3 0-15,-1 1 0 16,1-1 2-16,-5-3-3 16,18 3 0-1,-1 4 1-15,1 0 0 16,-5 0 0-16,1 0 0 15,4 0 0-15,-1 0 0 0,1 4 0 16,9 3 4-16,4-7 5 16,-5 0-3-16,-4 0-1 15,-4 0-2-15,0-7 0 16,-5 7 0-16,1 0 1 16,-1 0-5-16,0 0 1 15,-4 7 0-15,0-7 2 16,0 0-1-16,4 0-1 15,1 0 1-15,4 0 1 16,-1 0-3-16,1 0 0 16,4 0 1-16,5 0 2 15,-5-7-1-15,-4 3 2 0,-1 0-2 16,-3 4-1 0,4 0 1-16,-5 0 1 0,0 0-3 15,1-3 0-15,-5 3 3 16,-1 0 1-16,6 0 3 15,-1-4 1-15,5 0-6 16,0 4 0-16,4-3-1 16,4-1 0-16,5 0-3 15,-4 0 2-15,-5 1 1 16,0-1 2-16,-4 0 1 16,-5 1 1-16,10-1 2 15,-1-3 1-15,-4 7-3 16,-1 0-1-16,5 0-1 15,1-4 1-15,3 4-2 16,1-4 2-16,4 1-2 0,9-1-1 16,-9 0 3-16,-5 4 0 15,1-3-1-15,-5-1 1 16,0 4-2-16,0 0 2 16,-4 0-2-16,4 0-1 15,5 0-2-15,4 0 1 16,0 0 1-16,4 0 2 15,5 0-3-15,-9 0 0 16,0 0 3-16,-4 0 1 16,-5 0-4-16,5 0-1 15,-1 4 1-15,-4-4 2 0,5 0-2 16,0-4 0-16,4 0 3 16,8 1 3-16,-8-1-7 15,9 0 0-15,-4 1 0 16,-5-1 3-16,-5 4 0 15,1 0 2-15,-9-4-4 16,8 4 0-16,1 0 1 16,-1-7 0-16,1 7 0 15,4-4 2-15,4 0-1 16,5 1 2-16,0-1-2 16,-4 0 2-16,-5 1 0 15,0-1 3-15,-5-3-3 16,1 3-2-16,4 0 0 15,0 1-1-15,-5-1 0 16,5 0 2-16,5-3-3 0,-1 3 0 16,14 1 1-16,-9-1 0 15,-5 4 0-15,-4 0 0 16,0-4 0-16,0 1 2 16,0 3-1-16,0-4 2 15,0 0-2-15,5 4-1 16,-1-4 1-16,0 4-1 15,10-7 0-15,-5 0 2 16,-5 3-3-16,0 0 0 16,-4-3 1-16,0 3 0 15,0 4 0-15,-4 0 0 16,0 4 0-16,4 3 2 0,4-14-3 16,1 7 0-16,3 7 1 15,1-7 2-15,-9 0-1 16,0 0-1-16,-4 0 1 15,-1 0-1-15,5-7 0 16,0 18 0-16,0-15 0 16,0-3 2-16,5 3-1 15,4 4 2-15,0 0-4 16,4 0 0-16,-9 0 1 16,1 0 2-16,-5 4-1 15,-5-4-1-15,1 0-2 16,-1 15 1-16,1-8 1 15,0-3 0-15,4 3 0 16,4-3 0-16,0 0 0 16,1-1 0-16,-1-3 0 15,-4 4 0-15,-4 3 2 0,-5-3 1 16,0-4-4-16,-4 0-1 16,0 0 1-16,4 7 0 15,-4-7 1-15,-1 0 0 16,6 0-3-16,-6 0 2 15,1 0 1-15,4 4 2 16,1-4-1-16,-1 0-1 16,4 0 1-16,-4 0-1 15,-4 0 0-15,0 0 2 16,0-4-1-16,-5-3-1 16,5 3-2-16,4 4 1 0,5-3 1 15,-1-1 2-15,5 0-3 16,5 4 0-16,-1-3 1 15,5-5 2-15,-9 4-1 16,4 4-1-16,-4-3-2 16,-4 3 1-16,4-4 1 15,0 8 2-15,-9-4 1 16,0 0 1-16,5-8-7 16,-1 1 0-16,1 3 3 15,0-3 2-15,-5 3-3 16,0 1 1-16,0-5 0 15,-4 1 0-15,0-4 0 16,-1 4 2-16,-3 3-3 16,-1-4 0-16,0 8 1 15,5-11 2-15,0 4-3 0,0 0 0 16,-1-1 1-16,6 1 2 16,3 0-1-16,1 3-1 15,-1-3-2-15,10-1 1 16,-5 5 1-16,4-1 2 15,-4 0-1-15,-4 0-1 16,4 1-2-16,0 3 1 16,4 0 1-16,5-4 2 15,4 4-1-15,1 0-1 16,3 0 1-16,1 4-1 16,-9-1-3-16,0-6 2 15,4-1-1-15,0 8 0 0,1-1 2 16,-1-3 2-16,4 0-1 15,1 0-1-15,13 4 1 16,-13 0-1-16,-5-4 0 16,-9 7 0-16,5 4-3 15,-9-7 2-15,0-4 1 16,5 4 0-16,-1 3 0 16,9-3 2-16,-4-4-1 15,9 0-1-15,-9 0 1 16,0 0-1-16,-9 3-3 15,0 1 2-15,0-4 1 16,0 0 2-16,0 0-1 16,9 0-1-16,-1-4 1 15,6 1-1-15,-1-1-3 0,0 4 2 16,0 4 1-16,-8-8 2 16,-1-3-1-16,1 3-1 15,4 0 1-15,4-7-1 16,4 8-3-16,6-5 2 15,-1 1 1-15,0 3 0 16,-5-3 0-16,-3-1 2 16,-5-3-1-16,8 8 2 15,-8-5-4-15,4 1 0 16,5-4 1-16,0 4 2 16,-1-4-3-16,-3 3-2 0,-6-10 4 15,-3 10 1-15,-1-3 0 16,1 4 1-16,4-4-4 15,-5-7-2-15,5 10 2 16,0 1 0-16,4-1 3 16,0 5 1-16,-4-1-1 15,0 0-2-15,-9 1 1 16,0-1-1-16,0 4-3 16,0-4 2-16,0 1 1 15,4-1 0-15,10 4 0 16,-1-7 2-16,0 7-1 15,5 0 2-15,-5 0-4 16,-8-4 0-16,-1 4 1 16,0 0 0-16,5-4-3 15,-4 4 0-15,3 0 4 0,10 0 1 16,4 0-3-16,-4 0-1 16,-5 4 1-16,0-4 2 15,-4 0 0-15,-4 11 2 16,8-11-4-16,0 4 0 15,5-1 1-15,4 1 2 16,0-4-1-16,0 7-1 16,-4 1-2-16,-5-8 1 15,-17 0 3-15,17 3 1 16,5-3-4-16,-1 8 1 16,14-8 0-16,-4 0 0 15,-1 3 0-15,1-3 0 16,-10 0-3-16,1 0 2 0,-5 4 1 15,10-8 2-15,-1 4-1 16,9 4-1-16,4 0-2 16,0 0 1-16,-8-4 1 15,-5 11 0-15,-22-4 2 16,26 0 3-16,-8 4 0 16,4-3 2-16,5-5-6 15,4 1-1-15,0-4 0 16,-9 0 2-16,-5 7-1 15,-3-7 2-15,-14 0-4 16,17 8 0-16,-3-5 1 16,3 1 2-16,5 0-1 15,0-4 2-15,-8-4-2 16,3 4-1-16,-8-4-2 16,-4 1 1-16,-5 3 1 15,0 0 0-15,0 0 0 0,0-8 0 16,4 8 0-16,5 0 2 15,0 0-3-15,0-3 0 16,-9-1 1-16,-5 0 0 16,-8 4 2-16,-5 0 1 15,-4-3-1-15,-9 3 1 16,-4 0-2-16,-5 0 2 16,-4 0-7-16,-9 0-1 15,0 0-12-15,-4 7-39 16,-23-3-3-16,-26-4-106 15</inkml:trace>
  </inkml:traceGroup>
</inkml:ink>
</file>

<file path=ppt/ink/ink2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0.02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0 501 0,'38'0'31,"1"0"-15,-1 0-16,1 0 15,37-77-15,-37 77 16,-1 0 0,1 0-1,38 0 1,-39 0-16,1 0 15,76 0-15,-76 0 16,115 0-16,-77 0 16,77 0-16,38 0 15,-76 0-15,37 0 16,40 0-16,-116 0 16,77 0-16,-39 0 15,-38-39-15,77 39 16,0 0-1,-77 0-15,39 0 16,37 0-16,78 0 16,-115 0-16,115 0 15,-77 0-15,77 0 16,-77 0-16,192 0 16,-38 0-1,-77 0-15,0 0 16,-39 0-16,-77 0 15,78 0 1,-39 0 0,-39 0-1,-76 0-15,153 0 16,-115 0-16,77 0 16,77 0-16,77 0 15,-39 0-15,-38-77 16,0 77-1,115 0-15,-38 0 16,-77 0-16,-115 0 0,115 0 16,-39 0-16,-76 0 15,-1-38-15,0-1 16,-38 39-16,39 0 16,-39 0-1,269 0 1,-115 0-16,-38 0 15,37 0-15,78 0 0,-77 0 16,0 0-16,-38 0 16,37 0-16,-153 0 15,154 0-15,-115 0 16,-1-38-16,78 38 16,-39 0-16,77 0 15,-39 0 1,-38 0-16,38 0 15,-38 0-15,-38 0 16,-39-39-16,-39 39 16,78 0-16,-78 0 15,1 0-15,76-38 16,-76 38 0,37 0 15,-37 0-31,-1 0 15,1 0-15,76-39 16,-76 1 0,-1-1 62,1 39-63,-1 0-15,1 0 32,-1 0 46,1 0 47,-39 39-94,0-1 0,38 39 297,1-38-312</inkml:trace>
</inkml:ink>
</file>

<file path=ppt/ink/ink2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2.48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0 537 0,'126'-77'94,"126"77"-78,-63 0-16,63 0 15,0 0-15,63 0 16,-189 0-16,126 0 16,-63 0-16,0 0 15,63 0-15,-126 0 16,63-77-16,63 77 15,-126 0-15,252 0 16,-63 0-16,63 0 16,-126 0-16,-63 0 15,63 0-15,-189 0 16,63 0-16,0 0 16,-63 0-1,63 0-15,-63 0 16,63 0-16,189 0 15,126 0 17,-315 0-32,567 0 15,-189 0-15,378 0 16,-567 0 0,-252 0-16,126 0 15,-126 0 48,63 0-48,63-153-15,-63 153 16,-63 0 0,0 0-16,0-77 15,63 77 157,-63 0-156,0 0-1,63 0 1,-63 0 0,0 0-16,0 0 15,0 0-15,0 0 16,0 0-16,0-77 15,63 77-15,-63 0 16,0 0 0,-63-77-16,126 77 47</inkml:trace>
</inkml:ink>
</file>

<file path=ppt/ink/ink2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5.00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0,'39'0'203,"-1"0"-187,1 0-16,38 0 15,-39 0-15,1 0 16,-1 0-16,39 0 16,-38 0 109,-1 0 62,1 0-171,38 0-1,-39 0-15,1 0 32,38 0 124</inkml:trace>
</inkml:ink>
</file>

<file path=ppt/ink/ink2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6.59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0,'38'0'0,"1"0"16,38 0-1,0 0-15,-39 0 16,77 0-16,-76 0 15,38 0 1,0 0 0,-39 0-1,39 0 1,-38 0 15,-1 0-31,1 0 31,-1 0-15,1 0 15,-1 0-15,1 0 31,38 0-32,-39 0 1,1 0-16,38 0 31</inkml:trace>
</inkml:ink>
</file>

<file path=ppt/ink/ink2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38.25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0,'39'0'79,"115"0"-48,-116 0-31,39 0 15,0 0-15,-38 0 0,38 0 16,0 0-16,-39 0 16,39 0-16,-38 0 15,-1 0-15,39 0 16,0 0-16,-38 0 16,-1 0-16,0 0 31,1 0 0</inkml:trace>
</inkml:ink>
</file>

<file path=ppt/ink/ink2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2.02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0,'77'0'16,"-39"0"93,1 0-78,-1 0-15,39 0 0,-38 0-16,76 0 31,-38 0-16,39 0 1,-1 0 0,-38 0-1,-38 0 17,-1-39-32</inkml:trace>
</inkml:ink>
</file>

<file path=ppt/ink/ink2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3.49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38 0,'39'-38'109,"38"38"-93,38 0-16,-77 0 16,39 0-16,0 0 15,-38 0 1,-1 0 0,39 0 77</inkml:trace>
</inkml:ink>
</file>

<file path=ppt/ink/ink2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8:59:45.35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0,'115'0'204,"39"0"-189,-116 0-15,1 0 0,38 0 16,-39 0-16,1 0 15,-1 0 17,39 0-1</inkml:trace>
</inkml:ink>
</file>

<file path=ppt/ink/ink2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19.52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55 0,'39'0'250,"-1"0"-250,78 0 15,-78 0 1,1 0-16,38 0 16,-39 0-1,1 0-15,38 0 16,-39 0-1,1 0-15,38 0 32,-39 0-1,1 0-15,-1 0-1,0 0-15,1 0 16,-1 0-1,1 0 1,38 0 15,-39 0 1,1 0-17,38 0 32,-39 0-31,1 0 15,-1 0 78,39 0 1516,-38 0-1265,-1 0-345,1 38 1,-1 1 0,1-39-1,38 38 1,-39-38 78,1 0-48</inkml:trace>
</inkml:ink>
</file>

<file path=ppt/ink/ink2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1.68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0,'39'-38'93,"-1"38"-93,1 0 16,38 0 0,-39 0-16,39 0 15,38 0-15,-38 0 16,0 0-16,0 0 16,0 0-16,0 0 15,-38 0-15,38 0 31,-39 0-31,1 0 32,-1 0-32,39 0 47,-38 0-47,-1 0 31,39 0-31,-38 0 31,-1 0 0,1 0 110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5.20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-2 148 40 0,'0'0'16'0,"-5"3"-8"0,5-3 1 16,0 0 11-16,0 0-2 15,0 0 1-15,0 0-6 16,0 0-3-16,0 0-1 15,0 0-1-15,0 0 0 16,0 0 0-16,0 0-2 16,0 0-1-16,0 0 3 15,5 4 3-15,-5-4 0 16,0 0 1-16,4 0 0 16,5 0 0-16,0 0-6 15,0 0 0-15,4 0 4 0,0 0-2 16,0 0 1-16,5 0-3 0,0 0-1 15,8-4-1-15,10 1 2 16,-5-1 6-16,-1 0 2 16,1 1-3-16,5-1-1 15,-5 0-2-15,0 1 2 16,8-5 1-16,1 8 1 16,-5-3-2-16,5 3-1 15,0-12-5-15,0 5-1 16,-1 7 1-16,6 0 0 15,-6-7 0-15,14 7 2 0,-4 0 1 16,0 0 1-16,-5 0-7 16,0 0 0-16,0 3 3 15,-4 1 2-15,4 0-5 16,-4-1 0 0,-1 1-1-16,10-4 2 0,4 0 1 15,5 0 3-15,3 0 1 16,10-4 1-16,-5 4-4 15,-4 0-1-15,-4 0-1 16,-1 0-2-16,-4 4 1 16,0 0 1-16,0 0 1 15,4-1 1-15,1 5 0 16,-1-8 0-16,10 0 2 16,-6-8 3-16,1 5-2 15,-4 3-2-15,-1-4 0 0,1 4 1 16,-5 0-3-16,8 0-2 15,1 0-3-15,9 0 1 16,0 0 1-16,-1 0 2 16,1 0 1-16,-5 0 1 15,5 0 0-15,0 0 2 16,-1 0-5-16,10 0-3 16,4 0 1-16,0-4 2 15,-5 4 0-15,5 0-1 16,-4 0 1-16,-1 0-1 15,9-7 2-15,1 3 3 0,4 4-2 16,-1 0 0-16,1 0-3 16,-5 0-1-16,-4 4 3 15,0-8 1-15,5 0-1 16,3 1-2-16,-3-1-2 16,-1 0 1-16,-4 4 3 15,-4-3 3-15,3-1-4 16,-7 0-3-16,-1-7 1 15,4 4 2-15,-4 0-2 16,0 3 0-16,-8 0 3 16,-6 1 3-16,-3-1-2 15,8 0 0-15,-8 1-1 16,-5 3 1-16,-5 0-2 16,-8-4-1-16,-5 4-2 15,-8-4 1-15,-5 4 3 16,-4-4 1-16,-1 1-1 0,-4 3-2 15,-4 7-19 1,0-14-32-16,-4-4-15 16</inkml:trace>
</inkml:ink>
</file>

<file path=ppt/ink/ink3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00:23.97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77 0,'38'0'125,"78"0"-125,-39 0 16,38 0-16,-38 0 15,39 0-15,-39 0 16,-39 0-16,39 0 16,-38 0-16,-1 0 15,39 0-15,-38 0 16,-1 0 0,1 0-1,37 0 1,-37 0-1,-1 0 1,39 0-16,-38 0 16,-1 0-16,1 0 15,76-39-15,-115 1 16,39 38 62,38 0-47</inkml:trace>
</inkml:ink>
</file>

<file path=ppt/ink/ink3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23.87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33 0,'29'29'234,"60"-29"-218,-59 0-16,29 0 15,0 0-15,0 0 16,0 0 15,-30 0 0,1 0 1,-1 0-17,31 0 16,-31 0-15,1 0 31,29 0-16,-30 0-15,30 0-1,-29-29 48,-1 29-32,1 0 16,-1 0 203,1-30-203,-1 30 31,1 0-47,0 0 16</inkml:trace>
</inkml:ink>
</file>

<file path=ppt/ink/ink3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0:31.201"/>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40 0,'29'0'172,"30"0"-157,-29 0 1,58 0 0,-58-29-16,58 29 15,-58 0-15,29 0 16,-29 0-16,-1 0 15,1 0 1,-1 0-16,30 0 16,-29 0-1,-1 0 17,30 0-17,-29 0 1,0 0 93,-1 0-62</inkml:trace>
</inkml:ink>
</file>

<file path=ppt/ink/ink3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19:31:09.736"/>
    </inkml:context>
    <inkml:brush xml:id="br0">
      <inkml:brushProperty name="width" value="0.5" units="cm"/>
      <inkml:brushProperty name="height" value="1" units="cm"/>
      <inkml:brushProperty name="color" value="#FF7321"/>
      <inkml:brushProperty name="tip" value="rectangle"/>
      <inkml:brushProperty name="rasterOp" value="maskPen"/>
      <inkml:brushProperty name="fitToCurve" value="1"/>
    </inkml:brush>
  </inkml:definitions>
  <inkml:trace contextRef="#ctx0" brushRef="#br0">0 29 0,'59'0'94,"-30"0"-79,1 0-15,59 0 16,-30 0-16,-30 0 15,30 0-15,0 0 16,0 0 0,-29 0-1,-1 0-15,1 0 16,29 0 0,-29 0-1,-1 0 16,30 0 16,-29 0-15,-1 0-17,1 0 1,-1 0 15,1 0-15,-1 0 15,1 0-15,29 0-1,-30 0 1,1 0 15,-30-29-15</inkml:trace>
</inkml:ink>
</file>

<file path=ppt/ink/ink3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0.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0,'24'0'188,"24"0"-188,-24 0 16,0 0-1,48 0-15,-24 0 16,48 0-1,-72 0-15,23 0 16,-23 0-16,0 0 47,24 0-31,-24 0-16,0 0 46,0 0 1</inkml:trace>
</inkml:ink>
</file>

<file path=ppt/ink/ink3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4.623"/>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0,'24'0'125,"0"0"-110,48 0-15,-24 24 16,0-24-16,0 24 16,24-24-16,-49 0 15,25 48 1,-24-24 0,0-24-16,0 0 15,0 0-15,24 0 16,0 0-1,24 0-15,-48 24 16,0-24 0,24 0-16,0 0 31,-24 0-31,48 24 16,-48-24-1,23 0-15,-23 0 31,24 48-15,0-48 0,-24 0-16,0 0 15,48 0-15,-48 0 32</inkml:trace>
</inkml:ink>
</file>

<file path=ppt/ink/ink36.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7.17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28 0,'0'-24'157,"48"24"-142,48 0-15,-25 0 16,-23 0-16,24 0 16,-48 0-1,0 0-15,0 0 16,24 0-16,-24 0 15,72 0 1,-72 0 0,0 0-16,48 0 15,-48 0 17,24 0-32,-24 0 15,-1 0 1,1 0-1,0 0 1,0 0 0,0 0-1,0 0-15,24 0 16,-24 0 0,0 0-1,24 0 32,-24 0-16,0 0 32,0 0 187,24 0-235</inkml:trace>
</inkml:ink>
</file>

<file path=ppt/ink/ink37.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09.21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0 291 0,'71'-48'63,"-23"24"-48,0 24 1,0-24-16,0 0 16,0 0-1,-24 24-15,-24-24 16,48 24-16,0 0 15,-24-24-15,24 24 16,-24 0-16,0 0 16,24 0-16,-24 0 15,24-24-15,-25 0 16,1 24-16,0 0 16,0 0-16,24 0 15,-24 0-15,0 0 16,0 0-1,24 0 1,-24 0 0,0-24-16,24 24 31,-24 0-15,0 0 15,0 0-16,0-24 1,0 24 78,0 0-47,0 0 0,0 24-47,24 0 15,-24 0 16,0 24 32,-24-24 62</inkml:trace>
</inkml:ink>
</file>

<file path=ppt/ink/ink3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11.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0 0,'24'0'93,"-1"0"-61,25 0-32,-24 0 31,0 0-31,48 0 15,-48 0-15,0 0 16,48 0-16,-48 0 16,24 0-1,-24 0-15,0 0 16,0 0-16,24 0 16,0 0-1,0 0-15,-24 0 16,-1 0-1,49 0-15,-48 0 16,0 0 15,24 0-15,-24 0-16,24 0 16,0 0-16,-24 0 15,0 0 16,24 0 1,-24 0-32,0 0 31,0 0-15,0 0 30,0 0-14,0 0-1,0 0 16,24 0-16,-24 0-15</inkml:trace>
</inkml:ink>
</file>

<file path=ppt/ink/ink3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2.36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0,'48'0'63,"0"0"-48,-24 0-15,0 0 16,24 0-16,-24 0 0,24 0 15,-24 0 1,0 0-16,24 24 16,-24-24-16,0 0 15,0 0-15,23 0 16,-23 0-16,0 0 16,24 0-1,-24 0 1,0 0-16,0 0 31,24 0 32</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1:26.63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1 100 0,'4'0'38'0,"1"15"-20"0,-1-8-12 16,-4-7 9-16,9 4 0 15,-5-1 1-15,5 5 5 16,0-5 3-16,0 1 1 16,0 0 2-16,-1-1-15 15,1 1 2-15,0 0 2 0,9-4-2 16,8 0 2-16,-4 3-5 15,5 1-1-15,-1 0 0 0,5 0 1 16,-4-1-3-16,8-3 0 16,5 0-1-1,4 4 1-15,0-4 4 0,5 0 3 16,8 0-4-16,5 0-1 16,13-4-2-16,-4 4 2 15,0 0-1-15,4 0 0 16,-5-3-1-16,5-1 0 15,5 0-2-15,4 4-1 16,9-4-1-16,-5 1 0 16,5-1 2-16,-5 0 1 15,5 1-1-15,8-1-1 0,5 0-3 16,-4 1 1-16,-5-5 0 16,0 5 1-16,-8-1-2 15,-1 0-2-15,5 4 3 16,4 0 2-16,0-3 2 15,-8 3 1-15,-1-4-4 16,-4 4-1-16,-5 0 1 16,1 0 2-16,8 0 1 15,1 0 1-15,-1-4-4 16,-4 4-3-16,-5 0 0 16,5 0 1-16,-9 0-1 15,5 0-1-15,13-3 1 16,-5-1-1-16,0 0 0 0,-4 1 2 15,0 3-1-15,-9 0-1 16,0 0 1-16,-4 0-1 16,4 0 0-16,9 0 2 15,4 0 1-15,1 0 1 16,-5 0 0-16,-5 0 0 16,5 3 0-16,-9 1 0 15,5 0 2-15,8 3 1 16,1-3-3-16,-10-4-3 15,-8 3 0-15,-5 1 1 16,-9-4 1-16,-4 0 3 16,-4 0-1-16,-5 4 2 15,-4-4 0-15,-9 0 1 16,-5 3-4-16,-4 5-1 0,-4-8-1 16,-5 3 1-16,-4-3-2 15,0 0-1-15,-5 0 1 16,-4 0 1-16,0 0-3 15,0 0-2-15,0 0 2 16,0 0 2-16,0 0-11 16,0 0-3-16,0 0-5 15,0 0-2-15,0 0-15 16,0 0-5-16,-8 0-146 16,-6-14 19-1</inkml:trace>
</inkml:ink>
</file>

<file path=ppt/ink/ink40.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4.487"/>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0,'48'0'125,"-24"0"-109,24 0-16,0 0 16,0 0-16,-24 0 15,47 0-15,-47 0 16,24 0-16,-24 0 15,0 0-15,24 0 16,0 0-16,0 0 16,0 0-1,0 0-15,0 0 32,-24 0-17,0 0-15,0 0 16,0 0-16,0 0 15,0 0 1,0 0 0,0 0-1,-1 0-15,1 0 16,0 0 15,24 0-15,-24 0-1,0 0 1,0 0-16,24 0 16,-24 0 31</inkml:trace>
</inkml:ink>
</file>

<file path=ppt/ink/ink41.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0:10:27.23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0 0 0,'48'0'265,"-24"0"-249,0 0 0,0 0-1,0 0 1,0 0-1,0 0 1,0 0 15,24 0 1,-24 0-17,0 0 95,24 0-95,-24 0 16,0 0 79,0 0-95,-1 0 17,1 0 30</inkml:trace>
</inkml:ink>
</file>

<file path=ppt/ink/ink42.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0.902"/>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0 0,'0'24'94,"24"0"-16,71 24-62,25 0-1,-72-48-15,0 23 16,-24-23 0,96 24-1,-72-24-15,-24 0 16,48 0 0,-48 0-1,0 0 1,0 0-16,0 0 15,-1 0-15,1 0 16,0 0-16,24 0 16,-24 0-1,0 0 17,24 0 77,-24 0-47,0 0-46,0 0 0,0 0-1,0 0 1,0 0 78,0 0 265,24 0-281</inkml:trace>
</inkml:ink>
</file>

<file path=ppt/ink/ink43.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2:42.783"/>
    </inkml:context>
    <inkml:brush xml:id="br0">
      <inkml:brushProperty name="width" value="0.5" units="cm"/>
      <inkml:brushProperty name="height" value="1" units="cm"/>
      <inkml:brushProperty name="color" value="#00FF00"/>
      <inkml:brushProperty name="tip" value="rectangle"/>
      <inkml:brushProperty name="rasterOp" value="maskPen"/>
      <inkml:brushProperty name="fitToCurve" value="1"/>
    </inkml:brush>
  </inkml:definitions>
  <inkml:trace contextRef="#ctx0" brushRef="#br0">0 49 0,'24'-48'187,"71"48"-156,-47 0-31,0 0 16,-24 0 0,0 0-16,0 0 15,24 0-15,-24 0 31,0 0-31,24 0 32,-24 0-17,0 0-15,0 0 0,0 0 16,24 0 0,-24 0-16,24 0 15,-24 0 1,0 0-1,23 0 32,-23 0 0,0 0 0</inkml:trace>
</inkml:ink>
</file>

<file path=ppt/ink/ink44.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3:25:35.733"/>
    </inkml:context>
    <inkml:brush xml:id="br0">
      <inkml:brushProperty name="width" value="0.05292" units="cm"/>
      <inkml:brushProperty name="height" value="0.05292" units="cm"/>
      <inkml:brushProperty name="color" value="#00B0F0"/>
    </inkml:brush>
  </inkml:definitions>
  <inkml:trace contextRef="#ctx0" brushRef="#br0">17974 4004 0,'600'-70'609</inkml:trace>
</inkml:ink>
</file>

<file path=ppt/ink/ink5.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5T21:52:12.552"/>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1821 146 0,'0'22'172,"-22"-22"-172,-44 0 15,22 0-15,0 0 16,-1-22-16,1 22 16,0-22-16,0 22 15,0 0-15,0-23 16,-1-21-16,1 44 16,22 0-16,-44-22 15,44 22-15,0 0 16,-22-22-16,-1 22 15,23 0-15,-44 0 16,44 0-16,-44 0 16,44 0-16,-23 0 15,23 0-15,-66 0 16,44 0 0,22 0-16,0 0 31,-23 0-16,23 0 1,-22 0 0,-22 0-1,44 0 1,0 0 0,0 0-16,-23 0 15,23 44-15,-22-22 47,22-22-31,-22 22-1,22 1 1,0-1 15,0 0-31,22 0 16,0 0 15,-22 0-31,0-22 31,22 22-15,-23 0 0,1 0-1,22 0 1,-22 0-1,22 1 17,0-1-17,-22 22 1,22-22 15,0 22-15,0-22-1,0 0-15,0 0 16,0 0 0,0 0-16,0 1 15,0-1 1,0 22 0,0-22-1,0 0-15,0 22 31,0-22-15,0 0 0,0 0 15,0 23-15,0-23-1,22 0-15,-22 22 31,22-22-15,0 22-16,1 0 31,-23-22-15,44 1 0,-22-1-1,-22 0 1,22 22-16,22-22 15,-22 0 1,0 0 0,0 0-16,0-22 15,0 0-15,23 22 16,-45 0-16,66 23 16,-44-23-1,44-22-15,-22 22 16,1-22-16,-1 22 15,-22-22-15,22 0 16,0 0-16,0 44 16,-22-44-16,1 0 15,-1 0-15,66 22 16,-66-22-16,0 0 16,22 0-16,1 0 15,-1 22-15,0-22 16,-22 0-16,66 0 15,-21 44-15,-1-44 16,22 0-16,45 45 16,-89-45-16,22 0 15,45 22-15,-89-22 16,44 0-16,-44 0 16,44 22-16,-22-22 15,1 0-15,-1 0 16,0 0-16,133 22 15,-111-22-15,66 0 16,23 66-16,-22-66 16,43 44-1,-65-22-15,-23-22 0,0 0 16,-21 22 0,-23-22-16,22 0 15,0 23-15,-21-1 16,-1-22-16,66 0 15,-44 0-15,67 0 16,-1 22-16,-21 0 16,66-22-16,-111 0 15,66 0-15,-21 0 16,-45 0-16,-22 0 16,22 0-16,-21 22 15,65-22-15,-66 0 16,23 0-16,21 0 15,0 0-15,1 66 16,21-66-16,23 22 16,21 0-16,-21-22 15,-1 0-15,1 44 16,-23-44-16,23 0 16,-67 0-16,0 0 15,-22 0-15,23 0 16,-45 0-16,44 0 15,-22 0 1,22 0-16,1 0 16,21 0-16,-22 0 15,1 0-15,-1 0 16,-44 0-16,0 0 31,0 0-31,22 0 16,-22 0-16,0-22 15,45-22-15,-23 22 16,-22 0-16,0-22 16,22 22-16,-22 0 15,0 0 1,23-23 0,-23 23-1,0 22 1,0-22-1,-22 0-15,44-44 16,-22 22 0,0 0-16,0 21 15,22-43-15,-44 44 16,0 0-16,0-44 16,0 44-1,0-22 16,0 21-15,0 1 0,0 0-16,0-44 15,0 44 1,0-22 0,0 22-1,0 0-15,0-1 16,-22-21-1,0 0 1,0 0 0,0 22-16,0 22 15,0-22-15,0 0 16,0 0 0,-22 22-16,-45-45 15,67 23-15,-22 0 16,0 22-1,22-22-15,-67 0 16,67 0-16,0 0 16,-22 22-16,0-22 15,0 22 17,22-22-17,-45 22 16,23 0-31,-22 0 16,0-44-16,-1 44 16,23 0-16,-22-23 15,22 23-15,-23 0 16,23-22-16,-66 22 16,66-22-16,-23 22 15,23 0-15,-22 0 16,22 0-16,-22-22 15,43 0-15,-43 22 16,22 0-16,0-22 16,0 22-16,-1 0 15,-21 0-15,-44-22 16,88 22-16,-67 0 16,45 0-16,-22 0 15,22 0 1,-67 0-16,23 0 15,-22 0 1,-23 0-16,0 0 16,67 0-16,-66 0 15,21 0-15,23 0 16,0 0-16,-1 0 16,1 0-16,22 0 15,21 0-15,-43 0 16,66 0-16,0 0 15,-22 0-15,-23 0 16,23 0-16,0 0 16,22 0-16,-44 0 15,44 0-15,-45 0 16,23 0-16,22 0 16,-66 0-16,22 0 15,-1 0-15,-43 0 16,22 0-16,-23 0 15,45 0-15,0-22 16,21-22-16,-65 44 16,22 0-16,43 0 15,-21-22-15,-22 22 16,22-22-16,-1 22 31,23 0-31,22 0 16,-44-23-16,22 23 15,-23 0-15,23 0 16,-22 0-16,22 0 16,-23 0-16,1-66 15,22 66-15,-111-22 16,133 22-16,-88-22 16,44 0-16,44 22 15,-1 0-15,-21-44 16,22 44 46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5:51.532"/>
    </inkml:context>
    <inkml:brush xml:id="br0">
      <inkml:brushProperty name="width" value="0.1" units="cm"/>
      <inkml:brushProperty name="height" value="0.1" units="cm"/>
      <inkml:brushProperty name="color" value="#3165BB"/>
      <inkml:brushProperty name="fitToCurve" value="1"/>
    </inkml:brush>
    <inkml:brush xml:id="br1">
      <inkml:brushProperty name="width" value="0.07" units="cm"/>
      <inkml:brushProperty name="height" value="0.07" units="cm"/>
      <inkml:brushProperty name="color" value="#177D36"/>
      <inkml:brushProperty name="fitToCurve" value="1"/>
    </inkml:brush>
    <inkml:brush xml:id="br2">
      <inkml:brushProperty name="width" value="0.1" units="cm"/>
      <inkml:brushProperty name="height" value="0.1" units="cm"/>
      <inkml:brushProperty name="color" value="#ED1C24"/>
      <inkml:brushProperty name="fitToCurve" value="1"/>
    </inkml:brush>
    <inkml:context xml:id="ctx1">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1" timeString="2019-01-25T21:52:27.954"/>
    </inkml:context>
  </inkml:definitions>
  <inkml:traceGroup>
    <inkml:annotationXML>
      <emma:emma xmlns:emma="http://www.w3.org/2003/04/emma" version="1.0">
        <emma:interpretation id="{5A202137-C103-477F-8BAA-A885E52714A1}" emma:medium="tactile" emma:mode="ink">
          <msink:context xmlns:msink="http://schemas.microsoft.com/ink/2010/main" type="writingRegion" rotatedBoundingBox="5121,6040 30615,5363 30779,11568 5286,12245"/>
        </emma:interpretation>
      </emma:emma>
    </inkml:annotationXML>
    <inkml:traceGroup>
      <inkml:annotationXML>
        <emma:emma xmlns:emma="http://www.w3.org/2003/04/emma" version="1.0">
          <emma:interpretation id="{FC588F54-FCBA-4E5D-B41C-1118D31773FB}" emma:medium="tactile" emma:mode="ink">
            <msink:context xmlns:msink="http://schemas.microsoft.com/ink/2010/main" type="paragraph" rotatedBoundingBox="14408,5793 27324,5450 27379,7506 14462,7849" alignmentLevel="2"/>
          </emma:interpretation>
        </emma:emma>
      </inkml:annotationXML>
      <inkml:traceGroup>
        <inkml:annotationXML>
          <emma:emma xmlns:emma="http://www.w3.org/2003/04/emma" version="1.0">
            <emma:interpretation id="{00CB7192-5563-4B1A-8B27-B117713A770E}" emma:medium="tactile" emma:mode="ink">
              <msink:context xmlns:msink="http://schemas.microsoft.com/ink/2010/main" type="line" rotatedBoundingBox="14408,5793 27324,5450 27379,7506 14462,7849"/>
            </emma:interpretation>
          </emma:emma>
        </inkml:annotationXML>
        <inkml:traceGroup>
          <inkml:annotationXML>
            <emma:emma xmlns:emma="http://www.w3.org/2003/04/emma" version="1.0">
              <emma:interpretation id="{C67DE266-3CD5-4CE9-9C91-511EEFE12234}" emma:medium="tactile" emma:mode="ink">
                <msink:context xmlns:msink="http://schemas.microsoft.com/ink/2010/main" type="inkWord" rotatedBoundingBox="14425,6458 20610,6294 20638,7346 14453,7510"/>
              </emma:interpretation>
              <emma:one-of disjunction-type="recognition" id="oneOf0">
                <emma:interpretation id="interp0" emma:lang="" emma:confidence="0.5">
                  <emma:literal>Traditional</emma:literal>
                </emma:interpretation>
                <emma:interpretation id="interp1" emma:lang="" emma:confidence="0">
                  <emma:literal>Tradition</emma:literal>
                </emma:interpretation>
                <emma:interpretation id="interp2" emma:lang="" emma:confidence="0">
                  <emma:literal>Traditions</emma:literal>
                </emma:interpretation>
                <emma:interpretation id="interp3" emma:lang="" emma:confidence="0">
                  <emma:literal>Traditions'</emma:literal>
                </emma:interpretation>
                <emma:interpretation id="interp4" emma:lang="" emma:confidence="0">
                  <emma:literal>Tradition's</emma:literal>
                </emma:interpretation>
              </emma:one-of>
            </emma:emma>
          </inkml:annotationXML>
          <inkml:trace contextRef="#ctx0" brushRef="#br0">9295-1396 76 0,'4'0'30'0,"-8"3"-16"0,4 12-1 0,0-19 11 16,0 4 5-16,4 12 2 15,-4-20-3-15,0 16-3 16,0-16 0-16,0 8 1 15,0 0-14-15,0 11 0 0,0-14 1 0,0 3-3 16,0 0 2-16,0 0-5 16,0 0 1-16,0 3-5 15,0 1 0-15,4 7 1 16,-4 0 2-16,0-4-1 16,5 15 0-16,-5-3-6 15,4 7 1-15,1 25 0 16,3 8 2-16,-3 7-1 15,-1 1-1-15,1-1-2 16,-1-4 1-16,1-3 3 16,-5-4 1-16,0-10-4 15,0 3 1-15,0-8 0 16,0-7 0-16,0-3-3 16,-5-8 2-16,1-4-10 15,-1-7-5-15,1-4-21 0,4-7-6 16,-5-3-55-1</inkml:trace>
          <inkml:trace contextRef="#ctx0" brushRef="#br0" timeOffset="481.487">8840-1190 76 0,'-23'-11'30'0,"41"7"-16"0,-22-3-6 16,13 7 13-16,-1-4-8 15,1 0-2-15,0 1 2 16,0-5 4-16,4 1 4 16,5 0 2-16,4-1 5 15,4-3 5-15,10 4-18 16,12-4 5-16,5 0 1 0,0-8-5 16,5-3-1-16,8 4-3 15,5 0 2-15,-1-8-3 16,-3 7 1-16,-1-3-3 0,-9 8 0 15,-8-1-1-15,-5 7 0 16,-13 1-2-16,-4 0-1 16,-5-1-6-16,-5 5 1 15,-3 3-7-15,-1 0 0 16,-4 3-15-16,-1 5-5 16,1-5-26-16,-4 1-9 15,-1 3-40 1</inkml:trace>
          <inkml:trace contextRef="#ctx0" brushRef="#br0" timeOffset="1216.0429">9736-907 124 0,'0'-7'49'0,"0"11"-26"0,0-4-12 0,0 0 18 16,0 0-11-16,0 0-2 15,0 0-5-15,0 0-2 16,0 0-5-16,0 0 2 0,5 3 3 16,-5 8 4-16,0 0 4 15,4 0 0-15,-4 1 1 16,5 2-3-16,-1 8-1 15,5 4-13-15,0 7-3 16,-1-3 1-16,1 3 0 16,0-4-2-16,-4 4 2 0,3-7 3 15,1 0 1-15,-4-8 1 16,-5-3 0-16,0 0 4 16,0-8 3-16,-5-3 0 15,1-8 3-15,-5-3-3 16,0-8-1-16,-4 0-4 15,0 1 1-15,-1-1-2 16,1-7 0-16,4 3-1 16,0-3 0-16,5-3-5 15,4 2-1-15,4 1 1 16,5 0 0-16,0 0 1 16,4 4 0-16,1-1-3 15,3 5 2-15,10-5 1 16,-1 8 2-16,5 0-3 0,0 4 0 15,0 3 1 1,0 0 0-16,0 4-3 0,4 0 2 16,5 0-8-16,-5 4-2 15,-8-4-18-15,-1 0-7 16,-4 0-60 0,-4 4-52-16,0-4 53 15</inkml:trace>
          <inkml:trace contextRef="#ctx0" brushRef="#br0" timeOffset="1803.0523">10341-877 52 0,'-4'-11'19'0,"4"3"-10"0,4-3-6 16,-4 8 4-16,0 3 19 15,0-4 9-15,5 4 9 16,4-4 3-16,4 4-6 16,0 0 0-16,9 0-14 15,0 4-5-15,5-4-12 16,4 4-6-16,-5-4-1 0,1 11-2 15,-5-4 2-15,4 0-4 0,-4 4 0 16,1 1 1-16,-6 2 2 16,1 5-3-16,0-5 0 15,-5 1 1-15,-4 11 2 16,0-8-3-16,-5 4 0 16,-4 0 3-16,-4-3 1 15,-1-4-1-15,-4 3-2 16,0-3 3-16,-4-4 2 15,0-4 0-15,-9 0 0 16,-5-3-1-16,1 0 0 16,-1-4 0-16,1 0 0 15,4-4-2-15,0 0-2 0,4 1 1 16,0-5 1-16,5 1-1 16,9 0-1-16,4-4 1 15,4-4-1-15,9-3-3 16,5 3 2-16,8 4-4 15,5-4 1-15,0 8-11 16,0-1-6-16,0 1-24 16,-4 3-8-16,-1 1-41 15</inkml:trace>
          <inkml:trace contextRef="#ctx0" brushRef="#br0" timeOffset="2327.9949">10964-656 140 0,'-9'-8'52'0,"9"1"-28"0,0-11-11 0,5 3 17 16,-1 4-9-16,5-8-1 0,0 5-10 16,4-1-4-16,5 0-3 15,4-3 0-15,0 7 0 0,9 0 3 16,-5 3 1-16,5 1 1 15,0 3 0-15,-4 4-4 16,-5 0-3-16,-4 8 2 16,-1-1 0-16,-3 8 3 15,-1-1 1-15,-4 9-3 16,-5-1-3-16,-4 3 2 16,0-6 0-16,-4-1 7 15,-10 4 6-15,-3-7 1 16,-5-4 1-16,0 0-7 15,-5-4-2-15,-4-7-5 16,0 0-1-16,0-3-10 0,5-5-5 16,4-6-19-16,4-12-5 15,0 0-27-15,9 4-13 16,1-7-12 0</inkml:trace>
          <inkml:trace contextRef="#ctx0" brushRef="#br0" timeOffset="2853.7149">11322-1326 144 0,'0'-22'55'16,"5"22"-30"-16,3 0-27 0,-3 0 11 0,-1 0-6 15,1 0 0-15,-1 0 1 16,-4 0 0-16,0 0-2 15,0 0 7-15,0 0 4 0,4 7 7 16,-4 0 4-16,0 15-3 16,0-3-1-16,0 7-2 15,0 14-2-15,0 23-4 16,-4 3-2-16,0-4-2 16,-1-6 0-16,1-5 0 15,4 1 0-15,0-12-2 16,4-7-1-16,5-7-6 15,4-4 1-15,5-11-5 16,0-11 1-16,17-7-11 0,5 0-3 16,-1-4 7-1,1-1 5-15,-9-2 7 0,0 6 4 16,-4 5 11-16,-5-1 5 16,-5 0-7-16,-3 4-3 15,-1 4-6-15,0 3-4 16,0 1 0-16,1-1 1 15,-1 12 1-15,0 3 3 16,0-4 3-16,-4 8 2 16,0-4 1-16,0 0 2 15,0-4-9-15,4-3-6 16,-4-4-13-16,8-7-3 16,1-8-91-1,0-7-73-15,-1-18 60 0</inkml:trace>
          <inkml:trace contextRef="#ctx0" brushRef="#br0" timeOffset="3019.3493">11773-1293 284 0,'4'0'107'0,"9"3"-58"0,5 1-86 16,-14-4 6-16,5 0-53 16,-4 0-19-16</inkml:trace>
          <inkml:trace contextRef="#ctx0" brushRef="#br0" timeOffset="3739.6903">12303-1448 236 0,'0'-7'90'0,"4"14"-48"0,1-7-51 16,-5 0 12-16,0 0-13 15,0 0-2-15,0 0 7 16,0 11 2-16,-5 8 3 16,5 3 11-16,0 7 7 0,0 4 8 15,0 23 7-15,0 13-1 16,0 5 1-16,5-4-14 16,-1-4-6-16,0-3-8 15,1-4-2-15,-1-8-3 16,-4-7-1-16,-4-7-6 15,-1-4-3-15,-3-7-3 16,-6-4-2-16,-8-11 3 16,-9-3 3-16,5-5 5 0,-1-6 2 15,5-1 2-15,0-7 2 16,4-7-1-16,1 3 2 16,-1 0 0-16,5 0 1 15,0 1-2-15,4 3 1 16,4 0 0-16,5 0 3 15,5-8-3-15,4 12-2 16,4-1 0-16,9 1-1 16,18 0 0-16,4-1 0 15,9-3 0-15,4-3 0 16,1-1-3-16,4 0 0 0,-9 0 2 16,0 1 0-16,-5 6 5 15,-8 1 2-15,-5-8 2 16,-8 15 0-16,-5 4 4 15,-4 7 3-15,-1 4-2 16,-8 10 0-16,-4 1-1 16,-1 7 2-16,0-7-7 15,1 4-2-15,-1-5-3 16,1 1-2-16,-1-4-2 16,-4-7 1-16,4-4-32 15,-4-11-15-15,5-11-106 16</inkml:trace>
          <inkml:trace contextRef="#ctx0" brushRef="#br0" timeOffset="3919.8162">12780-1367 344 0,'-5'0'129'0,"10"4"-70"0,-5-4-71 0,0 11 20 15,0-7-30-15,0 7-8 16,0-8-47-16,4 5-18 16,-4-8-14-16,9 7-3 15</inkml:trace>
          <inkml:trace contextRef="#ctx0" brushRef="#br0" timeOffset="4940.1838">13407-1164 228 0,'0'0'85'0,"0"3"-46"0,5-3-46 16,-5 0 16-1,0 0-8-15,0 0 2 0,0 0-2 16,0 0 2-16,0 0-2 16,4 0-1-16,0 0 1 0,-4 0 1 15,0 0 1-15,0 0-1 16,0 0 1-16,0 0 0 15,0 0 1-15,0 0 0 16,0 0 2-16,0 0-1 16,0 0 0-16,-4 0-1 15,0 0 0-15,-1 0 2 16,-4 0 3-16,0 0-2 16,1 4 1-16,-6 0-3 0,1 3 2 15,0 4-4-15,-5-4 0 16,1 5 1-16,-1-1 0 15,0 0 0-15,1 14 0 16,-1 5 0-16,0 3 2 16,5-4-1-16,0 1 0 15,-1-1-3-15,6 1 1 16,-1-4 0-16,4 7 1 16,5-8 0-16,0 5 2 15,0-8 1-15,5-4 3 16,4 1-1-16,4-16 0 0,5-3-5 15,4-7-3-15,0-8-5 16,4 1-2-16,1-5 0 16,-5-7 4-16,0 4 1 15,0 0 3-15,-9-3 1 16,-4-5 3-16,0 4 6 16,-9-3 4-16,0-1-8 15,-5 8-2-15,-3-3-4 16,-1 6-2-16,-4 4-4 15,-10 4 0-15,1 4-9 16,-4 0-2-16,4 7-10 16,-5 7-2-16,5 8-23 15,0 7-10-15,-4 4-63 16</inkml:trace>
          <inkml:trace contextRef="#ctx0" brushRef="#br0" timeOffset="4341.3291">13403-1146 192 0,'-5'0'74'0,"5"0"-40"0,0 0-35 16,0 0 15-16,0 0-1 15,0 0 2-15,0 0-2 0,0 0 0 16,0 0-7-16,-4 0-2 0,-1 11 2 16,5-11-3-16,0 0 0 15,0 0 3-15,0 4 3 16,0-4-2-16,-4 0 1 15,4 0-5-15,0 0-2 16,0 0 0-16,0 0 1 16,0 0-3-16,0 0-2 15,4-4-1-15,1 4 3 16,-1-11-9-16,1 11-3 16,-1-4-2-16,1 4-1 15</inkml:trace>
          <inkml:trace contextRef="#ctx0" brushRef="#br0" timeOffset="6050.6654">13619-1087 140 0,'0'0'52'0,"5"0"-28"0,-1 0-15 16,-4 0 16-16,0 0-3 15,4 4 1-15,1-4-1 16,-1 7 1-16,1-3 18 16,3 10-23-16,-3 1-2 15,-1 15 6-15,1-5-7 16,-5 5-7-16,0-4-3 15,0-1-3-15,0 5 1 16,0-12 0-16,0 4 1 16,0-7 2-16,0-4 1 15,0-4 3-15,0-7 1 16,0 0-3-16,9-3 0 16,4-8-5-16,5-4 0 15,4-3-6-15,4 3 0 16,-4-11-4-16,9-3 2 15,-4-1 1-15,-1 1-1 16,5 10 4-16,-4 5 2 0,-5-1 0 16,0 15-1-16,-9 4-2 15,5 14 1-15,-1-3-1 16,-3-1-2-16,-1 8 3 16,0 1 2-16,0-1 2 15,-4 3 1-15,0-2-2 16,0-1-2-16,0-8 1 15,-1 1-1-15,-8-4-7 16,5-4-3-16,-1-7-38 16,5 0-17-16,0-7-56 15</inkml:trace>
          <inkml:trace contextRef="#ctx0" brushRef="#br0" timeOffset="6502.8683">14335-1098 216 0,'0'4'82'0,"0"-1"-44"0,4 1-44 0,-4-4 14 16,0 0-9-16,0 0 0 16,9 4-6-16,0-4-3 15,4 0 6-15,5 0 3 0,-1 7 4 16,6-3 12-16,-1-1 7 15,0 12 2-15,0 7 3 0,0 0-9 16,-4 0 0-16,-5-3-16 16,0 7-5-16,-9-1 1 15,1 1 0-15,-10-4-1 16,1-3 2-16,0 3 3 16,-5-8 1-16,-4 8 5 15,-5 1 3-15,0-9 2 16,-4 1 3-16,-4-4-9 15,-1 0-4-15,1 0-5 16,4-11 1-16,4 0-4 16,5 0-1-16,4-7-2 15,9-8 0-15,9 4 2 16,8 0 2-16,10 0-3 16,8-4 0-16,5-3-12 15,0 10-3-15,-1-3-17 0,-3 0-5 16,-10 0-54-1</inkml:trace>
          <inkml:trace contextRef="#ctx0" brushRef="#br0" timeOffset="6956.8365">14971-1588 212 0,'9'8'79'0,"0"-8"-42"0,-5 14-32 16,0 1 19-16,-4 0-6 15,0 11 1-15,0 7 1 16,-4 4 0-16,0 14-11 16,-5 12 6-16,0 21 2 0,0-3-1 15,5 4 1-15,-1-8-7 16,-4-10-2-16,1-5-4 15,-1-3-3-15,0-7 0 0,4-8-1 16,1-7 0-16,4-4 0 16,9-11-25-1,0 0-19-15,0-11-8 16,-5-4-74 0</inkml:trace>
        </inkml:traceGroup>
        <inkml:traceGroup>
          <inkml:annotationXML>
            <emma:emma xmlns:emma="http://www.w3.org/2003/04/emma" version="1.0">
              <emma:interpretation id="{6ED66F13-D155-4703-805D-E0A025F305CE}" emma:medium="tactile" emma:mode="ink">
                <msink:context xmlns:msink="http://schemas.microsoft.com/ink/2010/main" type="inkWord" rotatedBoundingBox="23422,5554 27324,5450 27379,7506 23477,7610"/>
              </emma:interpretation>
              <emma:one-of disjunction-type="recognition" id="oneOf1">
                <emma:interpretation id="interp5" emma:lang="" emma:confidence="0">
                  <emma:literal>Neural</emma:literal>
                </emma:interpretation>
                <emma:interpretation id="interp6" emma:lang="" emma:confidence="0">
                  <emma:literal>Neuron</emma:literal>
                </emma:interpretation>
                <emma:interpretation id="interp7" emma:lang="" emma:confidence="0">
                  <emma:literal>Neuron)</emma:literal>
                </emma:interpretation>
                <emma:interpretation id="interp8" emma:lang="" emma:confidence="0">
                  <emma:literal>Neon/</emma:literal>
                </emma:interpretation>
                <emma:interpretation id="interp9" emma:lang="" emma:confidence="0">
                  <emma:literal>Noon/</emma:literal>
                </emma:interpretation>
              </emma:one-of>
            </emma:emma>
          </inkml:annotationXML>
          <inkml:trace contextRef="#ctx0" brushRef="#br0" timeOffset="8332.1594">18085-1768 80 0,'-4'-4'33'0,"8"4"-18"0,-4-3-9 0,0 3 11 16,0-8 4-16,0 8 2 15,0 0-4-15,-4 0-1 16,4 0 3-16,0 0 1 16,0 0-11-16,-5 8 0 0,5-1 0 15,0 0-2-15,0 12 0 16,0 10-3-16,0-3 1 15,0 3-2-15,0 5 2 16,-4 6-2-16,-5 8 0 16,0 3 1-16,0 8 1 15,-8 11 1-15,-5 22 2 0,0 4 1 16,-1-4 3-16,1-15-1 16,5-7 2-16,-1-11-2 15,0-11 0-15,5-8-10 16,4-10-1-16,0-8-4 15,5-4 0-15,4-36-40 16,4 0-12 0,1-8-7-16,4-22 2 15,0-11-33 1,-1-7 15-16,1 0 32 16,0-8 18-16</inkml:trace>
          <inkml:trace contextRef="#ctx0" brushRef="#br0" timeOffset="8797.3677">18001-1595 88 0,'9'-18'33'0,"0"-12"-18"0,0-14-2 0,0 33 14 16,-1 0 0-16,1 3 4 15,0-6-2-15,0 6 0 16,0 8-8-16,-5 0 0 16,5 15-12-16,4 7 3 0,0 8 4 15,1 3 3-15,3 11 1 16,10 0-5-16,8 11 1 15,1 12-5-15,-1 6 1 16,5 5-5-16,-1 10-2 16,1-7 4-16,0-15 4 15,-5-11-1-15,-4-7 3 16,0-15 1-16,0 0 2 0,-9-10-8 16,0-1-1-16,-4-8-5 15,0-6-1-15,-1-8-1 16,1-4-2-16,-5-7 5 15,-4-7 4-15,0-30 1 16,0-4 2-16,-5-7-6 16,-4-3-2-16,0-8-2 15,-4-4-2-15,-1 4-4 16,5-3 0-16,0-8-5 16,5-11-1-16,3 18-4 15,6 8 1-15,3 3-6 16,6 4-1-16,7 11-7 15,15 8 0-15,-6-1-15 16,1 19-3-16,-5-3-33 16,-4 10-59-16,-4 4 31 15</inkml:trace>
          <inkml:trace contextRef="#ctx0" brushRef="#br0" timeOffset="9368.3715">19150-1319 196 0,'-5'11'74'0,"10"-4"-40"16,-1 1-31-16,-4-8 15 0,0 0-9 15,0 0-1-15,0 0 2 16,9 3 1-16,0-3-5 15,4 0 3-15,5 0 3 0,4-3-2 16,0 3 0-16,9-4 0 16,-5-3 4-16,1-1-8 15,-5 1-1-15,0 0-3 16,-4-4 1-16,-5 0-2 16,-4 7 2-16,-5-7-2 15,-4 11 2-15,-4 0-2 16,-5 0-1-16,-9 0 1 15,-4 0 1-15,-4 11-1 16,-5-7 2-16,0 7 2 16,-5 0 2-16,1 3-1 15,0 1-1-15,4 7-1 0,0 8 2 16,4-1 1-16,10 8 1 16,4 11 4-16,4 0 3 15,9-4 0-15,9 0 1 16,8-4-4-16,5-6 0 15,5-9-5-15,4-3 1 16,0-7-3-16,8 4 2 16,1-12-11-16,-4-3-2 15,3-8-8-15,-3 4-4 16,-5-7-12-16,-1-8-6 16,-3 0-25-16,8 0-9 15,-4-14-53-15,5-4-24 16,-6 0 78-16</inkml:trace>
          <inkml:trace contextRef="#ctx0" brushRef="#br0" timeOffset="10374.2177">19053-1135 72 0,'0'0'30'0,"4"0"-16"0,-4 0-10 0,0 0 10 15,0 0 1-15,0 0 0 16,4 7 10-16,1 5 4 15,-1-5 0-15,1 0 0 16,-5 1-5-16,4-1-3 16,0 4-11-16,1-7 5 0,4 3 4 15,0 4-8 1,-1 0-5-16,6-11-2 16,-1 7-3-16,0 1 2 15,0-12-2-15,1 8-1 0,-1-8 5 16,0 8 1-16,0-8 0 15,1 0-1-15,-1 1-1 16,0 6 2-16,0-10-5 16,10 0-1-16,-1-1-2 15,-5-3-2-15,1-7 3 16,0 3 2-16,-1 1 0 16,1-5-1-16,-5 1 1 15,0 3 1-15,1 0-1 16,-5-3-1-16,-1 7 1 15,-3 0-1-15,-1 0-3 16,-4 0 2-16,0-4 3 16,-4 8 1-16,-1-8-4 15,-3 4-1-15,-6 3-4 0,1 1-1 16,-9-4-5-16,-5 11 0 16,1 0-7-16,-1 0-3 15,-3 7-26-15,-1-3-11 16,-5 7-22-1</inkml:trace>
          <inkml:trace contextRef="#ctx0" brushRef="#br0" timeOffset="9489.601">19834-1183 72 0,'-4'-3'27'0,"4"-1"-14"0,-4 0-46 16,4 4-8-16</inkml:trace>
          <inkml:trace contextRef="#ctx0" brushRef="#br0" timeOffset="11305.8222">19804-1308 88 0,'-5'-4'33'0,"5"4"-18"0,0 0-7 0,0 0 13 0,0 0-10 15,0 0-1-15,0 0-4 16,0 0 1-16,0 0 7 16,0 0 5-16,0 0 6 15,0 0 2-15,0 4-14 16,0 3-1-16,0 4 1 0,-4 1-1 15,-1 6 3-15,1 11-6 16,-1 1-1-16,-3 14-2 16,-1 15-1-16,0-8 1 15,0-3 1-15,5-4 5 16,-1-10 5-16,5-1 0 0,0-7 1 16,5-1-3-16,3-6 1 15,1-5-7-15,5-6-1 16,3-5-2-16,1-6-1 15,4-5-3-15,0-3-2 16,-4-3 1-16,4-8-1 16,-4-8 0-16,-1-10 0 15,1 3 0-15,0-4 2 16,-1 1-1-16,-4 7 2 16,1-4-4-16,-5 0-2 15,-1 11-1-15,1 8 3 16,-4-4-9-16,-5 7-1 0,0 4-5 15,0 4-3-15,0-1-5 16,0 1 0-16,-5 3-9 16,5 4-4-16,-4 4-66 15</inkml:trace>
          <inkml:trace contextRef="#ctx0" brushRef="#br0" timeOffset="11965.8522">20228-1242 184 0,'-5'0'71'0,"10"4"-38"0,-5 0-32 0,0-4 14 15,13 3-10 1,-4 5-5-16,-1-5-1 15,1 5 1-15,0-1 11 0,-4 12 7 0,12-5 6 16,-3 5 5-16,-1 18-6 16,0 3-2-16,0-3-8 15,1 3 0-15,-1 1-10 16,0-8-4-16,0 4 0 16,1-4 0-16,-6-4 1 15,1-3 2-15,0 0-1 16,-5-8 2-16,1-3 7 15,-1-4 3-15,-4-4 7 16,0-14 2-16,-4 0-7 16,-1-4-4-16,1-4-4 15,0-4 0-15,-1-3-6 16,1-3-1-16,-1-23-2 16,5 4-2-16,0-1 3 15,5 5 2-15,-1-1-2 16,5 5-2-16,4 6 2 0,5-3 0 15,4 11 1-15,5 4 0 16,8-1-7-16,0 8-3 16,5 4 1-16,0 3 0 15,-1 0-16-15,-3 1-7 16,-1-1-27-16,5 0-13 16,-5 4-38-1</inkml:trace>
          <inkml:trace contextRef="#ctx0" brushRef="#br0" timeOffset="12520.5897">21045-1260 140 0,'0'0'52'0,"0"0"-28"0,4 7-4 16,5-3 19-16,0 0-8 0,4-1-1 15,5 1-4 1,4 3-1-16,0 4-14 0,4 0 0 0,1 8 0 15,-1-4-2-15,1 3 0 16,-5 4-3-16,5 15 1 16,-1 0-6-16,-4-4-3 15,-4 0 3-15,-5-7 1 16,-4 7 4-16,-9-11 3 16,-4 4 0-16,-10-8 0 15,-3 1-1-15,-5-1 2 16,-9-3-3-16,-5-8 1 15,-4-3-5-15,-8 3-2 16,-1-3-3-16,1-4 1 0,8-4 1 16,5 0 0-16,13 1 0 15,4-5 2-15,5-3-1 16,8-3-1-16,23-1-8 16,4 0-3-16,9-7-3 15,4 0-1-15,9 7-14 16,1 1-7-16,8 2-22 15,-5-2-9-15,-4 3-28 16</inkml:trace>
          <inkml:trace contextRef="#ctx0" brushRef="#br0" timeOffset="13888.0538">21632-2479 156 0,'-4'12'57'0,"4"-9"-30"0,0 1-18 16,0 7 14-16,-5-7-7 15,1 14 1-15,0 0-1 16,-1 8-1-16,1 7-7 16,4 0 4-16,0 12 1 0,9 10-2 15,-1 0-1-15,1 19-4 16,5 21-1-16,3 8 3 16,1-3 3-16,-5 3-2 15,5-11 2-15,-5 7-4 16,-4 8 1-16,-5 0-5 15,1-8-2-15,-5-3 4 16,0-4 1-16,-5-11 0 0,1 0 1 16,-1-11 7-16,1-4 5 15,4-11-3-15,0-7-1 16,0-11-9-16,0-4-2 16,0-7 2-16,0-4 1 15,0-7-3-15,0-4-3 16,0 4-14-16,0-4-6 15,0-11-34-15,0-4-14 16</inkml:trace>
        </inkml:traceGroup>
      </inkml:traceGroup>
    </inkml:traceGroup>
    <inkml:traceGroup>
      <inkml:annotationXML>
        <emma:emma xmlns:emma="http://www.w3.org/2003/04/emma" version="1.0">
          <emma:interpretation id="{5923AB80-A17D-4784-B2DE-9E257EAA5D3F}" emma:medium="tactile" emma:mode="ink">
            <msink:context xmlns:msink="http://schemas.microsoft.com/ink/2010/main" type="paragraph" rotatedBoundingBox="5598,7886 29901,7521 29928,9319 5625,9683" alignmentLevel="1"/>
          </emma:interpretation>
        </emma:emma>
      </inkml:annotationXML>
      <inkml:traceGroup>
        <inkml:annotationXML>
          <emma:emma xmlns:emma="http://www.w3.org/2003/04/emma" version="1.0">
            <emma:interpretation id="{415590AC-95D6-4601-AB7E-637E40CED196}" emma:medium="tactile" emma:mode="ink">
              <msink:context xmlns:msink="http://schemas.microsoft.com/ink/2010/main" type="line" rotatedBoundingBox="5598,7886 29901,7521 29928,9319 5625,9683"/>
            </emma:interpretation>
          </emma:emma>
        </inkml:annotationXML>
        <inkml:traceGroup>
          <inkml:annotationXML>
            <emma:emma xmlns:emma="http://www.w3.org/2003/04/emma" version="1.0">
              <emma:interpretation id="{76E456CF-2897-4B4D-AE93-C9AFD98DBB99}" emma:medium="tactile" emma:mode="ink">
                <msink:context xmlns:msink="http://schemas.microsoft.com/ink/2010/main" type="inkWord" rotatedBoundingBox="5599,7936 9671,7875 9697,9622 5625,9683"/>
              </emma:interpretation>
              <emma:one-of disjunction-type="recognition" id="oneOf2">
                <emma:interpretation id="interp10" emma:lang="" emma:confidence="1">
                  <emma:literal/>
                </emma:interpretation>
              </emma:one-of>
            </emma:emma>
          </inkml:annotationXML>
          <inkml:trace contextRef="#ctx0" brushRef="#br1" timeOffset="-30325.1789">393 3 72 0,'-4'-4'30'0,"4"4"-16"0,0 0-12 0,0 0 6 0,0 0 7 16,0 0 2-16,0 0 7 16,0 0 2-16,0 0 0 15,0 0 7 1,-13 0-9-16,4 0-13 16,0 4-2-16,5-1-2 0,-1 1 1 15,1 0 2-15,-1-1-1 16,1 1 2-16,0 3-2 15,-1 1 2-15,1 6-4 16,-5 1 1-16,0 4-3 16,0 6 2-16,0 1-2 15,1 11 0-15,-1 3 1 16,0 5 1-16,-4-5-3 16,4 1-1-16,0-5-1 0,-4 1-2 15,0 7 1-15,-1 1-1 16,-3 2 0-16,-1 5 2 15,0-1-1-15,1 1-1 16,-1 7 3-16,5 0 0 16,-5-8-1-16,0-3 1 15,5-7 4-15,0-5 4 16,4-10-4-16,0 4 1 16,5-8-5-16,-1-4 0 15,5 1 1-15,9-8 0 16,4 0-2-16,5-4 1 0,4-7 0 15,0 4 3-15,5-4-3 16,4 0-2-16,4 0 0 16,0 0-1-16,5 0 2 15,4 0 1-15,-4 0-1 16,0 0 1-16,-5 3-2 16,-4-3 2-16,-4 0-2 15,-1 0-1-15,-8 0 1 16,-1 4 1-16,-8 0-1 15,0 3-1-15,-9-7-13 16,0 0-4-16,0 8-35 16,0-8-16-16,0 0-56 15</inkml:trace>
          <inkml:trace contextRef="#ctx0" brushRef="#br1" timeOffset="-29633.0373">676 765 168 0,'-22'-4'66'0,"27"4"-36"0,-10 0-31 0,5 0 15 0,0 0-12 16,0 0-1-16,0 0 8 16,0-4 3-16,0 4 23 15,9 0-19-15,0-3 6 16,0 3 2-16,8 0-4 16,1 0-2-16,0 0-8 15,-1 0-2-15,1 0-4 16,0 3-3-16,-1 1 0 15,5 3 1-15,0 4-3 16,-4 4 0-16,4 7 1 16,-4 0 0-16,0 11 0 15,-1 0 2-15,-4 8-3 16,1-8-2-16,-5 0 4 16,-5-7 1-16,0 0 0 15,-4-4 1-15,0 0-2 0,-4-4-1 16,-5-3 3-16,0-4 0 15,-4 4-4-15,-5-8 1 16,1-3 0-16,-5-4 0 16,4 0 0-16,-4 0 2 15,4-4-3-15,-4 1 0 16,-9 3 1-16,9-4 0 16,4 0 0-16,10-7-3 15,3 0 2 1,5-4 5-16,5 1 5 15,3-1-7-15,6-7-1 0,3-4-1 16,5 0 2-16,5 8-3 16,-1 3 0-16,1 0-6 15,-1 15 0-15,10 4-15 16,-5 11-3-16,4-8-20 16,-8 1-7-16,-1-5-32 15,-4 5-31 1,0-1 41-16</inkml:trace>
          <inkml:trace contextRef="#ctx0" brushRef="#br1" timeOffset="-29093.57">1264 676 196 0,'-5'-7'74'0,"10"7"-40"0,-5 0-27 0,0 0 20 16,0 0-16-16,0 0-4 15,0 0-4-15,0 0 0 16,0 7-2-16,0 1-3 0,0 3-1 16,0 0 2-16,0 3 0 15,0 1 9-15,-5 7 5 16,5 0 2-16,0 0 1 15,0 15-2-15,0 4 1 16,0-12-6-16,0 4-3 0,5-11-6 16,-5-7 0-16,9 0 0 15,-1-15 2-15,6-4-1 16,-6-18-1-16,10 4-2 16,-5-4 1-16,5-12 1 15,0 9 0-15,-5-1 0 16,-4 7 2-16,0 5 3 15,-1-5 4-15,-3 8-6 16,-1 4-2-16,1 3-1 16,-1 4 2-16,1 4-1 15,-1 3-1-15,0 4 5 16,5 8 4-16,-4-1-1 16,-1 4 3-16,5 8-2 15,0-8 0-15,0 11-10 0,4-11-4 16,5-4-15-16,4-18-5 15,4-14-58-15,1-1-25 16,8-18 1 0</inkml:trace>
          <inkml:trace contextRef="#ctx0" brushRef="#br1" timeOffset="-28013.6255">1904 684 220 0,'-4'11'85'0,"4"3"-46"0,0 5-35 0,0-8 19 16,0 7-15-16,0-3-2 16,0 0-6-16,4-4-1 15,-4 3 1-15,5-6 0 0,-1-1 2 0,-4-7-1 16,4-4-1-16,1-3 12 16,-1 0 4-16,-4-8-6 15,0 0-1-15,0 4-3 16,-4-3-1-16,-1-1-3 15,-3 4 1-15,-1 3-2 16,0 1-1-16,0 3 1 16,0 4 1-16,0 4-6 15,1 7 1-15,-1 4 1 16,0 7 1-16,5 4 1 16,-1 14 2-16,5 8-1 15,5 4-1-15,3-8-2 16,1 4 1-16,0-1-1 15,0 12-2-15,4 0 3 0,0 0 0 16,1 4-2-16,-6-8 2 16,1 15 1-16,-4-11 0 15,-5-8 0-15,0-3 2 16,-5-11 5-16,-4-4 4 16,-4-11-6-16,0 0-1 15,-5-11 0-15,-13-3 0 16,-4-5-5-16,0-3 1 15,-1-11 0-15,1-11 2 16,0-4-1-16,4 1 2 16,4-5 0-16,10-3 1 0,8-4-2 15,9-3-2-15,9 7-2 16,8-8-1-16,14-3-3 16,9 4 1-16,0-5-8 15,-1 1-2-15,1 0-1 16,0-4 0-16,-5-7-11 15,-4 3-3-15,0 8-6 16,-4 4-1-16,-5 7 16 16,0-1 8-16,0 12 8 15,-4 0 3-15,-5 8 6 16,0-1 5-16,-4 4 6 16,0 0 5-16,0-4 1 15,-1 8-1-15,1-1 3 16,-4 1 0-16,-1 0-1 15,1 3 1-15,-5 0-7 0,0 1-1 16,0 3-3-16,0 0 2 16,-5 3-5-16,5 5-1 15,-4 3 0-15,-1 7 2 16,1 4 1-16,-1 0 3 16,1 11-1-16,4 0 0 15,0 4-7-15,4-11-2 16,5 0-2-16,0-8-2 15,9-3-4-15,4-11 0 16,4-12 0-16,10-10 2 16,-5-1-4-16,-5-6 0 15,5 3 7-15,-4-8 4 0,-5 8 2 16,-5 4 3-16,-3-4 1 16,-1 7 3-16,-4 4-7 15,-5 3-2-15,0-3-5 16,1 8-1-16,-5 3 5 15,0 14 2-15,0 1 2 16,0 4 0-16,0 3-4 16,0 0-1-16,0 15 1 15,4-15 0-15,5 3-7 16,4-3-2-16,1-3-27 16,3-8-9-16,5-4-34 15,1-7-13-15,3-3-46 16</inkml:trace>
          <inkml:trace contextRef="#ctx0" brushRef="#br1" timeOffset="-26736.7755">2783 698 224 0,'-4'-7'85'0,"4"7"-46"0,0 0-41 0,0 0 14 16,-5-7-8-16,1 7 2 15,4 0 0 1,4 0-2-16,5 0 8 0,0 7 5 16,0-3 2-16,4 3 3 0,0 0-6 15,1 4-1-15,3 4-9 16,5 7-4-16,1 0-1 16,-6 0-1-16,1 4 0 15,-5 7 0-15,-4 4 0 16,-5 4 2-16,1-16-1 15,-5 5-1-15,-5-8 5 16,1-4 1-16,-5 4 4 16,-4-7 4-16,-5-4-6 15,1-3 0-15,-1-1-4 16,0 0-3-16,-4-14-3 16,0 3 1-16,0 1-1 15,4-5 0-15,9 1 0 16,1-1 0-16,3-6-3 15,14-12 1-15,4 4-3 0,5-4 2 16,4 4-6-16,9 0-1 16,4-8-9-16,1 8-1 15,3-3-9-15,1 3-1 16,0 7-2-16,-9 4 1 16,0 0 13-16,-5 7 10 15,-4 4 10-15,0 4 6 16,1 7 16-16,-1 0 9 15,-5 4-3-15,1-4 0 16,-5 3-9-16,5 1-1 16,-5-8-7-16,0-3-1 15,5-4-4-15,-5-4-1 16,1-3-1-16,-6-11 2 0,1-1-5 16,-13 1-1-16,-1-8 2 15,-3 8 1-15,-6-1-1 16,5 1-2-16,-4 7 1 15,0 0 1-15,4 7-1 16,-4 0-1-16,4 8-2 16,0 3 1-16,9-7 1 31,-4 52 0-15,8 3 2-16,1-3-3 15,3 3 0-15,6 0-1 16,-5 4-2-16,4-4 3 15,-4-3 2-15,4 3 2 0,0 0-1 16,-4 0 1-16,-9-3-2 16,-4 0-1-16,-1-8 3 15,1-11 2-15,-5-4-2 0,0-7 0 16,-4-7-1-16,0-15-2 16,-1-4-2-16,1-7-1 15,13 11-14 16,-9-44 9-31,0 11 4 16,5-7 3-16,4 10 1 16,4-7-3-16,5 8 2 15,4-4 1-15,5 11-3 0,9-8 0 0,8 1 2 16,5-1 0-16,-1 5 1 16,6-16 2-16,-1-7-1 15,0 0 2-15,0 4-2 16,0-7 2-16,-4-1-2 15,-9 8-1-15,-9 3 3 16,-4 5 2-16,-5 6-2 16,0 4-2-16,-13 8 2 15,-4 0 2-15,-1-1 0 16,-8 8 2-16,0 4-4 16,0 3 0-16,-1 8 1 15,-3-1 2-15,4 5 1 16,-1-1 1-16,1 8 2 15,4 7 4-15,0 4-6 16,5 11-2-16,4-1 3 16,9 1 4-16,4 11-1 0,5-4 1 15,4-3-5-15,9-8-3 16,0-4 0-16,4 1-1 16,0-8-2-16,1-7 1 15,-5-1-7-15,8-6-1 16,1-8-34-16,-5 0-11 15,5-4-116 1</inkml:trace>
        </inkml:traceGroup>
        <inkml:traceGroup>
          <inkml:annotationXML>
            <emma:emma xmlns:emma="http://www.w3.org/2003/04/emma" version="1.0">
              <emma:interpretation id="{61847E6F-DE0B-4D30-BC2A-D78F7D4BBE66}" emma:medium="tactile" emma:mode="ink">
                <msink:context xmlns:msink="http://schemas.microsoft.com/ink/2010/main" type="inkWord" rotatedBoundingBox="10152,7818 12692,7779 12713,9167 10172,9206"/>
              </emma:interpretation>
              <emma:one-of disjunction-type="recognition" id="oneOf3">
                <emma:interpretation id="interp11" emma:lang="" emma:confidence="1">
                  <emma:literal/>
                </emma:interpretation>
              </emma:one-of>
            </emma:emma>
          </inkml:annotationXML>
          <inkml:trace contextRef="#ctx0" brushRef="#br1" timeOffset="-24842.3582">4555 1118 72 0,'0'-4'30'0,"4"4"-16"0,-8 4-12 0,4-4 6 0,0 0 9 15,0 7 4-15,0-7 2 16,0 8 3-16,0-5-1 16,0 5 2-16,0-8-6 15,0 7-3-15,0-7-10 16,0 0 8-16,0 0 6 0,0-4-2 16,4-7 0-16,1-7-5 15,-1-15-1-15,0-15-6 16,1-4 0-16,-1-14-3 15,5-4 0-15,0 4-3 16,0 0 1-16,-5-1-2 16,1 5-1-16,-1-12 1 15,0 1-1-15,1 6 2 16,-1 5 3-16,1 7 0 16,3-1 0-16,-3 20-1 0,-1-5 0 15,1 12-2-15,-1 7 1 16,1 7 0-16,-1 0 3 15,0 4-3-15,1 7-2 16,-5 4 0-16,4 8 1 16,1 10 1-16,-1 4 3 15,5 11-1-15,-5 4 0 16,5 7-3-16,0-3-2 16,0-8-2-16,0-4 1 15,-1-10 3-15,6-1 1 16,-1-3-4-16,5-19-1 15,-1-14 1-15,5-8 0 0,5-11-2 16,-1-11 0-16,1 12-1 16,-1-9 3-16,-4 9 0 15,-4-1 3-15,0 4-3 16,-5 7 0-16,0 4-1 16,1 3 0-16,-6 12 2 15,1 0 0-15,5 10-3 16,-1 8 2-1,0 8 3-15,-4 10-1 16,0 12-1-16,0 14 3 16,4 15 0-16,0 7-1 15,-4 1 1-15,0 3-2 16,-5-1-1-16,1 5 3 16,3-11 0-16,1-4-1 0,-4 0 1 15,-1-15-2-15,5-7-9 16,-5-4-3-1,5-18-29-15,0-8-12 16,0-3-74 0</inkml:trace>
          <inkml:trace contextRef="#ctx0" brushRef="#br1" timeOffset="-24335.1933">5460 1089 252 0,'-31'3'96'0,"31"-3"-52"0,-22-11-56 15,18 7 15-15,-1-7-12 16,1-7-1-16,0-15 5 15,4 3 2-15,0-6 3 16,8-5 4-16,1 8 5 0,9-4 8 16,0 8 7-16,-1-1-2 15,1 12 1-15,0-1-8 16,-1 8-4-16,1 0-6 16,0 4-2-16,-18 7-12 31,31 18 4-31,-5 8 3 15,-4-4 5-15,-4 8 3 16,-5-4 6-16,-9 7 5 16,-4 0-9-16,-8 7 2 0,-6-10 3 15,-3-1-1-15,-5-10 1 16,0-1-5-16,-9 0-3 16,0-7-2-16,4-3-3 15,1-5-4-15,8-3-2 16,0-3-13-16,5-5-5 0,4-10-16 15,14-15-5-15,12 3-22 16,5-6-8-16,9-5-28 16</inkml:trace>
          <inkml:trace contextRef="#ctx0" brushRef="#br1" timeOffset="-23914.1855">5981 985 268 0,'-13'30'101'0,"9"-23"-54"0,-5 1-42 15,9-8 24-15,-4 0-16 16,4 0-2-16,-5-22-20 16,5-8-7-16,5 1 8 0,3-12-5 0,6 8-1 15,3-7 8-15,5 6 2 16,9 9 10-16,0 6 4 15,-4 1 1-15,-1 7 3 16,1 3-3-16,-5 8-1 16,0 8-2-16,-9 6 2 15,-4 12-1-15,-5 0 2 16,-4 3-2-16,-4 5 0 16,-5 10 1-16,-4 0 1 15,-5-15-1-15,-4 1-1 16,5-8-3-16,-1-4-1 15,5-3-6-15,-5-11-12 16,5-8-7-16,-1-11-14 16,6-21-6-16,3-9-16 15,-4-10-7-15,5 4-41 16,4-12-25 0,4 4 61-16</inkml:trace>
          <inkml:trace contextRef="#ctx0" brushRef="#br1" timeOffset="-23659.0914">6344-93 272 0,'0'0'101'0,"0"18"-54"0,-5-7-55 16,1 4 31-1,-1 0-14-15,1 14-6 16,0 12-2-16,-1 18-1 15,1 18 6-15,-1 0 6 0,1 12 7 0,0-5 5 16,-5 12-3-16,4-8-3 16,1 8-6-16,4-15-2 15,0-81-244 17,18 40 88-32,-1-36 26 15</inkml:trace>
          <inkml:trace contextRef="#ctx0" brushRef="#br1" timeOffset="-23177.9187">6587 765 296 0,'-5'18'112'0,"10"-3"-60"0,-5 10-54 15,4-13 20-15,1-1-16 16,-1-4-2-16,0 0-19 15,5 1-5-15,0-8 12 16,0 0-1-16,0-8 2 0,0 1 13 16,-1-4 8-16,-3 0 8 15,-1-4 4-15,1-3-3 16,-1 3 1-16,0 0-11 16,-4 1-3-16,0-5-6 15,0 4-1-15,-4 4 3 16,0 4 1-16,-5 0-1 0,0 3-2 15,-4 4 5-15,-1 4 1 16,-3 3 2-16,-5 8 0 16,4 7 0-16,-4 11 0 15,0-4 0-15,0 12 0 16,4 7 0-16,9 0 2 16,5-12-3-16,4 1-2 15,13-4 0-15,0-7-1 16,5-4-5-16,4 0-1 15,5-7-8-15,-1-4-2 16,5-4-13-16,4-7-6 16,5-7-22-16,0-4-6 0,0-7-46 15,4-27-44 1,-4-6 54-16</inkml:trace>
          <inkml:trace contextRef="#ctx0" brushRef="#br1" timeOffset="-22668.3247">7073-152 88 0,'0'0'33'0,"0"4"-18"0,0-1 6 0,4 8 19 16,-4-11-4-16,0 0 2 0,0 8-13 16,0-1-3-16,0 0 7 15,0 8-17-15,-4 7 1 16,-1 0-1-16,5 4 1 16,0 18 3-16,0 19-7 15,0 11-1-15,0 6-2 16,-4 13 1-16,-1-1 5 15,1 7 4-15,4 4-2 16,0 0 0-16,0-11-4 16,4-11-1-16,1 0-5 15,-1-15-1-15,1-18-10 16,-1 0-5-16,5-7-19 16,-5-12-5-16,1-3-54 15</inkml:trace>
        </inkml:traceGroup>
        <inkml:traceGroup>
          <inkml:annotationXML>
            <emma:emma xmlns:emma="http://www.w3.org/2003/04/emma" version="1.0">
              <emma:interpretation id="{BDCA9B2F-49A4-4588-AEED-170D9542BAB6}" emma:medium="tactile" emma:mode="ink">
                <msink:context xmlns:msink="http://schemas.microsoft.com/ink/2010/main" type="inkWord" rotatedBoundingBox="15080,7817 20061,7743 20085,9372 15104,9447"/>
              </emma:interpretation>
              <emma:one-of disjunction-type="recognition" id="oneOf4">
                <emma:interpretation id="interp12" emma:lang="" emma:confidence="1">
                  <emma:literal/>
                </emma:interpretation>
              </emma:one-of>
            </emma:emma>
          </inkml:annotationXML>
          <inkml:trace contextRef="#ctx0" brushRef="#br2" timeOffset="26753.5759">9599 179 32 0,'5'-3'13'0,"-1"-1"-6"0,1 0 7 0,-5 4 12 15,0 0 14-15,0 0 8 0,0 0-6 16,0 0-2-16,0 0-15 15,4 8-2-15,-4-1-14 16,0 4 1-16,4 0 1 0,-4 11-6 16,5 8-1-16,-1-1-2 15,1-3 1-15,-1 3 0 16,5 1 1-16,0 3 0 16,0 7 2-16,4 4-3 15,0 1-2-15,5-1-3 16,-1 0 1-16,1 4 1 15,-5 0 2-15,1 7-3 16,8 0 0-16,0-7 1 0,-5-4 0 16,1-7-3-16,0-4 2 15,-5-11-4-15,-4-3-1 16,0-1 0-16,0-7 4 16,-5-4-1-16,0 1 1 15,-4-8 0-15,0 0 0 16,5-4 2-16,-5 0 0 15,0-10 4 1,0-12-4-16,4 4 0 16,-4-4 0-16,0 4 2 15,5-4 1-15,-1-7 1 16,0 7 0-16,1-3 0 0,-1-1-2 16,5-6-2-1,4-9 5-15,1 5 1 0,3-4-2 16,5-8-1-16,0-10-3 15,9-12-1-15,9-7 1 16,0 7 2-16,4 12-3 16,0-12 0-16,0 15 1 15,-4 8 0-15,4 7 0 16,-4-1 2-16,0 16-6 16,-9 0 1-16,-9 10-19 15,-4 4-6-15,-14 12-126 31,-4-1 59-31</inkml:trace>
          <inkml:trace contextRef="#ctx0" brushRef="#br2" timeOffset="25552.714">9590 426 96 0,'5'-4'38'0,"-5"1"-20"0,0-1-1 0,0 4 14 15,0-4-10-15,0 4-2 16,0 0 0-16,0 0 0 16,0 0-10-16,0 0 1 0,0 0 1 15,0 0-2-15,0 0 0 16,0 0-3-16,0 0 1 15,0 0-6-15,0 0-1 16,0 0-2-16,0 0 0 16,4 8 2-16,-4-1 2 15,5 4 1-15,-5 0 1 0,0 7 0 16,0 1 0-16,-5 18-2 16,1-4 1-16,-1 7-2 15,-3 8-1-15,-10 4 1 16,0 3 1-16,5-11-3 15,4 8 0-15,0-12-6 16,1-7 0-16,-6-18-52 16,1-19-34-1</inkml:trace>
          <inkml:trace contextRef="#ctx0" brushRef="#br2" timeOffset="25958.3011">9679 209 132 0,'-5'0'49'0,"5"3"-26"0,0-3-20 0,0 0 10 0,0 0-11 16,0 0 0-16,0 0-2 16,5 8 0-16,4-5 0 15,0 1 6-15,-1 0 6 0,1-4 3 16,0 0 0-16,0 0-1 15,0 0 1-15,-5 0-6 16,-4 0-3-16,0 0-3 16,0 0 0-16,0 0-7 15,0 0 1-15,-4 3-26 16,-1-3-8-16,1 0-41 16</inkml:trace>
          <inkml:trace contextRef="#ctx0" brushRef="#br2" timeOffset="27609.5887">10562 658 104 0,'-22'4'38'0,"22"-4"-20"0,0 0-21 16,0 0 6-16,0 0 1 16,0 0 18-1,5-8 3-15,-5 8 8 16,8 0 4-16,6 4-5 16,-1-4-2-16,5 4-16 15,-1-1 0-15,1 1 2 0,4-4-4 16,0 0 1-16,0 0-6 15,9 0 1-15,5 0-3 16,-1 0 2-16,-4 0-2 16,-5 0 2-16,-4 0-4 15,-4 0-2-15,-5 0-3 0,1 0 1 16,-6 0-8-16,1 0-2 16,0 0-27-16,-9 0-11 15,9 0-58 1</inkml:trace>
          <inkml:trace contextRef="#ctx0" brushRef="#br2" timeOffset="28433.7225">11446 503 84 0,'-9'11'33'0,"9"-18"-18"0,-9 14-31 16,5-7-1-16,-1 4 16 15,1-4 9-15,-5 4 17 16,0 3 10-16,-4 0-4 16,0 1 2-16,-1 6-10 15,1 9-4-15,-4-5-5 16,-6 0-1-16,6 8-7 15,4-7 0-15,4-1 4 0,9 0 0 16,4-7 2-16,5 0-11 16,4-3-3-16,9-8-6 15,0-8 0-15,5-3-5 0,8-3 1 16,5-8 4 0,0-1 4-16,-5-6 12 0,-4 7 4 15,-5 7 8-15,-8-7 4 16,-5 7-6-16,-8-3-3 15,-5 3-6-15,-5-3-4 16,-8 7-5-16,-9 0 0 16,-4 3-2-16,3 5-2 15,1-1 0-15,0 4 3 16,0 0-5-16,5 4 2 16,-1 3-5-16,5 4 1 15,-1-4 2-15,6 5 1 16,3 2 3-16,1 8 1 0,4 4 1 15,4 4 2-15,5 3-10 16,4 11-2-16,9 7-6 16,0 19-3-16,9-7 2 15,-4 3 2-15,-5-7 7 16,-4-7 2-16,-1 10 6 16,-8-3 2-16,-5-4 0 15,-4-3-2-15,-8-4 1 16,-6-4-1-16,1-7 2 15,-5-4 3-15,1-7 4 16,-1-4 5-16,0-11-2 16,1-4 3-16,-5-7-4 15,0-7 1-15,0-4-5 0,-1-11 1 16,6 0-1-16,-5-12 3 16,0-2-5-16,4-1-1 15,9 4-4-15,9-4-1 16,0 0-6-16,9 4-3 15,4 0-1-15,5-4-1 16,8-15-15-16,10 1-6 16,12-1-31-1,1 1-33-15,4 7 31 16</inkml:trace>
          <inkml:trace contextRef="#ctx0" brushRef="#br2" timeOffset="28975.2">11958 459 132 0,'-13'-11'52'0,"17"22"-28"0,-4-11-30 15,0 0 6-15,0 0-6 16,0 0-1-16,0 0 6 15,0 7 5-15,0 1 18 16,0-1 8-16,5 0 0 16,-1 5 0-16,1 2-13 15,-1 1-3-15,5 7-8 16,0 8-6-16,0-5-1 0,-1 5-1 16,1-4 0-16,-9-26 8 31,5 40 4-31,-1-7 1 15,-4-3 1-15,-4-8 2 16,-1 0-1-16,1-8 0 16,-5-2-7-16,0-5 0 0,0-7 1 15,5-4 1-15,-5-3 0 16,5-8 2-16,4-7 1 16,0 4-3-16,4-4-3 15,5-15-5-15,4 11 0 16,0-3 0-16,5 3 0 0,4 0 0 15,-4 4 0-15,8 0 0 16,10 3 0-16,-5 5-3 16,0 3 0-16,-1-4-9 15,1 4-5-15,0 3-24 16,0 5-9-16,0-1-51 16,0 0-34-1,-4-3 63-15</inkml:trace>
          <inkml:trace contextRef="#ctx0" brushRef="#br2" timeOffset="29545.4939">12616 396 164 0,'0'0'63'0,"5"8"-34"0,4-4-34 0,-5 3 10 16,0 0-5-16,1 1 2 15,4-1 10-15,0 0 4 0,4 8-7 16,0-4 6-16,0 4 4 0,9 3-8 16,-4 8-3-16,9 0-8 15,-5 0 0-15,-5-1 0 16,10 8 0-16,-5-3 0 16,-4 3 0-16,-5-4 0 15,-4 1 0-15,-14-8 8 16,1-4 5-16,-9 1 2 15,-5-8 4-15,0-4-9 16,-4-7-3-16,0-3-4 16,0-5 0-16,0 1 0 15,4-4 1-15,-4-4-5 16,9 0 1-16,0 1 0 16,4 3 2-16,0-4-3 15,5 4 0-15,4 0 1 0,8-4 2 16,6-3-3-16,-1 7-2 15,5-8-1-15,4 4 3 16,4 8-11-16,1-8-2 16,4 4-31-16,-5 4-12 15</inkml:trace>
          <inkml:trace contextRef="#ctx0" brushRef="#br2" timeOffset="30070.6962">13076 466 112 0,'-5'-11'44'0,"10"11"-24"0,-5-7-39 15,0 7 0-15,0-4 10 16,0 1 6-16,0 3 34 15,0 0 15-15,0 0-6 16,-5 0-1-16,5 7-11 16,0 4-3-16,0 0-14 15,0 4-2-15,0 7-2 0,0 4-1 16,5-1-1-16,-1 1-1 16,5-4 0-16,0-3 2 15,0-1 1-15,4-7 1 0,0-3 2 16,9-8-10-16,5-8-2 15,-1-7-4-15,1-7-1 16,-1 4 4-16,1 0 1 16,-5-8 8-16,0 7 6 15,-4 1 5-15,-1 0 4 16,1 6-9-16,-5 5-2 16,1 3-6-16,-6 4-1 15,1 8 1-15,-4-1 2 16,-1 8-1-16,0 3 2 15,1 8 0-15,4 0-3 16,-5-4-1-16,5-4-8 16,-5 1-4-16,14-12-88 15,0-7-35 1</inkml:trace>
          <inkml:trace contextRef="#ctx0" brushRef="#br2" timeOffset="31557.2892">13540 610 116 0,'4'-4'44'0,"-26"-10"-24"0,35 3-19 0,-8 18 8 0,-1-11-3 15,5 1-1-15,-9-5 8 16,0-3 6-16,4 7 3 16,1 1 2-1,4-5-9-15,-1 5-2 0,1-1-9 16,0 0-3-16,0 1-1 15,0-1 0-15,0 0-3 16,4 4 2-16,0-3 1 16,0 3 0-16,1 0 0 15,-1 3 0-15,0-3 2 16,0 4 1-16,1 0-4 16,-1-1 1-16,0 5 2 15,-4-5 3-15,0 1 7 16,0 7 8-16,-5 11 1 15,0-3-6 1,-4-5-7-16,0 5 0 16,0-5-3-16,0 1 0 15,0 0 1-15,0 3 1 16,0-3 1-16,0 0 0 16,-4-1-4-16,0 5-1 15,4-4 1-15,-5-4 2 16,1 0-3-16,4 3 0 15,0-6-3-15,-5-1-3 16,5-3-7-16,0 0-4 16,0-4-23-16,0-4-11 15,0 0-61-15</inkml:trace>
          <inkml:trace contextRef="#ctx0" brushRef="#br2" timeOffset="32337.9071">14454 400 152 0,'-4'-4'57'0,"-1"4"-30"0,-8 4-12 0,9 0 20 15,-10 0-6-15,-3 3-2 0,-1 0-9 16,-4 1-1-16,-5-1-10 16,-4 4 5-16,1 4 1 0,-1-4 2 15,0 3 4-15,9 1-11 16,-1 4-2-16,1-8-4 15,5 3-2-15,3 1 1 16,1 4 1-16,4-8-3 16,5 3 0-1,4 1 1-15,4 0-3 16,5-4 2-16,0-4 1 16,0 1 0-16,4-1 2 15,5 0 3-15,8 1-7 16,1 3 0-16,-1 0-2 15,-4 0 2-15,1 0-1 16,-6 0 1-16,1 7 2 0,-5-3 0 16,0 3-5-16,-4 4 1 15,0-3 2-15,-5-1 1 16,-4 8 3-16,-4-4 1 16,0 0 5-16,-5-3 5 15,0 3-1-15,0-4 3 16,-4 0 1-16,-5-10 2 15,-4-1-6-15,0 1 1 16,0-1-8-16,0-3-3 16,0-1-1-16,0 8-1 15,-5-7-18-15,1 0-8 0,-1 3-39 16,-8 0-16-16,-14 1-42 16</inkml:trace>
        </inkml:traceGroup>
        <inkml:traceGroup>
          <inkml:annotationXML>
            <emma:emma xmlns:emma="http://www.w3.org/2003/04/emma" version="1.0">
              <emma:interpretation id="{0A7281C4-1EA8-4801-A675-DC3134FAE4E5}" emma:medium="tactile" emma:mode="ink">
                <msink:context xmlns:msink="http://schemas.microsoft.com/ink/2010/main" type="inkWord" rotatedBoundingBox="21845,8010 24903,7964 24923,9265 21864,9310"/>
              </emma:interpretation>
              <emma:one-of disjunction-type="recognition" id="oneOf5">
                <emma:interpretation id="interp13" emma:lang="" emma:confidence="1">
                  <emma:literal/>
                </emma:interpretation>
              </emma:one-of>
            </emma:emma>
          </inkml:annotationXML>
          <inkml:trace contextRef="#ctx0" brushRef="#br2" timeOffset="72691.8393">17131 65 180 0,'4'0'68'0,"-4"0"-36"0,0 0-37 15,0 0 12-15,0 0-13 16,0 4-1-16,0 3-12 16,0 1-3-16,-4-1-41 15,0 4-17-15,-1 0 35 16,5-4 19-16</inkml:trace>
          <inkml:trace contextRef="#ctx0" brushRef="#br2" timeOffset="73652.1806">17210 522 124 0,'5'0'49'0,"-1"7"-26"0,1-7-18 15,-5 0 13-15,0 0-6 16,0 0 1-16,4 7 1 16,1 8 1-16,3-4-8 15,1 4 0-15,-13 3 7 16,-1 1-1-16,5 3-2 15,-4-4 0-15,4 1-2 0,-4 3 0 16,4-8-3-16,0 1-1 16,0-4-1-16,8-4 0 15,6 1-2-15,3-16-2 16,5 1-6-16,1 0-1 16,-1-4-2-16,0-4 3 15,4-3 2-15,-4-4 2 16,0 3 3-16,-4 1 2 15,-5 10 3-15,1 1 1 16,-1 0-1-16,-9 7 1 16,5 3-2-16,-5 1 2 0,5 0-4 15,-4 3 0-15,4 4-3 16,-5-4-1-16,9 4 7 16,0 1 4-1,-4-1 1-15,0 0-1 16,9 3-1-16,-5-3-1 15,0 0 2-15,-4-3-5 16,0-1-1-16,0-3 0 16,0-1 0-16,-1-3-5 15,1 0 1-15,5-3 0 16,-6-5 0-16,6 1-3 16,-1 0 2-16,0-1 1 15,0 1 2-15,1 0-3 16,3-4 0-16,1 7-1 15,0 0-2-15,-1 1-2 0,-3 3 1 16,-1 0 5-16,0 0 2 16,-4 0-3-16,0 3-1 15,4 1 3-15,-4 11 1 16,0-4 0-16,0 7-2 16,-1 8 1-16,-3-4 1 15,-1 0-1-15,1 4-1 16,-1-8-8-16,9-3-56 15,-4-8-16 1,0-14-26 0</inkml:trace>
          <inkml:trace contextRef="#ctx0" brushRef="#br2" timeOffset="72030.5751">16769 109 60 0,'-5'0'24'0,"10"0"-12"0,-5 0-14 16,0 0 6-16,0 0-3 15,-5 0 2-15,1 0 15 16,0 0 11-16,-5 0 2 16,0 0 2-16,0 0-14 15,-4 0-4-15,-5 4-9 16,-8 3-4-16,-1 1-1 16,1-1 3-16,-5 4 2 0,-5 4 4 15,1-4 1-15,0 0 1 0,4 4 0 16,-9 10-6-16,9 5-4 15,-4-4 1-15,4-8 2 16,9 0 0-16,4 5 0 16,0-9-1-16,5 1 2 15,4 0 1-15,9-1 3 16,14-2 1-16,-1-5 1 16,4 0-6-16,6 4-4 15,3 0-1-15,1 4 1 16,3-4-1-16,1 4-1 15,0 14 1-15,5-7-1 16,-1 4 0-16,-4 4 0 0,0-1-3 16,0 4 0-16,-5-3 2 15,1 3 2-15,-10-8-2 16,1 5 0-16,-5-8 1 16,1 11 2-16,-6-7-1 15,-3 0 2-15,-5-8 7 16,-5 12 5-16,-3-8-3 15,-6-4 1-15,-3 0-4 16,-5-3 0-16,-5-4-3 16,-4-3 1-16,31-8-4 31,-62 7-2-15,9 0 0-16,5-3-4 15,4-4 0-15,13 0-9 0,4 0-3 16,5 0-32-1,9-11 26-15,22-15-57 16,4-7-24 0</inkml:trace>
          <inkml:trace contextRef="#ctx0" brushRef="#br2" timeOffset="72422.5898">16923 544 156 0,'0'-4'57'0,"0"8"-30"0,0 3-14 16,0-7 26 0,9 15-14-1,0 11-10-15,0-8-9 16,-5 8-2-16,1-4-1 0,-1 0 3 16,1 11 3-16,3 4-4 15,1-4-3-15,-4 7-1 16,-1 8 1-16,0-11-3 0,1 0-2 15,-1-15-7-15,-4 0-2 16,5-7-28-16,-5-8-14 16</inkml:trace>
          <inkml:trace contextRef="#ctx0" brushRef="#br2" timeOffset="74494.0351">18187 584 140 0,'-5'19'52'0,"10"-16"-28"0,-5 23-30 0,0-15 8 15,0 4 0-15,0 7 1 16,0 7 1-16,0 4 2 16,0 26-3-16,0 0 7 0,-5 11 3 15,5-7-4-15,-4-1-3 16,4-6-1-16,0-5 1 0,0-10-3 16,0-1 0-16,0-3-1 15,0-11-2-15,0-8 3 16,0 1 0-16,0-12 7 15,0-7 6-15,0-4-4 16,0-3 1-16,0-15 1 16,-5 3 3-16,1-6-3 15,0-5 0-15,4-7-8 16,-5 4-2-16,1-26-4 16,-1-3-1-16,5-5-1 15,0 1 0-15,5 4 0 16,4 3 0-16,-1 11 2 15,15 0 2-15,7 8-6 16,-3 10 1-16,0 4-1 16,-1 8 2-16,5 3-1 0,-5 0-1 15,1 12 3-15,-1 3 2 16,-3 11 0-16,-6 0 2 16,1 0 4-16,0 4 4 15,-5-1-4-15,-4 5 1 16,-1-5-3-16,-3 1 2 15,-10 4 0-15,-3 3 1 16,-6-4 4-16,-8 0 3 16,0 5 0-16,-4-9 1 15,-10 1-6-15,-3 0-4 16,3-8-6-16,1-3-2 16,4-4-15-16,4-8-4 0,5-6-35 15,5 3-17 1</inkml:trace>
          <inkml:trace contextRef="#ctx0" brushRef="#br2" timeOffset="74943.374">18673 54 208 0,'4'-4'79'0,"-4"8"-42"0,9-4-45 0,-9 0 10 15,0 0-3-15,0 4 0 16,0-4 16-16,0 7 10 16,0-7-13-16,0 8 7 0,0 3 2 15,0 0-9-15,0 11-2 16,0 0-6-16,0 15-3 16,0 10-3-16,4 9 1 0,1-5 1 15,-1 8 2-15,1-7-1 16,-1 3-1-16,-4-4 1 15,0 1 1-15,0-4-1 16,0-11 2-16,0-1-13 16,0-6-6-16,-4-15-93 15,4-15 0 1</inkml:trace>
          <inkml:trace contextRef="#ctx0" brushRef="#br2" timeOffset="75468.8802">19145 536 220 0,'22'-11'82'0,"-8"19"-44"0,-1-16-47 0,-4 5 14 16,0 3-16-16,-1-4-5 15,1 0 5-15,0-3 6 16,-5 3 4-16,1 1 12 0,-5-5 5 16,0 4-2-16,-5 1 2 15,-3-1-9-15,-6 0-2 0,-8 4-3 16,0 0-2-16,-4 4-2 15,-14 3 1-15,5 1 1 16,-10 3 0-16,10 7 4 16,0 1 2-16,4-1 4 15,4 8 1-15,5-4 3 16,0 4 2-16,5-4 2 16,3 0 1-16,1 4 1 15,4-1 2-15,5 5-8 16,-1-8-1-16,10 7-1 15,4-6 2-15,4 10-1 16,9 0 2-16,13 4-8 16,5-12-2-16,9 1-3 15,-1-11 1-15,1 0-15 0,4-4-7 16,0-8-39-16,-5-3-15 16,-3-14-66-1</inkml:trace>
          <inkml:trace contextRef="#ctx0" brushRef="#br2" timeOffset="76894.4019">18827 684 80 0,'-4'0'30'0,"4"7"-16"0,4-7 3 16,-4 0 16-16,0 0-8 15,0 0-3-15,0 0-3 16,0 0-1-16,0 0 2 15,9 4 2-15,-9-4-12 16,0 0 1-16,0 0 0 0,9 3-2 16,-9-3 2-16,4 4-4 15,1 0 1-15,-1 3-3 16,-4-7 0-16,0 0-3 0,9 4 1 16,9-1 4-1,8-3 8 1,1 0-6-16,-1-3-2 15,-4-1-4-15,5 0 0 16,-5 1-2-16,4-1 2 16,1 0-4-16,-5-3 0 15,0 0 1-15,0 3 2 16,0-7-3-16,-4 0-2 16,0 3 2-16,-5 1 2 15,4-11 0-15,1 7 2 16,-5 0-2-16,-4 3 2 15,0-3-2-15,-4 4-1 0,-10-4 9 16,1 3-5 0,-5 1 1-16,0 0-5 15,-4 3-1-15,-1-3-1 16,1 3 0-16,0 0-5 16,-5 4-3-16,1 0-5 15,3 0-2-15,1 0-10 16,0 0-5-16,-5 0-36 15,5 4-49 1,0-8 29-16</inkml:trace>
          <inkml:trace contextRef="#ctx0" brushRef="#br2" timeOffset="75095.8464">18947 603 84 0,'4'-4'33'0,"27"8"-18"0,-5-4-53 0,-17-8-11 15</inkml:trace>
        </inkml:traceGroup>
        <inkml:traceGroup>
          <inkml:annotationXML>
            <emma:emma xmlns:emma="http://www.w3.org/2003/04/emma" version="1.0">
              <emma:interpretation id="{CE1A7E12-710D-400F-8676-2E8D2E75569E}" emma:medium="tactile" emma:mode="ink">
                <msink:context xmlns:msink="http://schemas.microsoft.com/ink/2010/main" type="inkWord" rotatedBoundingBox="25465,7961 29029,7907 29045,9005 25482,9058"/>
              </emma:interpretation>
              <emma:one-of disjunction-type="recognition" id="oneOf6">
                <emma:interpretation id="interp14" emma:lang="" emma:confidence="1">
                  <emma:literal/>
                </emma:interpretation>
              </emma:one-of>
            </emma:emma>
          </inkml:annotationXML>
          <inkml:trace contextRef="#ctx0" brushRef="#br2" timeOffset="79118.9151">20435 131 200 0,'5'-11'77'0,"3"8"-42"0,10-5-41 0,-9 8 14 16,4-3-7-16,0-1-1 15,5-3 7-15,0 3 3 16,8-3-5-16,5-1 15 0,0 1 6 15,4-1-2-15,1 1-2 16,4 0-10-16,-5-4-3 16,-4 3-7-16,17 8-2 15,-3 0 0-15,-23-3-14 16,-9 3-11 0,-4 0-8-16,-14 0-29 15,-3 3-12-15,-6 5-12 16</inkml:trace>
          <inkml:trace contextRef="#ctx0" brushRef="#br2" timeOffset="79389.599">20453 459 168 0,'4'0'66'0,"10"0"-36"0,3 4-40 16,-4-4 11-16,1 0 3 0,3-4 5 16,5 4 13-16,5-4 6 15,4-3-14-15,0 3-4 0,0 1-2 16,0-1-4-16,-5 4-1 16,-4-4-3-16,-4 4-1 15,0 0-10-15,-5 0-3 16,-4 0-15-16,-5 0-4 15,-4 0-49 1</inkml:trace>
          <inkml:trace contextRef="#ctx0" brushRef="#br2" timeOffset="78818.3541">20546 172 236 0,'-5'4'88'0,"5"3"-48"0,0 4-45 0,0-4 15 16,0 1-11-16,0 6-1 15,0 5 1-15,0-4 2 16,0 10 0-16,0 1 2 0,0 4 2 16,0 3 2-16,5 4 3 15,-1 14-5-15,5-3-3 0,0 7-1 16,0 8 1-16,-1 3-1 16,-3-3-1-16,-1-1-2 15,-4-7 1-15,-4-14 1 16,-1-1 2-16,1-14-6 15,-5 0-1-15,0-11-16 16,-4-8-6-16,0-14-13 16,0-12-5-16,-1-7-26 15,1-3-23 1,-5-15 39-16</inkml:trace>
          <inkml:trace contextRef="#ctx0" brushRef="#br2" timeOffset="78366.7459">19861 503 124 0,'-4'0'49'0,"12"11"-26"0,-3-11-42 0,4 0 0 16,-1 0 12-16,1 0 8 15,5-7 23-15,3 3 11 16,5 1 0-16,0-1 2 16,5 4-17-16,-1-4-4 0,1 0-10 15,-1 1-4-15,-4-1-1 0,-4 4-1 16,-5 0 2-16,1 0-3 16,-6 4-2-16,1-1-20 15,-9-3-10-15,0 0-49 16</inkml:trace>
          <inkml:trace contextRef="#ctx0" brushRef="#br2" timeOffset="78083.0687">19870 87 164 0,'0'-3'63'0,"0"6"-34"0,9 1-16 0,-9-4 19 0,8 0-5 16,6 0-1-16,3 0-12 16,5 0-4-16,5 0-6 15,-1-4 2-15,10 1 0 0,-5-5-2 16,0 1-1-16,-5-1-3 15,1 1-1-15,4 3 5 16,-5 1 5-16,-8 3-12 16,-1 0-2-16,-3 0-22 15,-19 3-61 1,-4 1-39 0,-4 3 33-16</inkml:trace>
          <inkml:trace contextRef="#ctx0" brushRef="#br2" timeOffset="77705.1874">19874 161 132 0,'5'7'49'0,"-5"4"-26"0,4-3-7 16,0-1 16-16,1 0-9 16,-1 15 0-16,1 12-8 15,-1-5 1-15,1 0-9 16,-1 12-2-16,5 3-1 0,-5 11 0 16,1-3 2-16,-1 7-3 15,-4 0 0-15,0 0 1 16,4 7 2-16,-4 0-5 15,5-11-1-15,-1-14 0 16,1-1 0-16,-5-14-9 16,4-4-4-16,-4-7-9 15,-4-4-1-15,-1-4-105 32</inkml:trace>
          <inkml:trace contextRef="#ctx0" brushRef="#br2" timeOffset="80155.3045">21305 754 196 0,'5'-4'74'0,"8"-4"-40"0,-4 8-38 16,-9 0 13-16,0 0 1 15,4 0 19 1,10 0-2-16,3 0-2 16,1 0-4-16,0 0-5 0,4 0 0 15,-5 0-7 1,1 0-3-16,0 0 1 16,-5 0-6-16,-4 0-1 15,0 0-5-15,-9 0-1 16,0 0-22-16,-5 0-8 15,1-3-68 1,-5 3-45-16</inkml:trace>
          <inkml:trace contextRef="#ctx0" brushRef="#br2" timeOffset="81128.9917">21911 87 140 0,'13'-11'55'0,"-4"11"-30"0,4-3-34 16,-4 3 7-16,4 0 3 0,0 3 4 15,-4 5 20-15,9 3 10 16,-1 7-17-16,1 4 6 0,4 22 0 16,-4 4-6-16,4 4-3 15,4-4-8-15,1 3-3 16,8 1 2-16,9 6 1 15,5 1 1-15,0 0 0 16,4 0-2-16,-5-4-1 16,-4 1 3-16,-4-12 5 15,-9-11 2-15,0-4 0 16,-9-10-5-16,-9-1-2 16,9-10 2-16,-8-16 1 15,-5-7 1-15,-9-3-4 16,0-11-3-16,-5-1 2 15,1-7 0-15,-1-14-1 16,-4 3-1-16,1-4-6 16,-6-3-1-16,6-15-4 15,-6-7-1-15,5 3-1 16,1 4 0-16,3 4-11 16,5 11-3-16,5 3-6 15,3 8-2-15,1 11-26 16,-4 0-11-16,-5 11-36 15</inkml:trace>
          <inkml:trace contextRef="#ctx0" brushRef="#br2" timeOffset="80632.8034">22083 120 184 0,'4'8'68'0,"1"-5"-36"0,-10 8-35 0,5-3 11 15,0 7 2-15,0-1 6 16,0 12 3-16,-4 11 1 15,-1 3-11-15,-3 5 1 0,-1 6 1 16,-4 12-6-16,-1 10-1 16,1 5-2-16,4 3-2 15,5 3 1-15,4-18 1 16,-5-10-3-16,1-5 0 16,0-18-1-16,-1-3 0 15,5-12-9-15,-4-7-5 0,-1-3-23 16,1-16-10-16,-1-14-40 15</inkml:trace>
          <inkml:trace contextRef="#ctx0" brushRef="#br2" timeOffset="82660.6717">22896 161 116 0,'4'4'46'0,"-4"-1"-24"0,5 5-28 0,-5-8 6 16,4 7 10-16,0 0 7 15,1 4 12-15,-5 0 4 16,9 11-6-16,-9 12-2 16,4-1-14-16,-4 7 0 0,0 1 0 15,0 3-4-15,-4 7-2 16,-5 5-2-16,9 6-3 16,-5 1 1-16,5-1 1 15,0 1-3-15,0-11 0 16,0-8 1-16,0-11 2 0,0-4-1 15,0-10-1-15,0-5 1 16,0 5-1-16,0-8-5 16,0-7 1-16,0-4-5 15,-4-19-10 1,0-10 3-16,4-4 4 16,-5-12 2-16,1 5-4 15,-1-8-4-15,1-7-10 16,-1 0-3-16,-3 3-3 15,-1-3-4 1,4-4 19-16,1-4 17 16,0 8 11-16,-5 4 58 31,18 3-22-31,-1 11-9 16,-3 7-18-16,-1 8-8 15,5 15-8-15,0 7-4 16,0 7 1-16,0 15 4 0,4 12 3 15,18 6 2-15,-5 1 2 16,1-1 1-16,-1 8 3 16,1 7-5-16,-1 4-3 15,5 4-3-15,0 3 0 16,0 15-2-16,-5-11 2 16,5-11-2-16,-13-8-1 15,9-14 9-15,-1-7 4 16,-8-8-2-16,-1-4-1 15,1-3-9-15,-5-8 0 0,1-3-1 16,-1-8 2-16,-9-3 3 16,10-23 4-16,-6 1 9 15,-3-8 6-15,-5-3-4 16,0-12 0-16,0 0 0 16,-5-3 0-16,1 0-7 15,-5-4-3-15,0 0-5 16,0-11-2-16,1 0-3 15,-6-3-3-15,10 6-14 16,0 9-4-16,-1 2-24 16,1 5-9-16</inkml:trace>
        </inkml:traceGroup>
        <inkml:traceGroup>
          <inkml:annotationXML>
            <emma:emma xmlns:emma="http://www.w3.org/2003/04/emma" version="1.0">
              <emma:interpretation id="{D1FD153E-9ECC-4364-99DB-67631626E026}" emma:medium="tactile" emma:mode="ink">
                <msink:context xmlns:msink="http://schemas.microsoft.com/ink/2010/main" type="inkWord" rotatedBoundingBox="29618,8724 29919,8719 29927,9231 29625,9236"/>
              </emma:interpretation>
              <emma:one-of disjunction-type="recognition" id="oneOf7">
                <emma:interpretation id="interp15" emma:lang="" emma:confidence="1">
                  <emma:literal>\</emma:literal>
                </emma:interpretation>
                <emma:interpretation id="interp16" emma:lang="" emma:confidence="0">
                  <emma:literal>'</emma:literal>
                </emma:interpretation>
                <emma:interpretation id="interp17" emma:lang="" emma:confidence="0">
                  <emma:literal>|</emma:literal>
                </emma:interpretation>
                <emma:interpretation id="interp18" emma:lang="" emma:confidence="0">
                  <emma:literal>}</emma:literal>
                </emma:interpretation>
                <emma:interpretation id="interp19" emma:lang="" emma:confidence="0">
                  <emma:literal>,</emma:literal>
                </emma:interpretation>
              </emma:one-of>
            </emma:emma>
          </inkml:annotationXML>
          <inkml:trace contextRef="#ctx1" brushRef="#br0">24003 792 0,'22'0'562,"0"44"-562,0-21 31,-22-1 1,44 22-1,-22-22 16,-22 22 0,22-22-32,0 0 1,-22 0 93,0 23-93,23-23 15,-1 0 0,-22 22 63,22-22-94,0 0 63,0-22-16,0 22-32,-22 0 79,0 0-63</inkml:trace>
        </inkml:traceGroup>
      </inkml:traceGroup>
    </inkml:traceGroup>
    <inkml:traceGroup>
      <inkml:annotationXML>
        <emma:emma xmlns:emma="http://www.w3.org/2003/04/emma" version="1.0">
          <emma:interpretation id="{375017A1-121B-4285-81D2-359FEAEC5F62}" emma:medium="tactile" emma:mode="ink">
            <msink:context xmlns:msink="http://schemas.microsoft.com/ink/2010/main" type="paragraph" rotatedBoundingBox="5183,9414 30682,8407 30796,11291 5297,12298" alignmentLevel="1"/>
          </emma:interpretation>
        </emma:emma>
      </inkml:annotationXML>
      <inkml:traceGroup>
        <inkml:annotationXML>
          <emma:emma xmlns:emma="http://www.w3.org/2003/04/emma" version="1.0">
            <emma:interpretation id="{659A2FBF-6E20-4690-BAB6-CE7A0ED2C1C9}" emma:medium="tactile" emma:mode="ink">
              <msink:context xmlns:msink="http://schemas.microsoft.com/ink/2010/main" type="line" rotatedBoundingBox="5183,9414 30682,8407 30796,11291 5297,12298">
                <msink:destinationLink direction="with" ref="{72FE399A-D14D-430A-80B8-1AB9A1844E18}"/>
              </msink:context>
            </emma:interpretation>
          </emma:emma>
        </inkml:annotationXML>
        <inkml:traceGroup>
          <inkml:annotationXML>
            <emma:emma xmlns:emma="http://www.w3.org/2003/04/emma" version="1.0">
              <emma:interpretation id="{A79832C4-0667-49F6-B49F-14D18638769F}" emma:medium="tactile" emma:mode="ink">
                <msink:context xmlns:msink="http://schemas.microsoft.com/ink/2010/main" type="inkWord" rotatedBoundingBox="5223,10407 9371,10243 9446,12134 5297,12298"/>
              </emma:interpretation>
              <emma:one-of disjunction-type="recognition" id="oneOf8">
                <emma:interpretation id="interp20" emma:lang="" emma:confidence="1">
                  <emma:literal/>
                </emma:interpretation>
              </emma:one-of>
            </emma:emma>
          </inkml:annotationXML>
          <inkml:trace contextRef="#ctx0" brushRef="#br1" timeOffset="-16002.9395">1608 2660 108 0,'-13'-3'44'0,"13"3"-24"0,-4-4-15 16,4 4 11-16,-5 0-7 16,1 0-3-16,-1 0 1 15,1 0 2-15,0-4-4 16,4 1 15-16,4-5 6 0,0 8 2 0,5-11 3 15,4 4-6-15,5-4-1 16,9 3-9-16,-5 1-2 16,4 3-7-16,1 4-2 15,-5 4-2-15,-5 3-2 16,-3 5-2-16,-5 2 1 16,-1 12-1-16,-12 3 0 15,0 8 2-15,-10 4 2 16,1 18-1-16,-5-4-1 15,1-7 1-15,-5 3 1 16,-5-3-10-16,1 4-2 16,4-8 5-16,-1-7 4 0,6-1 6 15,4-2 2-15,4-9-3 16,0 1-3-16,4 0-5 16,10-4 0-16,4 0 4 15,0-4 2-15,4 1 2 16,0 3 0-16,0-4 2 15,1-3 1-15,-1 0 3 16,0 3 1-16,0-7 1 16,1 0 0-16,3-3-2 15,10-1-1-15,-1-7-1 16,1-4 0-16,-1 1-4 16,1-5-3-16,-1 1 0 15,1 0-1-15,-5-1 0 16,0 1 2-16,-4-4 1 15,-5 7 1-15,0 0 2 0,-4 1 1 16,0-1-1-16,-5 4-1 16,1 0-3-16,-5 0-2 15,0 0 1-15,0 0 1 16,0 0-6-16,0 0 1 16,0 0-1-16,0 0-1 15,0 4-3-15,-5 3-2 16,1 4-17-16,-1-3-6 15,-4-1-59 1</inkml:trace>
          <inkml:trace contextRef="#ctx0" brushRef="#br1" timeOffset="-14471.1104">2841 2535 116 0,'13'-3'44'0,"-4"3"-24"0,4 0-4 0,-4 0 18 15,0 0 48 17,-5 0-33-32,-4 0-13 15,-4 0-20-15,-5 0-7 16,-4 0-5-16,-1 3-1 15,-8 5-1-15,-9-1-2 0,5 4 1 16,-5 4-4-16,4 3 2 16,1 1 1-16,-1 3 2 15,5-4 1-15,0 0 1 16,5 8-2-16,3-4 1 0,1-3-2 16,4 3 2-1,5-4 0-15,-1 1 1 0,10 3 0 16,-1 3 0-16,5 1-2 15,4 0-2-15,5 0-2 16,0 3 1-16,8 1 1 16,5-1 0-16,0-3-7 15,0 7 0-15,4-7-2 16,-4 11 3-16,-4-1 2 16,-5-6 2-16,-5-1 1 15,-3-3 1-15,-5-4 0 16,-9 4 0-16,-5-8 4 15,-8 4 5-15,-5-3-3 16,-8-4 2-16,-10-4-5 0,1-4 0 16,0 0-1-16,-1-7 1 15,1-7-2-15,0 3-1 16,4-3-2-16,0 0 1 16,4-1-1-16,-4 1 0 15,9-1-5-15,5 5 0 16,3-1-10-16,10-7-59 15,17 0-14 1,5 4-6 0</inkml:trace>
          <inkml:trace contextRef="#ctx0" brushRef="#br1" timeOffset="-13824.3878">3150 3187 96 0,'0'-4'38'0,"0"8"-20"0,0-12-10 15,0 8 13-15,0 0 10 16,0 0 5-16,0 0-1 16,0 8-1-16,0-1-4 15,0-7-1-15,0 0-16 16,4 8-1-16,1-1-1 0,-1-3-6 0,1-1-1 16,3 8 0-16,1-11 0 15,0 0 2-15,4 0 1 16,1-3-1-16,-1-8 1 15,0 3-4-15,0 1 0 16,1-4-3-16,-1-4-1 16,-4-3 1-16,0 3 2 15,-5 4-1-15,-4 0 2 16,-4 0-2-16,-1-4-1 16,-8 8 1-16,0 3 1 0,-5 4-6 15,0 0 1-15,-8 7-1 16,4 4 2-16,-9 8 1 15,4-4 1-15,1 3-3 16,-1 8 2-16,5-4-1 16,5 4 0-16,3-1 6 15,5 1 5-15,5 4-3 16,8-5-1-16,5 5 0 16,9-4 1-16,8-1-3 15,1-6-2-15,4-5-14 16,4 1-6-16,1-11-12 15,-6-4-4-15,6-11-10 16,-1 0-4-16,0-4-39 16,1 0-23-1,-1 4 54-15</inkml:trace>
          <inkml:trace contextRef="#ctx0" brushRef="#br1" timeOffset="-13414.4858">3503 3312 36 0,'5'4'13'0,"4"-1"-6"0,-5-3-11 0,-4 0 2 16,4 4 9-16,5 0 5 15,0 3 32-15,0 4 14 0,0 0-4 16,4 0-2-1,0 4-16-15,5 3-7 0,0-7-17 16,-1 0 1-16,1-7 3 0,0-4-4 16,-5-7 1-16,0-4-8 15,5-8-3-15,-5 1 1 16,-13-1 2-16,0-3 4 16,-4-3 2-16,-5 2 3 15,-4 1 2-15,-5 8-7 16,0-1-1-16,-4 0-4 15,0 8-3-15,0 3-7 16,0 1-4-16,0 3-5 16,4 0-2-16,5 3-12 15,0 16-44 1,4-1 0-16,4-3-23 16</inkml:trace>
          <inkml:trace contextRef="#ctx0" brushRef="#br1" timeOffset="-13015.7567">3623 3183 148 0,'0'0'57'0,"8"0"-30"0,-3-4-34 16,-5 4 8-16,9 4-7 16,-5 0 1-16,1 3 18 15,-1 8 9-15,0 0-11 16,-4 3 21-16,0 4 10 0,0 8-7 16,0 3-2-16,0 7-15 15,0 8-6-15,0 15-7 16,5-1-2-16,-1 1-3 15,1 7-1-15,-1-4-4 16,5 0 1-16,0 0 0 16,8-3-1-16,1-4 4 15,4-11 0-15,-4-4-6 16,-1-4 0-16,-3-6-10 0,-1-9-4 16,-4-6-31-16,-5-27-69 31</inkml:trace>
          <inkml:trace contextRef="#ctx0" brushRef="#br1" timeOffset="-18855.9045">226 2458 76 0,'8'-7'30'0,"-3"14"-16"0,4-14 1 0,-5 7 13 15,1 0 0-15,-1 0 1 0,0 0-1 16,1 0 0-16,-5 0-9 16,4 0-1-16,-4 0-11 15,0 0 5-15,0 0 3 0,0 0 4 16,-4 7 1-16,-5-3-9 16,-4-1-4-16,-5 5-2 15,-4-1-1-15,-5 0 0 16,-8 8 0-16,-5 11-2 15,5 0 1-15,-9 3-2 16,4-3 2-16,0 7 0 16,-4 0 3-16,-4 4-3 15,12 3-2-15,5 1 2 16,5-1 0-16,4 5-4 16,4-12-1-16,9 0 1 0,9 0 2 15,5-4-2-15,17-3-2 16,0 0-1-16,9 0 3 15,0-1-2-15,0-2 1 16,4 2 2-16,0 1 0 16,5 0 0-16,-5 3 0 15,-4-3 0-15,0 4 0 16,-4-5-3-16,-5 5 2 16,-5-4 1-16,-3 3 2 15,-10-7 3-15,-4 0 2 16,-9 0 3-16,-8-3 4 0,-5 3-4 15,-9 0 2-15,0-7-7 16,-9-1-3-16,0 1 1 16,-4-8 2-16,-9 1-2 15,4-1 0-15,5-3-3 16,0-8-1-16,9 8 1 16,4-8 0-16,31 4-42 31,-5-15-8-16,10-7-4-15,21 0-59 16,5-7-26-16</inkml:trace>
          <inkml:trace contextRef="#ctx0" brushRef="#br1" timeOffset="-18269.9158">460 3231 152 0,'-9'4'57'0,"13"-12"-30"0,-4 8-18 0,0 0 14 16,0 0-16-16,0 0-3 16,0 0-3-16,0 0 1 15,0 0-1-15,0 0 2 0,5 0 0 16,4 0 7-16,-1 0 4 15,1-3 1-15,5-5 1 0,-1 5-6 16,4-5-4-16,1-3-1 16,0 0-1-16,-5-4-5 15,0-3 1-15,5 3 0 16,-5 1 2-16,-4-9 1 16,0 9 1-16,-5-1 4 15,-8-7 7 1,-1 3-1-16,-3 5-6 15,-1 14 1-15,-4 0-8 16,-1 0-3-16,-3 3 1 16,-1 5 2-16,-4-1 2 15,4 15 1-15,-8-3-2 16,-5-1 1-16,4 8-2 0,5-4 2 16,0 11 0-16,4-3 3 15,1-1 3-15,3-3 5 16,10 3-8-16,0-3-1 15,8 3-3-15,0-3 1 16,10-4-2-16,8 4-1 16,4-11-6-16,1-8-4 15,-1-7-16-15,5-7-7 16,0-4-24-16,-4-4-9 16,-5-7-22-1,9 3-19-15,-5 1 47 16</inkml:trace>
          <inkml:trace contextRef="#ctx0" brushRef="#br1" timeOffset="-17953.061">769 3253 140 0,'0'0'55'0,"4"0"-30"0,1 4-18 16,-1 3 13-16,1 4-10 15,-1 4-1-15,0-4-1 16,5 0 2-16,0 0-5 16,0 0-1-16,4 7 2 0,5-7-3 15,0 1 0-15,4-5 5 16,0-3 3-16,0-4 0 15,0-4 3-15,0-3-1 16,0-5 2-16,5-2-8 16,-14-5-2-16,9 1-3 15,-9-4 1-15,-4-4 0 16,-9 4 1-16,-9-4 2 16,-4 0 3-16,0 8 2 0,-14-4 3 15,1 7-9-15,-5 4-3 16,-5 8-15-16,-8 6-5 15,0 8-12-15,-5 4-6 16,5 14-23-16,5 1-10 16,8 3-10-1</inkml:trace>
          <inkml:trace contextRef="#ctx0" brushRef="#br1" timeOffset="-17504.2509">1003 3121 208 0,'5'-8'77'0,"3"8"-42"0,10-4-41 16,-9 4 12-16,4 4-9 16,-13-4 2-1,5 11 3-15,-5 4-1 16,-5 0 15-16,10 10 6 0,-10 1 5 16,1 11 1-16,4 11-7 0,-9 7-2 15,9 19-9-15,0 3-4 16,0-3-3-16,0 14-3 15,0-14 1-15,0 7-1 16,9-8 0-16,-9-7 0 16,9-3 0-16,-5-4 2 15,0-11-1-15,-4-4-5 16,0-18-2 0,5-8-13-16,-5 1-3 15,0-23-21-15,0-11-10 16,9-3-52-1</inkml:trace>
        </inkml:traceGroup>
        <inkml:traceGroup>
          <inkml:annotationXML>
            <emma:emma xmlns:emma="http://www.w3.org/2003/04/emma" version="1.0">
              <emma:interpretation id="{D6FE3620-A64F-4634-84F4-A6061E815BAE}" emma:medium="tactile" emma:mode="ink">
                <msink:context xmlns:msink="http://schemas.microsoft.com/ink/2010/main" type="inkWord" rotatedBoundingBox="10051,10187 12907,10074 12965,11541 10109,11654"/>
              </emma:interpretation>
              <emma:one-of disjunction-type="recognition" id="oneOf9">
                <emma:interpretation id="interp21" emma:lang="" emma:confidence="1">
                  <emma:literal/>
                </emma:interpretation>
              </emma:one-of>
            </emma:emma>
          </inkml:annotationXML>
          <inkml:trace contextRef="#ctx0" brushRef="#br1" timeOffset="-11649.713">4502 3503 80 0,'0'0'33'0,"0"0"-18"0,-14-7 9 16,14 7 16-16,-4-4 2 16,4 1-1-16,0-5-5 0,4 1 0 15,1-4-20 1,-1-8 6-16,1 1 5 0,-1-4-4 0,0-7-1 15,1-1-4-15,-1-7-1 16,-4-7-3-16,0-7-1 16,-9-16-1-16,5 1 0 15,0-4-4-15,-1-4-3 16,1 1-2-16,-1 3-3 16,10 11-2-16,-10 7 1 15,14 8 3-15,-4 0 1 16,-1 7 1-16,0 8 0 15,1 3-2-15,-1 8-2 16,1 3 1-16,-1 4 1 0,1 11-10 16,3 4 5-1,-3 3 0-15,4 8 5 16,-5 7 1-16,1 7-1 16,-1 1-2-16,0 10 1 15,5 1 1-15,0-1-6 16,0 1 1-16,0-5 1 15,0 1 3-15,-1-4 2 16,1-11 3-16,0-14-5 16,4-8-3-16,5-11-4 15,0-11-1-15,-1-11-3 16,5 3 1-16,0-14 0 16,1 3 3-16,-6 5 6 15,1-1 2-15,-5 7 0 0,-4-3 1 16,0 11 0-16,0 0 1 15,-1 7-5-15,-3 4 1 16,-1 4-5-16,5 0 1 16,0 7 4-16,0 3 2 15,0 8-3-15,4 4-1 16,-4 14 1-16,0 1 2 16,-1 10 2-16,1 16 3 15,0 3-3-15,-5 18 0 16,1 0 1-16,-5 0 0 15,0 1-5-15,0-8 1 16,0-4 0-16,0-3 2 16,0-5-1-16,4-6-1 0,1-8-6 15,-1-7-4-15,1-11-14 16,-1-8-5-16,0 1-31 16,1-12-12-16,-1-14-44 15</inkml:trace>
          <inkml:trace contextRef="#ctx0" brushRef="#br1" timeOffset="-11093.9409">5345 3382 136 0,'-4'4'52'0,"4"-4"-28"0,4-4-41 0,-4 0 1 16,0-3 7-16,0-1 4 15,0-3 37-15,0 4 16 16,0-8 13-16,0 4 8 16,0 0-16-16,0 0-5 15,0 0-27-15,0-4-8 0,0-3-5 16,5 3-4-16,-1-7-3 15,5 0-5-15,9 0 0 16,4 0 2-16,4 4 3 16,1 3-2-16,4-4-2 0,4 8 2 15,0 4 2-15,1 3 0 16,-1 4 2-16,5 0-2 16,-9 11-1-16,9 0-2 15,-14 8 1-15,-4-1-1 16,-4 1 0-16,-9 6 4 15,-5-2 3-15,-8 2 7 16,-5-3 4-16,-9-3-2 16,-4 3 2-16,-9-4-7 15,-9 1-1-15,1-1 0 16,-6-7 0-16,10-4-7 16,-5-7 0-16,5-3-6 15,4-5 1-15,5 1-11 16,8-11-6-16,0-1-26 0,9-3-10 15,5-7-69 1,17 3-47-16,18-7 78 16</inkml:trace>
          <inkml:trace contextRef="#ctx0" brushRef="#br1" timeOffset="358036.7306">6485 3303 56 0,'0'-4'24'0,"-5"8"-12"0,5-4-14 16,0 0 6-16,0 0-3 16,0 0-1-16,0 0 9 15,0 0 4-15,0 0 2 16,0 0 4-16,-4 0 0 16,-1 0 1-16,1 0-3 15,4 0 2-15,0 0-8 0,0 0-4 16,0 0-4-16,0 0-3 0,0 0 1 15,0 0-1-15,0 0 2 16,0 0-3-16,0 0-2 16,0 0 2-16,0 0 2 15,0 0 0-15,0 0 2 16,0 0-2-16,0 0-1 16,0 3 1-16,0-3 1 15,0 0-1-15,0 0 2 16,0 8 0-16,0-8 3 15,0 0-5-15,0 0-1 16,0 0 2-16,0 0 1 16,0 0 7-16,0 0 4 0,0 0-5 15,0 3-1-15,-5 1-2 16,1 0 1-16,0-4 0 16,-1 4 1-16,1-1-4 15,-1-3-1-15,-8 0 1 16,0 0 0-16,0 4-2 15,4-4-2-15,-9 0 3 16,0 0-4 0,5-4 0-16,0 4-1 15,0 0 0-15,4 0 2 16,-4 0 0-16,4-3 2 16,0-1 1-16,0 4-4 15,0 0 1-15,-4-4-2 0,4 4 0 16,0 0 2-16,0 0 0 15,1-4 2 1,-1 4 1-16,0 0-4 0,0 0 1 16,0-3 0-16,0-5 0 15,5 5 0-15,0-1 0 16,-1 0 0-16,1 1 2 16,-1 3-1-16,1 0-1 15,0 0 1-15,-1-4 1 16,1 0 1-16,4 1 1 15,0-1-2-15,0-3 1 16,0 3-2-16,0 0 2 16,0-3-4-16,4-4 0 15,-4 4 5-15,0-1 2 0,0 1 0 16,0-1-1-16,0 1-1 16,0 0 0-16,0-4-7 15,0-4 0 1,5 0 3-16,-5 4 2 15,4-11 2 1,0 4 0-16,1 3 0 16,-1 4 0-16,5-8 0 15,0 8 0-15,0 0-2 16,0 0 1-16,-1 4-4 16,1-4 0-16,-4 4 1 15,3-1 0-15,1 5-3 16,-4-1 2-16,4 0 1 15,-1 1 0-15,1-1 0 0,0 0 0 16,0 0 0-16,9 4 0 16,-1-3 0-16,-4 3 0 15,10-4 2 1,-6 4-3-16,-4 0 0 16,1 0 1-16,-1 0 2 15,-4 0-3-15,0 0 0 16,-1 0 1-16,1 0 0 15,0 0 0-15,0 0 0 16,0 0 0-16,0 0 0 16,-5 0 0-16,-4 0 0 0,0 0 2 15,5 4 1-15,-1-1-1 16,-4 5-2-16,0-8 3 16,0 4 2-16,0-1 0 15,-4 5 0-15,4-5-6 16,-5 1-1-16,1 0-4 15,4-1 1-15,0 1-26 16,4-8-102 0</inkml:trace>
          <inkml:trace contextRef="#ctx0" brushRef="#br1" timeOffset="-10223.1786">6277 2300 268 0,'0'-4'101'0,"0"8"-54"0,0-4-44 16,0-4 21-16,0 4-19 15,0 4-4 1,-4 14 1-16,0 4-2 15,4-3 5-15,0 6 4 0,4 5 6 0,5 3 3 16,4 11-5-16,9 8-3 16,5 10-5-16,-5 12-4 15,4 14 0-15,-4-3 1 16,5-1-1-16,-14 1 2 16,-4-11-4-16,0 3-2 15,-5-7 4-15,-8-7 1 16,-1-8-20-16,1-11-8 15,0-11-27-15,4-7-9 16</inkml:trace>
          <inkml:trace contextRef="#ctx0" brushRef="#br1" timeOffset="-9741.5505">6724 3124 292 0,'0'15'110'0,"0"-4"-60"0,4 4-58 16,-4-8 16-16,0 0-22 15,9 1-3-15,0-5 4 16,0 1 5-16,8-4 5 16,1 0 6-16,4-4 6 0,0 1 1 15,0-8 4-15,0 0-1 16,5-4 2-16,-10 0-8 15,-3 1-4-15,-6-1-2 0,-3-11-1 16,-5 8 8-16,-5 3 5 16,-3 0-2-16,-6 4-1 15,-3 11-6-15,-10 4-3 16,1 3-3-16,-1 1-1 16,1 10 2-16,4 0 2 15,4 4-2-15,0 4 0 16,5 4 3-16,4 3 1 15,0-4 3-15,5 4 3 16,4 4 2-16,0-4 3 16,4 0-3-16,1-3 1 15,8-1-5-15,0-7-2 16,9-7-5-16,5 0 0 0,8-11-9 16,14-8-2-16,8-11-21 15,5-3-9-15,0-4-42 16,-5-11-17-16,1-8-14 15</inkml:trace>
          <inkml:trace contextRef="#ctx0" brushRef="#br1" timeOffset="-9096.999">7232 2145 224 0,'-5'0'85'0,"10"0"-46"0,-10 0-32 15,5 0 20-15,0 0-10 16,0 0-2-16,0 0-6 16,0 0-1-16,0 0-5 15,0 7 7-15,0 8 5 0,0 0 4 16,0 7 3-16,0 15-6 15,0-4-1-15,5 15-1 16,-1 0 2-16,5 7-5 16,0 7 1-16,0 16-5 15,-1 21-2-15,1 0 4 16,4-7 2-16,-4 4-2 0,5 7 2 16,-6-7-6-16,1 0-3 15,-4-15-4-15,-1 0 1 16,-4-15-8-16,0-15-2 15,0-10-32-15,0-12-11 16,-9-14-105 0</inkml:trace>
        </inkml:traceGroup>
        <inkml:traceGroup>
          <inkml:annotationXML>
            <emma:emma xmlns:emma="http://www.w3.org/2003/04/emma" version="1.0">
              <emma:interpretation id="{C4346A30-4FAC-43F7-897A-E158D3488385}" emma:medium="tactile" emma:mode="ink">
                <msink:context xmlns:msink="http://schemas.microsoft.com/ink/2010/main" type="inkWord" rotatedBoundingBox="14926,10061 19876,9866 19924,11063 14973,11258"/>
              </emma:interpretation>
              <emma:one-of disjunction-type="recognition" id="oneOf10">
                <emma:interpretation id="interp22" emma:lang="" emma:confidence="1">
                  <emma:literal/>
                </emma:interpretation>
              </emma:one-of>
            </emma:emma>
          </inkml:annotationXML>
          <inkml:trace contextRef="#ctx0" brushRef="#br2" timeOffset="39634.1982">13398 2289 204 0,'-4'55'77'0,"-1"-44"-42"0,5 7-43 16,0-7 12-16,0 11-4 16,-4 0 2-16,-5 15 8 15,0 4 5-15,1 14-7 16,-6 11 7-16,-3 12 2 0,-1-5 2 15,5-3 3-15,-1-11-12 16,1-4-6-16,0-11-5 16,4-14 0-16,0-4-8 15,9-8-4-15,0-11-2 0,5-10 1 16,4-8 1-16,4-15 3 16,0-15 6-16,5-3 2 15,-1-11 6-15,1 3 5 16,0 1 1-16,-1 3 4 15,1 0-1-15,0 0 2 16,4 4-6-16,4 4-1 16,1-1-4-16,4 4-3 15,0 1-3-15,0-9 1 16,-1 5-1-16,1 7-2 16,-4 3-2-16,-1 5 1 0,-3-1-10 15,-6 11-6-15,-4 4-24 16,-4 4-8-16,-9-1-39 15</inkml:trace>
          <inkml:trace contextRef="#ctx0" brushRef="#br2" timeOffset="39936.8929">13456 2774 168 0,'26'15'66'0,"1"-7"-36"0,-14 10-31 0,-9-7 15 16,5 4 25-16,4 7 14 15,1 4-15-15,-1 3-7 16,0 1-19-16,0-1-10 0,1-3-2 15,-5-4-11-15,-1 4-3 16,1-12-17-16,0 1-6 16,4-8-35-1,1-3-52-15,3-8 31 16</inkml:trace>
          <inkml:trace contextRef="#ctx0" brushRef="#br2" timeOffset="40444.2035">14123 2837 272 0,'17'-11'104'0,"-3"7"-56"0,17-7-52 16,-23 4 21-16,10 0-20 16,-5-1-4-16,1-3-2 15,-1 0 3-15,-4 0 3 16,-5-7 8-16,-4 7 5 0,-9-4-1 16,0 4 2-16,-4-4-6 0,-4 8-3 15,-1-1-10-15,0 5-5 16,-4 3-2-16,0 3 1 15,0 5 6-15,4-1 2 16,1 8 4-16,-1 0 1 16,0 3 5-16,-8 8 5 15,4 0 1-15,0 10 4 16,-1 5 4-16,6-1 3 16,4-3 2-16,4-4 1 15,4-3-9-15,10-8-2 0,4 4-1 16,8-8 0-16,5 0-4 15,5 1-3-15,8-8-9 16,5 0-5-16,8-7-13 16,5-1-4-16,1-3-28 15,-6-3-10-15,-4-5-62 16</inkml:trace>
          <inkml:trace contextRef="#ctx0" brushRef="#br2" timeOffset="40084.5087">14026 2914 92 0,'0'26'35'0,"8"-26"-18"0,-3-4-20 16</inkml:trace>
          <inkml:trace contextRef="#ctx0" brushRef="#br2" timeOffset="38748.6778">12709 2311 108 0,'5'-41'41'0,"3"12"-22"15,1 3-25-15,-9 19 6 0,5-1 5 16,-1 1 4-16,-4 3 15 15,0 1 10-15,0-1 4 16,0 4 4-16,0-4-17 16,0 0-6-16,0 4-12 15,0 0-5-15,0 8 1 0,0 10 0 16,0 4 1-16,-4 8 2 16,-1 7 3-16,1-4-2 15,-1 7 1-15,-3 12-3 16,-1 7 0-16,0 3-1 15,0 12 2-15,-4 14-1 16,0-7 0-16,4-11 1 16,0-7 1-16,-9-1-1 0,5-14-1 15,4-7-6-15,0-8-1 16,0-7-17-16,5-8-5 16,0 0-10-16,-1-3-2 15,5-8-24-15,9-3-9 16,0-8-8-1</inkml:trace>
          <inkml:trace contextRef="#ctx0" brushRef="#br2" timeOffset="39080.3126">13005 2660 48 0,'5'-3'19'0,"-1"6"-10"0,-4 1-4 15,0-4 8-15,0 7 35 16,0 1 15-16,0 7-1 16,-4-1-2-16,-1 5-18 15,1 6-6-15,-5 1-21 16,0 15-7-16,0-1-3 0,0 4-1 15,5-3 0-15,-5 3 0 16,5-15 0-16,-1 1-2 0,1-8-2 16,4-4-10-16,0 1-6 15,0-12-47-15,0 1-19 16,4-8-18 0</inkml:trace>
          <inkml:trace contextRef="#ctx0" brushRef="#br2" timeOffset="35144.9356">9586 2119 64 0,'0'0'27'0,"0"4"-14"0,0-4-9 0,0 0 8 16,0 7 6-16,0 1 3 16,0-1 5-16,-4 4 3 15,-1 7-2-15,1 5-2 16,-1 13-11-16,1-3-6 15,0 12-5-15,-10-5-3 0,1 1 3 0,4 14-4 16,-8 4-2-16,-1 14 4 16,0 8 1-1,1 11 4-15,-1-11 3 0,5-11 0 16,-1-3 2-16,1-12-6 16,4-11-1-16,0-7-2 15,1-11 1-15,3-4-26 16,1-4-10-16,-5-11-51 15,9-7-26 1,0-3 55-16</inkml:trace>
          <inkml:trace contextRef="#ctx0" brushRef="#br2" timeOffset="35431.2555">9396 2771 160 0,'9'0'60'0,"-9"3"-32"0,35 1-24 0,-13-4 15 15,5 0-9-15,4 0-3 16,4-4 11-16,5 1 7 16,0-1-12-16,-1 0 6 0,1 1 4 15,4-1-3-15,-8 0-2 16,-5-3-13-16,-5 3-2 0,-4 1-19 15,-4-5-6-15,-5 1-27 16,-4-4-9-16,0 0-26 16,0-11-21-1,-5 0 47-15</inkml:trace>
          <inkml:trace contextRef="#ctx0" brushRef="#br2" timeOffset="35730.8764">9992 2274 168 0,'-4'0'63'0,"4"11"-34"0,0 18-23 15,-4-21 17-15,4 3-12 16,0 3-1-16,-5-2 5 16,1 2 4-16,-1 1-9 15,1 11 3-15,0-4 1 0,-1 4 1 0,1 7 4 16,-1 11-9-16,1 11-1 15,-1 11-5-15,-8 15-3 16,0 0-3-16,-5-11 1 16,1 0 5-16,-1-15 2 15,0-3-5-15,5-4 0 16,0-15-10-16,4-7-2 16,0-8-32-16,5-3-14 15</inkml:trace>
          <inkml:trace contextRef="#ctx0" brushRef="#br2" timeOffset="36166.3815">10244 3202 128 0,'-4'3'49'0,"4"-6"-26"0,0 3-31 0,0-4 7 16,0 0 1-16,0-3 2 15,0-1 13-15,4-3 7 16,1-7-7-16,-1-4-3 16,5-15-12-16,0-14-2 15,4-8 0-15,0-4-1 0,1 4-1 16,-6-7 0-16,1 7 0 15,0 7 3-15,0 12 2 16,0-1 4-16,0 5 2 0,-5 10 8 16,0 4 2-16</inkml:trace>
          <inkml:trace contextRef="#ctx0" brushRef="#br2" timeOffset="36541.8882">10341 2462 224 0,'-8'14'85'0,"8"5"-46"0,-5 6-41 16,5-10 17-16,0 4-5 15,5 3 2-15,-1-4-4 16,5-3 0-16,4-4-5 16,5-4 3-16,8 1 0 0,5-16-13 15,9-6-6-15,0-5-17 16,-1-7-9-16,1 4 3 16,-4 0 4-16,-5-7 22 15,-1 7 11-15,6 0 23 16,-10 7 9-16,-4 4-1 15,-8 3 1-15,-1 5-13 0,0 3-4 16,-4 7-9-16,0 4-5 16,0 8-1-16,-5 3-1 15,0 3 2-15,-4 12 1 16,9-4 1-16,-9 12 2 16,9 2 1-16,-4 1 3 15,-10 7-1-15,5 4 0 16,0-11-5-16,0-11-1 15,0 0-10-15,0-8-5 16,0-7-32-16,0-7-13 0,0-4-55 16</inkml:trace>
          <inkml:trace contextRef="#ctx0" brushRef="#br2" timeOffset="37367.7409">11154 3139 212 0,'-4'0'82'0,"8"0"-44"0,1-4-55 0,-1 1 7 16,1-1-1-16,3-7 6 16,1-8 15-16,0-6 6 15,9-20-8-15,-5-6 9 0,0-8 3 16,5 4-10-16,0-8-3 15,-5 1-7-15,0 6-3 16,0 1-1-16,5 11 0 16,-5 0 3-16,0 7 2 0,-4 8 9 15,0 3 3-15,0 7-2 16,-5 8 1 0,1 0-7-16,-1 8-3 0,-4 3-1 15,0 11 1-15,0 3-1 16,0 5-1-16,-4 3 7 15,4 4 5-15,0-1 0 16,0 1 1-16,4-4-7 16,1 0-4-16,3-7 1 15,1-7 0-15,9-5-6 16,13-6 0-16,4-16-10 16,5-10-2-16,9 3 1 15,-5-11 1-15,-4 0 5 16,-1-14 5-16,-3 7 8 15,-5 3 5-15,-1 12 6 0,-3-5 2 16,-5 16-7-16,-4 3-2 16,-5 4-5-16,0 11-3 15,0 15 2-15,1 7 0 16,-5 11-1-16,4-7-2 16,-4 11 1-16,-1-4 1 15,1 11 3-15,0 4 4 16,0 0-2-16,0 7 1 15,-5 4 1-15,-4 11 2 16,0 0 1-16,0-8 0 16,0-6-6-16,0-5-4 0,0-3-4 15,0-19 1-15,0 5-6 16,0-16 0-16,0-3-15 16,0-1-3-16,0-6-22 15,0-8-10-15,5-4-69 16</inkml:trace>
          <inkml:trace contextRef="#ctx0" brushRef="#br2" timeOffset="41329.9213">12237 2657 122 0,'-9'0'36'16,"4"3"-6"-16,1-3-3 16,-1 0-10-16,1 0 0 15,0 0-6-15,-1 0 1 16,5 0-7-16,0 0 1 0,0 0 4 15,0 0 3-15,0 0 2 0,0 0-4 16,0 0 1-16,0 0-3 16,-4 0 0-16,4 0-5 15,0 0-1-15,0 0 3 16,0 0 1-16,0 4 1 16,13 3 4-1,0 1-2-15,-4-1-3 16,4 1-1-16,1-5-4 15,-1 1 1-15,5 0-4 16,-1-1 0-16,1 1-6 16,0 0-3-16,-1-1-3 15,1 1 0-15,0 0-37 16,-10-1-15-16,-8-3-26 16</inkml:trace>
          <inkml:trace contextRef="#ctx0" brushRef="#br2" timeOffset="41015.6334">12250 2657 52 0,'0'-4'19'0,"0"4"-10"0,-5 4-9 0,5-4 5 16</inkml:trace>
        </inkml:traceGroup>
        <inkml:traceGroup>
          <inkml:annotationXML>
            <emma:emma xmlns:emma="http://www.w3.org/2003/04/emma" version="1.0">
              <emma:interpretation id="{A0CF86A6-98FF-48C7-89F2-EF66E07AA3F8}" emma:medium="tactile" emma:mode="ink">
                <msink:context xmlns:msink="http://schemas.microsoft.com/ink/2010/main" type="inkWord" rotatedBoundingBox="22217,9859 26936,9672 26989,11032 22271,11219"/>
              </emma:interpretation>
              <emma:one-of disjunction-type="recognition" id="oneOf11">
                <emma:interpretation id="interp23" emma:lang="" emma:confidence="1">
                  <emma:literal/>
                </emma:interpretation>
              </emma:one-of>
            </emma:emma>
          </inkml:annotationXML>
          <inkml:trace contextRef="#ctx0" brushRef="#br2" timeOffset="57152.989">16702 2086 72 0,'0'-4'30'0,"0"4"-16"0,0 0 3 0,0 0 14 0,0 0-8 16,0 0 0-16,0 0-10 15,0 0-3-15,0 0-1 16,0 0-1-16,0 0-4 16,0 0 4-16,0 0 2 0,0 0-1 15,0 0 2-15,0 0 25 32,5 11-20-17,-5 4-5-15,0-4-7 16,0 4-4-16,0 3 1 15,0 12-1-15,0 10 0 16,0 1 2-16,0 7 1 0,0 0-1 16,-5-1 1-16,5 9-2 0,0-1 2 15,0-4-4-15,0 5 0 16,0-1 1-16,0 4 2 16,-4-4-1-16,4-4-1 15,-4-10-2-15,4-12 1 16,-5-3-10-16,5 0-5 15,0-11-21-15,0-4-6 16,0-15-42 0</inkml:trace>
          <inkml:trace contextRef="#ctx0" brushRef="#br2" timeOffset="57949.9229">16605 2005 56 0,'5'-11'24'0,"17"4"-12"0,-5-4-16 15,-12 7 4-15,4 0 11 0,0 1 5 16,4-8 11-16,0 3 6 16,0 1-4-16,5 3-1 15,0 1-11-15,-1-1-3 16,1-4-4-16,0 16-1 15,4-4-5-15,0-1 2 0,4 8 3 16,1 0-1-16,-5 0 3 16,-4 8-2-16,-1-1 2 15,1 1-4-15,-5 6-2 16,-4-3-2-16,0 0 0 16,-5 4 0-16,-4-4 1 15,-4 0-2-15,-1 4-2 0,-12 11 1 16,-10-8-1-16,1 5 0 15,-1-9 0-15,1 1-3 16,-1-7 2-16,1-1 1 16,-1-3 0-16,5 3-3 15,0-7 2-15,-4-4-6 16,3 1-3-16,6-1 3 16,12-3 2-1,1-4 3-15,4 4 1 16,0-4 3-16,4 7 1 15,5-7 1-15,0 11 0 16,4-4 2-16,1 1 1 16,3 6 1-16,1 5-2 15,0-1 1-15,8 8 0 0,1 3 1 16,4 1 2-16,-1 3 4 16,-3 0-4-16,-5 8 2 15,0-5-5-15,0 5-2 16,0 7-5-16,-4-4 0 15,0-4 0-15,-5-6 0 16,0-5-11-16,0-7-5 16,-4-3-17-16,0-1-4 15,0-7-35 1,-5 0-49-16,1-4 31 16</inkml:trace>
          <inkml:trace contextRef="#ctx0" brushRef="#br2" timeOffset="60666.5326">17997 2601 104 0,'0'0'41'0,"4"4"-22"0,1 7-5 0,-5-3 15 15,0 3-12-15,0-4-2 0,-5 4-7 16,-4 4 0-16,5 3-5 16,0 8 5-16,-1 0 2 0,1 3 6 15,4-3 2-15,0 11-3 16,0 3-1-16,0-7-4 15,4 0 1-15,5-3-4 16,-5-4 1-16,5-12-5 16,0 1 0-16,0-4 1 15,0-3 0-15,4-1 0 16,-4-3 0-16,4-4-5 16,0 0 1-16,-4-4 0 15,0-3 0-15,0-1 0 0,0-7 0 16,-1-7 0-16,1-3 2 15,-4-1 1-15,-1 0 1 16,1 4-2-16,-1 0 1 16,-4-4 0-16,4 4 1 15,-4-4 0-15,0 4 2 16,-4 4-1-16,0-4 2 16,-1 0-4-16,1 11-2 15,-1-8-5-15,1 12 0 16,-1-4-7-16,1 3-3 15,0 1-3-15,4 0-3 16,0-1-32-16,4-10-69 31</inkml:trace>
          <inkml:trace contextRef="#ctx0" brushRef="#br2" timeOffset="61372.6255">18434 2546 180 0,'0'0'68'0,"9"19"-36"0,0-8-53 0,-5-19 6 16,1 16 9-16,-1-5 10 15,-4-3 23-15,4 11 13 16,1 0-21-16,-5 1 1 0,0-1-1 15,0 7-9-15,0 0-1 16,0 4-5-16,4 8-1 16,1-1-1-16,-1 4 1 15,1 8-4-15,3 3-2 0,1-3 2 16,0-5 2-16,-5-6-2 16,1-4 0-16,-1-8 3 15,-4-3 1-15,5-4 3 16,-5 0 3-16,0-4 2 15,0 1 3-15,0-12 19 16,-5-14-9 0,1-5-1-16,-5 1-9 15,0-7-1-15,0-8-10 16,-4-3-2-16,4-1-1 16,0 4 2-16,5 0-3 15,0-3 0-15,4 3-1 16,4 4-2-16,5 7 0 15,4-3 3-15,5 7-2 0,4 3 1 16,13 5 0-16,-4 6 0 16,0 5 0-16,0-1 0 15,0 4-3-15,-5 0 1 16,1 0-7-16,-5 4-3 16,-4 3-19-16,-1 4-6 15,-3 4-37-15,-6-4-17 16,-3 3 1-1</inkml:trace>
          <inkml:trace contextRef="#ctx0" brushRef="#br2" timeOffset="61898.1649">18880 2590 148 0,'0'0'55'0,"27"8"-30"0,-36-8-69 16,18 0-7-16,-14 0 1 16,14 0 6-16,0 7 81 15,-5 1 35-15,1 3 2 16,-1 3-1-16,1 1-30 16,8 7-14-16,0 8-17 15,0-5-6-15,1 8-2 0,-1-3-2 16,0 7-2-16,0-8 3 15,-4 8 13 1,0-4 5-16,-4-11-6 0,-1 0-4 16,-4-7 0-16,0-4 0 15,-4-15-5-15,-1 1-2 16,-4-12 0-16,0 0 2 16,-4-3 1-16,0-4 3 15,0 0-5-15,4-4-1 16,0-7-2-16,5-4-2 15,-1 4 1-15,14-4-1 16,4 0 0-16,1 4 0 16,3 11-3-16,1-7 2 15,4 6-1-15,4 1 0 0,1 11 2 16,-1 4 0-16,1 0 0 16,-5-1 2-16,0 5-10 15,0-1-4-15,5 4-23 16,-5 0-10-16,0-4-40 15,-4 4-60 1,-1 0 35-16</inkml:trace>
          <inkml:trace contextRef="#ctx0" brushRef="#br2" timeOffset="62407.5141">19538 2660 188 0,'0'8'71'0,"0"-5"-38"0,0 1-69 0,0-4-4 16,0 0 24-16,0 0 15 15,9 0 36-15,9 0 15 16,-5 0-8-16,14 0-4 16,-1-4-22-16,1 1-6 0,4-1-2 15,4 0-7-15,-4-7-2 16,-5 0 2-16,1-7 3 15,-5 3 1-15,-4 0 2 16,-5 4 5-16,0-3 4 16,-4 6-4-16,-9 1 1 15,-4 0-10-15,-5-1-2 0,-4 1-3 16,-10 3-2-16,1 0 0 16,-4 4 0-16,-5 4 0 15,-13 4 0-15,13-1 0 16,0 0 0-16,0 4 3 15,4 0 2-15,1 11 0 16,8-3-1-16,1-1 1 16,3 8-1-16,6-4 2 15,-1 8 3-15,4-5 2 16,5 8 3-16,0 4 1 16,9 7 3-16,0-3-1 15,13-8 2-15,0 0-4 16,9-3 1-16,0-5-9 15,0-6-4-15,0-4-7 16,0-1-2-16,4-6-20 16,-4-8-7-16,0-4-58 15</inkml:trace>
          <inkml:trace contextRef="#ctx0" brushRef="#br2" timeOffset="62874.1855">20042 2579 148 0,'4'11'55'0,"1"-3"-30"0,-5-5-32 16,0-3 10-16,4 12 10 16,1-1 6-16,-5 3 15 15,0 1 6-15,-5 0-21 16,5 3 7-16,0 12 4 0,0-5-7 15,-4 5-1-15,4-8-9 16,0 0 0-16,0-4-4 0,4-7 2 16,1-3-6-1,4-8-3-15,4-8-12 0,4-6-4 16,6-16-6-16,-1 1-3 16,9-8 13-16,8 0 5 15,1 4 6-15,-5 7 2 16,-4 1 12-16,-4 10 5 15</inkml:trace>
          <inkml:trace contextRef="#ctx0" brushRef="#br2" timeOffset="63040.2993">20493 2583 316 0,'13'41'118'0,"-9"-27"-64"0,10 1-63 0,-6-4 20 16,1 7-6-16,0 8 4 16,4 0-4-16,1 7-1 15,-1-7-2-15,-4 0-4 0,-1 3 1 0,1-3-6 16,-4-8 0-16,-1-3-26 15,-4-4-8-15,0 0-164 32,-13-37 83-32</inkml:trace>
          <inkml:trace contextRef="#ctx0" brushRef="#br2" timeOffset="63880.9871">20643 2366 224 0,'22'-11'85'0,"0"15"-46"0,4-8-17 16,-12 4 28-16,8 4-8 15,4-1-3-15,5-6-19 16,22-5-8-16,9 1-7 16,4-4-4-16,1 3 2 0,-1 1-13 15,-4 0-3-15,-5-8-51 16,-4 11-21-16,-4-22-40 15</inkml:trace>
          <inkml:trace contextRef="#ctx0" brushRef="#br2" timeOffset="63563.9213">20828 1950 108 0,'9'0'41'0,"-9"11"-22"0,5-4 2 0,-5-7 19 0,4 8-1 15,0 6 1-15,-4 1-7 16,0 7-3-16,-4 15-16 15,4 22 2-15,-4 4 4 0,-5 3 0 16,0 11 0-16,0 4-2 16,0 0-1-16,5 4-3 15,4 7-1-15,4-4-1 16,1-11 2-16,4-7-7 16,4-11-2-16,0-15 1 15,14-10 1-15,8-9-3 16,0-6-3-16,9-8-9 15,1 0-3-15,-1-8-10 16,0-3-1-16,-4 0-11 16,-1-3-4-16,-8-8-22 15,0 0-8-15,-4-11-39 16</inkml:trace>
        </inkml:traceGroup>
        <inkml:traceGroup>
          <inkml:annotationXML>
            <emma:emma xmlns:emma="http://www.w3.org/2003/04/emma" version="1.0">
              <emma:interpretation id="{B5AF0B5C-1FDB-416E-8F06-4AEE02AEFCE1}" emma:medium="tactile" emma:mode="ink">
                <msink:context xmlns:msink="http://schemas.microsoft.com/ink/2010/main" type="inkWord" rotatedBoundingBox="27578,8529 30682,8407 30784,10988 27680,11110"/>
              </emma:interpretation>
              <emma:one-of disjunction-type="recognition" id="oneOf12">
                <emma:interpretation id="interp24" emma:lang="" emma:confidence="1">
                  <emma:literal/>
                </emma:interpretation>
              </emma:one-of>
            </emma:emma>
          </inkml:annotationXML>
          <inkml:trace contextRef="#ctx0" brushRef="#br2" timeOffset="64900.5255">22211 2410 172 0,'9'-4'66'0,"-5"1"-36"0,1-8-48 16,-5 11 5-16,0 0 22 15,0 0 15-15,4 11 13 0,-4-4 5 16,0 4-22-16,0 8-1 0,0 6 2 16,-4 12-3-16,-1 11 1 15,-4 11-4-15,1 14 1 16,-1 8-3-16,0-11 0 15,-4-7 4-15,4-8 1 16,0-7-5-16,0-15-3 16,0-7-8-16,0-8-1 15,1-3-10-15,3 0-2 16,-4-12-5-16,5-14-3 16,0-3-5-16,-1-12 0 15,1-18-3-15,-1-8 0 16,1-10-1-16,-1 3 0 0,1-4 0 15,-5 4 0-15,0 4 11 16,1 4 7-16,3 6 13 16,1 9 8-16,4-1 6 15,4 4 2-15,1 7 3 16,3 4 3-16,-3 0-9 16,4 7-2-16,-5 0-4 15,5 15 5 1,4 4-1-16,0 3-3 15,5 8 0-15,4 11 3 16,0 0 1-16,9 7-4 16,9 0 1-16,4 7-3 15,5 8 2-15,4 4-4 0,0-1 1 16,-5-10 4 0,1 7 4-16,-1-1 1 0,-8-2-1 15,0-16-8-15,-14 0-3 16,10-10 1-16,-14-1 3 15,-4-3 2-15,-5-33 8 16,-4-8-2 0,-5-11-9-16,-4-11-2 15,-4 4-6-15,-1-11-1 16,-4 0-4-16,1-8-1 16,3 4-6-16,1-18-3 15,4 3-13-15,0 1-5 16,9 3-18-16,-1 7-6 15,6 4-37-15,3 8-18 0,5 6 7 16</inkml:trace>
          <inkml:trace contextRef="#ctx0" brushRef="#br2" timeOffset="66026.1842">23187 2417 184 0,'0'0'68'0,"5"4"-36"0,-1 3-37 16,-4-7 12-16,0 0 0 15,0 0 6-15,4 4 10 16,-4 4 6-16,0-1-15 16,0 4 7-16,5 7 10 15,-1 12-10-15,1 7-4 16,-1 3-4-16,5 4-3 16,-5 8 1-16,1 7-2 15,-1 3 2-15,1-7 0 0,-5 1 1 16,0-5-4-16,0-10-3 15,0-8-2-15,0-4-3 16,0-7 1-16,-5 0 1 16,1-10-6-16,-1-5-1 15,1-3-1-15,-5-4 4 16,0-8-1-16,0-7-1 16,1-21-2-16,-1-9-1 15,-4-10-5-15,-1-11 0 16,1 0-7-16,0-4-3 15,0 7 1-15,4 8 0 16,4 3 9-16,1 8 5 0,4 7 5 16,0 4 1-16,4-3 3 15,1 10 1-15,4 7 10 16,-1 12 6-16,1 0-8 16,0 7-3-16,9 0-3 15,-1 11-1-15,1 0 0 16,4 3 2-16,5 5 6 15,-1 14 2-15,-4 7-1 16,9 1 2-16,0 7-2 16,0 3 2-16,-4 5-6 15,3 6-1-15,-3-7 0 16,-5-10 0-16,0-9 0 16,-4-2 2-16,-5-1-7 0,0-8-2 15,1-6-1-15,-6-8 2 16,6 4-1-16,3-12-1 15,-8-3 1-15,-4 0-1 16,8-3 4-16,-4-16 2 16,-5-3 4-16,0-11 1 15,1-8-3-15,-10-6-3 16,-3-9 0-16,-6-3-1 16,1-3-2-16,-5-4-2 15,5-23-15-15,0-3-5 16,4-7-25-16,5 3-12 15,-1 8-60-15,5 11-68 16,5-4 55-16</inkml:trace>
          <inkml:trace contextRef="#ctx1" brushRef="#br0" timeOffset="-3055.1359">24312 3089 0,'22'0'203,"44"-44"-188,-21 22 1,21 0-16,-44 22 16,0-22-16,0 22 15,22-44-15,-22 44 16,0 0-16,-22-22 15,67 0-15,-23-1 16,66-65 0,-88 88-1,0-22 1,23 0 0,-23 0-16,0 0 46,-22 0-14,22-45-17,-22 45 1,44 0-16,-44 0 16,0 0-16,0 0 15,22-44 1,-22 44-1,0 0-15,0-23 32,0 23-32,0 0 15,0 0 1,0-22-16,0 22 16,0 0 15,0-44-16,0 21 1,0 1-16,0 22 16,0 0-16,0 0 15,0 0-15,0 0 16,0 0 0,0-45-1,0 45 16,0-22-15,0 0 0,0 22 15,0 0-15,0-22-16,0 22 15,0-1 1,0 1-1,0 0-15,0-22 16,-22 22 0,22-22-1,-22 44 1,0-44 15,-22-1-15,22 23-1,0-22 1,-1 22 0,23 0-1,-22-22 1,-22 22 0,22 0-1,22 0 1,-22 22-1,0-22-15,0-1 16,-22 1 0,-1 22-1,23-22 1,22 0 0,0 0-1,-22 22 1,0 0-1,0-22 1,0 22 15,0-22-31,0 0 16,0 0 15,0 22 32,0 0-32,0-22-15,-1 22-1,1 0 1,22-22 15,-22 22-15,-22 0 15,22 0 0,0 0-31,0-23 47,0 23 16,0 0-32,0 0 0,-1 0-15,-21 0-1,22 0 32,0 0 0,-22 0-16,22 0 16,0 0 31,0-22 375,22 0-406,22 0-47,22-22 16,-22 22-16,0 0 16,0 0-16,22 0 15,-22 22 1,-22-22-1,23 0 1,-1-1 15,0 1 1,0 0-17,0 22 16,0 0 1,-22-22-32,22 22 172</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17.77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EA75928-6BD7-4EBC-BE85-AD3A2787EC97}" emma:medium="tactile" emma:mode="ink">
          <msink:context xmlns:msink="http://schemas.microsoft.com/ink/2010/main" type="writingRegion" rotatedBoundingBox="23655,12364 29290,12569 29243,13848 23608,13643"/>
        </emma:interpretation>
      </emma:emma>
    </inkml:annotationXML>
    <inkml:traceGroup>
      <inkml:annotationXML>
        <emma:emma xmlns:emma="http://www.w3.org/2003/04/emma" version="1.0">
          <emma:interpretation id="{6F524924-F067-46F6-950A-70EF3289DA49}" emma:medium="tactile" emma:mode="ink">
            <msink:context xmlns:msink="http://schemas.microsoft.com/ink/2010/main" type="paragraph" rotatedBoundingBox="23655,12364 29290,12569 29243,13848 23608,13643" alignmentLevel="1"/>
          </emma:interpretation>
        </emma:emma>
      </inkml:annotationXML>
      <inkml:traceGroup>
        <inkml:annotationXML>
          <emma:emma xmlns:emma="http://www.w3.org/2003/04/emma" version="1.0">
            <emma:interpretation id="{9E801B18-6E20-45A2-8483-BB1575868D74}" emma:medium="tactile" emma:mode="ink">
              <msink:context xmlns:msink="http://schemas.microsoft.com/ink/2010/main" type="line" rotatedBoundingBox="23655,12364 29290,12569 29243,13848 23608,13643"/>
            </emma:interpretation>
          </emma:emma>
        </inkml:annotationXML>
        <inkml:traceGroup>
          <inkml:annotationXML>
            <emma:emma xmlns:emma="http://www.w3.org/2003/04/emma" version="1.0">
              <emma:interpretation id="{46AE67B0-FCB4-411E-A119-3F0454C54489}" emma:medium="tactile" emma:mode="ink">
                <msink:context xmlns:msink="http://schemas.microsoft.com/ink/2010/main" type="inkWord" rotatedBoundingBox="23655,12364 26011,12450 25968,13619 23612,13533"/>
              </emma:interpretation>
              <emma:one-of disjunction-type="recognition" id="oneOf0">
                <emma:interpretation id="interp0" emma:lang="" emma:confidence="1">
                  <emma:literal>Multilayer</emma:literal>
                </emma:interpretation>
                <emma:interpretation id="interp1" emma:lang="" emma:confidence="0">
                  <emma:literal>Multi Layer</emma:literal>
                </emma:interpretation>
                <emma:interpretation id="interp2" emma:lang="" emma:confidence="0">
                  <emma:literal>Mufti Layer</emma:literal>
                </emma:interpretation>
                <emma:interpretation id="interp3" emma:lang="" emma:confidence="0">
                  <emma:literal>Motrin Layer</emma:literal>
                </emma:interpretation>
                <emma:interpretation id="interp4" emma:lang="" emma:confidence="0">
                  <emma:literal>Mott: Layer</emma:literal>
                </emma:interpretation>
              </emma:one-of>
            </emma:emma>
          </inkml:annotationXML>
          <inkml:trace contextRef="#ctx0" brushRef="#br0">18112 4696 80 0,'0'0'33'0,"0"0"-18"0,0 0-7 16,0 0 13-16,0 0-6 0,0 0 2 15,0 0-6-15,0 4-1 16,0-4-4-16,0 0 1 15,0 0 0-15,0 0 1 16,0 0-4-16,0 0 2 0,0 0 0 16,0 7 4-16,0-7 4 15,0 0-6-15,0 0 0 16,0 4-2-16,0-4 1 16,0 0-4-16,0 0-2 15,0 0 4-15,0 0 4 16,0 0 6-16,0 0 3 0,0 0 2 15,0 0 2-15,0-4-6 16,0-3 1-16,0-8-8 16,4-3-3-16,-4-8 1 15,4-4 0-15,1-3-1 16,-1-4-1-16,5-3-3 16,0-8-2-16,0 0 1 15,0-7-1-15,-1-8 2 16,10 8 1-16,4 4 1 15,-4-1 0-15,0 8 0 16,-5-4 2-16,0 11-1 16,-4 4 0-16,0 7-1 0,0 4 0 15,-5 8 0-15,0-1 2 16,1 8-3-16,-5-1 0 16,0-3 3-16,4 7 1 15,-4 1-6-15,0-1-2 16,0 4 0-16,0 0 2 15,0 11 0-15,0 4 2 16,0 3-4-16,0 1 0 16,0 6-1-16,0 1-2 15,5 7 3-15,-5 0 2 16,4 4 0-16,-4 0 2 16,5 0-2-16,-5 7 2 0,4-7-2 15,0-8-1-15,1 1-4 16,-1-12 0-16,1 4 6 15,3-11 6-15,6-11-6 16,8-7-1-16,9-15-3 16,8 0 0-16,6-8 2 15,-1 1 2-15,-9-4-1 16,-4 7-1-16,-4-3 1 16,-5 10 1-16,-5-3-1 15,-3 7 2-15,-6 4 2 16,1 4 2-16,0 3-3 15,-5 1-3-15,-4 3-3 16,0 0 1-16,5 7 1 16,-5 4 2-16,0 0-1 0,0 4-1 15,-5 7-2-15,1 0 1 16,0 4 1-16,4 7 2 16,-5 7-3-16,5 4 0 15,-4 4 1-15,-1 8 0 16,-3-1 0-16,-6 0 2 15,1-4-1-15,4 1-1 16,0-4-2-16,5-11 1 16,0 0 1-16,-1-8 0 15,1-7-9-15,13-4-2 16,-5-3-12-16,5-11-5 16,4-8-18-16,5-11-9 15,-5 1-36-15,5-8-50 16,4-11 42-16</inkml:trace>
          <inkml:trace contextRef="#ctx0" brushRef="#br0" timeOffset="487.4864">19039 4420 192 0,'0'0'71'0,"5"0"-38"0,-5-4-30 15,0 4 17-15,0 0-8 16,0 0-2-16,0 0-1 15,-5 0 1-15,1 0-5 16,-1 4 6-16,1 3 4 0,0 1 2 16,-10 3 1-16,1 3-5 15,4 1 0-15,0 0-6 16,1 7 1-16,-1 7-3 0,4-3 2 16,1 4 2-16,0-5 2 15,-1 1 1-15,5-4 2 16,5-3-7-16,3 3-2 15,1-7-3-15,4-8-2 16,1-3 1-16,3-8 1 16,10-3-3-16,-1-5-2 15,1 1 2-15,-5-3 2 16,0 3 0-16,-4-8 2 16,-5 5 0-16,0-12 7 15,-4 7 2-15,-5 1-4 16,1-4 0-16,-1 7-7 15,-4 0-1-15,0-3-2 16,0 3 0-16,-4 1 4 16,-1 3 1-16,1-1-10 15,4 1-5-15,-4 4-16 16,4 0-8-16,0 3-22 16,0 0-11-16,8 1-51 15</inkml:trace>
          <inkml:trace contextRef="#ctx0" brushRef="#br0" timeOffset="1124.4074">19609 3975 156 0,'0'-4'60'0,"0"4"-32"0,0-19-33 0,0 16 12 0,0-1-2 16,0 0 2-16,0 1 8 16,0-1 2-16,0 0-8 15,0 4 8-15,0 0 5 0,0 0-5 16,0 0-2-16,0 0-2 16,0 0-1-16,0 0-2 15,0 11-1-15,0 0-1 16,-9-3 0-16,5-1 0 15,4 4 0-15,-5 4 0 16,1-4 0-16,0 4-4 16,-1 7-3-16,1 7 0 15,-5-3-1-15,5 15 0 0,-5 6 0 16,0 9 0-16,0-1 0 16,0 4 0-16,0 7 0 15,1-3 0-15,-1-5 2 16,0 1-1-16,4-7 2 15,1-4 0-15,0-11 1 16,-1-1-7 0,1-10 2-16,-1-4 0 15,5-7 1-15,0-4 0 16,0-4-3-16,0-7 2 16,0-3-17-16,5-8-5 15,-1-8-35-15,1-7-15 16,8-10-28-16</inkml:trace>
          <inkml:trace contextRef="#ctx0" brushRef="#br0" timeOffset="1832.0026">20042 3912 92 0,'-4'0'35'0,"4"-15"-18"0,0 8-16 15,4 14 8-15,-4-10 14 16,0 10 8-16,0-7 8 0,0 4 3 16,0 3-3-16,0 0 1 15,-4 12-13-15,-5-1-5 16,0 1-8-16,0 3-4 15,0 0-8-15,-4 11-1 16,0-4-1-16,4 12 2 16,0 7-1-16,0 0-1 15,0 3 1-15,1-3 1 16,-1 11-3-16,0 0 0 16,0-4-1-16,0-7 0 15,5-4 2-15,-1-7 2 16,1-4 1-16,0-11 1 15,-1 0-2-15,1-7-2 0,-1-4-17 16,1-4-9-16,0-7 9 16,-1-3 7-16,-4-9-3 15,0 1-1-15,1-7-12 16,-6 0-6-16,1-12-14 16,0 1-4-16,0 3 5 15,4-4 0 1,0 8 21-16,0-3 27 15,5 3 12-15,-1 3 21 16,5-3 9-16,0 7 1 16,5 4 2-16,3 0-10 15,1-3 0-15,5-1-22 16,-1 4 6-16,5 0 2 0,4 0 1 16,13 11 0-16,5-8-6 15,-1 5 1-15,1 3-9 16,0 0-4-16,0 0-7 0,-5 0 0 15,-4 3-2-15,-9 5-2 16,5-1-15-16,-5 0-7 16,-5-3-23-16,-3 7-72 31,-1-4-25-31,0 1 50 16</inkml:trace>
          <inkml:trace contextRef="#ctx0" brushRef="#br0" timeOffset="2161.113">20418 4413 184 0,'-9'7'71'0,"9"-7"-38"0,0-4-32 15,0 4 14-15,4 0-10 16,1 0-3-16,-1-3-1 15,-4 3 1-15,4 0-1 16,-4 0 13-16,0 0 5 0,0 7 6 16,0 0 4-16,0 4-11 15,0 4-3-15,0 15-7 16,0-8-3-16,0 11 0 16,0-4-1-16,0 1 0 0,0-5 0 15,0 1-5-15,0-7 1 16,0-8-20-16,0-4-9 15,0-11-45-15,9-7-17 16,4-18-2 0</inkml:trace>
          <inkml:trace contextRef="#ctx0" brushRef="#br0" timeOffset="2476.7707">20493 3735 495 0,'-5'8'43'0,"1"3"-3"0,-5 0-14 16,0-4-7-16,0-3-10 16,0 3-6-16,1 0-9 15,-1 1-4-15,0-4-27 16,5-1-12-16</inkml:trace>
          <inkml:trace contextRef="#ctx0" brushRef="#br0" timeOffset="2341.4493">20506 3724 208 0,'-9'-3'79'0,"9"10"-42"0,0-7-26 16,0 0 23-16,0 0 0 15,0 0 4-15</inkml:trace>
        </inkml:traceGroup>
        <inkml:traceGroup>
          <inkml:annotationXML>
            <emma:emma xmlns:emma="http://www.w3.org/2003/04/emma" version="1.0">
              <emma:interpretation id="{FF71B794-5ED3-4AA7-BF48-15734FBADE50}" emma:medium="tactile" emma:mode="ink">
                <msink:context xmlns:msink="http://schemas.microsoft.com/ink/2010/main" type="inkWord" rotatedBoundingBox="26579,12636 29284,12734 29243,13848 26538,13750"/>
              </emma:interpretation>
            </emma:emma>
          </inkml:annotationXML>
          <inkml:trace contextRef="#ctx0" brushRef="#br0" timeOffset="3752.6939">21199 3916 148 0,'0'0'57'0,"5"0"-30"0,-5-4-34 15,0 4 10-15,0 0-3 16,0 0 0-16,0 0 6 16,0 0 6-16,0 0-6 15,-5 0 14-15,1 0 7 0,0 0-6 16,-1 4 1-16,1-1-11 15,-1-3-2-15,1 0-3 0,-1 15 10 16,1-8-1 0,0 1-2-16,-1-1-1 15,1 1-1-15,4-1 3 16,0-3-5-16,-5 3-3 16,5 4-1-16,0-4-1 15,-4 4 0-15,0 8 0 16,-1 7 0-16,1 3 0 15,-1 11 0-15,1 12 0 16,-1 0-2-16,-3 3-2 16,-1 11 1-16,0 0 1 0,-4-3 1 15,4-1 1-15,0 1 2 16,0-8 1-16,5-7 1 16,4-15 0-16,0 0-2 15,0-11 1-15,0 1-6 16,4-9-3-16,5 1 1 15,0-4 0-15,0 4-2 16,0-8 2-16,4 0 1 16,4-3 2-16,6 0 1 15,3-4 3-15,5 0 3 16,9 0 2-16,-1-4-3 16,1 0 0-16,-4-3-3 15,-1 0 0-15,5-1-1 16,-5 1 0-16,0 3-2 15,-4 1-2-15,-4-1 1 0,-5 0-1 16,-4 1-3-16,-1-1 2 16,-8 0 3-16,-5 4 3 15,-4 0-7-15,5 0 0 16,-5-3-16-16,-9-1-36 16,0-3-4-1,5-8-44-15,13-4-17 16,-1 1 17-1</inkml:trace>
          <inkml:trace contextRef="#ctx0" brushRef="#br0" timeOffset="11769.0692">21752 4354 84 0,'-5'-8'33'0,"1"12"-18"0,4-30-5 16,0 34 14-16,0-8-4 15,0 0 9 1,0-8-8-16,0 1-2 16,0 3 1-16,0 1-12 15,0-1-2-15,0 0 0 0,0 0 1 16,4 1 1-16,1-8 0 16,-1 0 0-16,5 3 0 15,0 1 0-15,-1 0-4 16,6-1-1-16,-1 5-1 15,0-1-2-15,1 0 1 16,3 1-1-16,-4 3 0 16,1 0 2-16,-1 14-3 15,0 8-2 1,0 0 2-16,1-3 0 0,3 3 1 16,-3 0 0-16,3-4 2 15,1-3-3-15,0 7 0 16,-5-3 1-16,-4-1 0 15,0 4 0-15,4 4 2 16,-9 7-1 0,-4-7-1-16,0-4 1 15,-9 4 3-15,-4-4 2 16,0 0 0-16,0-4 1 16,-1-3-4-16,-3 0-2 0,-1-1-3 15,0-6 1-15,-4-1-1 16,0-3-2-16,0-4 5 15,0 0 1-15,-4-4 4 16,8 0 1-16,-4-3-1 16,4 0-1-16,0-4-3 15,-4 0 1-15,9 0-4 16,9-4-2-16,4 0 2 16,4-7 0-16,5 4 1 15,4-1 0-15,5 1-3 16,-1 3 0-16,6 4 2 15,-1 4 2-15,0-1 0 16,0-3-1-16,9 8-4 16,-5-1 0-16,1 4 4 15,-5-4 0-15,0 4 0 16,-9 0-2-16,0 4 1 16,1 0-1-16,-5-4-2 15,4 0-17-15,-4 0-7 16,-9 0-45-1,4 3-44-15</inkml:trace>
          <inkml:trace contextRef="#ctx0" brushRef="#br0" timeOffset="12475.0132">22224 4195 104 0,'-4'-3'41'0,"4"3"-22"0,4 0-14 0,-4 0 13 16,0 0-4-16,0 0 2 16,0 0-7-16,0 0-1 15,0 0 5-15,0 0 1 16,0 0-7-16,0 0 2 0,0 0 4 16,0 0-1-16,0 0 3 15,0 0-4-15,0 0 1 0,0 0-5 16,0 0-2-16,0 0 0 15,0 3-1-15,5 1 0 16,-5 0 0-16,0 7 4 16,0 4-2-1,4 3-1-15,0-3-5 16,1 7-2-16,-1-4 1 16,1 8 2-16,8 0 0 15,0-4-1-15,0 4 1 16,1-4-1-16,3 0-3 15,1 7 2-15,-5-7 1 16,-4 0 2-16,0 0-8 16,0-3-1-16,-5-1-12 15,1-7-3-15,-5 0-12 0,0-3-7 16,0-1-68 0,0-7 27-1</inkml:trace>
          <inkml:trace contextRef="#ctx0" brushRef="#br0" timeOffset="12850.3722">22604 4166 140 0,'0'0'52'0,"5"4"-28"0,-5-4-22 0,0 0 14 0,0 0-6 15,0 3 2-15,-5 5 2 16,1 3 1-16,-5 7-8 16,0 12 9-16,-4-5 6 0,0 5-2 15,-1 3 0-15,1 0-11 16,-5 0-5-16,1 8-3 16,-1 7-1-16,-4 7 0 15,-5 4 0-15,-8 3 4 16,4-3 2-16,9-4 9 15,0-3 4-15,4-4-11 16,1-11-5-16,3-1-4 16,1-6-3-16,4-1-8 15,0-7-3-15,1-7-14 16,-1 0-4-16,4-12-21 16,1 1-5-16,4-8-20 15</inkml:trace>
          <inkml:trace contextRef="#ctx0" brushRef="#br0" timeOffset="13465.1892">22821 4394 116 0,'0'8'44'0,"0"-19"-24"0,0 14-37 0,0-3 3 0,0 0 6 16,0 11 4-16,-5-7 29 15,5 0 13-15,0 3 10 16,-4-3 6-16,4 3-17 16,4-3-7-16,1-1-17 15,3-3-6-15,6 0-1 0,-1 0-8 16,0-3 0-16,0-5-2 15,10 1-1-15,-10 3 6 16,4-3 3-16,-3 3 1 16,-1-7 2-16,-4 8 2 15,-5-1 2-15,1-4-1 16,-14 5-1-16,0-5-8 16,0 5 0-16,0-1-6 0,-4 4 1 15,0 0-3-15,0 4 0 16,-1 3 4-16,-3 0 3 15,3 1 1-15,-3-1-1 16,8 4 1-16,-4 0-1 16,4 0 2-16,0 4 1 15,0-4 1-15,0 8 2 16,5 3-1-16,-1 3 2 16,5 1-2-16,0 0 2 15,0 3-4-15,0-3 0 16,0-26 16-1,14 37-10 1,-1-11-4-16,0-1-58 31,9-25-3-15,0-7-4-16,5-15-44 16,-1 4-20-16</inkml:trace>
          <inkml:trace contextRef="#ctx0" brushRef="#br0" timeOffset="14336.3646">23240 4313 148 0,'0'22'57'0,"0"-44"-30"0,5 11-27 0,-5 11 10 15,4 8-2-15,-4-12 0 16,0 0 2-16,0 4 1 15,0 0 19 1,0 0-17-16,0 0 3 0,0 0-1 0,0 0-4 16,0 0 3-1,0 11-1-15,0 0-1 16,0-3 0-16,0-8 2 16,9 11 2-16,-9-11-5 15,4 7 1-15,-4 0-1 16,0 8 1-1,0 0-4-15,5 3-7 16,-1 4-1-16,1 11-2 16,-1 1-2-16,5 6 0 15,-5-3 0-15,9 3 0 16,-4 1 0-16,0 3 3 16,0-11 0-16,0 0 1 15,0-7 0-15,0 0 0 16,-5-8 0-16,0-7 0 15,-4 0 2-15,0-3 3 16,0-8 9-16,0-4 3 16,0-3 0-16,-4-8 0 15,0-7-9-15,-1-8-5 16,1 1 2-16,-5 0 4 16,4-1-7-16,1-7-1 15,-5 4-3-15,9 7-2 16,0 4 0-16,9 0 3 15,0 4 0-15,4 3 1 16,0-7 0-16,14 4 0 0,-1-1-3 16,-4-3 2-16,9 4-1 15,0 3-2-15,13-11 5 16,-4 8 3-16,-4 3-3 16,-10 0-1-16,-8-3 0 15,8 3 0-15,-13 4 2 16,1 4 3-16,-5 10 0 15,-1 12-5 1,-3 0-6 0,-5 3-2-16,9-3-20 15,-5-4-9-15,0-4-69 16,1-7-69 0,-14-3 53-16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1:59:03.16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17C1E45E-5BA3-42F2-AD7C-80DAB8CEA5B2}" emma:medium="tactile" emma:mode="ink">
          <msink:context xmlns:msink="http://schemas.microsoft.com/ink/2010/main" type="writingRegion" rotatedBoundingBox="10812,13129 29010,13508 28973,15286 10775,14907"/>
        </emma:interpretation>
      </emma:emma>
    </inkml:annotationXML>
    <inkml:traceGroup>
      <inkml:annotationXML>
        <emma:emma xmlns:emma="http://www.w3.org/2003/04/emma" version="1.0">
          <emma:interpretation id="{E199E2B9-97F0-4F66-9484-CC5C82AAB98F}" emma:medium="tactile" emma:mode="ink">
            <msink:context xmlns:msink="http://schemas.microsoft.com/ink/2010/main" type="paragraph" rotatedBoundingBox="10812,13129 29010,13508 28973,15286 10775,14907" alignmentLevel="1"/>
          </emma:interpretation>
        </emma:emma>
      </inkml:annotationXML>
      <inkml:traceGroup>
        <inkml:annotationXML>
          <emma:emma xmlns:emma="http://www.w3.org/2003/04/emma" version="1.0">
            <emma:interpretation id="{F16C069F-D002-4E8B-9ECE-483027556C0D}" emma:medium="tactile" emma:mode="ink">
              <msink:context xmlns:msink="http://schemas.microsoft.com/ink/2010/main" type="line" rotatedBoundingBox="10812,13129 29010,13508 28973,15286 10775,14907"/>
            </emma:interpretation>
          </emma:emma>
        </inkml:annotationXML>
        <inkml:traceGroup>
          <inkml:annotationXML>
            <emma:emma xmlns:emma="http://www.w3.org/2003/04/emma" version="1.0">
              <emma:interpretation id="{DC3B1EB3-15C2-4B0A-BC0B-F40CC96BEBDD}" emma:medium="tactile" emma:mode="ink">
                <msink:context xmlns:msink="http://schemas.microsoft.com/ink/2010/main" type="inkWord" rotatedBoundingBox="10811,13141 12851,13183 12814,14949 10775,14907"/>
              </emma:interpretation>
              <emma:one-of disjunction-type="recognition" id="oneOf0">
                <emma:interpretation id="interp0" emma:lang="" emma:confidence="0">
                  <emma:literal>EH WE))</emma:literal>
                </emma:interpretation>
                <emma:interpretation id="interp1" emma:lang="" emma:confidence="0">
                  <emma:literal>EH HEH)</emma:literal>
                </emma:interpretation>
                <emma:interpretation id="interp2" emma:lang="" emma:confidence="0">
                  <emma:literal>ECHOED)</emma:literal>
                </emma:interpretation>
                <emma:interpretation id="interp3" emma:lang="" emma:confidence="0">
                  <emma:literal>(EH HEH)</emma:literal>
                </emma:interpretation>
                <emma:interpretation id="interp4" emma:lang="" emma:confidence="0">
                  <emma:literal>(.ifEtFt)</emma:literal>
                </emma:interpretation>
              </emma:one-of>
            </emma:emma>
          </inkml:annotationXML>
          <inkml:trace contextRef="#ctx0" brushRef="#br0">6180 4597 104 0,'-9'0'41'0,"9"22"-22"0,-4-11-22 0,-5-4 45 15,-8-14-22 1,-1 14-8-16,0-14-8 0,1 18-3 16,-6-4 1-16,1 4 1 0,-4 0 3 15,-1 4 3-15,-8 11 2 16,-9-4 1-16,-5 11 0 15,-4 0 0-15,0 15 0 16,0-8 2-16,0-3-3 16,-4 7 1-16,8 4-7 15,5-4-3-15,4 12 3 16,0 3 4-16,5 11-3 16,9-8 2-16,4 19-3 15,4-7 2-15,5-4-2 16,4-4 2-16,4 15 0 0,10-11 3 15,4-4-5-15,-1-7-3 16,1-7-4-16,0-5 1 16,4-2 3-16,5-9 1 15,4-6-4-15,0-12 1 16,-4 8-2-16,0-15 0 16,-1 4-5-16,-4 0 0 15,1-8-26-15,-1 0-10 16,0-14-53-1,5 0-32-15,0-8 56 16</inkml:trace>
          <inkml:trace contextRef="#ctx0" brushRef="#br0" timeOffset="826.42">5915 5513 156 0,'-13'19'60'0,"9"-16"-32"0,4 1-17 15,0-4 15-15</inkml:trace>
          <inkml:trace contextRef="#ctx0" brushRef="#br0" timeOffset="976.5822">5915 5535 308 0,'18'-7'17'0,"4"0"-9"16,0-4-1-16,5 3-1 0,-1 1 0 16,5 3-1-16,-4 1-3 15,-1 3 1-15,1 3-4 16,-1 5 0-16,1-1-1 16,-5 0-2-16,0 4-33 15,0-3-15-15,0-5-35 16</inkml:trace>
          <inkml:trace contextRef="#ctx0" brushRef="#br0" timeOffset="719.4914">5924 5149 148 0,'-4'-4'57'0,"4"8"-30"0,0 3-10 15,0-7 20-15,0 0-17 16,0 0-3-16,4 0 2 16,5 0 2-16,4 0-10 15,5 0 9-15,4-3 6 0,13-1-3 16,1 0-1-16,3 0-6 0,1 1-2 15,0-1-11-15,0 0-3 16,-5 4-1-16,-4 0 2 16,-5 0-5-16,-4 0-1 15,-4 0-16-15,-5 4-6 16,-4-4-15-16,-9 0-4 16,0 4-30-1,-9-1-45-15,-8 5 32 16</inkml:trace>
          <inkml:trace contextRef="#ctx0" brushRef="#br0" timeOffset="389.1006">6017 5230 254 0,'-5'22'-2'0,"1"15"4"0,0 0 1 0,-5 10 3 15,0 12 8-15,4 0 5 16,1-4-5-16,0-7-1 16,4 0-9-16,0-4-5 15,0-7-3-15,0-11 0 16,4 3-19-16,-4-14-8 15,4-11-19 1,-4-4-40-16,5-4 20 16</inkml:trace>
          <inkml:trace contextRef="#ctx0" brushRef="#br1" timeOffset="62166.9181">6061 4648 156 0,'9'-11'4'0,"-9"-7"1"16,9 3-1-16,0 11 11 15,-5 1 7-15,0-1 4 16,1 4 2-16,-5 0-11 16,0 0-3-16,0-7-8 15,0 7-2-15,0 0 2 0,0 0-3 16,-9 0-2-16,5 3 4 16,-1-3 1-16,-4 4 0 15,5 3-1-15,-1-7 3 16,1 8 3-16,-5-1-4 15,0 0 1-15,0 1-3 16,1 7 2-16,-1-8-2 16,0 4 0-16,0 0-1 15,-4 0 2-15,0 4-1 0,-1-1 2 16,1 1-2-16,0 4 2 16,0 3 0-16,-9-4 1 15,-5 4 0-15,1-3 0 16,-1-1-2-16,1 0 1 15,3 4-4-15,1 1 0 16,22-23-3 15,-35 33 1-31,9-4 4 16,-1-3 2-16,5 3 1 16,0-7-2-16,0 1-1 0,4-5-3 15,-8 4 1-15,12-7 0 0,-8-1-1 16,5 12 1-16,-6-4-2 15,6-3-1-15,4 7 3 16,-1-8 0-16,1 0 1 16,4 4 2-16,0-3-3 15,1 3 0-15,-1 4 1 16,4-8 2-16,-4 0-5 16,5 5-1-16,0-5 2 15,-1 0 1-15,1 4-4 16,-1 4 1-16,1 0 0 15,-5 7 0-15,5-3 0 16,-1-8 2-16,-4 3 1 16,1 1 1-16,-1-4 0 15,0 4 0-15,5-4 0 0,-1 0 2 16,5 0-5-16,0-7-1 16,0 0-2-16,0 22 0 15,5-1 4 1,-1-14-3-16,0 1 0 15,1 2 3-15,-1-6 3 16,1 7-2-16,-1-12-2 16,0 1-3-16,1 0 1 15,-1-1 1-15,1 1 2 16,-1-11-3-16,-4 7 0 16,0-7 1-16,0-4 0 0,0 0-5 15,0 0 1-15,5 3-3 16,-1 5 0-16,-4-8-10 15,4 0-1-15,1 0-22 16,4 0-9-16,8-11-51 16,14-4-57-1,0-15 51-15</inkml:trace>
          <inkml:trace contextRef="#ctx0" brushRef="#br1" timeOffset="63232.5341">6123 5116 12 0,'-5'0'5'0,"5"3"-2"0,0-3-6 0,0 0 2 15,0 4 3-15,0-4 23 16,-8 4 11 0,-1-4-1-16,0 3 2 15,5 1-15-15,-5 3-3 16,4-3-9-16,1-4-4 16,-1 4-1-16,1 0-1 15,0-1-2-15,-1 8 7 0,5-3 4 0,0 3 5 16,0-8 3-16,-4 8 0 15,-1-11-1-15,1 15-2 16,4 0 1-16,0-8-8 16,-5 4-4-16,5 4-2 15,0-4-1-15,0 7 0 16,0-3 2-16,0 0-3 16,5 7 0-16,-5 0-3 15,0 4-1-15,0 3 5 16,0-3 5-16,0 18-3 15,-5-7 2-15,5-4 1 16,-4-3 2-16,0-1-1 16,-1 0 1-16,1-10-2 15,-1 10 0-15,1-10-3 16,0-1 1-16,4-3-4 0,0 0-2 16,0-1 2-16,0-6 0 15,0-1-1-15,0 8 1 16,0-8-2-16,0 0 2 15,0 1 0-15,0-1 1 16,0-7-2-16,0 8-2 16,0 3-2-16,0-11 1 15,0 0 1-15,0 0 0 16,-5 0-7-16,5 0 0 16,0-4-17-16,0 4-7 15,0-11-30-15,0 0-13 16,5-11-34-16</inkml:trace>
          <inkml:trace contextRef="#ctx0" brushRef="#br0" timeOffset="226.8927">6030 5171 152 0,'-9'7'57'0,"5"1"-30"0,4-8-25 16,0 0 12-16,0 0-12 15,0 3 0-15</inkml:trace>
          <inkml:trace contextRef="#ctx0" brushRef="#br1" timeOffset="61297.9191">6039 4685 76 0,'0'-4'30'0,"0"1"-16"0,0-1-10 0,0 4 8 16,4-4-7-16,1 1-1 16</inkml:trace>
          <inkml:trace contextRef="#ctx0" brushRef="#br1" timeOffset="63774.0473">6030 5476 124 0,'0'4'46'0,"4"0"-24"0,-4 0-17 0,0-4 11 16,0 0-12-16,0 0-1 15,5 3 1-15,-5-3 2 16,9 0-2-16,4 0 15 0,0 0 9 16,-4 0 1-16,9 0 1 15,-5 0-2-15,0 4 2 0,1-4-7 16,-1 4-2-16,0-4-10 15,0 0-2-15,1 0-1 16,-1 0 2-16,0 0-3 16,0 0 1-16,1 0-5 15,-1 0-2-15,0 0 0 16,-4 0-1-16,0 0 0 16,0 0 0-16,-9 0-3 15,0 0 2-15,0 0-8 16,0 0-4-16,0 0-15 15,0 0-5-15,-5-4-40 16,1-7-18-16,-1-8-1 16</inkml:trace>
          <inkml:trace contextRef="#ctx0" brushRef="#br1" timeOffset="64254.2469">6043 5123 140 0,'-4'4'55'0,"4"-4"-30"0,0 3-23 15,0-3 14-15,0 0-4 16,0 0 1-16,0 0 4 16,4 4 3-1,14 0 5-15,-5-4 4 0,5 0-4 16,0 0-1-16,-1 3-4 15,5-3-3-15,-4 0-7 16,0 0-2-16,-1-3-2 16,1 3 1-16,-18 0 5 31,22 0-7-15,-4 3-2-16,-5-3-2 15,0 0-1-15,-4 4-16 0,0 0-6 16,0-4 11-1,0 4-48-15,-1-4-17 0,1-4-29 16</inkml:trace>
          <inkml:trace contextRef="#ctx0" brushRef="#br0" timeOffset="1666.7235">6542 5167 184 0,'-13'-7'68'0,"18"14"-36"0,-1 4-26 0,5-11 15 15,0 0-13-15,4 0-2 16,9 0-6-16,5-7-3 0,8 3 2 16,5-3 2-16,-5 0 2 0,0 3 10 15,1 0 3-15,-5 0-1 16,0 4-1-16,-1 0-8 15,-7 0-4-15,-6 8-4 16,-8-4 1-16,-5-1-39 16,-4 1-15-16,-8 7-41 15</inkml:trace>
          <inkml:trace contextRef="#ctx0" brushRef="#br0" timeOffset="1921.9623">6551 5495 156 0,'-9'11'60'0,"14"-7"-32"0,8-4-20 0,-4 0 16 16,4 0-14-16,1-4-3 16,3 0-5-16,1 1-2 15,13-5 1-15,4 1-1 0,0 3 0 16,1 4 2-16,4 0 1 15,-5 4-4-15,0 0 1 16,5 3-9-16,-14 0-2 16,1 1-51-1,-9-5-42-15,-10-3 39 16</inkml:trace>
          <inkml:trace contextRef="#ctx0" brushRef="#br0" timeOffset="1398.0626">6618 5193 100 0,'-5'0'38'0,"10"11"-20"0,-1-7-21 15,0 7 8-15,-4 4 2 16,0-1 4-16,0 8 7 16,0 8 6-16,0 3-2 15,0 7 1-15,-4 8-3 16,0 7-1-16,4 1-10 16,-5-8 1-16,1-1 1 0,-1 5-9 15,1-12 0-15,0 5-4 16,-1-12-2-16,1-8-13 15,-1-6-6-15,5-23-103 32,5-11 36-32</inkml:trace>
          <inkml:trace contextRef="#ctx0" brushRef="#br1" timeOffset="66236.0594">6613 5127 96 0,'0'-11'35'0,"9"18"-18"0,-5-14-20 15,1 3 6-15,-5 4 10 16,4-4 6-16,5-3 15 16,0 3 6-16,4 4 1 15,-4 0-1-15,4 0-10 16,1 0-6 0,16 0-10-16,-3 0-1 0,-1 0-6 15,1 0-2-15,-1 0 0 16,1 0 1-16,-1-3 3 15,-3 3 2-15,-1 3 1 0,-5-3 0 16,1 0-2-16,-5 4-1 16,-4 3-5-16,0-7-1 15,0 4-1-15,-5 0-2 16,-4-1-8-16,0-3-3 16,0 0-21-16,0 4-6 15,-4-4-43-15,4 0-15 16,-5-7 4-1</inkml:trace>
          <inkml:trace contextRef="#ctx0" brushRef="#br1" timeOffset="65244.0623">6671 5186 32 0,'0'0'13'0,"0"0"-6"0,0-8-6 0,0 8 3 15,0 0 20-15,0 0 35 16,-5 8-7-1,1-8-4-15,-1 0-2 16,1 0-14-16,4 0-4 0,0 0-16 16,0 0-5-16,0 0-1 15,0 0-3-15,0-8-2 16,4 5 2-16,1-1-4 16,-5 4-2-16,0-4 4 15,0-3 1-15,0 7 2 16,0 0 2-16,0 0-3 15,0 0 0-15,0 0-3 16,0 0-1-16,0 0 1 16,0 0 0-16,0 0 0 15,0 0 0-15,0 0 0 16,0 0 0-16,0 0 2 16,0 0 1-16,0 7 3 15,0-3 1-15,0 11-3 16,-5-1-1-1,1 20-1 1,4-1-2-16,-4 3 3 16,-1-2 2-16,5 2 4 15,-4 1-2-15,4 0-2 16,0 7 0-16,0-3 1 16,0-8-5-16,0 0-1 15,0-7 0-15,0 3 2 16,0-3-1-16,-5-4 2 15,1-4-2-15,-1 1 2 16,1-1 0-16,0-7 3 16,-1 0-5-16,1-7-3 15,4 7 1-15,-5-11 0 0,5 4-2 16,0-4 2-16,0 0-1 16,0 3 0-16,0-3-7 15,0 8-4-15,0-8-13 16,0 0-6-16,0 0-32 15,0-8-11-15</inkml:trace>
          <inkml:trace contextRef="#ctx0" brushRef="#br1" timeOffset="65784.8907">6675 5421 156 0,'0'0'57'0,"0"4"-30"0,0-4-14 0,0 0 17 15,0 0 9 1,4 7-10 0,1 1-4-16,-1-1-1 15,5-7 1-15,0 7-2 16,4 1-2-16,0-5-11 15,10 1 0-15,-6-4 1 0,1 4-2 16,0-4 0-16,4 0-5 16,-5 0-1-16,5 0-1 15,0 0-2-15,-4 0-2 16,0 3 1-16,-5 1 1 16,0-4 0-16,1 4 0 15,-6 0 0-15,1-1 0 16,-4-3 2-16,-5 0-10 0,0 0-4 15,0 0-19-15,0 0-5 16,-5-3-23-16,1-5-10 16,-5-7-34-1</inkml:trace>
          <inkml:trace contextRef="#ctx0" brushRef="#br0" timeOffset="2686.3066">7046 4578 100 0,'-9'-11'38'0,"14"-11"-20"0,-1 11-17 15,-4 11 11-15,4 0-4 16,5 0 1-16,-4 11 1 15,4 8 4-15,-1 3-2 16,10-4 1-16,4 8 4 16,0 11 1-16,0 3-9 15,-4 8 1-15,4 0 1 0,-4 7-9 0,4 8 0 16,-9 14-2 0,5 4 0-16,-1 15 2 0,-3-4 1 15,-5 3-1-15,-1-6 1 16,-8-8 13-16,-4 7 9 15,-5-3-1-15,0-8 0 16,-4-3-9-16,0-8-4 16,-9-7-4-16,4-8-2 15,-4-10-8-15,0-1-2 16,4-10-23-16,1-1-8 16,3-10-35-16</inkml:trace>
          <inkml:trace contextRef="#ctx0" brushRef="#br1" timeOffset="67611.5251">7099 4460 48 0,'-9'-7'19'0,"9"14"-10"0,-4-14-13 0,4 7 2 16,0 0-4-16,0 0-1 0,-5 0 8 16,1 0 4-16,4 0 17 15,0 0 11-15,0 0-4 16,0-4-2-16,-4 4-7 15,4 0 0-15,0 0 0 16,0 0 0-16,0 0 0 16,0 0 2-16,0 0-12 15,0 0 5-15,0 0 5 0,0 0-7 16,0 0 0-16,0 0-5 16,0 0-3-16,0 0-2 15,0 0-3-15,0 0 1 16,0 0 1-16,0 0 3 15,0 0 4-15,0 0 0 16,4 11 2-16,0-3 0 0,1-4 1 16,-1 3 0-16,10 0 0 15,-6 1-4-15,6-1-3 16,-6-3-2-16,10 14 2 16,0-3 1-1,-1 11 6 1,-3 3-4-16,-1-3-2 15,-4 7-1-15,0-4-1 16,-1 4 2-16,1-7 1 16,0 4-1-16,0-5-1 15,-5 5-3-15,5-4 1 0,-4 7-4 16,-1-7-2-16,0 3 4 16,1-3 3-16,-5 7 1 15,4-4 0-15,1 4-3 16,-5-7-2-16,0 11 3 15,0-7 0-15,0 6 1 16,0 5 0-16,-5-12 0 16,1 4 2-16,-1-3-1 15,1 7 0-15,0-8-3 16,-1 1-2-16,-4-8 1 16,5 11 1-16,0-7 1 15,-1 7 1-15,1-4-2 16,-1-7-2-16,1 0-2 15,4 0-1-15,-5 0 4 16,5-3 1-16,-4-1 0 16,0 1-2-16,-1-1 1 15,5-3-1-15,-4-4 0 0,-1 4 2 16,1-1-1-16,-5 1 2 16,5-8 0-16,-5 8 1 15,0-8 0-15,0 1 0 16,0 7-2-16,1-4-2 15,-1 0 1-15,4 3-1 16,-4 1 0 0,5 0 0-16,0-4 0 15,-1 4 0-15,1-8 0 16,-1 0 0-16,1-3 0 16,0 0 0-16,-1 3 0 15,1-3 0-15,-1 7 0 0,5-11 0 16,-4 15 0-16,4-15 0 15,-5 7 0-15,1 0 0 16,4-3 0-16,-4 0-3 16,-1 3 2-16,5-7-1 15,0 4 0-15,0-1 2 16,0 5 2-16,-4-8-6 16,4 0 1-16,0 3-15 15,0-3-5-15,0 0-26 16,0 0-11-16,0 0-65 15</inkml:trace>
        </inkml:traceGroup>
        <inkml:traceGroup>
          <inkml:annotationXML>
            <emma:emma xmlns:emma="http://www.w3.org/2003/04/emma" version="1.0">
              <emma:interpretation id="{D8A9D1A5-521D-43EC-8912-AB1B7A93EF55}" emma:medium="tactile" emma:mode="ink">
                <msink:context xmlns:msink="http://schemas.microsoft.com/ink/2010/main" type="inkWord" rotatedBoundingBox="13518,13346 15534,13388 15512,14484 13495,14442"/>
              </emma:interpretation>
              <emma:one-of disjunction-type="recognition" id="oneOf1">
                <emma:interpretation id="interp5" emma:lang="" emma:confidence="1">
                  <emma:literal>Feed</emma:literal>
                </emma:interpretation>
                <emma:interpretation id="interp6" emma:lang="" emma:confidence="0">
                  <emma:literal>Fed</emma:literal>
                </emma:interpretation>
                <emma:interpretation id="interp7" emma:lang="" emma:confidence="0">
                  <emma:literal>Feeds</emma:literal>
                </emma:interpretation>
                <emma:interpretation id="interp8" emma:lang="" emma:confidence="0">
                  <emma:literal>Freed</emma:literal>
                </emma:interpretation>
                <emma:interpretation id="interp9" emma:lang="" emma:confidence="0">
                  <emma:literal>Fled</emma:literal>
                </emma:interpretation>
              </emma:one-of>
            </emma:emma>
          </inkml:annotationXML>
          <inkml:trace contextRef="#ctx0" brushRef="#br0" timeOffset="-106935.0691">8075 4953 80 0,'-9'-22'33'0,"18"15"-18"0,-13 3-7 16,4 4 11-16,0 0 2 15,0 0 4-15,0-7 7 16,0 3 2-16,0 4-7 16,13 0-4-16,0-7-13 15,14 0 0-15,-1-1 1 0,10 1-4 16,4 0-2-16,4-8-5 15,0 8 0-15,0-1-2 0,5 1-2 16,-10-1-2-16,1 5-1 16,-5-1-7-16,-8 0-4 15,-27 4-151 17</inkml:trace>
          <inkml:trace contextRef="#ctx0" brushRef="#br0" timeOffset="-107266.1923">8128 5027 56 0,'-4'-7'22'0,"-18"-1"-12"0,13 8-3 15,9 0 7-15,0 0 15 16,0 0 6-16,0 0 6 16,-4 0 2-16,4 0-10 15,0-7-5-15,0 14-8 16,0-7-2-16,0 4-10 16,0-4-1-16,-5 4 3 0,5 3 0 15,0 0 2-15,0 8-6 16,0 3-4-16,0 4 1 15,0 8 0-15,9 3-1 16,0 7-2-16,0 12 1 0,-5 6 1 16,1 19-1-16,-1-10-1 15,0-5-2-15,1-11 1 16,-1-6-6-16,-4-9-3 16,5-10-21-16,-5 3-7 15,0-14-45 1,13-8-36-16,0-7 42 15</inkml:trace>
          <inkml:trace contextRef="#ctx0" brushRef="#br0" timeOffset="-106664.6621">8005 5266 208 0,'-5'11'79'0,"5"-4"-42"0,9-18-43 16,-9 11 12-16,9 0-2 15,0-4 5-15,4 4 6 16,9 0 5-16,-4 0-10 16,8 4 5-16,1 0 3 0,-1-4-8 15,1 0-3-15,4 7-15 16,4-7-8-16,0 4-53 16,1-1-22-16,-1 1-3 15</inkml:trace>
          <inkml:trace contextRef="#ctx0" brushRef="#br0" timeOffset="-106078.8803">8636 5508 108 0,'18'-11'41'0,"-5"7"-22"0,1-3-7 0,-6 3 16 0,1 1-10 16,4-5 0-16,1-3-10 15,3-3-5-15,1-1-2 16,4 0-1-16,-4 1 0 0,-5-1 2 15,0 0 1-15,-4 0 5 16,-13 1 5-16,-1-1-1 16,-12 0 5-1,3 4-2-15,-3 8-13 16,3-1-4-16,-3 4-4 16,-1 4-1-16,0 3-1 15,-4 0 2-15,5 4 4 16,-1 0 1-16,0 4 1 15,-4 0 0-15,5-1 6 16,-1 1 4-16,0 7 1 0,9-7 1 16,-4 0-2-16,9-1 1 15,-1 1 5-15,1 7 4 16,4 4-6-16,9-1-1 16,0 1-3-16,-1-4-1 15,6 0-3-15,-1-3-1 16,0-5 1-16,5 1 1 15,4-4-6-15,0 4 0 16,5-8-14-16,3-7-5 16,10 0-23-16,0 0-11 15,-5-4-55 1</inkml:trace>
          <inkml:trace contextRef="#ctx0" brushRef="#br0" timeOffset="-105449.0759">9184 5491 204 0,'0'0'77'0,"22"4"-42"0,0-12-39 0,-8 5 13 16,-1-5-18-16,0-6-4 15,5-1 4-15,-1-7 4 16,1 7 4-16,-5-7 3 0,1 7 3 15,-6 1 7-15,1-1 2 16,-4 4-1-16,-5 4 0 16,0-5-10-16,-5 1-1 15,1 4-2-15,-5 0 2 0,-4-4-3 16,-1 7 0-16,-3 4 1 16,-1 4 2-16,-4 3-3 15,0 0 0-15,0 1 3 16,-5-1 1-16,5 4 3 15,5 0 1-15,-1 4 1 16,5 0 2-16,-1-1-3 16,1 1-2-16,0 7 6 15,0 0 3-15,4-7-1 16,0 7 2-16,0-7-2 16,9 7 0-16,5 0-5 15,3 11-3-15,6-3-2 16,8-12-3-16,4 0 1 15,1 4-1-15,4-7-9 16,8 0-4-16,1-8-20 0,-4-7-6 16,17-7-46-1,0-8-53-15,-5-14 37 16</inkml:trace>
          <inkml:trace contextRef="#ctx0" brushRef="#br0" timeOffset="-104892.0583">9772 5499 208 0,'4'7'79'0,"-4"-3"-42"0,0-1-39 15,0-3 14-15,0 0-15 16,0 0-5-16,0 0-1 16,4 8 3-16,-4-8 3 15,0 0 2-15,5 3 1 0,-1 1 8 16,-4-4 5-16,5 4 2 15,-5-4 1-15,9 0-8 16,4 3-7 0,0-3-2-16,5 0-4 0,-1-3 1 15,-3-5 0-15,-1-6 2 16,-13 14 1 15,13-23 7-31,0 1 4 16,-4 4 1-16,-9-4 3 15,0 7-7-15,-9-3-2 16,1 3-3-16,-10 4-4 0,0 4 1 16,-4 7 1-16,-4 0 0 15,-1 0-11-15,-4 14-3 16,0 1-9-16,0 15-2 16,0-8-9-16,5 14-4 15,-5 1-15 1,4 0-32-16,10-4 19 0</inkml:trace>
          <inkml:trace contextRef="#ctx0" brushRef="#br0" timeOffset="-104503.5616">9992 5060 124 0,'0'-44'49'0,"5"26"-26"0,-1-59-23 16,-4 54 10-16,0-10-4 16,5 0 1-16,-5-4 2 15,4 8 5-15,-4-4-8 0,0 14 12 0,0 5 8 16,0-5 3-16,0 8 5 16,0 4-9-16,5 3-6 15,-5 4-8-15,0 8-5 16,0 6-6-16,0 12 0 15,0 3-2-15,0 23 0 16,0 3 2-16,0 4 2 16,0 4-3-16,0 10-2 15,4 1 2-15,-4 0 0 16,-4 10 3-16,-1 8 1 0,1-18-6 16,-5-8 0-16,0-7-8 15,0-7-1-15,0-12-26 16,5-7-11-16,-5-7-45 15</inkml:trace>
        </inkml:traceGroup>
        <inkml:traceGroup>
          <inkml:annotationXML>
            <emma:emma xmlns:emma="http://www.w3.org/2003/04/emma" version="1.0">
              <emma:interpretation id="{19E7E7C1-567B-4CC5-88C7-2A2BD917DCC3}" emma:medium="tactile" emma:mode="ink">
                <msink:context xmlns:msink="http://schemas.microsoft.com/ink/2010/main" type="inkWord" rotatedBoundingBox="16222,13274 21536,13385 21508,14684 16195,14574"/>
              </emma:interpretation>
              <emma:one-of disjunction-type="recognition" id="oneOf2">
                <emma:interpretation id="interp10" emma:lang="" emma:confidence="0">
                  <emma:literal>For word.</emma:literal>
                </emma:interpretation>
                <emma:interpretation id="interp11" emma:lang="" emma:confidence="0">
                  <emma:literal>forward.</emma:literal>
                </emma:interpretation>
                <emma:interpretation id="interp12" emma:lang="" emma:confidence="0">
                  <emma:literal>forward</emma:literal>
                </emma:interpretation>
                <emma:interpretation id="interp13" emma:lang="" emma:confidence="0">
                  <emma:literal>Forward.</emma:literal>
                </emma:interpretation>
                <emma:interpretation id="interp14" emma:lang="" emma:confidence="0">
                  <emma:literal>Fanwort</emma:literal>
                </emma:interpretation>
              </emma:one-of>
            </emma:emma>
          </inkml:annotationXML>
          <inkml:trace contextRef="#ctx0" brushRef="#br0" timeOffset="-103345.4759">10705 5243 228 0,'31'0'85'0,"-4"-15"-46"0,43-22-57 0,-43 30 11 16,8-4 4-16,9-4 8 15,0 4 16-15,5 4 7 16,4 0-14-16,-4 3-8 0,-1 0-2 0,-8 4-16 15,0 4-7-15,-5 0-85 16,-4-1-41 0,-5-6 72-16</inkml:trace>
          <inkml:trace contextRef="#ctx0" brushRef="#br0" timeOffset="-103617.2703">10908 4832 132 0,'0'-4'49'0,"5"0"-26"0,4-3-20 16,-5 3 10-16,0 4-8 15,1 0-1-15,-5 0 15 16,4 8 8-16,1 3-14 15,-1 22 11-15,-4 7 5 0,0 12 0 16,0 10 1-16,-4 4-9 16,-1 18-2-16,-4 8-9 15,5 7-4-15,0-14-3 16,-10-19 0-16,5-4-2 16,1-18-1-16,3-7-13 0,1-8-4 15,-1-21-40 1,1-34 0-16,8-14 1 15,1-4 14-15,-10-11 12 16,-12-4 19-16,-1 0 11 16,0 0 6-16,1 4 4 15,-1 4 1-15,0 7 3 16,1-4 6-16,3 8 4 16,1-1-6-16,4 1-3 15,5 7-4-15,0 4-2 16,4 3-3-16,0 0 1 0,8 4 9 15,6 0 5-15,8-7 0 16,13 3 2-16,14-3-4 16,12 3-2-16,6 0-3 15,8 1 1-15,-5-1-8 16,1 8-2-16,0 7-3 16,0 3-2-16,-10 5-2 15,-8-1 1-15,-8 4-15 16,-10 4-6-16,-9-1-27 15,-8 8-11-15,-22 4-50 16</inkml:trace>
          <inkml:trace contextRef="#ctx0" brushRef="#br0" timeOffset="-102851.1381">11447 5474 252 0,'-17'-4'93'0,"17"1"-50"0,-5-16-61 0,5 16 9 15,0-12-30-15,0-11-10 16,5 1 19-16,3 3 11 16,10-8 13-16,13 16 8 0,0-8 4 15,4 3 4-15,1 12 1 16,-1 3-1-16,0 8-1 0,-4 3-3 15,-4 8-1-15,-5 0 3 16,-9 3 3-16,-4 8 7 16,-5-1 3-16,-8-3 7 15,-5 8 3-15,-4-8-6 16,-5 0-3-16,-4-4-12 16,0-3-4-16,-9-4-9 15,4 0 0-15,-3-7-4 16,-1-4 0-16,4-8-12 15,5-6-5-15,4 2-38 16,5-6-17-16,9-11-12 16</inkml:trace>
          <inkml:trace contextRef="#ctx0" brushRef="#br0" timeOffset="-102684.4611">12030 5191 16 0,'0'0'8'0,"-4"11"-4"0,8-11-12 0</inkml:trace>
          <inkml:trace contextRef="#ctx0" brushRef="#br0" timeOffset="-102011.4896">12042 5208 180 0,'-4'7'68'0,"8"8"-36"0,-4-8-37 0,0-7 12 0,5-3-24 16,-5 3-8-16,0 0 8 15,0 0 7-15,4-4 6 16,-4 4 9-16,0 4 7 0,0-4 0 16,0 0 1-16,0 0-5 15,0 0-3-15,0 0-5 16,0 0-2-16,0 0 5 15,0 3 3-15,0-3 5 16,0 0 6-16,0-3-9 16,0 3-4-16,0 0-6 15,0 0-1-15,0 3 2 16,0-3 0-16,0 0 3 16,0 0 1-16,0 8 7 15,0-8 4-15,0 3 1 16,0-3 1-16,0 8-6 0,0-1-2 15,0 4-4-15,0 4-1 16,0-1-3-16,0 5-3 16,9 10 2-16,-5 8 0 15,1 7 1-15,3 8 0 16,1-4 0-16,0 0 2 16,0-8-1-16,0-3-1 15,0 0-10-15,4-12-6 16,0-2 8-1,-4-1 6-15,-5-8 4 0,-8 1 8 16,0-15 2 0,-5 4 2-16,0-8-3 15,-4 4-1-15,-1-11-2 16,1 0 0-16,4-4-7 16,-4-3-2-16,4-8 0 15,5-14 0-15,4 3 3 16,4-4 1-16,5 1-6 15,4-1 0-15,9 8-4 16,9 0 0-16,5 7 4 16,-1 0 1-16,5 8 4 15,0 7 1-15,-1 4-1 16,-3-1 1-16,-5 5-2 16,-1 3 2-16,-3-4-29 15,-5 4-9-15,0 0-133 16,0 0 63-1</inkml:trace>
          <inkml:trace contextRef="#ctx0" brushRef="#br0" timeOffset="-99757.8413">12683 5362 124 0,'4'-3'49'0,"1"3"-26"0,3 0-25 0,-8 0 9 15,0 0 8-15,0 0 5 0,5 3 18 16,-5 8 11-16,0-3-26 15,0 6 10-15,0 9 2 0,0-5-13 16,-5 8-4-16,5 11-9 16,-4 3-1-16,0 1-1 15,4-12 3-15,0 0-1 16,0-3 2-16,4 4 0 16,0-12 1-16,1-3-4 15,-1-4 0-15,1 0-5 16,8-11 0-16,0-7-3 15,0-1-3-15,1-3-3 16,-6 0-1-16,10-7 4 0,0-12 1 16,4 1 4-16,-4 3 1 15,-1 8-6-15,1-8 0 16,0 7-1-16,-5 5-1 16,0 3-1-16,0 0 1 15,1 7 3-15,3 0 3 16,-17 4-9 15,36 37 7-31,-6-8 2 16,-3 1 6-16,-1-4 4 15,-3-1-4-15,-6-2-2 0,1 2-2 16,-5-10 0-16,5 0 2 0,-5-8 0 16,0 1 2-16,-4-1-4 15,0-7 0-15,0-7 1 16,0-1-2-1,0-14 1-15,-1-11-4 16,1 3 0-16,0-10 1 16,0-1 2-16,0 5-1 15,-5-5-1-15,5 1-8 16,-5 10-5-16,5-3-11 16,0 4-5-16,0-4-20 15,0 10-8-15,0-2-61 16,-1 6-30-1,-3-3 73-15</inkml:trace>
          <inkml:trace contextRef="#ctx0" brushRef="#br0" timeOffset="-98737.8991">13548 5289 168 0,'0'-11'63'0,"5"11"-34"0,-5 7-34 15,13-3 60 1,0-4-25-16,1 3-9 15,3-3-8-15,1 4-9 16,0 0 6-16,4-1 5 0,0 5-1 0,0 3 2 16,0 4 2-16,0 7 3 15,-4 0-9-15,-1 7-4 16,1-3-10-16,-5 11-1 16,1 3-6-16,-6 1 1 15,-3-4-1-15,-1-8 1 16,-4 0 2-16,-4-10 2 15,-5 7 2-15,-4-8 1 16,-5-3-4-16,-4-4 1 16,0 0 4-16,-5-11 4 15,5 7-1-15,0-7-2 16,5-7-5-16,-6 7 0 16,6-7-7-16,4-1-3 0,8-3 3 15,5-7 2-15,9-15 2 16,4 10 5-16,9-6-4 15,5 0 0-15,-1-8-11 16,5 7-3-16,-4 1 5 16,4 3 6-16,0 4 4 15,-5 7 0-15,5 1 1 16,-9 6 3-16,0 5 4 16,-4 3 3-16,-18 0 31 31,26 25-16-16,-4 12-3-15,-4 0-9 16,0 3-4-16,-5-6 0 16,0-5 1-16,1 0-3 15,-6-3 9-15,-3-4 7 0,4-7-1 0,-5-4 1 16,-4-4-10-16,4 1-3 16,-4-1 2-16,0-7 3 15,-4 0 0-15,0-7 1 16,-1-1-2-16,-4-3 1 15,1-11-6-15,3-7-3 16,5-4-1-16,0 3-1 16,5-3-5-16,3 4 1 15,1-4 2-15,4 7 1 16,1 0 1-16,8 11 0 16,-5-7-9-16,10 4-2 0,0 3-7 15,-5 4-4-15,0 4-17 16,0-4-7-16,4 0-47 15,1 7-48 1,-1 4 45-16</inkml:trace>
          <inkml:trace contextRef="#ctx0" brushRef="#br0" timeOffset="-98303.6511">14670 5716 172 0,'-13'0'66'0,"4"0"-36"0,5-8-46 0,-5 8 5 15,5-3 14-15,-1-1 37 16,-4-18 9 0,5-4-24-1,-5 0 1-15,9 4-1 0,0-3-13 0,9-5-5 16,0 4-6-16,4-7-2 15,0 7 1-15,5 1 0 16,0 6 6-16,-5 1 4 16,5 3-3-16,-5 8 1 15,0-1-3-15,0 16-3 16,-4 3-3 0,-4 15 0-16,-1-8 1 15,-4 15 2-15,-4-3 3 16,-1 6 4-16,-4-3 2 0,-4 4 1 15,0-15 0-15,0 0-6 16,-1-3-2-16,-3-1-13 16,-1-7-4-16,0-11-14 15,1-3-3-15,-1-34-28 16,0 0-13-16,5-18-35 16</inkml:trace>
          <inkml:trace contextRef="#ctx0" brushRef="#br0" timeOffset="-97972.0718">14746 4718 188 0,'8'-22'71'0,"-3"11"-38"0,4 0-36 0,-5 7 11 16,1 1 5-16,-5-5 3 15,0 5 12-15,0-1 7 16,0 4-18-16,0 0 6 0,0 4 4 15,0 7-4-15,0 3 1 16,0 16-9-16,0 3-2 16,0 15-7-16,0 7-2 15,0 4 0-15,0 3 0 16,0 12 0-16,0 7 2 16,0 0 3-16,0 11 2 15,0-11-8-15,0-4-1 0,0-10-9 16,0-12 0-16,4-11-28 15,0-7-12-15,-4-8-48 16,0-3-22-16,-4-15 11 16</inkml:trace>
          <inkml:trace contextRef="#ctx0" brushRef="#br1" timeOffset="56131.7208">16009 4670 32 0,'4'-3'13'0,"-4"3"-6"0,9-4 7 15,-9 4 12-15,5 0 1 16,-5 0 4-16,0 0-2 16,0-4 0-16,0 4-1 15,4 0 2-15,-4 0-3 16,0-3-2-16,0 3-13 16,0 0 3-16,0 0 5 0,-4 0-2 15,-1 0 1-15,1 0-4 16,-5 3 1-16,-4 1-3 15,-1 3 2-15,-3 1-4 16,-1 3-1-16,0 7-2 16,-4-3 0-16,0 3 0 0,-4 8 0 15,-5 0-2-15,0 3 1 16,0 1 0-16,0 10 1 16,0 1 0-16,0-5 0 15,0 16 0-15,-4 0 0 16,4 3-2-16,5 4-1 15,3 0-1-15,6 3 0 16,4 12 0-16,4-8 0 16,4-11 0-16,5-3 0 15,5-1 0-15,4-7 0 16,8 1 0-16,5-16 0 16,0 12 0-16,0-12 0 0,5 4-2 15,-1-7 1-15,-3 3-2 16,-1-14 2-16,0 0 0 15,-5-4 3-15,1 4-3 16,-5-12-2-16,1 1 2 16,-6 3 0-16,1-7-1 15,-9 0 1-15,0 0-4 16,0 0-2-16,0 0-1 16,0 0 3-16,0 0-9 15,0 0-3-15,0 0-18 16,0 0-5-16,0 0-36 15,9-29-109 1</inkml:trace>
        </inkml:traceGroup>
        <inkml:traceGroup>
          <inkml:annotationXML>
            <emma:emma xmlns:emma="http://www.w3.org/2003/04/emma" version="1.0">
              <emma:interpretation id="{27BC2316-FE3F-4FE7-98A9-F2BB7CC801CD}" emma:medium="tactile" emma:mode="ink">
                <msink:context xmlns:msink="http://schemas.microsoft.com/ink/2010/main" type="inkWord" rotatedBoundingBox="21030,13342 23198,13387 23173,14589 21005,14544"/>
              </emma:interpretation>
              <emma:one-of disjunction-type="recognition" id="oneOf3">
                <emma:interpretation id="interp15" emma:lang="" emma:confidence="0">
                  <emma:literal>(Men)</emma:literal>
                </emma:interpretation>
                <emma:interpretation id="interp16" emma:lang="" emma:confidence="0">
                  <emma:literal>(men)</emma:literal>
                </emma:interpretation>
                <emma:interpretation id="interp17" emma:lang="" emma:confidence="0">
                  <emma:literal>(Min)</emma:literal>
                </emma:interpretation>
                <emma:interpretation id="interp18" emma:lang="" emma:confidence="0">
                  <emma:literal>(MP)</emma:literal>
                </emma:interpretation>
                <emma:interpretation id="interp19" emma:lang="" emma:confidence="0">
                  <emma:literal>(Mon)</emma:literal>
                </emma:interpretation>
              </emma:one-of>
            </emma:emma>
          </inkml:annotationXML>
          <inkml:trace contextRef="#ctx0" brushRef="#br0" timeOffset="9985.1475">15519 5156 40 0,'-5'-3'16'0,"14"6"-8"0,-9-6-5 0,0 3 4 16,0 0-3-16,0 0-3 16,0 0-3-16,0 0 1 15,0 0-10-15,0 0-3 16,0 0-4-16,0-4 1 15</inkml:trace>
          <inkml:trace contextRef="#ctx0" brushRef="#br1" timeOffset="57273.4296">16018 5609 199 0,'0'0'66'0,"0"11"-32"15,0-11-19-15,0 4-11 16,0 7-3-16,0-8 0 0,0-3 7 16,0 0 5-16,0 0 7 15,0 0 2-15,0 0 0 16,0-3-2-16,0-5 1 0,-5 1 1 16,5-4-10-16,-4-4-2 15,4 1-4-15,0-12-1 16,0-4-3-16,4-6-2 15,1-1 1-15,-5 4-1 16,4-4 0-16,1 4 2 16,-1 3-3-16,0-3 2 15,1 4 2 1,-1 3-1-16,-4 0-2 16,5 8-2-16,-5-1 1 15,0 1 3-15,4 7 3 16,1 0-2-16,-5 3-2 0,0 1 0 15,0 3 1-15,0-3-1 16,4 3 2-16,-4 4-7 16,0 0-1-16,0 11 2 15,0 0 1-15,4 4 2 16,-4 0 2-16,5 7 1 16,-1-4 1-16,5 8-2 15,-5-7 1-15,5-1-2 16,-4-3-1-16,4-4 3 15,-1 0 0-15,1-8 3 16,0-6 3-16,4-8-9 16,5-4-4-16,4-3-3 15,-4 3-1-15,4-11 5 16,-4 8 1-16,-5-1-1 0,0 1 2 16,-4 7 3-16,0 0 1 15,-5 0-1-15,1 3 1 16,-1 1-2-16,0 3-1 15,1 1-2-15,-1-1 1 16,-4 4-1-16,0 0-2 16,0 0 0-16,0 0 0 15,5 4 3-15,-1-1 2 16,-4 12 2-16,0-8 3 16,0 4-3-16,0 4 0 15,0 11-1-15,0 3-2 0,0 5-2 16,0 2 1-1,0 8 3-15,4 1 1 0,-4-9 3 16,0 16 1-16,0-15-1 16,0 3 1-16,0-3-6 15,0-7-1-15,0-12 0 16,0 0 2-16,0 4 1 16,0-14 1-16,0-1-2 15,0 1-2-15,0-1-6 16,0-7-1-16,-4 7-19 15,0-14-6-15,-1-4-27 16,5-8-13-16,5-17-47 16</inkml:trace>
          <inkml:trace contextRef="#ctx0" brushRef="#br1" timeOffset="56432.822">16013 5598 32 0,'0'0'13'0,"0"0"-6"0,0 0-22 15,0 0-3-15,0 0 97 32</inkml:trace>
          <inkml:trace contextRef="#ctx0" brushRef="#br1" timeOffset="57919.079">16548 5134 224 0,'4'7'85'0,"1"-10"-46"0,-5 10-35 16,9 1 21-16,-9-1-14 16,0 0-1-16,0 1-8 15,0 3-2 1,-5 7 9-16,1 8 5 0,-1-11 0 16,1 3 2-16,-1 4-3 15,5 0 0-15,-4 4-5 16,0 3 0-16,4-3-5 15,-5 4 0-15,1-1-1 16,-1 4-2-16,1-3 5 16,4 6 1-16,0-2 0 15,0-9 1-15,0-3-2 16,0 0 2-16,4-3-2 16,1-1 0-16,-1 1 1 0,1-8 3 15,-1 0 0-15,0-4 0 16,5 1-3-16,5-1 1 15,-1-7-2-15,4 0 2 16,6-7-2-16,-1 3 0 16,0 0-3-16,0-3-2 15,0-1 1-15,0 1 1 16,-4 3-3-16,-5-3 0 16,0 3 1-16,0 1 2 15,-4 6-1-15,0-3-1 16,-9 0-2-16,5 0 1 15,-5 0-8-15,0 0-4 16,0 0-11-16,0 0-5 0,0 4-26 16,-5-4-10-16</inkml:trace>
          <inkml:trace contextRef="#ctx0" brushRef="#br1" timeOffset="58618.8658">16906 5153 164 0,'-5'-4'63'0,"5"-4"-34"0,5 1-23 0,-1 3 17 15</inkml:trace>
          <inkml:trace contextRef="#ctx0" brushRef="#br1" timeOffset="58924.5531">16923 5123 338 0,'9'-4'33'0,"4"-3"-16"16,1 3 3-16,3-7 0 0,5 8-8 15,5-5-2-15,4 5-4 16,0-1-1-16,4 0-3 16,0 4 1-16,1-3 2 15,-1 10 2-15,-8 0 1 16,-1 1 2-16,-4-1-1 15,-4 8 0-15,0-4-3 16,-5-4-1-16,-4 4 1 16,0-3 1-16,-9 14 3 15,0-8-1 1,-14 1 2-16,1 0 3 16,-5 3 1-16,-4-7-4 15,-9 0 1-15,-4-3-9 16,0-1-2-16,-1-3-6 15,5 3 1-15,5-3-14 0,4-1-3 16,4-3-29-16,5 0-12 16,13-25-188-1,4 3 129 1</inkml:trace>
          <inkml:trace contextRef="#ctx0" brushRef="#br1" timeOffset="58443.3943">16981 5141 120 0,'-5'4'46'0,"10"-4"-24"0,-5 4-26 0,0-4 10 15,0 0-3-15,0 0 1 16,0 0 15-16,0 0 8 15,4 7 10-15,1 4 7 16,-5-3-11-16,0 3-4 0,0 3-17 16,0 5-3-16,0 7 1 0,0-4-2 15,0 7 1-15,0 1-3 16,0 6-1-16,0-3-1 16,0 4 2-16,0 11-1 15,0-4 0-15,0-7-3 16,0 7 1-16,0-11 0 15,-5-3 3-15,1-1-3 16,-1-10-6 0,5-1-1-16,0-10-14 15,0-1-5-15,-8-14-52 16,-1-1-41 0</inkml:trace>
          <inkml:trace contextRef="#ctx0" brushRef="#br1" timeOffset="59900.494">17374 4656 124 0,'0'0'49'0,"-4"-4"-26"0,-1 4-20 16,5 0 10-16,0 0-2 16,0 0 3-16,0 0 6 15,5 7 4-15,-1 1-12 16,-4-1 13-16,13 0 5 0,-8 8-9 16,3-4-2-16,1 4 2 15,0 0 1-15,4 3-9 0,1 0-3 16,-1 1-4-1,0 7 1-15,5-4-4 0,4 11 0 16,0-7 1-16,9 21 0 16,-5 5 0-1,-4-1-2-15,1 1 1 16,-6 3-2-16,-4 4-1 16,-4-4 1-16,-4 1-1 15,-5-5 0-15,-5 4 2 16,1-7 1-16,-9 0 1 15,-1-11 6-15,-3 3 4 16,-1-7 1-16,0-3 1 16,5-1-4-16,-5-7-2 15,1 1-9-15,-1-1 0 0,0-4-1 16,5-3 0-16,4-4-3 16,1 3 2-16,-1 1-6 15,4-11 0-15,1 7-8 16,-1-11-3-16,5 0-19 15,0 4-6-15,0-4-79 16,0-4-49 0,5-11 78-16</inkml:trace>
        </inkml:traceGroup>
        <inkml:traceGroup>
          <inkml:annotationXML>
            <emma:emma xmlns:emma="http://www.w3.org/2003/04/emma" version="1.0">
              <emma:interpretation id="{B5E1C00B-1D6A-45C4-BA72-43066C501B60}" emma:medium="tactile" emma:mode="ink">
                <msink:context xmlns:msink="http://schemas.microsoft.com/ink/2010/main" type="inkWord" rotatedBoundingBox="24081,13811 29002,13913 28981,14925 24060,14823"/>
              </emma:interpretation>
              <emma:one-of disjunction-type="recognition" id="oneOf4">
                <emma:interpretation id="interp20" emma:lang="" emma:confidence="0">
                  <emma:literal>perceptron</emma:literal>
                </emma:interpretation>
                <emma:interpretation id="interp21" emma:lang="" emma:confidence="0">
                  <emma:literal>perception</emma:literal>
                </emma:interpretation>
                <emma:interpretation id="interp22" emma:lang="" emma:confidence="0">
                  <emma:literal>Perceptron</emma:literal>
                </emma:interpretation>
                <emma:interpretation id="interp23" emma:lang="" emma:confidence="0">
                  <emma:literal>Perception</emma:literal>
                </emma:interpretation>
                <emma:interpretation id="interp24" emma:lang="" emma:confidence="0">
                  <emma:literal>Perceptron'</emma:literal>
                </emma:interpretation>
              </emma:one-of>
            </emma:emma>
          </inkml:annotationXML>
          <inkml:trace contextRef="#ctx0" brushRef="#br0" timeOffset="30685.432">18598 5200 148 0,'-23'-14'55'0,"23"14"-30"0,0-11-38 15,5 7 4-15,-1-7 0 16,1 0 3-16,4 0 28 15,-1 3 14-15,1 1 7 16,4 3 4-16,5 1-17 16,0-5-6-16,-1-3-14 15,6 8-4-15,-1-1-2 0,0 0-2 16,0 8-2-16,0 0-4 16,-4-1 0-16,8 12 4 15,-4-4 4-15,0 0-1 16,5 4 0-16,-5 7 1 15,-4 0 0-15,-5 0 0 0,-4 8 0 16,-14-12 0-16,1 11 2 16,-9 1 3-16,-5 7 2 15,-4-8 6-15,0 1 3 16,-5-1-1-16,1-7-2 16,-1-3-7-16,1-5-2 15,-1-3-6-15,1 0-2 16,-1-3-2-16,5-5 0 15,4 1-7-15,1 3-2 16,3-7-10-16,1 0-1 16,4 0-13-16,1-7-3 15,3 0-88-15,14-4 16 16</inkml:trace>
          <inkml:trace contextRef="#ctx0" brushRef="#br0" timeOffset="30160.946">18615 5171 172 0,'0'0'66'0,"-9"0"-36"0,14 4-26 15,-5-4 13-15,4 11-4 16,-8-4 0-16,-1 4 4 16,1 15 1-16,0-11-9 15,-1 7 6-15,5 11 4 0,0 4-8 16,0 7-1-16,0 22-6 16,9-3-1-16,0 3-1 15,-5-7-2-15,1 14-6 16,-1-3-1-16,0-11-8 15,-4 0-1-15,0-4-4 0,0-22-1 16,-4 1-32-16,4-12-13 16,0-19-12-1</inkml:trace>
          <inkml:trace contextRef="#ctx0" brushRef="#br0" timeOffset="30851.9066">18841 5797 36 0,'4'-4'16'0,"5"-7"-8"0,0 7-5 0,8 4 4 15</inkml:trace>
          <inkml:trace contextRef="#ctx0" brushRef="#br0" timeOffset="31677.3778">18920 5782 188 0,'22'0'91'0,"0"4"-25"0,0 3-17 15,0-7-32-15,0 0-8 0,5 0-4 16,-1-7-3-16,1-1-2 16,-5 1-2-16,0 0 1 15,0-1 1-15,-4-6 0 16,-5 6 0-16,-4-3 2 15,0 4-1-15,-9-12 2 16,-5 1-2 0,-3-4-3-16,-6 7 1 15,1-3-1-15,-5 7-2 16,1 11-2-16,-5 0-1 0,0 0-1 16,4 14 2-16,-9 1 4 15,-8 0 1-15,4 7 1 16,5 0 0-16,4-4 0 15,4 5 2-15,5-1-3 16,-1-4-2-16,6 8 2 16,-1 3 2-16,4-14 4 15,5 0 4-15,0 3-2 16,14-7-2-16,12-7-5 16,5-4-2-16,4-11-6 15,5 3-2-15,4-14-11 16,5 8-4-16,-5 6 5 15,0-7 1-15,-4-7 14 16,-9 8 5-16,-5-1 7 0,-4 8 6 16,-4-8 2-16,-5 4 3 15,1 7-8-15,-6-7-1 16,1 7-7-16,0 1-4 16,-9-1-2-16,9 4 0 15,-9 0 0-15,4 7 3 16,1 8 0-16,-1-7 1 15,1 6 0-15,3 1 0 16,-3 7-3-16,4-7 2 16,-5 14 1-16,5-7 0 15,0 4 2-15,0-8 3 16,-5 1 4-16,0-1 5 16,-4-7-4-16,5-3 2 0,-1-1-5 15,-4-3 1-15,0-4 1 16,-4 0 2-16,4-4 3 15,-5-7 4-15,1 0-6 16,0-11-2-16,-1 3-3 16,5 1-2-16,0 0-3 15,5-4-2-15,3-1-2 16,1 1-1-16,0 4-3 16,4 3 1-16,9 4 3 15,1-3 1-15,3 6 1 16,1-3 2-16,-1 4-3 15,5 3 0-15,-31 4-45 32,40-4-24-17,-1 1-13-15,-3-5-20 0,-5 5-8 16</inkml:trace>
          <inkml:trace contextRef="#ctx0" brushRef="#br0" timeOffset="32126.985">20175 5653 204 0,'0'0'77'0,"0"-4"-42"0,-5 4-23 16,5 0 21-16,0-7-10 15,-4 3-4-15,-5 8-8 16,0 3-3-16,0-7-4 16,-4 8 2-16,0-1 3 0,-1 1 4 15,6-1 4-15,-6 8-3 16,6-4 0-16,-1 3-4 15,-5 1 1-15,1 0 0 16,4 7 3-16,1 0-1 16,3 0 0-16,1 0-7 0,8-3-2 15,1 6-4-15,3-3-3 16,6-3-7-16,-1-1-4 16,5-3-14-16,-1-4-5 15,5-11-25-15,5-15-8 16,8 1-51-1,9-12-25-15,-4 4 75 16</inkml:trace>
          <inkml:trace contextRef="#ctx0" brushRef="#br0" timeOffset="32637.7368">20493 5778 208 0,'0'4'77'0,"4"0"-42"0,0 3-30 0,-4-7 17 0,0 0-10 15,0 0 1 1,0 0-2-16,0 0 3 0,9 0-7 15,0 0 2-15,4 0 4 0,1 0-3 16,-1-7 0-16,0 7-4 16,0-4 1-16,-4 0 5 15,4-7 2-15,-4 8-1 16,0-12 2-16,0 8-2 16,-5-1 0-16,1 1-1 15,-5-1 0-15,0 1-6 16,-5 0-4-16,-3-12-10 15,-6 5 2 1,1 14 2-16,-5-8-2 16,1 12 2-16,-5-4 2 15,0 4 1-15,-1 3-2 0,6 8 2 16,-1-8 1-16,0 0 2 16,1 1-3-16,4 3 0 15,-1 0 1-15,5 0 2 16,1 4 1-16,3-1 1 15,1-6 0-15,-1 6 2 16,5 8-5-16,5-3-1 16,-1 7 0-16,5-8 0 15,4 0-3-15,5 1 2 16,4-4 1-16,5-8 0 16,3 0-16-16,1-3-6 15,5-8-14-15,-1-10-2 0,0-1-13 16,-4-4-5-16,0 5-12 15,-4-8-42 1,4 7 22-16</inkml:trace>
          <inkml:trace contextRef="#ctx0" brushRef="#br0" timeOffset="33463.446">20864 5554 160 0,'4'-26'60'0,"-4"22"-32"0,9-10-22 0,-5 6 15 15,18-3-13-15,-4-4-2 16,9-7-2-16,4 4 0 15,-1 3-2-15,6 4 5 0,-1 4 5 16,0-1 11-16,-4 8 6 16,0 8-2-16,-4-1-2 15,-5 4-9-15,-4 4-5 16,-5 0-6-16,-4 7-4 16,-5-4 2-16,-4 12 0 15,-4 3 5-15,-5-4 3 16,-9-7 2-16,-4 8 3 0,-4-12-3 15,-5 1 0-15,-5 3-5 16,-3-8-3-16,3-3-5 16,1-3 0-16,4-1-11 15,4-7-5-15,1 0-14 16,4 0-6-16,4 0-25 16,5-7-84-1</inkml:trace>
          <inkml:trace contextRef="#ctx0" brushRef="#br0" timeOffset="33101.9143">20961 5473 160 0,'0'15'63'0,"0"-8"-34"0,0 0-36 0,4 1 10 15,-4 3-5-15,0 7 0 16,-9 8 17-16,5 3 7 16,0-3-10-16,-1 11 9 0,1 7 5 15,-1-3-8-15,1 10 0 0,0-3-8 16,-1 7-4-16,1 0-6 15,-1-10-2-15,5-9 1 16,0 1 2-16,0-7 0 16,0-12-1-16,-4-3-6 15,4-8-1-15,0-3-15 16,0-8-3-16,-5-3-14 16,1-8-3-16,0-3-15 15,-1-8-28 1,5-7 24-16</inkml:trace>
          <inkml:trace contextRef="#ctx0" brushRef="#br0" timeOffset="34244.6346">21500 5245 88 0,'4'-30'33'0,"-4"30"-18"0,5-7-16 0,-5 7 7 15,0 0 18-15,0 0 11 16,0 0 4-16,0 0 1 15,0 0-8-15,0 0-5 16,-5 7-15-16,5-7-1 0,-4 19 6 16,-1-5-4-1,-3 5-1-15,3 6 3 16,1 1 0-16,-1 15 3 16,1 3-4-16,-1 7 2 15,1 5-5-15,0-1-1 16,-1 0-4-16,1-11-1 15,4 4 1-15,-5 4 3 0,10-8-2 16,-1 0-2-16,5-11-5 16,4-3 0-16,5-8-5 15,0-8 1-15,8-6-5 16,9-1 1-16,1-7-12 16,4-15-4-16,-5 1-16 15,0-12-5-15,-4 11-18 16,-4 0-8-16,-10-7-16 15</inkml:trace>
          <inkml:trace contextRef="#ctx0" brushRef="#br0" timeOffset="33824.272">21460 5473 40 0,'0'-4'16'0,"0"4"-8"0,-4 0-12 16,4 0 2-16,0 0-15 16,0-4-4-16</inkml:trace>
          <inkml:trace contextRef="#ctx0" brushRef="#br0" timeOffset="34558.7308">21323 5359 160 0,'-9'0'63'0,"23"0"-34"0,-6-11-32 0,1 7 13 16,4-3-1-16,1-1 2 16,3 5 17-16,1-1 6 15,4 0-17-15,5 0 15 0,-1 4 5 16,9 0-6-16,5 4-1 15,4 0-17-15,5 0-8 0,4 3-8 16,-4 4-3-16,-1-4-28 16,-4 1-13-16,-8-1-35 15,3 0-15-15,-3 1 7 16</inkml:trace>
          <inkml:trace contextRef="#ctx0" brushRef="#br0" timeOffset="35143.6642">22136 5561 48 0,'-5'30'19'0,"10"-30"-10"0,-5 0-31 0,0 0 83 46,9 29 2-46,0 4 10 16,-5 0-21-16,-4 0-12 0,4-3-19 16,-4-1-8-16,0-10-4 15,0 10-5-15,0-3 6 16,-4-11 5-16,0-1 6 16,-1 1 2-16,1-8-1 15,-1 1 1-15,1-8-2 16,-1 0 2-16,1 0-4 15,0-11-2-15,-1 0-7 16,5-4-4-16,0-3-1 16,0-1 1-16,5 4-5 15,3-14-3-15,1 7-4 16,5 0 1-16,3-4-4 16,1 8 1-16,8-15-3 15,1 14 0-15,8 1-8 16,-4 3-2-16,0 0-18 0,0 1-5 15,0 3-39-15,4-1-16 16,1 5 3 0</inkml:trace>
          <inkml:trace contextRef="#ctx0" brushRef="#br0" timeOffset="35595.2482">22688 5852 104 0,'-13'-7'38'0,"0"-1"-20"0,-1-3-15 16,10 11 10-16,-1-4 25 16,1-10 14-16,0-1 2 15,4 4 3-15,0 0-21 16,4 4-9-16,0-15-16 15,5 7-7-15,5-7-1 0,-1-4-7 16,4 11 1-16,1 4-1 16,-5 0-1-16,1 4 4 15,-1-1 2-15,0 19 2 16,0 0 1-16,1-3-2 16,-1 3-2-16,0 7 1 15,-4 1-1-15,0-1 0 16,-5-3 2-16,-4 11 5 0,0-12 6 15,-9 1 10-15,5-8 8 16,-5 8-5-16,-4-4-3 16,-5 0-13-16,1-11-4 15,-1 0-15-15,-4-7-4 16,0 3-18-16,0-7-6 16,4-7-37-16,5 3-16 15,4-3-27 1</inkml:trace>
          <inkml:trace contextRef="#ctx0" brushRef="#br0" timeOffset="35805.8167">23081 5521 200 0,'0'7'77'0,"5"0"-42"0,-1 4-28 16,-4-11 20-16</inkml:trace>
          <inkml:trace contextRef="#ctx0" brushRef="#br0" timeOffset="36149.7056">23099 5576 374 0,'4'22'23'0,"1"0"-13"15,-1 7 3-15,1-6 0 0,-1 6 9 0,0-3 4 16,1-4-6-16,-1-4 1 16,1-3-8-16,-1-4 0 15,5-4-8-15,4-7-3 16,5-3-6-16,4-1 0 16,4-11-5-16,-8 1 1 15,9-1 2-15,-10 0 3 16,10-3 4-16,-10 3 4 15,-3-7 4-15,-1 22 11 16,0 0-4 0,0 0-8-16,-4 0-5 0,9 7-2 15,-9 1 1-15,0-1 1 16,-1 0 1-16,1 1 4 16,0 10 3-16,0-3-4 15,-5 7 1-15,-4 0-3 16,9 0 0-16,-9 0-19 15,0-3-5-15,0-1-68 16,-31-36-114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21:04:47.56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E81CA57-0227-43CC-8229-23393C47FBDF}" emma:medium="tactile" emma:mode="ink">
          <msink:context xmlns:msink="http://schemas.microsoft.com/ink/2010/main" type="writingRegion" rotatedBoundingBox="23237,7789 23913,8455 23356,9021 22680,8355"/>
        </emma:interpretation>
      </emma:emma>
    </inkml:annotationXML>
    <inkml:traceGroup>
      <inkml:annotationXML>
        <emma:emma xmlns:emma="http://www.w3.org/2003/04/emma" version="1.0">
          <emma:interpretation id="{A4C7050E-C318-4F25-A181-312F8E075AE2}" emma:medium="tactile" emma:mode="ink">
            <msink:context xmlns:msink="http://schemas.microsoft.com/ink/2010/main" type="paragraph" rotatedBoundingBox="23237,7789 23913,8455 23356,9021 22680,8355" alignmentLevel="1"/>
          </emma:interpretation>
        </emma:emma>
      </inkml:annotationXML>
      <inkml:traceGroup>
        <inkml:annotationXML>
          <emma:emma xmlns:emma="http://www.w3.org/2003/04/emma" version="1.0">
            <emma:interpretation id="{F09EB704-31E4-4A7E-94DB-3F88CD8F7D36}" emma:medium="tactile" emma:mode="ink">
              <msink:context xmlns:msink="http://schemas.microsoft.com/ink/2010/main" type="line" rotatedBoundingBox="23237,7789 23913,8455 23356,9021 22680,8355"/>
            </emma:interpretation>
          </emma:emma>
        </inkml:annotationXML>
        <inkml:traceGroup>
          <inkml:annotationXML>
            <emma:emma xmlns:emma="http://www.w3.org/2003/04/emma" version="1.0">
              <emma:interpretation id="{6DD547CA-DC4F-45DC-A382-D93BA9F93B80}" emma:medium="tactile" emma:mode="ink">
                <msink:context xmlns:msink="http://schemas.microsoft.com/ink/2010/main" type="inkWord" rotatedBoundingBox="23133,7895 23614,8369 23161,8829 22680,8355"/>
              </emma:interpretation>
              <emma:one-of disjunction-type="recognition" id="oneOf0">
                <emma:interpretation id="interp0" emma:lang="" emma:confidence="1">
                  <emma:literal/>
                </emma:interpretation>
              </emma:one-of>
            </emma:emma>
          </inkml:annotationXML>
          <inkml:trace contextRef="#ctx0" brushRef="#br0">73 299 0,'23'0'609,"1"0"-593,0 0 62,0 0 62,0 0-93,0 0-31,0 0 15,24 0-15,-24 0 15,0 0 78,-24-24 407,0 0-500,0-24 15,0 24 16,0 0-16,0 0 188,0-24-204,0 24 142,0 0-95,-24 0 94,0 24-78,-24 0-62,24 0 0,0 0-1,-24 0 17,24 0-17,0 0 32,1 0 47,-1 0-47,0 24-16,24 0 78,-24 0-77,24 24-17,0-24-15,0 0 16,0 0 15,0 0 16,0 0-16,0 0 0,0 0 1,0 23-32,0-23 31,0 0 16,0 0-32,0 0 1,0 0 0,0 24 15,24 0 78,-24-24-77,24 0 14,0 24 64,-24-24-79,23-24 16,1 0-47,0 0 16,24 0 30,-24 0 33,0 0-33,24-24-30,-24 24 47,0-24-48,-24 0 141,0 96 16</inkml:trace>
        </inkml:traceGroup>
        <inkml:traceGroup>
          <inkml:annotationXML>
            <emma:emma xmlns:emma="http://www.w3.org/2003/04/emma" version="1.0">
              <emma:interpretation id="{5352DBEE-819A-400B-BFCE-39350FB0447E}" emma:medium="tactile" emma:mode="ink">
                <msink:context xmlns:msink="http://schemas.microsoft.com/ink/2010/main" type="inkWord" rotatedBoundingBox="23612,8159 23913,8455 23557,8817 23256,8521"/>
              </emma:interpretation>
              <emma:one-of disjunction-type="recognition" id="oneOf1">
                <emma:interpretation id="interp1" emma:lang="" emma:confidence="0">
                  <emma:literal>C</emma:literal>
                </emma:interpretation>
                <emma:interpretation id="interp2" emma:lang="" emma:confidence="0">
                  <emma:literal>c</emma:literal>
                </emma:interpretation>
                <emma:interpretation id="interp3" emma:lang="" emma:confidence="0">
                  <emma:literal>L</emma:literal>
                </emma:interpretation>
                <emma:interpretation id="interp4" emma:lang="" emma:confidence="0">
                  <emma:literal>u</emma:literal>
                </emma:interpretation>
                <emma:interpretation id="interp5" emma:lang="" emma:confidence="0">
                  <emma:literal>G</emma:literal>
                </emma:interpretation>
              </emma:one-of>
            </emma:emma>
          </inkml:annotationXML>
          <inkml:trace contextRef="#ctx0" brushRef="#br0" timeOffset="3623.5431">743 227 0,'-23'24'250,"-1"-24"-172,0 0-62,0 0 0,-24 0 15,24 0 16,0 0 78,24 24-125,-24 0 15,0 0 17,0-1-17,0 1 1,24 0 31,-24-24-16,24 24-15,0 0 46,0 24 16,0-24-47,0 0 16,0 0 110,0 0-111,0 0-14,0 0 93,24-24-63,0 0-31,0 0-15,24 0 31,-48 24-47,24-24 16,0 0-1,24 0 79,-24 0-16,0 0 16,0 0-94,-1 0 62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04E14-04E6-461E-9179-4A9A57441044}" type="datetimeFigureOut">
              <a:rPr lang="en-CA" smtClean="0"/>
              <a:t>2019-01-27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95868-70A5-4838-AE59-05ABE7BD3409}" type="slidenum">
              <a:rPr lang="en-CA" smtClean="0"/>
              <a:t>‹#›</a:t>
            </a:fld>
            <a:endParaRPr lang="en-CA"/>
          </a:p>
        </p:txBody>
      </p:sp>
    </p:spTree>
    <p:extLst>
      <p:ext uri="{BB962C8B-B14F-4D97-AF65-F5344CB8AC3E}">
        <p14:creationId xmlns:p14="http://schemas.microsoft.com/office/powerpoint/2010/main" val="265437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19B8FE-D1CB-4B24-BEA8-5541D1CD1E2B}"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450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figures such as this, the</a:t>
            </a:r>
          </a:p>
          <a:p>
            <a:r>
              <a:rPr lang="en-CA" sz="1200" b="0" i="0" u="none" strike="noStrike" kern="1200" baseline="0" dirty="0" smtClean="0">
                <a:solidFill>
                  <a:schemeClr val="tx1"/>
                </a:solidFill>
                <a:latin typeface="+mn-lt"/>
                <a:ea typeface="+mn-ea"/>
                <a:cs typeface="+mn-cs"/>
              </a:rPr>
              <a:t>various layers of units are copied for each time step to illustrate that they will have</a:t>
            </a:r>
          </a:p>
          <a:p>
            <a:r>
              <a:rPr lang="en-CA" sz="1200" b="0" i="0" u="none" strike="noStrike" kern="1200" baseline="0" dirty="0" smtClean="0">
                <a:solidFill>
                  <a:schemeClr val="tx1"/>
                </a:solidFill>
                <a:latin typeface="+mn-lt"/>
                <a:ea typeface="+mn-ea"/>
                <a:cs typeface="+mn-cs"/>
              </a:rPr>
              <a:t>differing values over time. However the weights themselves are shared across the</a:t>
            </a:r>
          </a:p>
          <a:p>
            <a:r>
              <a:rPr lang="en-CA" sz="1200" b="0" i="0" u="none" strike="noStrike" kern="1200" baseline="0" dirty="0" smtClean="0">
                <a:solidFill>
                  <a:schemeClr val="tx1"/>
                </a:solidFill>
                <a:latin typeface="+mn-lt"/>
                <a:ea typeface="+mn-ea"/>
                <a:cs typeface="+mn-cs"/>
              </a:rPr>
              <a:t>various </a:t>
            </a:r>
            <a:r>
              <a:rPr lang="en-CA" sz="1200" b="0" i="0" u="none" strike="noStrike" kern="1200" baseline="0" dirty="0" err="1" smtClean="0">
                <a:solidFill>
                  <a:schemeClr val="tx1"/>
                </a:solidFill>
                <a:latin typeface="+mn-lt"/>
                <a:ea typeface="+mn-ea"/>
                <a:cs typeface="+mn-cs"/>
              </a:rPr>
              <a:t>timesteps</a:t>
            </a:r>
            <a:r>
              <a:rPr lang="en-CA" sz="1200" b="0" i="0" u="none" strike="noStrike" kern="1200" baseline="0" dirty="0" smtClean="0">
                <a:solidFill>
                  <a:schemeClr val="tx1"/>
                </a:solidFill>
                <a:latin typeface="+mn-lt"/>
                <a:ea typeface="+mn-ea"/>
                <a:cs typeface="+mn-cs"/>
              </a:rPr>
              <a:t>. Finally, the fact that the computation at time t requires the value</a:t>
            </a:r>
          </a:p>
          <a:p>
            <a:r>
              <a:rPr lang="en-CA" sz="1200" b="0" i="0" u="none" strike="noStrike" kern="1200" baseline="0" dirty="0" smtClean="0">
                <a:solidFill>
                  <a:schemeClr val="tx1"/>
                </a:solidFill>
                <a:latin typeface="+mn-lt"/>
                <a:ea typeface="+mn-ea"/>
                <a:cs typeface="+mn-cs"/>
              </a:rPr>
              <a:t>of the hidden layer from time t-1 mandates an incremental inference algorithm that</a:t>
            </a:r>
          </a:p>
          <a:p>
            <a:r>
              <a:rPr lang="en-CA" sz="1200" b="0" i="0" u="none" strike="noStrike" kern="1200" baseline="0" dirty="0" smtClean="0">
                <a:solidFill>
                  <a:schemeClr val="tx1"/>
                </a:solidFill>
                <a:latin typeface="+mn-lt"/>
                <a:ea typeface="+mn-ea"/>
                <a:cs typeface="+mn-cs"/>
              </a:rPr>
              <a:t>proceeds from the start of the sequence to the end as shown in Fig. 9.5.</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11</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Simple recurrent networks have proven to be an effective approach to language modeling,</a:t>
            </a:r>
          </a:p>
          <a:p>
            <a:r>
              <a:rPr lang="en-CA" sz="1200" b="0" i="0" u="none" strike="noStrike" kern="1200" baseline="0" dirty="0" smtClean="0">
                <a:solidFill>
                  <a:schemeClr val="tx1"/>
                </a:solidFill>
                <a:latin typeface="+mn-lt"/>
                <a:ea typeface="+mn-ea"/>
                <a:cs typeface="+mn-cs"/>
              </a:rPr>
              <a:t>sequence labeling tasks such as part-of-speech tagging, as well as sequence</a:t>
            </a:r>
          </a:p>
          <a:p>
            <a:r>
              <a:rPr lang="en-CA" sz="1200" b="0" i="0" u="none" strike="noStrike" kern="1200" baseline="0" dirty="0" smtClean="0">
                <a:solidFill>
                  <a:schemeClr val="tx1"/>
                </a:solidFill>
                <a:latin typeface="+mn-lt"/>
                <a:ea typeface="+mn-ea"/>
                <a:cs typeface="+mn-cs"/>
              </a:rPr>
              <a:t>classification tasks such as sentiment analysis and topic classification. And as we’ll</a:t>
            </a:r>
          </a:p>
          <a:p>
            <a:r>
              <a:rPr lang="en-CA" sz="1200" b="0" i="0" u="none" strike="noStrike" kern="1200" baseline="0" dirty="0" smtClean="0">
                <a:solidFill>
                  <a:schemeClr val="tx1"/>
                </a:solidFill>
                <a:latin typeface="+mn-lt"/>
                <a:ea typeface="+mn-ea"/>
                <a:cs typeface="+mn-cs"/>
              </a:rPr>
              <a:t>see in Chapter 22, they form the basic building blocks for sequence to sequence</a:t>
            </a:r>
          </a:p>
          <a:p>
            <a:r>
              <a:rPr lang="en-CA" sz="1200" b="0" i="0" u="none" strike="noStrike" kern="1200" baseline="0" dirty="0" smtClean="0">
                <a:solidFill>
                  <a:schemeClr val="tx1"/>
                </a:solidFill>
                <a:latin typeface="+mn-lt"/>
                <a:ea typeface="+mn-ea"/>
                <a:cs typeface="+mn-cs"/>
              </a:rPr>
              <a:t>approaches to applications such as summarization and machine translation.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13</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Part-of-speech tagging as sequence labeling with a simple RNN. Pre-trained</a:t>
            </a:r>
          </a:p>
          <a:p>
            <a:r>
              <a:rPr lang="en-CA" sz="1200" b="0" i="0" u="none" strike="noStrike" kern="1200" baseline="0" dirty="0" smtClean="0">
                <a:solidFill>
                  <a:schemeClr val="tx1"/>
                </a:solidFill>
                <a:latin typeface="+mn-lt"/>
                <a:ea typeface="+mn-ea"/>
                <a:cs typeface="+mn-cs"/>
              </a:rPr>
              <a:t>word </a:t>
            </a:r>
            <a:r>
              <a:rPr lang="en-CA" sz="1200" b="0" i="0" u="none" strike="noStrike" kern="1200" baseline="0" dirty="0" err="1" smtClean="0">
                <a:solidFill>
                  <a:schemeClr val="tx1"/>
                </a:solidFill>
                <a:latin typeface="+mn-lt"/>
                <a:ea typeface="+mn-ea"/>
                <a:cs typeface="+mn-cs"/>
              </a:rPr>
              <a:t>embeddings</a:t>
            </a:r>
            <a:r>
              <a:rPr lang="en-CA" sz="1200" b="0" i="0" u="none" strike="noStrike" kern="1200" baseline="0" dirty="0" smtClean="0">
                <a:solidFill>
                  <a:schemeClr val="tx1"/>
                </a:solidFill>
                <a:latin typeface="+mn-lt"/>
                <a:ea typeface="+mn-ea"/>
                <a:cs typeface="+mn-cs"/>
              </a:rPr>
              <a:t> serve as inputs and a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layer provides a probability distribution over</a:t>
            </a:r>
          </a:p>
          <a:p>
            <a:r>
              <a:rPr lang="en-CA" sz="1200" b="0" i="0" u="none" strike="noStrike" kern="1200" baseline="0" dirty="0" smtClean="0">
                <a:solidFill>
                  <a:schemeClr val="tx1"/>
                </a:solidFill>
                <a:latin typeface="+mn-lt"/>
                <a:ea typeface="+mn-ea"/>
                <a:cs typeface="+mn-cs"/>
              </a:rPr>
              <a:t>the part-of-speech tags as output at each time step.</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 RNN block is an abstraction that represents</a:t>
            </a:r>
          </a:p>
          <a:p>
            <a:r>
              <a:rPr lang="en-CA" sz="1200" b="0" i="0" u="none" strike="noStrike" kern="1200" baseline="0" dirty="0" smtClean="0">
                <a:solidFill>
                  <a:schemeClr val="tx1"/>
                </a:solidFill>
                <a:latin typeface="+mn-lt"/>
                <a:ea typeface="+mn-ea"/>
                <a:cs typeface="+mn-cs"/>
              </a:rPr>
              <a:t>an unrolled simple recurrent network consisting of an input layer, hidden layer, and</a:t>
            </a:r>
          </a:p>
          <a:p>
            <a:r>
              <a:rPr lang="en-CA" sz="1200" b="0" i="0" u="none" strike="noStrike" kern="1200" baseline="0" dirty="0" smtClean="0">
                <a:solidFill>
                  <a:schemeClr val="tx1"/>
                </a:solidFill>
                <a:latin typeface="+mn-lt"/>
                <a:ea typeface="+mn-ea"/>
                <a:cs typeface="+mn-cs"/>
              </a:rPr>
              <a:t>output layer at each time step, as well as the </a:t>
            </a:r>
            <a:r>
              <a:rPr lang="en-CA" sz="1200" b="0" i="0" u="none" strike="noStrike" kern="1200" baseline="0" dirty="0" err="1" smtClean="0">
                <a:solidFill>
                  <a:schemeClr val="tx1"/>
                </a:solidFill>
                <a:latin typeface="+mn-lt"/>
                <a:ea typeface="+mn-ea"/>
                <a:cs typeface="+mn-cs"/>
              </a:rPr>
              <a:t>sharedU</a:t>
            </a:r>
            <a:r>
              <a:rPr lang="en-CA" sz="1200" b="0" i="0" u="none" strike="noStrike" kern="1200" baseline="0" dirty="0" smtClean="0">
                <a:solidFill>
                  <a:schemeClr val="tx1"/>
                </a:solidFill>
                <a:latin typeface="+mn-lt"/>
                <a:ea typeface="+mn-ea"/>
                <a:cs typeface="+mn-cs"/>
              </a:rPr>
              <a:t>, V </a:t>
            </a:r>
            <a:r>
              <a:rPr lang="en-CA" sz="1200" b="0" i="0" u="none" strike="noStrike" kern="1200" baseline="0" dirty="0" err="1" smtClean="0">
                <a:solidFill>
                  <a:schemeClr val="tx1"/>
                </a:solidFill>
                <a:latin typeface="+mn-lt"/>
                <a:ea typeface="+mn-ea"/>
                <a:cs typeface="+mn-cs"/>
              </a:rPr>
              <a:t>andW</a:t>
            </a:r>
            <a:r>
              <a:rPr lang="en-CA" sz="1200" b="0" i="0" u="none" strike="noStrike" kern="1200" baseline="0" dirty="0" smtClean="0">
                <a:solidFill>
                  <a:schemeClr val="tx1"/>
                </a:solidFill>
                <a:latin typeface="+mn-lt"/>
                <a:ea typeface="+mn-ea"/>
                <a:cs typeface="+mn-cs"/>
              </a:rPr>
              <a:t> weight matrices that</a:t>
            </a:r>
          </a:p>
          <a:p>
            <a:r>
              <a:rPr lang="en-CA" sz="1200" b="0" i="0" u="none" strike="noStrike" kern="1200" baseline="0" dirty="0" smtClean="0">
                <a:solidFill>
                  <a:schemeClr val="tx1"/>
                </a:solidFill>
                <a:latin typeface="+mn-lt"/>
                <a:ea typeface="+mn-ea"/>
                <a:cs typeface="+mn-cs"/>
              </a:rPr>
              <a:t>comprise the network. The outputs of the network at each time step represent the</a:t>
            </a:r>
          </a:p>
          <a:p>
            <a:r>
              <a:rPr lang="en-CA" sz="1200" b="0" i="0" u="none" strike="noStrike" kern="1200" baseline="0" dirty="0" smtClean="0">
                <a:solidFill>
                  <a:schemeClr val="tx1"/>
                </a:solidFill>
                <a:latin typeface="+mn-lt"/>
                <a:ea typeface="+mn-ea"/>
                <a:cs typeface="+mn-cs"/>
              </a:rPr>
              <a:t>distribution over the POS </a:t>
            </a:r>
            <a:r>
              <a:rPr lang="en-CA" sz="1200" b="0" i="0" u="none" strike="noStrike" kern="1200" baseline="0" dirty="0" err="1" smtClean="0">
                <a:solidFill>
                  <a:schemeClr val="tx1"/>
                </a:solidFill>
                <a:latin typeface="+mn-lt"/>
                <a:ea typeface="+mn-ea"/>
                <a:cs typeface="+mn-cs"/>
              </a:rPr>
              <a:t>tagset</a:t>
            </a:r>
            <a:r>
              <a:rPr lang="en-CA" sz="1200" b="0" i="0" u="none" strike="noStrike" kern="1200" baseline="0" dirty="0" smtClean="0">
                <a:solidFill>
                  <a:schemeClr val="tx1"/>
                </a:solidFill>
                <a:latin typeface="+mn-lt"/>
                <a:ea typeface="+mn-ea"/>
                <a:cs typeface="+mn-cs"/>
              </a:rPr>
              <a:t> generated by a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layer. To generate an actual</a:t>
            </a:r>
          </a:p>
          <a:p>
            <a:r>
              <a:rPr lang="en-CA" sz="1200" b="0" i="0" u="none" strike="noStrike" kern="1200" baseline="0" dirty="0" smtClean="0">
                <a:solidFill>
                  <a:schemeClr val="tx1"/>
                </a:solidFill>
                <a:latin typeface="+mn-lt"/>
                <a:ea typeface="+mn-ea"/>
                <a:cs typeface="+mn-cs"/>
              </a:rPr>
              <a:t>tag sequence as output, we can run forward inference over the input sequence and</a:t>
            </a:r>
          </a:p>
          <a:p>
            <a:r>
              <a:rPr lang="en-CA" sz="1200" b="0" i="0" u="none" strike="noStrike" kern="1200" baseline="0" dirty="0" smtClean="0">
                <a:solidFill>
                  <a:schemeClr val="tx1"/>
                </a:solidFill>
                <a:latin typeface="+mn-lt"/>
                <a:ea typeface="+mn-ea"/>
                <a:cs typeface="+mn-cs"/>
              </a:rPr>
              <a:t>select the most likely tag from the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at each step. Since we’re using a </a:t>
            </a:r>
            <a:r>
              <a:rPr lang="en-CA" sz="1200" b="0" i="0" u="none" strike="noStrike" kern="1200" baseline="0" dirty="0" err="1" smtClean="0">
                <a:solidFill>
                  <a:schemeClr val="tx1"/>
                </a:solidFill>
                <a:latin typeface="+mn-lt"/>
                <a:ea typeface="+mn-ea"/>
                <a:cs typeface="+mn-cs"/>
              </a:rPr>
              <a:t>softmax</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layer to generate the probability distribution over the output </a:t>
            </a:r>
            <a:r>
              <a:rPr lang="en-CA" sz="1200" b="0" i="0" u="none" strike="noStrike" kern="1200" baseline="0" dirty="0" err="1" smtClean="0">
                <a:solidFill>
                  <a:schemeClr val="tx1"/>
                </a:solidFill>
                <a:latin typeface="+mn-lt"/>
                <a:ea typeface="+mn-ea"/>
                <a:cs typeface="+mn-cs"/>
              </a:rPr>
              <a:t>tagset</a:t>
            </a:r>
            <a:r>
              <a:rPr lang="en-CA" sz="1200" b="0" i="0" u="none" strike="noStrike" kern="1200" baseline="0" dirty="0" smtClean="0">
                <a:solidFill>
                  <a:schemeClr val="tx1"/>
                </a:solidFill>
                <a:latin typeface="+mn-lt"/>
                <a:ea typeface="+mn-ea"/>
                <a:cs typeface="+mn-cs"/>
              </a:rPr>
              <a:t> at each </a:t>
            </a:r>
            <a:r>
              <a:rPr lang="en-CA" sz="1200" b="0" i="0" u="none" strike="noStrike" kern="1200" baseline="0" dirty="0" err="1" smtClean="0">
                <a:solidFill>
                  <a:schemeClr val="tx1"/>
                </a:solidFill>
                <a:latin typeface="+mn-lt"/>
                <a:ea typeface="+mn-ea"/>
                <a:cs typeface="+mn-cs"/>
              </a:rPr>
              <a:t>timestep</a:t>
            </a:r>
            <a:r>
              <a:rPr lang="en-CA" sz="1200" b="0" i="0" u="none" strike="noStrike" kern="1200" baseline="0" dirty="0" smtClean="0">
                <a:solidFill>
                  <a:schemeClr val="tx1"/>
                </a:solidFill>
                <a:latin typeface="+mn-lt"/>
                <a:ea typeface="+mn-ea"/>
                <a:cs typeface="+mn-cs"/>
              </a:rPr>
              <a:t>,</a:t>
            </a:r>
          </a:p>
          <a:p>
            <a:r>
              <a:rPr lang="en-CA" sz="1200" b="0" i="0" u="none" strike="noStrike" kern="1200" baseline="0" dirty="0" smtClean="0">
                <a:solidFill>
                  <a:schemeClr val="tx1"/>
                </a:solidFill>
                <a:latin typeface="+mn-lt"/>
                <a:ea typeface="+mn-ea"/>
                <a:cs typeface="+mn-cs"/>
              </a:rPr>
              <a:t>we’ll rely on the cross entropy loss introduced in Chapter 7 to train the network.</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As we saw with applying logistic regression to part-of-speech tagging, choosing the</a:t>
            </a:r>
          </a:p>
          <a:p>
            <a:r>
              <a:rPr lang="en-CA" sz="1200" b="0" i="0" u="none" strike="noStrike" kern="1200" baseline="0" dirty="0" smtClean="0">
                <a:solidFill>
                  <a:schemeClr val="tx1"/>
                </a:solidFill>
                <a:latin typeface="+mn-lt"/>
                <a:ea typeface="+mn-ea"/>
                <a:cs typeface="+mn-cs"/>
              </a:rPr>
              <a:t>maximum probability label for each element in a sequence does not necessarily result</a:t>
            </a:r>
          </a:p>
          <a:p>
            <a:r>
              <a:rPr lang="en-CA" sz="1200" b="0" i="0" u="none" strike="noStrike" kern="1200" baseline="0" dirty="0" smtClean="0">
                <a:solidFill>
                  <a:schemeClr val="tx1"/>
                </a:solidFill>
                <a:latin typeface="+mn-lt"/>
                <a:ea typeface="+mn-ea"/>
                <a:cs typeface="+mn-cs"/>
              </a:rPr>
              <a:t>in an optimal (or even very good) tag sequence. In the case of IOB tagging, it</a:t>
            </a:r>
          </a:p>
          <a:p>
            <a:r>
              <a:rPr lang="en-CA" sz="1200" b="0" i="0" u="none" strike="noStrike" kern="1200" baseline="0" dirty="0" smtClean="0">
                <a:solidFill>
                  <a:schemeClr val="tx1"/>
                </a:solidFill>
                <a:latin typeface="+mn-lt"/>
                <a:ea typeface="+mn-ea"/>
                <a:cs typeface="+mn-cs"/>
              </a:rPr>
              <a:t>doesn’t even guarantee that the resulting sequence will be well-formed. For example,</a:t>
            </a:r>
          </a:p>
          <a:p>
            <a:r>
              <a:rPr lang="en-CA" sz="1200" b="0" i="0" u="none" strike="noStrike" kern="1200" baseline="0" dirty="0" smtClean="0">
                <a:solidFill>
                  <a:schemeClr val="tx1"/>
                </a:solidFill>
                <a:latin typeface="+mn-lt"/>
                <a:ea typeface="+mn-ea"/>
                <a:cs typeface="+mn-cs"/>
              </a:rPr>
              <a:t>nothing in approach described in the last section prevents an output sequence</a:t>
            </a:r>
          </a:p>
          <a:p>
            <a:r>
              <a:rPr lang="en-CA" sz="1200" b="0" i="0" u="none" strike="noStrike" kern="1200" baseline="0" dirty="0" smtClean="0">
                <a:solidFill>
                  <a:schemeClr val="tx1"/>
                </a:solidFill>
                <a:latin typeface="+mn-lt"/>
                <a:ea typeface="+mn-ea"/>
                <a:cs typeface="+mn-cs"/>
              </a:rPr>
              <a:t>from containing an I following an O, even though such a transition is illegal. Similarly,</a:t>
            </a:r>
          </a:p>
          <a:p>
            <a:r>
              <a:rPr lang="en-CA" sz="1200" b="0" i="0" u="none" strike="noStrike" kern="1200" baseline="0" dirty="0" smtClean="0">
                <a:solidFill>
                  <a:schemeClr val="tx1"/>
                </a:solidFill>
                <a:latin typeface="+mn-lt"/>
                <a:ea typeface="+mn-ea"/>
                <a:cs typeface="+mn-cs"/>
              </a:rPr>
              <a:t>when dealing with multiple classes nothing would prevent an I-LOC tag from</a:t>
            </a:r>
          </a:p>
          <a:p>
            <a:r>
              <a:rPr lang="en-CA" sz="1200" b="0" i="0" u="none" strike="noStrike" kern="1200" baseline="0" dirty="0" smtClean="0">
                <a:solidFill>
                  <a:schemeClr val="tx1"/>
                </a:solidFill>
                <a:latin typeface="+mn-lt"/>
                <a:ea typeface="+mn-ea"/>
                <a:cs typeface="+mn-cs"/>
              </a:rPr>
              <a:t>following a B-PER tag.</a:t>
            </a:r>
          </a:p>
          <a:p>
            <a:r>
              <a:rPr lang="en-CA" sz="1200" b="0" i="0" u="none" strike="noStrike" kern="1200" baseline="0" dirty="0" smtClean="0">
                <a:solidFill>
                  <a:schemeClr val="tx1"/>
                </a:solidFill>
                <a:latin typeface="+mn-lt"/>
                <a:ea typeface="+mn-ea"/>
                <a:cs typeface="+mn-cs"/>
              </a:rPr>
              <a:t>A simple solution to this problem is to use combine the sequence of probability</a:t>
            </a:r>
          </a:p>
          <a:p>
            <a:r>
              <a:rPr lang="en-CA" sz="1200" b="0" i="0" u="none" strike="noStrike" kern="1200" baseline="0" dirty="0" smtClean="0">
                <a:solidFill>
                  <a:schemeClr val="tx1"/>
                </a:solidFill>
                <a:latin typeface="+mn-lt"/>
                <a:ea typeface="+mn-ea"/>
                <a:cs typeface="+mn-cs"/>
              </a:rPr>
              <a:t>distributions provided by the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outputs with a tag-level language model as we</a:t>
            </a:r>
          </a:p>
          <a:p>
            <a:r>
              <a:rPr lang="en-CA" sz="1200" b="0" i="0" u="none" strike="noStrike" kern="1200" baseline="0" dirty="0" smtClean="0">
                <a:solidFill>
                  <a:schemeClr val="tx1"/>
                </a:solidFill>
                <a:latin typeface="+mn-lt"/>
                <a:ea typeface="+mn-ea"/>
                <a:cs typeface="+mn-cs"/>
              </a:rPr>
              <a:t>did with MEMMs in Chapter 8.</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14</a:t>
            </a:fld>
            <a:endParaRPr lang="en-CA"/>
          </a:p>
        </p:txBody>
      </p:sp>
    </p:spTree>
    <p:extLst>
      <p:ext uri="{BB962C8B-B14F-4D97-AF65-F5344CB8AC3E}">
        <p14:creationId xmlns:p14="http://schemas.microsoft.com/office/powerpoint/2010/main" val="87964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 SURE IS THIS ONE</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15</a:t>
            </a:fld>
            <a:endParaRPr lang="en-CA"/>
          </a:p>
        </p:txBody>
      </p:sp>
    </p:spTree>
    <p:extLst>
      <p:ext uri="{BB962C8B-B14F-4D97-AF65-F5344CB8AC3E}">
        <p14:creationId xmlns:p14="http://schemas.microsoft.com/office/powerpoint/2010/main" val="114086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Using a simple RNN combined with a feedforward network</a:t>
            </a:r>
          </a:p>
          <a:p>
            <a:r>
              <a:rPr lang="en-CA" sz="1200" b="0" i="0" u="none" strike="noStrike" kern="1200" baseline="0" dirty="0" smtClean="0">
                <a:solidFill>
                  <a:schemeClr val="tx1"/>
                </a:solidFill>
                <a:latin typeface="+mn-lt"/>
                <a:ea typeface="+mn-ea"/>
                <a:cs typeface="+mn-cs"/>
              </a:rPr>
              <a:t>To apply RNNs in this setting, the hidden layer from the final state of the network</a:t>
            </a:r>
          </a:p>
          <a:p>
            <a:r>
              <a:rPr lang="en-CA" sz="1200" b="0" i="0" u="none" strike="noStrike" kern="1200" baseline="0" dirty="0" smtClean="0">
                <a:solidFill>
                  <a:schemeClr val="tx1"/>
                </a:solidFill>
                <a:latin typeface="+mn-lt"/>
                <a:ea typeface="+mn-ea"/>
                <a:cs typeface="+mn-cs"/>
              </a:rPr>
              <a:t>is taken to constitute a compressed representation of the entire sequence. This compressed</a:t>
            </a:r>
          </a:p>
          <a:p>
            <a:r>
              <a:rPr lang="en-CA" sz="1200" b="0" i="0" u="none" strike="noStrike" kern="1200" baseline="0" dirty="0" smtClean="0">
                <a:solidFill>
                  <a:schemeClr val="tx1"/>
                </a:solidFill>
                <a:latin typeface="+mn-lt"/>
                <a:ea typeface="+mn-ea"/>
                <a:cs typeface="+mn-cs"/>
              </a:rPr>
              <a:t>sequence representation can then in turn serve as the input to a feed-forward</a:t>
            </a:r>
          </a:p>
          <a:p>
            <a:r>
              <a:rPr lang="en-CA" sz="1200" b="0" i="0" u="none" strike="noStrike" kern="1200" baseline="0" dirty="0" smtClean="0">
                <a:solidFill>
                  <a:schemeClr val="tx1"/>
                </a:solidFill>
                <a:latin typeface="+mn-lt"/>
                <a:ea typeface="+mn-ea"/>
                <a:cs typeface="+mn-cs"/>
              </a:rPr>
              <a:t>network trained to select the correct class. Fig. 9.10 illustrates this approach.</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Note that in this approach, there are no intermediate outputs for the items in the</a:t>
            </a:r>
          </a:p>
          <a:p>
            <a:r>
              <a:rPr lang="en-CA" sz="1200" b="0" i="0" u="none" strike="noStrike" kern="1200" baseline="0" dirty="0" smtClean="0">
                <a:solidFill>
                  <a:schemeClr val="tx1"/>
                </a:solidFill>
                <a:latin typeface="+mn-lt"/>
                <a:ea typeface="+mn-ea"/>
                <a:cs typeface="+mn-cs"/>
              </a:rPr>
              <a:t>sequence preceding the last element, and therefore there are no loss terms associated</a:t>
            </a:r>
          </a:p>
          <a:p>
            <a:r>
              <a:rPr lang="en-CA" sz="1200" b="0" i="0" u="none" strike="noStrike" kern="1200" baseline="0" dirty="0" smtClean="0">
                <a:solidFill>
                  <a:schemeClr val="tx1"/>
                </a:solidFill>
                <a:latin typeface="+mn-lt"/>
                <a:ea typeface="+mn-ea"/>
                <a:cs typeface="+mn-cs"/>
              </a:rPr>
              <a:t>with those individual items. Instead, the loss used to train the network weights</a:t>
            </a:r>
          </a:p>
          <a:p>
            <a:r>
              <a:rPr lang="en-CA" sz="1200" b="0" i="0" u="none" strike="noStrike" kern="1200" baseline="0" dirty="0" smtClean="0">
                <a:solidFill>
                  <a:schemeClr val="tx1"/>
                </a:solidFill>
                <a:latin typeface="+mn-lt"/>
                <a:ea typeface="+mn-ea"/>
                <a:cs typeface="+mn-cs"/>
              </a:rPr>
              <a:t>is based on the loss from the final classification task. Specifically, we use the output</a:t>
            </a:r>
          </a:p>
          <a:p>
            <a:r>
              <a:rPr lang="en-CA" sz="1200" b="0" i="0" u="none" strike="noStrike" kern="1200" baseline="0" dirty="0" smtClean="0">
                <a:solidFill>
                  <a:schemeClr val="tx1"/>
                </a:solidFill>
                <a:latin typeface="+mn-lt"/>
                <a:ea typeface="+mn-ea"/>
                <a:cs typeface="+mn-cs"/>
              </a:rPr>
              <a:t>from the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layer from the final classifier along with a cross-entropy loss function</a:t>
            </a:r>
          </a:p>
          <a:p>
            <a:r>
              <a:rPr lang="en-CA" sz="1200" b="0" i="0" u="none" strike="noStrike" kern="1200" baseline="0" dirty="0" smtClean="0">
                <a:solidFill>
                  <a:schemeClr val="tx1"/>
                </a:solidFill>
                <a:latin typeface="+mn-lt"/>
                <a:ea typeface="+mn-ea"/>
                <a:cs typeface="+mn-cs"/>
              </a:rPr>
              <a:t>to drive our network training. The loss is </a:t>
            </a:r>
            <a:r>
              <a:rPr lang="en-CA" sz="1200" b="0" i="0" u="none" strike="noStrike" kern="1200" baseline="0" dirty="0" err="1" smtClean="0">
                <a:solidFill>
                  <a:schemeClr val="tx1"/>
                </a:solidFill>
                <a:latin typeface="+mn-lt"/>
                <a:ea typeface="+mn-ea"/>
                <a:cs typeface="+mn-cs"/>
              </a:rPr>
              <a:t>backpropagated</a:t>
            </a:r>
            <a:r>
              <a:rPr lang="en-CA" sz="1200" b="0" i="0" u="none" strike="noStrike" kern="1200" baseline="0" dirty="0" smtClean="0">
                <a:solidFill>
                  <a:schemeClr val="tx1"/>
                </a:solidFill>
                <a:latin typeface="+mn-lt"/>
                <a:ea typeface="+mn-ea"/>
                <a:cs typeface="+mn-cs"/>
              </a:rPr>
              <a:t> all the way through</a:t>
            </a:r>
          </a:p>
          <a:p>
            <a:r>
              <a:rPr lang="en-CA" sz="1200" b="0" i="0" u="none" strike="noStrike" kern="1200" baseline="0" dirty="0" smtClean="0">
                <a:solidFill>
                  <a:schemeClr val="tx1"/>
                </a:solidFill>
                <a:latin typeface="+mn-lt"/>
                <a:ea typeface="+mn-ea"/>
                <a:cs typeface="+mn-cs"/>
              </a:rPr>
              <a:t>the weights in the feedforward classifier through to its input, and then through to the</a:t>
            </a:r>
          </a:p>
          <a:p>
            <a:r>
              <a:rPr lang="en-CA" sz="1200" b="0" i="0" u="none" strike="noStrike" kern="1200" baseline="0" dirty="0" smtClean="0">
                <a:solidFill>
                  <a:schemeClr val="tx1"/>
                </a:solidFill>
                <a:latin typeface="+mn-lt"/>
                <a:ea typeface="+mn-ea"/>
                <a:cs typeface="+mn-cs"/>
              </a:rPr>
              <a:t>three sets of weights in the RNN as described earlier in Section 9.1.2. This combination</a:t>
            </a:r>
          </a:p>
          <a:p>
            <a:r>
              <a:rPr lang="en-CA" sz="1200" b="0" i="0" u="none" strike="noStrike" kern="1200" baseline="0" dirty="0" smtClean="0">
                <a:solidFill>
                  <a:schemeClr val="tx1"/>
                </a:solidFill>
                <a:latin typeface="+mn-lt"/>
                <a:ea typeface="+mn-ea"/>
                <a:cs typeface="+mn-cs"/>
              </a:rPr>
              <a:t>of a simple recurrent network with a feedforward classifier is our first example</a:t>
            </a:r>
          </a:p>
          <a:p>
            <a:r>
              <a:rPr lang="en-CA" sz="1200" b="0" i="0" u="none" strike="noStrike" kern="1200" baseline="0" dirty="0" smtClean="0">
                <a:solidFill>
                  <a:schemeClr val="tx1"/>
                </a:solidFill>
                <a:latin typeface="+mn-lt"/>
                <a:ea typeface="+mn-ea"/>
                <a:cs typeface="+mn-cs"/>
              </a:rPr>
              <a:t>of a deep neural network.</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16</a:t>
            </a:fld>
            <a:endParaRPr lang="en-CA"/>
          </a:p>
        </p:txBody>
      </p:sp>
    </p:spTree>
    <p:extLst>
      <p:ext uri="{BB962C8B-B14F-4D97-AF65-F5344CB8AC3E}">
        <p14:creationId xmlns:p14="http://schemas.microsoft.com/office/powerpoint/2010/main" val="875811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section introduces two of the more common network architectures used in language</a:t>
            </a:r>
          </a:p>
          <a:p>
            <a:r>
              <a:rPr lang="en-CA" sz="1200" b="0" i="0" u="none" strike="noStrike" kern="1200" baseline="0" dirty="0" smtClean="0">
                <a:solidFill>
                  <a:schemeClr val="tx1"/>
                </a:solidFill>
                <a:latin typeface="+mn-lt"/>
                <a:ea typeface="+mn-ea"/>
                <a:cs typeface="+mn-cs"/>
              </a:rPr>
              <a:t>processing with RNNs.</a:t>
            </a:r>
          </a:p>
          <a:p>
            <a:r>
              <a:rPr lang="en-CA" sz="1200" b="0" i="0" u="none" strike="noStrike" kern="1200" baseline="0" dirty="0" smtClean="0">
                <a:solidFill>
                  <a:schemeClr val="tx1"/>
                </a:solidFill>
                <a:latin typeface="+mn-lt"/>
                <a:ea typeface="+mn-ea"/>
                <a:cs typeface="+mn-cs"/>
              </a:rPr>
              <a:t>Just as the early stages of the human visual system detects edges that are then used for</a:t>
            </a:r>
          </a:p>
          <a:p>
            <a:r>
              <a:rPr lang="en-CA" sz="1200" b="0" i="0" u="none" strike="noStrike" kern="1200" baseline="0" dirty="0" smtClean="0">
                <a:solidFill>
                  <a:schemeClr val="tx1"/>
                </a:solidFill>
                <a:latin typeface="+mn-lt"/>
                <a:ea typeface="+mn-ea"/>
                <a:cs typeface="+mn-cs"/>
              </a:rPr>
              <a:t>finding larger regions and shapes, the initial layers of stacked networks can induce</a:t>
            </a:r>
          </a:p>
          <a:p>
            <a:r>
              <a:rPr lang="en-CA" sz="1200" b="0" i="0" u="none" strike="noStrike" kern="1200" baseline="0" dirty="0" smtClean="0">
                <a:solidFill>
                  <a:schemeClr val="tx1"/>
                </a:solidFill>
                <a:latin typeface="+mn-lt"/>
                <a:ea typeface="+mn-ea"/>
                <a:cs typeface="+mn-cs"/>
              </a:rPr>
              <a:t>representations that serve as useful abstractions for further layers—representations</a:t>
            </a:r>
          </a:p>
          <a:p>
            <a:r>
              <a:rPr lang="en-CA" sz="1200" b="0" i="0" u="none" strike="noStrike" kern="1200" baseline="0" dirty="0" smtClean="0">
                <a:solidFill>
                  <a:schemeClr val="tx1"/>
                </a:solidFill>
                <a:latin typeface="+mn-lt"/>
                <a:ea typeface="+mn-ea"/>
                <a:cs typeface="+mn-cs"/>
              </a:rPr>
              <a:t>that might prove difficult to induce in a single RNN.</a:t>
            </a:r>
          </a:p>
          <a:p>
            <a:r>
              <a:rPr lang="en-CA" sz="1200" b="0" i="0" u="none" strike="noStrike" kern="1200" baseline="0" dirty="0" smtClean="0">
                <a:solidFill>
                  <a:schemeClr val="tx1"/>
                </a:solidFill>
                <a:latin typeface="+mn-lt"/>
                <a:ea typeface="+mn-ea"/>
                <a:cs typeface="+mn-cs"/>
              </a:rPr>
              <a:t>Stacked recurrent networks. The output of a lower level serves as the input to</a:t>
            </a:r>
          </a:p>
          <a:p>
            <a:r>
              <a:rPr lang="en-CA" sz="1200" b="0" i="0" u="none" strike="noStrike" kern="1200" baseline="0" dirty="0" smtClean="0">
                <a:solidFill>
                  <a:schemeClr val="tx1"/>
                </a:solidFill>
                <a:latin typeface="+mn-lt"/>
                <a:ea typeface="+mn-ea"/>
                <a:cs typeface="+mn-cs"/>
              </a:rPr>
              <a:t>higher levels with the output of the last network serving as the final output.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18</a:t>
            </a:fld>
            <a:endParaRPr lang="en-CA"/>
          </a:p>
        </p:txBody>
      </p:sp>
    </p:spTree>
    <p:extLst>
      <p:ext uri="{BB962C8B-B14F-4D97-AF65-F5344CB8AC3E}">
        <p14:creationId xmlns:p14="http://schemas.microsoft.com/office/powerpoint/2010/main" val="226838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Simple Recurrent Network</a:t>
            </a:r>
          </a:p>
          <a:p>
            <a:r>
              <a:rPr lang="en-CA" sz="1200" b="0" i="0" u="none" strike="noStrike" kern="1200" baseline="0" dirty="0" smtClean="0">
                <a:solidFill>
                  <a:schemeClr val="tx1"/>
                </a:solidFill>
                <a:latin typeface="+mn-lt"/>
                <a:ea typeface="+mn-ea"/>
                <a:cs typeface="+mn-cs"/>
              </a:rPr>
              <a:t>In an simple recurrent network, the hidden state at a given time t represents everything the network knows about the sequence up to that point in the sequence. That</a:t>
            </a:r>
          </a:p>
          <a:p>
            <a:r>
              <a:rPr lang="en-CA" sz="1200" b="0" i="0" u="none" strike="noStrike" kern="1200" baseline="0" dirty="0" smtClean="0">
                <a:solidFill>
                  <a:schemeClr val="tx1"/>
                </a:solidFill>
                <a:latin typeface="+mn-lt"/>
                <a:ea typeface="+mn-ea"/>
                <a:cs typeface="+mn-cs"/>
              </a:rPr>
              <a:t>is, the hidden state at time t is the result of a function of the inputs from the start up through time t. We can think of this as the context of the network to the left of the</a:t>
            </a:r>
          </a:p>
          <a:p>
            <a:r>
              <a:rPr lang="en-CA" sz="1200" b="0" i="0" u="none" strike="noStrike" kern="1200" baseline="0" dirty="0" smtClean="0">
                <a:solidFill>
                  <a:schemeClr val="tx1"/>
                </a:solidFill>
                <a:latin typeface="+mn-lt"/>
                <a:ea typeface="+mn-ea"/>
                <a:cs typeface="+mn-cs"/>
              </a:rPr>
              <a:t>current time.</a:t>
            </a:r>
          </a:p>
          <a:p>
            <a:r>
              <a:rPr lang="en-CA" sz="1200" b="0" i="0" u="none" strike="noStrike" kern="1200" baseline="0" dirty="0" smtClean="0">
                <a:solidFill>
                  <a:schemeClr val="tx1"/>
                </a:solidFill>
                <a:latin typeface="+mn-lt"/>
                <a:ea typeface="+mn-ea"/>
                <a:cs typeface="+mn-cs"/>
              </a:rPr>
              <a:t>Where </a:t>
            </a:r>
            <a:r>
              <a:rPr lang="en-CA" sz="1200" b="0" i="0" u="none" strike="noStrike" kern="1200" baseline="0" dirty="0" err="1" smtClean="0">
                <a:solidFill>
                  <a:schemeClr val="tx1"/>
                </a:solidFill>
                <a:latin typeface="+mn-lt"/>
                <a:ea typeface="+mn-ea"/>
                <a:cs typeface="+mn-cs"/>
              </a:rPr>
              <a:t>hf</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orward</a:t>
            </a:r>
            <a:r>
              <a:rPr lang="en-CA" sz="1200" b="0" i="0" u="none" strike="noStrike" kern="1200" baseline="0" dirty="0" smtClean="0">
                <a:solidFill>
                  <a:schemeClr val="tx1"/>
                </a:solidFill>
                <a:latin typeface="+mn-lt"/>
                <a:ea typeface="+mn-ea"/>
                <a:cs typeface="+mn-cs"/>
              </a:rPr>
              <a:t> t corresponds to the normal hidden state at time t, and represents everything the network has gleaned from the sequence to that point.</a:t>
            </a:r>
          </a:p>
          <a:p>
            <a:r>
              <a:rPr lang="en-CA" sz="1200" b="1" i="0" u="none" strike="noStrike" kern="1200" baseline="0" dirty="0" smtClean="0">
                <a:solidFill>
                  <a:schemeClr val="tx1"/>
                </a:solidFill>
                <a:latin typeface="+mn-lt"/>
                <a:ea typeface="+mn-ea"/>
                <a:cs typeface="+mn-cs"/>
              </a:rPr>
              <a:t>Of course, in text-based applications we have access to the entire input sequence all at once. </a:t>
            </a:r>
          </a:p>
          <a:p>
            <a:r>
              <a:rPr lang="en-CA" sz="1200" b="0" i="0" u="none" strike="noStrike" kern="1200" baseline="0" dirty="0" smtClean="0">
                <a:solidFill>
                  <a:schemeClr val="tx1"/>
                </a:solidFill>
                <a:latin typeface="+mn-lt"/>
                <a:ea typeface="+mn-ea"/>
                <a:cs typeface="+mn-cs"/>
              </a:rPr>
              <a:t>We might ask whether its helpful to take advantage of the context to the right of the current input as well. One way to recover such information is to train a recurrent network on an input sequence in reverse, using the same kind of network that we’ve been discussing. With this approach, the hidden state at time t</a:t>
            </a:r>
          </a:p>
          <a:p>
            <a:r>
              <a:rPr lang="en-CA" sz="1200" b="0" i="0" u="none" strike="noStrike" kern="1200" baseline="0" dirty="0" smtClean="0">
                <a:solidFill>
                  <a:schemeClr val="tx1"/>
                </a:solidFill>
                <a:latin typeface="+mn-lt"/>
                <a:ea typeface="+mn-ea"/>
                <a:cs typeface="+mn-cs"/>
              </a:rPr>
              <a:t>now represents information about the sequence to the right of the current input.</a:t>
            </a:r>
          </a:p>
          <a:p>
            <a:r>
              <a:rPr lang="en-CA" sz="1200" b="0" i="0" u="none" strike="noStrike" kern="1200" baseline="0" dirty="0" smtClean="0">
                <a:solidFill>
                  <a:schemeClr val="tx1"/>
                </a:solidFill>
                <a:latin typeface="+mn-lt"/>
                <a:ea typeface="+mn-ea"/>
                <a:cs typeface="+mn-cs"/>
              </a:rPr>
              <a:t>Here, the hidden state </a:t>
            </a:r>
            <a:r>
              <a:rPr lang="en-CA" sz="1200" b="0" i="0" u="none" strike="noStrike" kern="1200" baseline="0" dirty="0" err="1" smtClean="0">
                <a:solidFill>
                  <a:schemeClr val="tx1"/>
                </a:solidFill>
                <a:latin typeface="+mn-lt"/>
                <a:ea typeface="+mn-ea"/>
                <a:cs typeface="+mn-cs"/>
              </a:rPr>
              <a:t>hbackward</a:t>
            </a:r>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 represents all the information we have discerned</a:t>
            </a:r>
          </a:p>
          <a:p>
            <a:r>
              <a:rPr lang="en-CA" sz="1200" b="0" i="0" u="none" strike="noStrike" kern="1200" baseline="0" dirty="0" smtClean="0">
                <a:solidFill>
                  <a:schemeClr val="tx1"/>
                </a:solidFill>
                <a:latin typeface="+mn-lt"/>
                <a:ea typeface="+mn-ea"/>
                <a:cs typeface="+mn-cs"/>
              </a:rPr>
              <a:t>about the sequence from t to the end of the sequence.</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20</a:t>
            </a:fld>
            <a:endParaRPr lang="en-CA"/>
          </a:p>
        </p:txBody>
      </p:sp>
    </p:spTree>
    <p:extLst>
      <p:ext uri="{BB962C8B-B14F-4D97-AF65-F5344CB8AC3E}">
        <p14:creationId xmlns:p14="http://schemas.microsoft.com/office/powerpoint/2010/main" val="55585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second is fed the input</a:t>
            </a:r>
            <a:r>
              <a:rPr lang="en-CA" baseline="0" dirty="0" smtClean="0"/>
              <a:t> sequence in reverse order</a:t>
            </a:r>
          </a:p>
          <a:p>
            <a:endParaRPr lang="en-CA" baseline="0" dirty="0" smtClean="0"/>
          </a:p>
          <a:p>
            <a:r>
              <a:rPr lang="en-CA" sz="1200" b="0" i="0" u="none" strike="noStrike" kern="1200" baseline="0" dirty="0" smtClean="0">
                <a:solidFill>
                  <a:schemeClr val="tx1"/>
                </a:solidFill>
                <a:latin typeface="+mn-lt"/>
                <a:ea typeface="+mn-ea"/>
                <a:cs typeface="+mn-cs"/>
              </a:rPr>
              <a:t>A bidirectional RNN. Separate models are trained in the forward and backward directions with the output of each model at each time point concatenated to represent the state</a:t>
            </a:r>
          </a:p>
          <a:p>
            <a:r>
              <a:rPr lang="en-CA" sz="1200" b="0" i="0" u="none" strike="noStrike" kern="1200" baseline="0" dirty="0" smtClean="0">
                <a:solidFill>
                  <a:schemeClr val="tx1"/>
                </a:solidFill>
                <a:latin typeface="+mn-lt"/>
                <a:ea typeface="+mn-ea"/>
                <a:cs typeface="+mn-cs"/>
              </a:rPr>
              <a:t>of affairs at that point in time. The box wrapped around the forward and backward network emphasizes the modular nature of this architecture</a:t>
            </a:r>
          </a:p>
          <a:p>
            <a:r>
              <a:rPr lang="en-CA" sz="1200" b="0" i="0" u="none" strike="noStrike" kern="1200" baseline="0" dirty="0" smtClean="0">
                <a:solidFill>
                  <a:schemeClr val="tx1"/>
                </a:solidFill>
                <a:latin typeface="+mn-lt"/>
                <a:ea typeface="+mn-ea"/>
                <a:cs typeface="+mn-cs"/>
              </a:rPr>
              <a:t>Putting these networks together results in a bidirectional RNN. A Bi-RNN consists of two independent recurrent networks, one where the input is processed from the start to the end, and the other from the end to the start. We can then combine the outputs of the two networks into a single representation that captures the both the left and right contexts of an input at each point in time.</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21</a:t>
            </a:fld>
            <a:endParaRPr lang="en-CA"/>
          </a:p>
        </p:txBody>
      </p:sp>
    </p:spTree>
    <p:extLst>
      <p:ext uri="{BB962C8B-B14F-4D97-AF65-F5344CB8AC3E}">
        <p14:creationId xmlns:p14="http://schemas.microsoft.com/office/powerpoint/2010/main" val="4135927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Bidirectional RNNs have also proven to be quite effective for sequence classification. Recall from Fig. 9.10, that for sequence classification we used the final</a:t>
            </a:r>
          </a:p>
          <a:p>
            <a:r>
              <a:rPr lang="en-CA" sz="1200" b="0" i="0" u="none" strike="noStrike" kern="1200" baseline="0" dirty="0" smtClean="0">
                <a:solidFill>
                  <a:schemeClr val="tx1"/>
                </a:solidFill>
                <a:latin typeface="+mn-lt"/>
                <a:ea typeface="+mn-ea"/>
                <a:cs typeface="+mn-cs"/>
              </a:rPr>
              <a:t>hidden state of the RNN as the input to a subsequent feedforward classifier. A difficulty with this approach is that the final state naturally reflects more information</a:t>
            </a:r>
          </a:p>
          <a:p>
            <a:r>
              <a:rPr lang="en-CA" sz="1200" b="0" i="0" u="none" strike="noStrike" kern="1200" baseline="0" dirty="0" smtClean="0">
                <a:solidFill>
                  <a:schemeClr val="tx1"/>
                </a:solidFill>
                <a:latin typeface="+mn-lt"/>
                <a:ea typeface="+mn-ea"/>
                <a:cs typeface="+mn-cs"/>
              </a:rPr>
              <a:t>about the end of the sentence than its beginning. Bidirectional RNNs provide a simple solution to this problem; as shown in Fig. 9.12, we simply combine the final</a:t>
            </a:r>
          </a:p>
          <a:p>
            <a:r>
              <a:rPr lang="en-CA" sz="1200" b="0" i="0" u="none" strike="noStrike" kern="1200" baseline="0" dirty="0" smtClean="0">
                <a:solidFill>
                  <a:schemeClr val="tx1"/>
                </a:solidFill>
                <a:latin typeface="+mn-lt"/>
                <a:ea typeface="+mn-ea"/>
                <a:cs typeface="+mn-cs"/>
              </a:rPr>
              <a:t>hidden states from the forward and backward passes and use that as input for </a:t>
            </a:r>
            <a:r>
              <a:rPr lang="en-CA" sz="1200" b="0" i="0" u="none" strike="noStrike" kern="1200" baseline="0" dirty="0" err="1" smtClean="0">
                <a:solidFill>
                  <a:schemeClr val="tx1"/>
                </a:solidFill>
                <a:latin typeface="+mn-lt"/>
                <a:ea typeface="+mn-ea"/>
                <a:cs typeface="+mn-cs"/>
              </a:rPr>
              <a:t>followon</a:t>
            </a:r>
            <a:r>
              <a:rPr lang="en-CA" sz="1200" b="0" i="0" u="none" strike="noStrike" kern="1200" baseline="0" dirty="0" smtClean="0">
                <a:solidFill>
                  <a:schemeClr val="tx1"/>
                </a:solidFill>
                <a:latin typeface="+mn-lt"/>
                <a:ea typeface="+mn-ea"/>
                <a:cs typeface="+mn-cs"/>
              </a:rPr>
              <a:t> processing. Again, concatenation is a common approach to combining the two</a:t>
            </a:r>
          </a:p>
          <a:p>
            <a:r>
              <a:rPr lang="en-CA" sz="1200" b="0" i="0" u="none" strike="noStrike" kern="1200" baseline="0" dirty="0" smtClean="0">
                <a:solidFill>
                  <a:schemeClr val="tx1"/>
                </a:solidFill>
                <a:latin typeface="+mn-lt"/>
                <a:ea typeface="+mn-ea"/>
                <a:cs typeface="+mn-cs"/>
              </a:rPr>
              <a:t>outputs but element-wise summation, multiplication or averaging are also used.</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Figure 9.12 A bidirectional RNN for sequence classification. The final hidden units from</a:t>
            </a:r>
          </a:p>
          <a:p>
            <a:r>
              <a:rPr lang="en-CA" sz="1200" b="0" i="0" u="none" strike="noStrike" kern="1200" baseline="0" dirty="0" smtClean="0">
                <a:solidFill>
                  <a:schemeClr val="tx1"/>
                </a:solidFill>
                <a:latin typeface="+mn-lt"/>
                <a:ea typeface="+mn-ea"/>
                <a:cs typeface="+mn-cs"/>
              </a:rPr>
              <a:t>the forward and backward passes are combined to represent the entire sequence. This combined</a:t>
            </a:r>
          </a:p>
          <a:p>
            <a:r>
              <a:rPr lang="en-CA" sz="1200" b="0" i="0" u="none" strike="noStrike" kern="1200" baseline="0" dirty="0" smtClean="0">
                <a:solidFill>
                  <a:schemeClr val="tx1"/>
                </a:solidFill>
                <a:latin typeface="+mn-lt"/>
                <a:ea typeface="+mn-ea"/>
                <a:cs typeface="+mn-cs"/>
              </a:rPr>
              <a:t>representation serves as input to the subsequent classifier.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23</a:t>
            </a:fld>
            <a:endParaRPr lang="en-CA"/>
          </a:p>
        </p:txBody>
      </p:sp>
    </p:spTree>
    <p:extLst>
      <p:ext uri="{BB962C8B-B14F-4D97-AF65-F5344CB8AC3E}">
        <p14:creationId xmlns:p14="http://schemas.microsoft.com/office/powerpoint/2010/main" val="137616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Figure 16.1: </a:t>
            </a:r>
            <a:r>
              <a:rPr lang="en-CA" sz="1200" b="0" i="0" u="none" strike="noStrike" kern="1200" baseline="0" dirty="0" smtClean="0">
                <a:solidFill>
                  <a:schemeClr val="tx1"/>
                </a:solidFill>
                <a:latin typeface="+mn-lt"/>
                <a:ea typeface="+mn-ea"/>
                <a:cs typeface="+mn-cs"/>
              </a:rPr>
              <a:t>Illustration of the RNN tagging architecture. Each word </a:t>
            </a:r>
            <a:r>
              <a:rPr lang="en-CA" sz="1200" b="0" i="0" u="none" strike="noStrike" kern="1200" baseline="0" dirty="0" err="1" smtClean="0">
                <a:solidFill>
                  <a:schemeClr val="tx1"/>
                </a:solidFill>
                <a:latin typeface="+mn-lt"/>
                <a:ea typeface="+mn-ea"/>
                <a:cs typeface="+mn-cs"/>
              </a:rPr>
              <a:t>wi</a:t>
            </a:r>
            <a:r>
              <a:rPr lang="en-CA" sz="1200" b="0" i="0" u="none" strike="noStrike" kern="1200" baseline="0" dirty="0" smtClean="0">
                <a:solidFill>
                  <a:schemeClr val="tx1"/>
                </a:solidFill>
                <a:latin typeface="+mn-lt"/>
                <a:ea typeface="+mn-ea"/>
                <a:cs typeface="+mn-cs"/>
              </a:rPr>
              <a:t> is converted into a vector</a:t>
            </a:r>
          </a:p>
          <a:p>
            <a:r>
              <a:rPr lang="en-CA" sz="1200" b="0" i="0" u="none" strike="noStrike" kern="1200" baseline="0" dirty="0" smtClean="0">
                <a:solidFill>
                  <a:schemeClr val="tx1"/>
                </a:solidFill>
                <a:latin typeface="+mn-lt"/>
                <a:ea typeface="+mn-ea"/>
                <a:cs typeface="+mn-cs"/>
              </a:rPr>
              <a:t>.</a:t>
            </a:r>
            <a:r>
              <a:rPr lang="en-CA" sz="1200" b="0" i="0" u="none" strike="noStrike" kern="1200" baseline="0" dirty="0" err="1" smtClean="0">
                <a:solidFill>
                  <a:schemeClr val="tx1"/>
                </a:solidFill>
                <a:latin typeface="+mn-lt"/>
                <a:ea typeface="+mn-ea"/>
                <a:cs typeface="+mn-cs"/>
              </a:rPr>
              <a:t>wi</a:t>
            </a:r>
            <a:r>
              <a:rPr lang="en-CA" sz="1200" b="0" i="0" u="none" strike="noStrike" kern="1200" baseline="0" dirty="0" smtClean="0">
                <a:solidFill>
                  <a:schemeClr val="tx1"/>
                </a:solidFill>
                <a:latin typeface="+mn-lt"/>
                <a:ea typeface="+mn-ea"/>
                <a:cs typeface="+mn-cs"/>
              </a:rPr>
              <a:t> / which is a concatenation of an embedding vector and the end states of forward- and backward moving</a:t>
            </a:r>
          </a:p>
          <a:p>
            <a:r>
              <a:rPr lang="en-CA" sz="1200" b="0" i="0" u="none" strike="noStrike" kern="1200" baseline="0" dirty="0" smtClean="0">
                <a:solidFill>
                  <a:schemeClr val="tx1"/>
                </a:solidFill>
                <a:latin typeface="+mn-lt"/>
                <a:ea typeface="+mn-ea"/>
                <a:cs typeface="+mn-cs"/>
              </a:rPr>
              <a:t>character level RNNs. e word vectors are then fed into a deep </a:t>
            </a:r>
            <a:r>
              <a:rPr lang="en-CA" sz="1200" b="0" i="0" u="none" strike="noStrike" kern="1200" baseline="0" dirty="0" err="1" smtClean="0">
                <a:solidFill>
                  <a:schemeClr val="tx1"/>
                </a:solidFill>
                <a:latin typeface="+mn-lt"/>
                <a:ea typeface="+mn-ea"/>
                <a:cs typeface="+mn-cs"/>
              </a:rPr>
              <a:t>biRNN</a:t>
            </a:r>
            <a:r>
              <a:rPr lang="en-CA" sz="1200" b="0" i="0" u="none" strike="noStrike" kern="1200" baseline="0" dirty="0" smtClean="0">
                <a:solidFill>
                  <a:schemeClr val="tx1"/>
                </a:solidFill>
                <a:latin typeface="+mn-lt"/>
                <a:ea typeface="+mn-ea"/>
                <a:cs typeface="+mn-cs"/>
              </a:rPr>
              <a:t>. e output of each</a:t>
            </a:r>
          </a:p>
          <a:p>
            <a:r>
              <a:rPr lang="en-CA" sz="1200" b="0" i="0" u="none" strike="noStrike" kern="1200" baseline="0" dirty="0" smtClean="0">
                <a:solidFill>
                  <a:schemeClr val="tx1"/>
                </a:solidFill>
                <a:latin typeface="+mn-lt"/>
                <a:ea typeface="+mn-ea"/>
                <a:cs typeface="+mn-cs"/>
              </a:rPr>
              <a:t>of the outer layer </a:t>
            </a:r>
            <a:r>
              <a:rPr lang="en-CA" sz="1200" b="0" i="0" u="none" strike="noStrike" kern="1200" baseline="0" dirty="0" err="1" smtClean="0">
                <a:solidFill>
                  <a:schemeClr val="tx1"/>
                </a:solidFill>
                <a:latin typeface="+mn-lt"/>
                <a:ea typeface="+mn-ea"/>
                <a:cs typeface="+mn-cs"/>
              </a:rPr>
              <a:t>biRNN</a:t>
            </a:r>
            <a:r>
              <a:rPr lang="en-CA" sz="1200" b="0" i="0" u="none" strike="noStrike" kern="1200" baseline="0" dirty="0" smtClean="0">
                <a:solidFill>
                  <a:schemeClr val="tx1"/>
                </a:solidFill>
                <a:latin typeface="+mn-lt"/>
                <a:ea typeface="+mn-ea"/>
                <a:cs typeface="+mn-cs"/>
              </a:rPr>
              <a:t> states is then fed into a predicting network (MLP followed by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a:t>
            </a:r>
          </a:p>
          <a:p>
            <a:r>
              <a:rPr lang="en-CA" sz="1200" b="0" i="0" u="none" strike="noStrike" kern="1200" baseline="0" dirty="0" smtClean="0">
                <a:solidFill>
                  <a:schemeClr val="tx1"/>
                </a:solidFill>
                <a:latin typeface="+mn-lt"/>
                <a:ea typeface="+mn-ea"/>
                <a:cs typeface="+mn-cs"/>
              </a:rPr>
              <a:t>resulting in a tag prediction. Note that each tagging prediction can conditions on the entire input</a:t>
            </a:r>
          </a:p>
          <a:p>
            <a:r>
              <a:rPr lang="en-CA" sz="1200" b="0" i="0" u="none" strike="noStrike" kern="1200" baseline="0" dirty="0" smtClean="0">
                <a:solidFill>
                  <a:schemeClr val="tx1"/>
                </a:solidFill>
                <a:latin typeface="+mn-lt"/>
                <a:ea typeface="+mn-ea"/>
                <a:cs typeface="+mn-cs"/>
              </a:rPr>
              <a:t>sentence.</a:t>
            </a:r>
          </a:p>
          <a:p>
            <a:r>
              <a:rPr lang="en-CA" sz="1200" b="0" i="0" u="none" strike="noStrike" kern="1200" baseline="0" dirty="0" smtClean="0">
                <a:solidFill>
                  <a:schemeClr val="tx1"/>
                </a:solidFill>
                <a:latin typeface="+mn-lt"/>
                <a:ea typeface="+mn-ea"/>
                <a:cs typeface="+mn-cs"/>
              </a:rPr>
              <a:t>Words are made of characters, and certain suffixes and</a:t>
            </a:r>
          </a:p>
          <a:p>
            <a:r>
              <a:rPr lang="en-CA" sz="1200" b="0" i="0" u="none" strike="noStrike" kern="1200" baseline="0" dirty="0" smtClean="0">
                <a:solidFill>
                  <a:schemeClr val="tx1"/>
                </a:solidFill>
                <a:latin typeface="+mn-lt"/>
                <a:ea typeface="+mn-ea"/>
                <a:cs typeface="+mn-cs"/>
              </a:rPr>
              <a:t>prefixes, as well as other orthographic cues such as the presence of capitalization, hyphens, or digits can provide strong hints regarding the word’s ambiguity class.</a:t>
            </a:r>
          </a:p>
          <a:p>
            <a:r>
              <a:rPr lang="en-CA" sz="1200" b="0" i="0" u="none" strike="noStrike" kern="1200" baseline="0" dirty="0" smtClean="0">
                <a:solidFill>
                  <a:schemeClr val="tx1"/>
                </a:solidFill>
                <a:latin typeface="+mn-lt"/>
                <a:ea typeface="+mn-ea"/>
                <a:cs typeface="+mn-cs"/>
              </a:rPr>
              <a:t>we will use two character-level RNNs. For a</a:t>
            </a:r>
          </a:p>
          <a:p>
            <a:r>
              <a:rPr lang="en-CA" sz="1200" b="0" i="0" u="none" strike="noStrike" kern="1200" baseline="0" dirty="0" smtClean="0">
                <a:solidFill>
                  <a:schemeClr val="tx1"/>
                </a:solidFill>
                <a:latin typeface="+mn-lt"/>
                <a:ea typeface="+mn-ea"/>
                <a:cs typeface="+mn-cs"/>
              </a:rPr>
              <a:t>word w made of characters c1; : : : ; c`, we will map each character into a corresponding embedding</a:t>
            </a:r>
          </a:p>
          <a:p>
            <a:r>
              <a:rPr lang="en-CA" sz="1200" b="0" i="0" u="none" strike="noStrike" kern="1200" baseline="0" dirty="0" smtClean="0">
                <a:solidFill>
                  <a:schemeClr val="tx1"/>
                </a:solidFill>
                <a:latin typeface="+mn-lt"/>
                <a:ea typeface="+mn-ea"/>
                <a:cs typeface="+mn-cs"/>
              </a:rPr>
              <a:t>vector ci . e word will then be encoded using a forward RNN and reverse RNN over the</a:t>
            </a:r>
          </a:p>
          <a:p>
            <a:r>
              <a:rPr lang="en-CA" sz="1200" b="0" i="0" u="none" strike="noStrike" kern="1200" baseline="0" dirty="0" smtClean="0">
                <a:solidFill>
                  <a:schemeClr val="tx1"/>
                </a:solidFill>
                <a:latin typeface="+mn-lt"/>
                <a:ea typeface="+mn-ea"/>
                <a:cs typeface="+mn-cs"/>
              </a:rPr>
              <a:t>characters. Note that the forward-running RNN focuses on capturing suffixes, the backward-running</a:t>
            </a:r>
          </a:p>
          <a:p>
            <a:r>
              <a:rPr lang="en-CA" sz="1200" b="0" i="0" u="none" strike="noStrike" kern="1200" baseline="0" dirty="0" smtClean="0">
                <a:solidFill>
                  <a:schemeClr val="tx1"/>
                </a:solidFill>
                <a:latin typeface="+mn-lt"/>
                <a:ea typeface="+mn-ea"/>
                <a:cs typeface="+mn-cs"/>
              </a:rPr>
              <a:t>RNN focuses on prefixes, and both RNNs can be sensitive to capitalization, hyphens, and even</a:t>
            </a:r>
          </a:p>
          <a:p>
            <a:r>
              <a:rPr lang="en-CA" sz="1200" b="0" i="0" u="none" strike="noStrike" kern="1200" baseline="0" dirty="0" smtClean="0">
                <a:solidFill>
                  <a:schemeClr val="tx1"/>
                </a:solidFill>
                <a:latin typeface="+mn-lt"/>
                <a:ea typeface="+mn-ea"/>
                <a:cs typeface="+mn-cs"/>
              </a:rPr>
              <a:t>word length.</a:t>
            </a:r>
          </a:p>
        </p:txBody>
      </p:sp>
      <p:sp>
        <p:nvSpPr>
          <p:cNvPr id="4" name="Slide Number Placeholder 3"/>
          <p:cNvSpPr>
            <a:spLocks noGrp="1"/>
          </p:cNvSpPr>
          <p:nvPr>
            <p:ph type="sldNum" sz="quarter" idx="10"/>
          </p:nvPr>
        </p:nvSpPr>
        <p:spPr/>
        <p:txBody>
          <a:bodyPr/>
          <a:lstStyle/>
          <a:p>
            <a:fld id="{92995868-70A5-4838-AE59-05ABE7BD3409}" type="slidenum">
              <a:rPr lang="en-CA" smtClean="0"/>
              <a:t>25</a:t>
            </a:fld>
            <a:endParaRPr lang="en-CA"/>
          </a:p>
        </p:txBody>
      </p:sp>
    </p:spTree>
    <p:extLst>
      <p:ext uri="{BB962C8B-B14F-4D97-AF65-F5344CB8AC3E}">
        <p14:creationId xmlns:p14="http://schemas.microsoft.com/office/powerpoint/2010/main" val="142129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411663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Unfortunately, it is often the case that inferring the exact model form from reading its description</a:t>
            </a:r>
          </a:p>
          <a:p>
            <a:r>
              <a:rPr lang="en-CA" sz="1200" b="0" i="0" u="none" strike="noStrike" kern="1200" baseline="0" dirty="0" smtClean="0">
                <a:solidFill>
                  <a:schemeClr val="tx1"/>
                </a:solidFill>
                <a:latin typeface="+mn-lt"/>
                <a:ea typeface="+mn-ea"/>
                <a:cs typeface="+mn-cs"/>
              </a:rPr>
              <a:t>in a research paper can be quite challenging. Many aspects of the models are not yet standardized,</a:t>
            </a:r>
          </a:p>
          <a:p>
            <a:r>
              <a:rPr lang="en-CA" sz="1200" b="0" i="0" u="none" strike="noStrike" kern="1200" baseline="0" dirty="0" smtClean="0">
                <a:solidFill>
                  <a:schemeClr val="tx1"/>
                </a:solidFill>
                <a:latin typeface="+mn-lt"/>
                <a:ea typeface="+mn-ea"/>
                <a:cs typeface="+mn-cs"/>
              </a:rPr>
              <a:t>and different researchers use the same terms to refer to slightly different things. To list a few</a:t>
            </a:r>
          </a:p>
          <a:p>
            <a:r>
              <a:rPr lang="en-CA" sz="1200" b="0" i="0" u="none" strike="noStrike" kern="1200" baseline="0" dirty="0" smtClean="0">
                <a:solidFill>
                  <a:schemeClr val="tx1"/>
                </a:solidFill>
                <a:latin typeface="+mn-lt"/>
                <a:ea typeface="+mn-ea"/>
                <a:cs typeface="+mn-cs"/>
              </a:rPr>
              <a:t>examples, the inputs to the RNN can be either one-hot vectors (in which case the embedding</a:t>
            </a:r>
          </a:p>
          <a:p>
            <a:r>
              <a:rPr lang="en-CA" sz="1200" b="0" i="0" u="none" strike="noStrike" kern="1200" baseline="0" dirty="0" smtClean="0">
                <a:solidFill>
                  <a:schemeClr val="tx1"/>
                </a:solidFill>
                <a:latin typeface="+mn-lt"/>
                <a:ea typeface="+mn-ea"/>
                <a:cs typeface="+mn-cs"/>
              </a:rPr>
              <a:t>matrix is internal to the RNN) or embedded representations; the input sequence can be padded</a:t>
            </a:r>
          </a:p>
          <a:p>
            <a:r>
              <a:rPr lang="en-CA" sz="1200" b="0" i="0" u="none" strike="noStrike" kern="1200" baseline="0" dirty="0" smtClean="0">
                <a:solidFill>
                  <a:schemeClr val="tx1"/>
                </a:solidFill>
                <a:latin typeface="+mn-lt"/>
                <a:ea typeface="+mn-ea"/>
                <a:cs typeface="+mn-cs"/>
              </a:rPr>
              <a:t>with start-of-sequence and/or end-of-sequence symbols, or not; while the output of an RNN</a:t>
            </a:r>
          </a:p>
          <a:p>
            <a:r>
              <a:rPr lang="en-CA" sz="1200" b="0" i="0" u="none" strike="noStrike" kern="1200" baseline="0" dirty="0" smtClean="0">
                <a:solidFill>
                  <a:schemeClr val="tx1"/>
                </a:solidFill>
                <a:latin typeface="+mn-lt"/>
                <a:ea typeface="+mn-ea"/>
                <a:cs typeface="+mn-cs"/>
              </a:rPr>
              <a:t>is usually assumed to be a vector which is expected to be fed to additional layers followed by a</a:t>
            </a:r>
          </a:p>
          <a:p>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for prediction (as is the case in the presentation in this tutorial), some papers assume</a:t>
            </a:r>
          </a:p>
          <a:p>
            <a:r>
              <a:rPr lang="en-CA" sz="1200" b="0" i="0" u="none" strike="noStrike" kern="1200" baseline="0" dirty="0" smtClean="0">
                <a:solidFill>
                  <a:schemeClr val="tx1"/>
                </a:solidFill>
                <a:latin typeface="+mn-lt"/>
                <a:ea typeface="+mn-ea"/>
                <a:cs typeface="+mn-cs"/>
              </a:rPr>
              <a:t>the </a:t>
            </a:r>
            <a:r>
              <a:rPr lang="en-CA" sz="1200" b="0" i="0" u="none" strike="noStrike" kern="1200" baseline="0" dirty="0" err="1" smtClean="0">
                <a:solidFill>
                  <a:schemeClr val="tx1"/>
                </a:solidFill>
                <a:latin typeface="+mn-lt"/>
                <a:ea typeface="+mn-ea"/>
                <a:cs typeface="+mn-cs"/>
              </a:rPr>
              <a:t>softmax</a:t>
            </a:r>
            <a:r>
              <a:rPr lang="en-CA" sz="1200" b="0" i="0" u="none" strike="noStrike" kern="1200" baseline="0" dirty="0" smtClean="0">
                <a:solidFill>
                  <a:schemeClr val="tx1"/>
                </a:solidFill>
                <a:latin typeface="+mn-lt"/>
                <a:ea typeface="+mn-ea"/>
                <a:cs typeface="+mn-cs"/>
              </a:rPr>
              <a:t> to be part of the RNN itself; in multi-layer RNN, the “state vector” can be either</a:t>
            </a:r>
          </a:p>
          <a:p>
            <a:r>
              <a:rPr lang="en-CA" sz="1200" b="0" i="0" u="none" strike="noStrike" kern="1200" baseline="0" dirty="0" smtClean="0">
                <a:solidFill>
                  <a:schemeClr val="tx1"/>
                </a:solidFill>
                <a:latin typeface="+mn-lt"/>
                <a:ea typeface="+mn-ea"/>
                <a:cs typeface="+mn-cs"/>
              </a:rPr>
              <a:t>the output of the top-most layer, or a concatenation of the outputs from all layers; when using</a:t>
            </a:r>
          </a:p>
          <a:p>
            <a:r>
              <a:rPr lang="en-CA" sz="1200" b="0" i="0" u="none" strike="noStrike" kern="1200" baseline="0" dirty="0" smtClean="0">
                <a:solidFill>
                  <a:schemeClr val="tx1"/>
                </a:solidFill>
                <a:latin typeface="+mn-lt"/>
                <a:ea typeface="+mn-ea"/>
                <a:cs typeface="+mn-cs"/>
              </a:rPr>
              <a:t>the encoder-decoder framework, conditioning on the output of the encoder can be interpreted in</a:t>
            </a:r>
          </a:p>
          <a:p>
            <a:r>
              <a:rPr lang="en-CA" sz="1200" b="0" i="0" u="none" strike="noStrike" kern="1200" baseline="0" dirty="0" smtClean="0">
                <a:solidFill>
                  <a:schemeClr val="tx1"/>
                </a:solidFill>
                <a:latin typeface="+mn-lt"/>
                <a:ea typeface="+mn-ea"/>
                <a:cs typeface="+mn-cs"/>
              </a:rPr>
              <a:t>various different ways; and so on. On top of that, the LSTM architecture described in the next section has many small variants, which are all referred to under the common name LSTM. Some</a:t>
            </a:r>
          </a:p>
          <a:p>
            <a:r>
              <a:rPr lang="en-CA" sz="1200" b="0" i="0" u="none" strike="noStrike" kern="1200" baseline="0" dirty="0" smtClean="0">
                <a:solidFill>
                  <a:schemeClr val="tx1"/>
                </a:solidFill>
                <a:latin typeface="+mn-lt"/>
                <a:ea typeface="+mn-ea"/>
                <a:cs typeface="+mn-cs"/>
              </a:rPr>
              <a:t>of these choices are made explicit in the papers, other require careful reading, and others still are</a:t>
            </a:r>
          </a:p>
          <a:p>
            <a:r>
              <a:rPr lang="en-CA" sz="1200" b="0" i="0" u="none" strike="noStrike" kern="1200" baseline="0" dirty="0" smtClean="0">
                <a:solidFill>
                  <a:schemeClr val="tx1"/>
                </a:solidFill>
                <a:latin typeface="+mn-lt"/>
                <a:ea typeface="+mn-ea"/>
                <a:cs typeface="+mn-cs"/>
              </a:rPr>
              <a:t>not even mentioned, or are hidden behind ambiguous figures or phrasing.</a:t>
            </a:r>
          </a:p>
          <a:p>
            <a:r>
              <a:rPr lang="en-CA" sz="1200" b="0" i="0" u="none" strike="noStrike" kern="1200" baseline="0" dirty="0" smtClean="0">
                <a:solidFill>
                  <a:schemeClr val="tx1"/>
                </a:solidFill>
                <a:latin typeface="+mn-lt"/>
                <a:ea typeface="+mn-ea"/>
                <a:cs typeface="+mn-cs"/>
              </a:rPr>
              <a:t>As a reader, be aware of these issues when reading and interpret model descriptions. As a</a:t>
            </a:r>
          </a:p>
          <a:p>
            <a:r>
              <a:rPr lang="en-CA" sz="1200" b="0" i="0" u="none" strike="noStrike" kern="1200" baseline="0" dirty="0" smtClean="0">
                <a:solidFill>
                  <a:schemeClr val="tx1"/>
                </a:solidFill>
                <a:latin typeface="+mn-lt"/>
                <a:ea typeface="+mn-ea"/>
                <a:cs typeface="+mn-cs"/>
              </a:rPr>
              <a:t>writer, be aware of these issues as well: either fully specify your model in mathematical notation,</a:t>
            </a:r>
          </a:p>
          <a:p>
            <a:r>
              <a:rPr lang="en-CA" sz="1200" b="0" i="0" u="none" strike="noStrike" kern="1200" baseline="0" dirty="0" smtClean="0">
                <a:solidFill>
                  <a:schemeClr val="tx1"/>
                </a:solidFill>
                <a:latin typeface="+mn-lt"/>
                <a:ea typeface="+mn-ea"/>
                <a:cs typeface="+mn-cs"/>
              </a:rPr>
              <a:t>or refer to a different source in which the model is fully specified, if such a source is available.</a:t>
            </a:r>
          </a:p>
          <a:p>
            <a:r>
              <a:rPr lang="en-CA" sz="1200" b="0" i="0" u="none" strike="noStrike" kern="1200" baseline="0" dirty="0" smtClean="0">
                <a:solidFill>
                  <a:schemeClr val="tx1"/>
                </a:solidFill>
                <a:latin typeface="+mn-lt"/>
                <a:ea typeface="+mn-ea"/>
                <a:cs typeface="+mn-cs"/>
              </a:rPr>
              <a:t>If using the default implementation from a software package without knowing the details, be</a:t>
            </a:r>
          </a:p>
          <a:p>
            <a:r>
              <a:rPr lang="en-CA" sz="1200" b="0" i="0" u="none" strike="noStrike" kern="1200" baseline="0" dirty="0" smtClean="0">
                <a:solidFill>
                  <a:schemeClr val="tx1"/>
                </a:solidFill>
                <a:latin typeface="+mn-lt"/>
                <a:ea typeface="+mn-ea"/>
                <a:cs typeface="+mn-cs"/>
              </a:rPr>
              <a:t>explicit of that fact and specify the software package you use. In any case, don’t rely solely on</a:t>
            </a:r>
          </a:p>
          <a:p>
            <a:r>
              <a:rPr lang="en-CA" sz="1200" b="0" i="0" u="none" strike="noStrike" kern="1200" baseline="0" dirty="0" smtClean="0">
                <a:solidFill>
                  <a:schemeClr val="tx1"/>
                </a:solidFill>
                <a:latin typeface="+mn-lt"/>
                <a:ea typeface="+mn-ea"/>
                <a:cs typeface="+mn-cs"/>
              </a:rPr>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26</a:t>
            </a:fld>
            <a:endParaRPr lang="en-CA"/>
          </a:p>
        </p:txBody>
      </p:sp>
    </p:spTree>
    <p:extLst>
      <p:ext uri="{BB962C8B-B14F-4D97-AF65-F5344CB8AC3E}">
        <p14:creationId xmlns:p14="http://schemas.microsoft.com/office/powerpoint/2010/main" val="335790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practice, it is quite difficult to train simple RNNs for tasks that require a network</a:t>
            </a:r>
          </a:p>
          <a:p>
            <a:r>
              <a:rPr lang="en-CA" sz="1200" b="0" i="0" u="none" strike="noStrike" kern="1200" baseline="0" dirty="0" smtClean="0">
                <a:solidFill>
                  <a:schemeClr val="tx1"/>
                </a:solidFill>
                <a:latin typeface="+mn-lt"/>
                <a:ea typeface="+mn-ea"/>
                <a:cs typeface="+mn-cs"/>
              </a:rPr>
              <a:t>to make use of information distant from the current point of processing. Despite having</a:t>
            </a:r>
          </a:p>
          <a:p>
            <a:r>
              <a:rPr lang="en-CA" sz="1200" b="0" i="0" u="none" strike="noStrike" kern="1200" baseline="0" dirty="0" smtClean="0">
                <a:solidFill>
                  <a:schemeClr val="tx1"/>
                </a:solidFill>
                <a:latin typeface="+mn-lt"/>
                <a:ea typeface="+mn-ea"/>
                <a:cs typeface="+mn-cs"/>
              </a:rPr>
              <a:t>access to the entire preceding sequence, the information encoded in hidden states</a:t>
            </a:r>
          </a:p>
          <a:p>
            <a:r>
              <a:rPr lang="en-CA" sz="1200" b="0" i="0" u="none" strike="noStrike" kern="1200" baseline="0" dirty="0" smtClean="0">
                <a:solidFill>
                  <a:schemeClr val="tx1"/>
                </a:solidFill>
                <a:latin typeface="+mn-lt"/>
                <a:ea typeface="+mn-ea"/>
                <a:cs typeface="+mn-cs"/>
              </a:rPr>
              <a:t>tends to be fairly local, more relevant to the most recent parts of the input sequence</a:t>
            </a:r>
          </a:p>
          <a:p>
            <a:r>
              <a:rPr lang="en-CA" sz="1200" b="0" i="0" u="none" strike="noStrike" kern="1200" baseline="0" dirty="0" smtClean="0">
                <a:solidFill>
                  <a:schemeClr val="tx1"/>
                </a:solidFill>
                <a:latin typeface="+mn-lt"/>
                <a:ea typeface="+mn-ea"/>
                <a:cs typeface="+mn-cs"/>
              </a:rPr>
              <a:t>and recent decisions. However, it is often the case that long-distance information is</a:t>
            </a:r>
          </a:p>
          <a:p>
            <a:r>
              <a:rPr lang="en-CA" sz="1200" b="0" i="0" u="none" strike="noStrike" kern="1200" baseline="0" dirty="0" smtClean="0">
                <a:solidFill>
                  <a:schemeClr val="tx1"/>
                </a:solidFill>
                <a:latin typeface="+mn-lt"/>
                <a:ea typeface="+mn-ea"/>
                <a:cs typeface="+mn-cs"/>
              </a:rPr>
              <a:t>critical to many language applications.</a:t>
            </a:r>
          </a:p>
          <a:p>
            <a:r>
              <a:rPr lang="en-CA" sz="1200" b="0" i="0" u="none" strike="noStrike" kern="1200" baseline="0" dirty="0" smtClean="0">
                <a:solidFill>
                  <a:schemeClr val="tx1"/>
                </a:solidFill>
                <a:latin typeface="+mn-lt"/>
                <a:ea typeface="+mn-ea"/>
                <a:cs typeface="+mn-cs"/>
              </a:rPr>
              <a:t>Assigning a high probability to was following airline is straightforward since was</a:t>
            </a:r>
          </a:p>
          <a:p>
            <a:r>
              <a:rPr lang="en-CA" sz="1200" b="0" i="0" u="none" strike="noStrike" kern="1200" baseline="0" dirty="0" smtClean="0">
                <a:solidFill>
                  <a:schemeClr val="tx1"/>
                </a:solidFill>
                <a:latin typeface="+mn-lt"/>
                <a:ea typeface="+mn-ea"/>
                <a:cs typeface="+mn-cs"/>
              </a:rPr>
              <a:t>provides a strong local context for the singular agreement. However, assigning an</a:t>
            </a:r>
          </a:p>
          <a:p>
            <a:r>
              <a:rPr lang="en-CA" sz="1200" b="0" i="0" u="none" strike="noStrike" kern="1200" baseline="0" dirty="0" smtClean="0">
                <a:solidFill>
                  <a:schemeClr val="tx1"/>
                </a:solidFill>
                <a:latin typeface="+mn-lt"/>
                <a:ea typeface="+mn-ea"/>
                <a:cs typeface="+mn-cs"/>
              </a:rPr>
              <a:t>appropriate probability to were is quite difficult, not only because the plural flights</a:t>
            </a:r>
          </a:p>
          <a:p>
            <a:r>
              <a:rPr lang="en-CA" sz="1200" b="0" i="0" u="none" strike="noStrike" kern="1200" baseline="0" dirty="0" smtClean="0">
                <a:solidFill>
                  <a:schemeClr val="tx1"/>
                </a:solidFill>
                <a:latin typeface="+mn-lt"/>
                <a:ea typeface="+mn-ea"/>
                <a:cs typeface="+mn-cs"/>
              </a:rPr>
              <a:t>is quite distant, but also because the more recent context contains singular constituents.</a:t>
            </a:r>
          </a:p>
          <a:p>
            <a:r>
              <a:rPr lang="en-CA" sz="1200" b="0" i="0" u="none" strike="noStrike" kern="1200" baseline="0" dirty="0" smtClean="0">
                <a:solidFill>
                  <a:schemeClr val="tx1"/>
                </a:solidFill>
                <a:latin typeface="+mn-lt"/>
                <a:ea typeface="+mn-ea"/>
                <a:cs typeface="+mn-cs"/>
              </a:rPr>
              <a:t>Ideally, a network should be able to retain the distant information about</a:t>
            </a:r>
          </a:p>
          <a:p>
            <a:r>
              <a:rPr lang="en-CA" sz="1200" b="0" i="0" u="none" strike="noStrike" kern="1200" baseline="0" dirty="0" smtClean="0">
                <a:solidFill>
                  <a:schemeClr val="tx1"/>
                </a:solidFill>
                <a:latin typeface="+mn-lt"/>
                <a:ea typeface="+mn-ea"/>
                <a:cs typeface="+mn-cs"/>
              </a:rPr>
              <a:t>plural flights until it is needed, all the while processing intermediate parts of the</a:t>
            </a:r>
          </a:p>
          <a:p>
            <a:r>
              <a:rPr lang="en-CA" sz="1200" b="0" i="0" u="none" strike="noStrike" kern="1200" baseline="0" dirty="0" smtClean="0">
                <a:solidFill>
                  <a:schemeClr val="tx1"/>
                </a:solidFill>
                <a:latin typeface="+mn-lt"/>
                <a:ea typeface="+mn-ea"/>
                <a:cs typeface="+mn-cs"/>
              </a:rPr>
              <a:t>sequence correctly.</a:t>
            </a:r>
          </a:p>
          <a:p>
            <a:r>
              <a:rPr lang="en-CA" sz="1200" b="0" i="0" u="none" strike="noStrike" kern="1200" baseline="0" dirty="0" smtClean="0">
                <a:solidFill>
                  <a:schemeClr val="tx1"/>
                </a:solidFill>
                <a:latin typeface="+mn-lt"/>
                <a:ea typeface="+mn-ea"/>
                <a:cs typeface="+mn-cs"/>
              </a:rPr>
              <a:t>One reason for the inability of SRNs to carry forward critical information is that</a:t>
            </a:r>
          </a:p>
          <a:p>
            <a:r>
              <a:rPr lang="en-CA" sz="1200" b="0" i="0" u="none" strike="noStrike" kern="1200" baseline="0" dirty="0" smtClean="0">
                <a:solidFill>
                  <a:schemeClr val="tx1"/>
                </a:solidFill>
                <a:latin typeface="+mn-lt"/>
                <a:ea typeface="+mn-ea"/>
                <a:cs typeface="+mn-cs"/>
              </a:rPr>
              <a:t>the hidden layer in SRNs, and, by extension, the weights that determine the values</a:t>
            </a:r>
          </a:p>
          <a:p>
            <a:r>
              <a:rPr lang="en-CA" sz="1200" b="0" i="0" u="none" strike="noStrike" kern="1200" baseline="0" dirty="0" smtClean="0">
                <a:solidFill>
                  <a:schemeClr val="tx1"/>
                </a:solidFill>
                <a:latin typeface="+mn-lt"/>
                <a:ea typeface="+mn-ea"/>
                <a:cs typeface="+mn-cs"/>
              </a:rPr>
              <a:t>in the hidden layer, are being asked to perform two tasks simultaneously: provide</a:t>
            </a:r>
          </a:p>
          <a:p>
            <a:r>
              <a:rPr lang="en-CA" sz="1200" b="0" i="0" u="none" strike="noStrike" kern="1200" baseline="0" dirty="0" smtClean="0">
                <a:solidFill>
                  <a:schemeClr val="tx1"/>
                </a:solidFill>
                <a:latin typeface="+mn-lt"/>
                <a:ea typeface="+mn-ea"/>
                <a:cs typeface="+mn-cs"/>
              </a:rPr>
              <a:t>information useful to the decision being made in the current context, and updating</a:t>
            </a:r>
          </a:p>
          <a:p>
            <a:r>
              <a:rPr lang="en-CA" sz="1200" b="0" i="0" u="none" strike="noStrike" kern="1200" baseline="0" dirty="0" smtClean="0">
                <a:solidFill>
                  <a:schemeClr val="tx1"/>
                </a:solidFill>
                <a:latin typeface="+mn-lt"/>
                <a:ea typeface="+mn-ea"/>
                <a:cs typeface="+mn-cs"/>
              </a:rPr>
              <a:t>and carrying forward information useful for future decisions.</a:t>
            </a:r>
          </a:p>
          <a:p>
            <a:r>
              <a:rPr lang="en-CA" sz="1200" b="0" i="0" u="none" strike="noStrike" kern="1200" baseline="0" dirty="0" smtClean="0">
                <a:solidFill>
                  <a:schemeClr val="tx1"/>
                </a:solidFill>
                <a:latin typeface="+mn-lt"/>
                <a:ea typeface="+mn-ea"/>
                <a:cs typeface="+mn-cs"/>
              </a:rPr>
              <a:t>A second difficulty to successfully training simple recurrent networks arises</a:t>
            </a:r>
          </a:p>
          <a:p>
            <a:r>
              <a:rPr lang="en-CA" sz="1200" b="0" i="0" u="none" strike="noStrike" kern="1200" baseline="0" dirty="0" smtClean="0">
                <a:solidFill>
                  <a:schemeClr val="tx1"/>
                </a:solidFill>
                <a:latin typeface="+mn-lt"/>
                <a:ea typeface="+mn-ea"/>
                <a:cs typeface="+mn-cs"/>
              </a:rPr>
              <a:t>from the need to </a:t>
            </a:r>
            <a:r>
              <a:rPr lang="en-CA" sz="1200" b="0" i="0" u="none" strike="noStrike" kern="1200" baseline="0" dirty="0" err="1" smtClean="0">
                <a:solidFill>
                  <a:schemeClr val="tx1"/>
                </a:solidFill>
                <a:latin typeface="+mn-lt"/>
                <a:ea typeface="+mn-ea"/>
                <a:cs typeface="+mn-cs"/>
              </a:rPr>
              <a:t>backpropagate</a:t>
            </a:r>
            <a:r>
              <a:rPr lang="en-CA" sz="1200" b="0" i="0" u="none" strike="noStrike" kern="1200" baseline="0" dirty="0" smtClean="0">
                <a:solidFill>
                  <a:schemeClr val="tx1"/>
                </a:solidFill>
                <a:latin typeface="+mn-lt"/>
                <a:ea typeface="+mn-ea"/>
                <a:cs typeface="+mn-cs"/>
              </a:rPr>
              <a:t> training error back in time through the hidden layers.</a:t>
            </a:r>
          </a:p>
          <a:p>
            <a:r>
              <a:rPr lang="en-CA" sz="1200" b="0" i="0" u="none" strike="noStrike" kern="1200" baseline="0" dirty="0" smtClean="0">
                <a:solidFill>
                  <a:schemeClr val="tx1"/>
                </a:solidFill>
                <a:latin typeface="+mn-lt"/>
                <a:ea typeface="+mn-ea"/>
                <a:cs typeface="+mn-cs"/>
              </a:rPr>
              <a:t>Recall from Section 9.1.2 that the hidden layer at time t contributes to the loss</a:t>
            </a:r>
          </a:p>
          <a:p>
            <a:r>
              <a:rPr lang="en-CA" sz="1200" b="0" i="0" u="none" strike="noStrike" kern="1200" baseline="0" dirty="0" smtClean="0">
                <a:solidFill>
                  <a:schemeClr val="tx1"/>
                </a:solidFill>
                <a:latin typeface="+mn-lt"/>
                <a:ea typeface="+mn-ea"/>
                <a:cs typeface="+mn-cs"/>
              </a:rPr>
              <a:t>at the next time step since it takes part in that calculation. As a result, during the</a:t>
            </a:r>
          </a:p>
          <a:p>
            <a:r>
              <a:rPr lang="en-CA" sz="1200" b="0" i="0" u="none" strike="noStrike" kern="1200" baseline="0" dirty="0" smtClean="0">
                <a:solidFill>
                  <a:schemeClr val="tx1"/>
                </a:solidFill>
                <a:latin typeface="+mn-lt"/>
                <a:ea typeface="+mn-ea"/>
                <a:cs typeface="+mn-cs"/>
              </a:rPr>
              <a:t>backward pass of training, the hidden layers are subject to repeated dot products, as</a:t>
            </a:r>
          </a:p>
          <a:p>
            <a:r>
              <a:rPr lang="en-CA" sz="1200" b="0" i="0" u="none" strike="noStrike" kern="1200" baseline="0" dirty="0" smtClean="0">
                <a:solidFill>
                  <a:schemeClr val="tx1"/>
                </a:solidFill>
                <a:latin typeface="+mn-lt"/>
                <a:ea typeface="+mn-ea"/>
                <a:cs typeface="+mn-cs"/>
              </a:rPr>
              <a:t>determined by the length of the sequence. A frequent result of this process is that</a:t>
            </a:r>
          </a:p>
          <a:p>
            <a:r>
              <a:rPr lang="en-CA" sz="1200" b="0" i="0" u="none" strike="noStrike" kern="1200" baseline="0" dirty="0" smtClean="0">
                <a:solidFill>
                  <a:schemeClr val="tx1"/>
                </a:solidFill>
                <a:latin typeface="+mn-lt"/>
                <a:ea typeface="+mn-ea"/>
                <a:cs typeface="+mn-cs"/>
              </a:rPr>
              <a:t>the gradients are either driven to zero or saturate. Situations that are referred to as</a:t>
            </a:r>
          </a:p>
          <a:p>
            <a:r>
              <a:rPr lang="en-CA" sz="1200" b="0" i="0" u="none" strike="noStrike" kern="1200" baseline="0" dirty="0" smtClean="0">
                <a:solidFill>
                  <a:schemeClr val="tx1"/>
                </a:solidFill>
                <a:latin typeface="+mn-lt"/>
                <a:ea typeface="+mn-ea"/>
                <a:cs typeface="+mn-cs"/>
              </a:rPr>
              <a:t>vanishing gradients or exploding gradients, respectively.</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28</a:t>
            </a:fld>
            <a:endParaRPr lang="en-CA"/>
          </a:p>
        </p:txBody>
      </p:sp>
    </p:spTree>
    <p:extLst>
      <p:ext uri="{BB962C8B-B14F-4D97-AF65-F5344CB8AC3E}">
        <p14:creationId xmlns:p14="http://schemas.microsoft.com/office/powerpoint/2010/main" val="78174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Ideally, a network should be able to retain the distant information about</a:t>
            </a:r>
          </a:p>
          <a:p>
            <a:r>
              <a:rPr lang="en-CA" sz="1200" b="0" i="0" u="none" strike="noStrike" kern="1200" baseline="0" dirty="0" smtClean="0">
                <a:solidFill>
                  <a:schemeClr val="tx1"/>
                </a:solidFill>
                <a:latin typeface="+mn-lt"/>
                <a:ea typeface="+mn-ea"/>
                <a:cs typeface="+mn-cs"/>
              </a:rPr>
              <a:t>plural flights until it is needed, all the while processing intermediate parts of the</a:t>
            </a:r>
          </a:p>
          <a:p>
            <a:r>
              <a:rPr lang="en-CA" sz="1200" b="0" i="0" u="none" strike="noStrike" kern="1200" baseline="0" dirty="0" smtClean="0">
                <a:solidFill>
                  <a:schemeClr val="tx1"/>
                </a:solidFill>
                <a:latin typeface="+mn-lt"/>
                <a:ea typeface="+mn-ea"/>
                <a:cs typeface="+mn-cs"/>
              </a:rPr>
              <a:t>sequence correctly.</a:t>
            </a:r>
          </a:p>
          <a:p>
            <a:r>
              <a:rPr lang="en-CA" sz="1200" b="0" i="0" u="none" strike="noStrike" kern="1200" baseline="0" dirty="0" smtClean="0">
                <a:solidFill>
                  <a:schemeClr val="tx1"/>
                </a:solidFill>
                <a:latin typeface="+mn-lt"/>
                <a:ea typeface="+mn-ea"/>
                <a:cs typeface="+mn-cs"/>
              </a:rPr>
              <a:t>One reason for the inability of SRNs to carry forward critical information is that</a:t>
            </a:r>
          </a:p>
          <a:p>
            <a:r>
              <a:rPr lang="en-CA" sz="1200" b="0" i="0" u="none" strike="noStrike" kern="1200" baseline="0" dirty="0" smtClean="0">
                <a:solidFill>
                  <a:schemeClr val="tx1"/>
                </a:solidFill>
                <a:latin typeface="+mn-lt"/>
                <a:ea typeface="+mn-ea"/>
                <a:cs typeface="+mn-cs"/>
              </a:rPr>
              <a:t>the hidden layer in SRNs, and, by extension, the weights that determine the values</a:t>
            </a:r>
          </a:p>
          <a:p>
            <a:r>
              <a:rPr lang="en-CA" sz="1200" b="0" i="0" u="none" strike="noStrike" kern="1200" baseline="0" dirty="0" smtClean="0">
                <a:solidFill>
                  <a:schemeClr val="tx1"/>
                </a:solidFill>
                <a:latin typeface="+mn-lt"/>
                <a:ea typeface="+mn-ea"/>
                <a:cs typeface="+mn-cs"/>
              </a:rPr>
              <a:t>in the hidden layer, are being asked to perform two tasks simultaneously: provide</a:t>
            </a:r>
          </a:p>
          <a:p>
            <a:r>
              <a:rPr lang="en-CA" sz="1200" b="0" i="0" u="none" strike="noStrike" kern="1200" baseline="0" dirty="0" smtClean="0">
                <a:solidFill>
                  <a:schemeClr val="tx1"/>
                </a:solidFill>
                <a:latin typeface="+mn-lt"/>
                <a:ea typeface="+mn-ea"/>
                <a:cs typeface="+mn-cs"/>
              </a:rPr>
              <a:t>information useful to the decision being made in the current context, and updating</a:t>
            </a:r>
          </a:p>
          <a:p>
            <a:r>
              <a:rPr lang="en-CA" sz="1200" b="0" i="0" u="none" strike="noStrike" kern="1200" baseline="0" dirty="0" smtClean="0">
                <a:solidFill>
                  <a:schemeClr val="tx1"/>
                </a:solidFill>
                <a:latin typeface="+mn-lt"/>
                <a:ea typeface="+mn-ea"/>
                <a:cs typeface="+mn-cs"/>
              </a:rPr>
              <a:t>and carrying forward information useful for future decisions.</a:t>
            </a:r>
          </a:p>
          <a:p>
            <a:r>
              <a:rPr lang="en-CA" sz="1200" b="0" i="0" u="none" strike="noStrike" kern="1200" baseline="0" dirty="0" smtClean="0">
                <a:solidFill>
                  <a:schemeClr val="tx1"/>
                </a:solidFill>
                <a:latin typeface="+mn-lt"/>
                <a:ea typeface="+mn-ea"/>
                <a:cs typeface="+mn-cs"/>
              </a:rPr>
              <a:t>A second difficulty to successfully training simple recurrent networks arises</a:t>
            </a:r>
          </a:p>
          <a:p>
            <a:r>
              <a:rPr lang="en-CA" sz="1200" b="0" i="0" u="none" strike="noStrike" kern="1200" baseline="0" dirty="0" smtClean="0">
                <a:solidFill>
                  <a:schemeClr val="tx1"/>
                </a:solidFill>
                <a:latin typeface="+mn-lt"/>
                <a:ea typeface="+mn-ea"/>
                <a:cs typeface="+mn-cs"/>
              </a:rPr>
              <a:t>from the need to </a:t>
            </a:r>
            <a:r>
              <a:rPr lang="en-CA" sz="1200" b="0" i="0" u="none" strike="noStrike" kern="1200" baseline="0" dirty="0" err="1" smtClean="0">
                <a:solidFill>
                  <a:schemeClr val="tx1"/>
                </a:solidFill>
                <a:latin typeface="+mn-lt"/>
                <a:ea typeface="+mn-ea"/>
                <a:cs typeface="+mn-cs"/>
              </a:rPr>
              <a:t>backpropagate</a:t>
            </a:r>
            <a:r>
              <a:rPr lang="en-CA" sz="1200" b="0" i="0" u="none" strike="noStrike" kern="1200" baseline="0" dirty="0" smtClean="0">
                <a:solidFill>
                  <a:schemeClr val="tx1"/>
                </a:solidFill>
                <a:latin typeface="+mn-lt"/>
                <a:ea typeface="+mn-ea"/>
                <a:cs typeface="+mn-cs"/>
              </a:rPr>
              <a:t> training error back in time through the hidden layers.</a:t>
            </a:r>
          </a:p>
          <a:p>
            <a:r>
              <a:rPr lang="en-CA" sz="1200" b="0" i="0" u="none" strike="noStrike" kern="1200" baseline="0" dirty="0" smtClean="0">
                <a:solidFill>
                  <a:schemeClr val="tx1"/>
                </a:solidFill>
                <a:latin typeface="+mn-lt"/>
                <a:ea typeface="+mn-ea"/>
                <a:cs typeface="+mn-cs"/>
              </a:rPr>
              <a:t>Recall from Section 9.1.2 that the hidden layer at time t contributes to the loss</a:t>
            </a:r>
          </a:p>
          <a:p>
            <a:r>
              <a:rPr lang="en-CA" sz="1200" b="0" i="0" u="none" strike="noStrike" kern="1200" baseline="0" dirty="0" smtClean="0">
                <a:solidFill>
                  <a:schemeClr val="tx1"/>
                </a:solidFill>
                <a:latin typeface="+mn-lt"/>
                <a:ea typeface="+mn-ea"/>
                <a:cs typeface="+mn-cs"/>
              </a:rPr>
              <a:t>at the next time step since it takes part in that calculation. As a result, during the</a:t>
            </a:r>
          </a:p>
          <a:p>
            <a:r>
              <a:rPr lang="en-CA" sz="1200" b="0" i="0" u="none" strike="noStrike" kern="1200" baseline="0" dirty="0" smtClean="0">
                <a:solidFill>
                  <a:schemeClr val="tx1"/>
                </a:solidFill>
                <a:latin typeface="+mn-lt"/>
                <a:ea typeface="+mn-ea"/>
                <a:cs typeface="+mn-cs"/>
              </a:rPr>
              <a:t>backward pass of training, the hidden layers are subject to repeated dot products, as</a:t>
            </a:r>
          </a:p>
          <a:p>
            <a:r>
              <a:rPr lang="en-CA" sz="1200" b="0" i="0" u="none" strike="noStrike" kern="1200" baseline="0" dirty="0" smtClean="0">
                <a:solidFill>
                  <a:schemeClr val="tx1"/>
                </a:solidFill>
                <a:latin typeface="+mn-lt"/>
                <a:ea typeface="+mn-ea"/>
                <a:cs typeface="+mn-cs"/>
              </a:rPr>
              <a:t>determined by the length of the sequence. A frequent result of this process is that</a:t>
            </a:r>
          </a:p>
          <a:p>
            <a:r>
              <a:rPr lang="en-CA" sz="1200" b="0" i="0" u="none" strike="noStrike" kern="1200" baseline="0" dirty="0" smtClean="0">
                <a:solidFill>
                  <a:schemeClr val="tx1"/>
                </a:solidFill>
                <a:latin typeface="+mn-lt"/>
                <a:ea typeface="+mn-ea"/>
                <a:cs typeface="+mn-cs"/>
              </a:rPr>
              <a:t>the gradients are either driven to zero or saturate. Situations that are referred to as</a:t>
            </a:r>
          </a:p>
          <a:p>
            <a:r>
              <a:rPr lang="en-CA" sz="1200" b="0" i="0" u="none" strike="noStrike" kern="1200" baseline="0" dirty="0" smtClean="0">
                <a:solidFill>
                  <a:schemeClr val="tx1"/>
                </a:solidFill>
                <a:latin typeface="+mn-lt"/>
                <a:ea typeface="+mn-ea"/>
                <a:cs typeface="+mn-cs"/>
              </a:rPr>
              <a:t>vanishing gradients or exploding gradients, respectively.</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29</a:t>
            </a:fld>
            <a:endParaRPr lang="en-CA"/>
          </a:p>
        </p:txBody>
      </p:sp>
    </p:spTree>
    <p:extLst>
      <p:ext uri="{BB962C8B-B14F-4D97-AF65-F5344CB8AC3E}">
        <p14:creationId xmlns:p14="http://schemas.microsoft.com/office/powerpoint/2010/main" val="11637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To address these issues more complex network architectures have been designed</a:t>
            </a:r>
          </a:p>
          <a:p>
            <a:r>
              <a:rPr lang="en-CA" sz="1200" b="0" i="0" u="none" strike="noStrike" kern="1200" baseline="0" dirty="0" smtClean="0">
                <a:solidFill>
                  <a:schemeClr val="tx1"/>
                </a:solidFill>
                <a:latin typeface="+mn-lt"/>
                <a:ea typeface="+mn-ea"/>
                <a:cs typeface="+mn-cs"/>
              </a:rPr>
              <a:t>to explicitly manage the task of maintaining contextual information over time. These</a:t>
            </a:r>
          </a:p>
          <a:p>
            <a:r>
              <a:rPr lang="en-CA" sz="1200" b="0" i="0" u="none" strike="noStrike" kern="1200" baseline="0" dirty="0" smtClean="0">
                <a:solidFill>
                  <a:schemeClr val="tx1"/>
                </a:solidFill>
                <a:latin typeface="+mn-lt"/>
                <a:ea typeface="+mn-ea"/>
                <a:cs typeface="+mn-cs"/>
              </a:rPr>
              <a:t>approaches treat context as a kind of memory unit that needs to be managed explicitly.</a:t>
            </a:r>
          </a:p>
          <a:p>
            <a:r>
              <a:rPr lang="en-CA" sz="1200" b="0" i="0" u="none" strike="noStrike" kern="1200" baseline="0" dirty="0" smtClean="0">
                <a:solidFill>
                  <a:schemeClr val="tx1"/>
                </a:solidFill>
                <a:latin typeface="+mn-lt"/>
                <a:ea typeface="+mn-ea"/>
                <a:cs typeface="+mn-cs"/>
              </a:rPr>
              <a:t>More specifically, the network needs to forget information that is no longer</a:t>
            </a:r>
          </a:p>
          <a:p>
            <a:r>
              <a:rPr lang="en-CA" sz="1200" b="0" i="0" u="none" strike="noStrike" kern="1200" baseline="0" dirty="0" smtClean="0">
                <a:solidFill>
                  <a:schemeClr val="tx1"/>
                </a:solidFill>
                <a:latin typeface="+mn-lt"/>
                <a:ea typeface="+mn-ea"/>
                <a:cs typeface="+mn-cs"/>
              </a:rPr>
              <a:t>needed and to remember information as needed for later decisions.</a:t>
            </a:r>
          </a:p>
          <a:p>
            <a:r>
              <a:rPr lang="en-CA" sz="1200" b="0" i="0" u="none" strike="noStrike" kern="1200" baseline="0" dirty="0" smtClean="0">
                <a:solidFill>
                  <a:schemeClr val="tx1"/>
                </a:solidFill>
                <a:latin typeface="+mn-lt"/>
                <a:ea typeface="+mn-ea"/>
                <a:cs typeface="+mn-cs"/>
              </a:rPr>
              <a:t>Long short-term memory (LSTM) networks, divide the context management problem</a:t>
            </a:r>
          </a:p>
          <a:p>
            <a:r>
              <a:rPr lang="en-CA" sz="1200" b="0" i="0" u="none" strike="noStrike" kern="1200" baseline="0" dirty="0" smtClean="0">
                <a:solidFill>
                  <a:schemeClr val="tx1"/>
                </a:solidFill>
                <a:latin typeface="+mn-lt"/>
                <a:ea typeface="+mn-ea"/>
                <a:cs typeface="+mn-cs"/>
              </a:rPr>
              <a:t>into two sub-problems: removing information no longer needed from the context,</a:t>
            </a:r>
          </a:p>
          <a:p>
            <a:r>
              <a:rPr lang="en-CA" sz="1200" b="0" i="0" u="none" strike="noStrike" kern="1200" baseline="0" dirty="0" smtClean="0">
                <a:solidFill>
                  <a:schemeClr val="tx1"/>
                </a:solidFill>
                <a:latin typeface="+mn-lt"/>
                <a:ea typeface="+mn-ea"/>
                <a:cs typeface="+mn-cs"/>
              </a:rPr>
              <a:t>and adding information likely to be needed for later decision making. The key</a:t>
            </a:r>
          </a:p>
          <a:p>
            <a:r>
              <a:rPr lang="en-CA" sz="1200" b="0" i="0" u="none" strike="noStrike" kern="1200" baseline="0" dirty="0" smtClean="0">
                <a:solidFill>
                  <a:schemeClr val="tx1"/>
                </a:solidFill>
                <a:latin typeface="+mn-lt"/>
                <a:ea typeface="+mn-ea"/>
                <a:cs typeface="+mn-cs"/>
              </a:rPr>
              <a:t>to the approach is to learn how to manage this context rather than hard-coding a</a:t>
            </a:r>
          </a:p>
          <a:p>
            <a:r>
              <a:rPr lang="en-CA" sz="1200" b="0" i="0" u="none" strike="noStrike" kern="1200" baseline="0" dirty="0" smtClean="0">
                <a:solidFill>
                  <a:schemeClr val="tx1"/>
                </a:solidFill>
                <a:latin typeface="+mn-lt"/>
                <a:ea typeface="+mn-ea"/>
                <a:cs typeface="+mn-cs"/>
              </a:rPr>
              <a:t>strategy into the architecture.</a:t>
            </a:r>
          </a:p>
          <a:p>
            <a:r>
              <a:rPr lang="en-CA" sz="1200" b="0" i="0" u="none" strike="noStrike" kern="1200" baseline="0" dirty="0" smtClean="0">
                <a:solidFill>
                  <a:schemeClr val="tx1"/>
                </a:solidFill>
                <a:latin typeface="+mn-lt"/>
                <a:ea typeface="+mn-ea"/>
                <a:cs typeface="+mn-cs"/>
              </a:rPr>
              <a:t>LSTMs accomplish this through the use of specialized neural units that make use</a:t>
            </a:r>
          </a:p>
          <a:p>
            <a:r>
              <a:rPr lang="en-CA" sz="1200" b="0" i="0" u="none" strike="noStrike" kern="1200" baseline="0" dirty="0" smtClean="0">
                <a:solidFill>
                  <a:schemeClr val="tx1"/>
                </a:solidFill>
                <a:latin typeface="+mn-lt"/>
                <a:ea typeface="+mn-ea"/>
                <a:cs typeface="+mn-cs"/>
              </a:rPr>
              <a:t>of gates that control the flow of information into and out of the units that comprise</a:t>
            </a:r>
          </a:p>
          <a:p>
            <a:r>
              <a:rPr lang="en-CA" sz="1200" b="0" i="0" u="none" strike="noStrike" kern="1200" baseline="0" dirty="0" smtClean="0">
                <a:solidFill>
                  <a:schemeClr val="tx1"/>
                </a:solidFill>
                <a:latin typeface="+mn-lt"/>
                <a:ea typeface="+mn-ea"/>
                <a:cs typeface="+mn-cs"/>
              </a:rPr>
              <a:t>the network layers. These gates are implemented through the use of additional sets</a:t>
            </a:r>
          </a:p>
          <a:p>
            <a:r>
              <a:rPr lang="en-CA" sz="1200" b="0" i="0" u="none" strike="noStrike" kern="1200" baseline="0" dirty="0" smtClean="0">
                <a:solidFill>
                  <a:schemeClr val="tx1"/>
                </a:solidFill>
                <a:latin typeface="+mn-lt"/>
                <a:ea typeface="+mn-ea"/>
                <a:cs typeface="+mn-cs"/>
              </a:rPr>
              <a:t>of weights that operate sequentially on the context layer.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30</a:t>
            </a:fld>
            <a:endParaRPr lang="en-CA"/>
          </a:p>
        </p:txBody>
      </p:sp>
    </p:spTree>
    <p:extLst>
      <p:ext uri="{BB962C8B-B14F-4D97-AF65-F5344CB8AC3E}">
        <p14:creationId xmlns:p14="http://schemas.microsoft.com/office/powerpoint/2010/main" val="97698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To address these issues more complex network architectures have been designed</a:t>
            </a:r>
          </a:p>
          <a:p>
            <a:r>
              <a:rPr lang="en-CA" sz="1200" b="0" i="0" u="none" strike="noStrike" kern="1200" baseline="0" dirty="0" smtClean="0">
                <a:solidFill>
                  <a:schemeClr val="tx1"/>
                </a:solidFill>
                <a:latin typeface="+mn-lt"/>
                <a:ea typeface="+mn-ea"/>
                <a:cs typeface="+mn-cs"/>
              </a:rPr>
              <a:t>to explicitly manage the task of maintaining contextual information over time. These</a:t>
            </a:r>
          </a:p>
          <a:p>
            <a:r>
              <a:rPr lang="en-CA" sz="1200" b="0" i="0" u="none" strike="noStrike" kern="1200" baseline="0" dirty="0" smtClean="0">
                <a:solidFill>
                  <a:schemeClr val="tx1"/>
                </a:solidFill>
                <a:latin typeface="+mn-lt"/>
                <a:ea typeface="+mn-ea"/>
                <a:cs typeface="+mn-cs"/>
              </a:rPr>
              <a:t>approaches treat context as a kind of memory unit that needs to be managed explicitly.</a:t>
            </a:r>
          </a:p>
          <a:p>
            <a:r>
              <a:rPr lang="en-CA" sz="1200" b="0" i="0" u="none" strike="noStrike" kern="1200" baseline="0" dirty="0" smtClean="0">
                <a:solidFill>
                  <a:schemeClr val="tx1"/>
                </a:solidFill>
                <a:latin typeface="+mn-lt"/>
                <a:ea typeface="+mn-ea"/>
                <a:cs typeface="+mn-cs"/>
              </a:rPr>
              <a:t>More specifically, the network needs to forget information that is no longer</a:t>
            </a:r>
          </a:p>
          <a:p>
            <a:r>
              <a:rPr lang="en-CA" sz="1200" b="0" i="0" u="none" strike="noStrike" kern="1200" baseline="0" dirty="0" smtClean="0">
                <a:solidFill>
                  <a:schemeClr val="tx1"/>
                </a:solidFill>
                <a:latin typeface="+mn-lt"/>
                <a:ea typeface="+mn-ea"/>
                <a:cs typeface="+mn-cs"/>
              </a:rPr>
              <a:t>needed and to remember information as needed for later decisions.</a:t>
            </a:r>
          </a:p>
          <a:p>
            <a:r>
              <a:rPr lang="en-CA" sz="1200" b="0" i="0" u="none" strike="noStrike" kern="1200" baseline="0" dirty="0" smtClean="0">
                <a:solidFill>
                  <a:schemeClr val="tx1"/>
                </a:solidFill>
                <a:latin typeface="+mn-lt"/>
                <a:ea typeface="+mn-ea"/>
                <a:cs typeface="+mn-cs"/>
              </a:rPr>
              <a:t>Long short-term memory (LSTM) networks, divide the context management problem</a:t>
            </a:r>
          </a:p>
          <a:p>
            <a:r>
              <a:rPr lang="en-CA" sz="1200" b="0" i="0" u="none" strike="noStrike" kern="1200" baseline="0" dirty="0" smtClean="0">
                <a:solidFill>
                  <a:schemeClr val="tx1"/>
                </a:solidFill>
                <a:latin typeface="+mn-lt"/>
                <a:ea typeface="+mn-ea"/>
                <a:cs typeface="+mn-cs"/>
              </a:rPr>
              <a:t>into two sub-problems: removing information no longer needed from the context,</a:t>
            </a:r>
          </a:p>
          <a:p>
            <a:r>
              <a:rPr lang="en-CA" sz="1200" b="0" i="0" u="none" strike="noStrike" kern="1200" baseline="0" dirty="0" smtClean="0">
                <a:solidFill>
                  <a:schemeClr val="tx1"/>
                </a:solidFill>
                <a:latin typeface="+mn-lt"/>
                <a:ea typeface="+mn-ea"/>
                <a:cs typeface="+mn-cs"/>
              </a:rPr>
              <a:t>and adding information likely to be needed for later decision making. The key</a:t>
            </a:r>
          </a:p>
          <a:p>
            <a:r>
              <a:rPr lang="en-CA" sz="1200" b="0" i="0" u="none" strike="noStrike" kern="1200" baseline="0" dirty="0" smtClean="0">
                <a:solidFill>
                  <a:schemeClr val="tx1"/>
                </a:solidFill>
                <a:latin typeface="+mn-lt"/>
                <a:ea typeface="+mn-ea"/>
                <a:cs typeface="+mn-cs"/>
              </a:rPr>
              <a:t>to the approach is to learn how to manage this context rather than hard-coding a</a:t>
            </a:r>
          </a:p>
          <a:p>
            <a:r>
              <a:rPr lang="en-CA" sz="1200" b="0" i="0" u="none" strike="noStrike" kern="1200" baseline="0" dirty="0" smtClean="0">
                <a:solidFill>
                  <a:schemeClr val="tx1"/>
                </a:solidFill>
                <a:latin typeface="+mn-lt"/>
                <a:ea typeface="+mn-ea"/>
                <a:cs typeface="+mn-cs"/>
              </a:rPr>
              <a:t>strategy into the architecture.</a:t>
            </a:r>
          </a:p>
          <a:p>
            <a:r>
              <a:rPr lang="en-CA" sz="1200" b="0" i="0" u="none" strike="noStrike" kern="1200" baseline="0" dirty="0" smtClean="0">
                <a:solidFill>
                  <a:schemeClr val="tx1"/>
                </a:solidFill>
                <a:latin typeface="+mn-lt"/>
                <a:ea typeface="+mn-ea"/>
                <a:cs typeface="+mn-cs"/>
              </a:rPr>
              <a:t>LSTMs accomplish this through the use of specialized neural units that make use</a:t>
            </a:r>
          </a:p>
          <a:p>
            <a:r>
              <a:rPr lang="en-CA" sz="1200" b="0" i="0" u="none" strike="noStrike" kern="1200" baseline="0" dirty="0" smtClean="0">
                <a:solidFill>
                  <a:schemeClr val="tx1"/>
                </a:solidFill>
                <a:latin typeface="+mn-lt"/>
                <a:ea typeface="+mn-ea"/>
                <a:cs typeface="+mn-cs"/>
              </a:rPr>
              <a:t>of gates that control the flow of information into and out of the units that comprise</a:t>
            </a:r>
          </a:p>
          <a:p>
            <a:r>
              <a:rPr lang="en-CA" sz="1200" b="0" i="0" u="none" strike="noStrike" kern="1200" baseline="0" dirty="0" smtClean="0">
                <a:solidFill>
                  <a:schemeClr val="tx1"/>
                </a:solidFill>
                <a:latin typeface="+mn-lt"/>
                <a:ea typeface="+mn-ea"/>
                <a:cs typeface="+mn-cs"/>
              </a:rPr>
              <a:t>the network layers. These gates are implemented through the use of additional sets</a:t>
            </a:r>
          </a:p>
          <a:p>
            <a:r>
              <a:rPr lang="en-CA" sz="1200" b="0" i="0" u="none" strike="noStrike" kern="1200" baseline="0" dirty="0" smtClean="0">
                <a:solidFill>
                  <a:schemeClr val="tx1"/>
                </a:solidFill>
                <a:latin typeface="+mn-lt"/>
                <a:ea typeface="+mn-ea"/>
                <a:cs typeface="+mn-cs"/>
              </a:rPr>
              <a:t>of weights that operate sequentially on the context layer.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31</a:t>
            </a:fld>
            <a:endParaRPr lang="en-CA"/>
          </a:p>
        </p:txBody>
      </p:sp>
    </p:spTree>
    <p:extLst>
      <p:ext uri="{BB962C8B-B14F-4D97-AF65-F5344CB8AC3E}">
        <p14:creationId xmlns:p14="http://schemas.microsoft.com/office/powerpoint/2010/main" val="4281042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To address these issues more complex network architectures have been designed</a:t>
            </a:r>
          </a:p>
          <a:p>
            <a:r>
              <a:rPr lang="en-CA" sz="1200" b="0" i="0" u="none" strike="noStrike" kern="1200" baseline="0" dirty="0" smtClean="0">
                <a:solidFill>
                  <a:schemeClr val="tx1"/>
                </a:solidFill>
                <a:latin typeface="+mn-lt"/>
                <a:ea typeface="+mn-ea"/>
                <a:cs typeface="+mn-cs"/>
              </a:rPr>
              <a:t>to explicitly manage the task of maintaining contextual information over time. These</a:t>
            </a:r>
          </a:p>
          <a:p>
            <a:r>
              <a:rPr lang="en-CA" sz="1200" b="0" i="0" u="none" strike="noStrike" kern="1200" baseline="0" dirty="0" smtClean="0">
                <a:solidFill>
                  <a:schemeClr val="tx1"/>
                </a:solidFill>
                <a:latin typeface="+mn-lt"/>
                <a:ea typeface="+mn-ea"/>
                <a:cs typeface="+mn-cs"/>
              </a:rPr>
              <a:t>approaches treat context as a kind of memory unit that needs to be managed explicitly.</a:t>
            </a:r>
          </a:p>
          <a:p>
            <a:r>
              <a:rPr lang="en-CA" sz="1200" b="0" i="0" u="none" strike="noStrike" kern="1200" baseline="0" dirty="0" smtClean="0">
                <a:solidFill>
                  <a:schemeClr val="tx1"/>
                </a:solidFill>
                <a:latin typeface="+mn-lt"/>
                <a:ea typeface="+mn-ea"/>
                <a:cs typeface="+mn-cs"/>
              </a:rPr>
              <a:t>More specifically, the network needs to forget information that is no longer</a:t>
            </a:r>
          </a:p>
          <a:p>
            <a:r>
              <a:rPr lang="en-CA" sz="1200" b="0" i="0" u="none" strike="noStrike" kern="1200" baseline="0" dirty="0" smtClean="0">
                <a:solidFill>
                  <a:schemeClr val="tx1"/>
                </a:solidFill>
                <a:latin typeface="+mn-lt"/>
                <a:ea typeface="+mn-ea"/>
                <a:cs typeface="+mn-cs"/>
              </a:rPr>
              <a:t>needed and to remember information as needed for later decisions.</a:t>
            </a:r>
          </a:p>
          <a:p>
            <a:r>
              <a:rPr lang="en-CA" sz="1200" b="0" i="0" u="none" strike="noStrike" kern="1200" baseline="0" dirty="0" smtClean="0">
                <a:solidFill>
                  <a:schemeClr val="tx1"/>
                </a:solidFill>
                <a:latin typeface="+mn-lt"/>
                <a:ea typeface="+mn-ea"/>
                <a:cs typeface="+mn-cs"/>
              </a:rPr>
              <a:t>Long short-term memory (LSTM) networks, divide the context management problem</a:t>
            </a:r>
          </a:p>
          <a:p>
            <a:r>
              <a:rPr lang="en-CA" sz="1200" b="0" i="0" u="none" strike="noStrike" kern="1200" baseline="0" dirty="0" smtClean="0">
                <a:solidFill>
                  <a:schemeClr val="tx1"/>
                </a:solidFill>
                <a:latin typeface="+mn-lt"/>
                <a:ea typeface="+mn-ea"/>
                <a:cs typeface="+mn-cs"/>
              </a:rPr>
              <a:t>into two sub-problems: removing information no longer needed from the context,</a:t>
            </a:r>
          </a:p>
          <a:p>
            <a:r>
              <a:rPr lang="en-CA" sz="1200" b="0" i="0" u="none" strike="noStrike" kern="1200" baseline="0" dirty="0" smtClean="0">
                <a:solidFill>
                  <a:schemeClr val="tx1"/>
                </a:solidFill>
                <a:latin typeface="+mn-lt"/>
                <a:ea typeface="+mn-ea"/>
                <a:cs typeface="+mn-cs"/>
              </a:rPr>
              <a:t>and adding information likely to be needed for later decision making. The key</a:t>
            </a:r>
          </a:p>
          <a:p>
            <a:r>
              <a:rPr lang="en-CA" sz="1200" b="0" i="0" u="none" strike="noStrike" kern="1200" baseline="0" dirty="0" smtClean="0">
                <a:solidFill>
                  <a:schemeClr val="tx1"/>
                </a:solidFill>
                <a:latin typeface="+mn-lt"/>
                <a:ea typeface="+mn-ea"/>
                <a:cs typeface="+mn-cs"/>
              </a:rPr>
              <a:t>to the approach is to learn how to manage this context rather than hard-coding a</a:t>
            </a:r>
          </a:p>
          <a:p>
            <a:r>
              <a:rPr lang="en-CA" sz="1200" b="0" i="0" u="none" strike="noStrike" kern="1200" baseline="0" dirty="0" smtClean="0">
                <a:solidFill>
                  <a:schemeClr val="tx1"/>
                </a:solidFill>
                <a:latin typeface="+mn-lt"/>
                <a:ea typeface="+mn-ea"/>
                <a:cs typeface="+mn-cs"/>
              </a:rPr>
              <a:t>strategy into the architecture.</a:t>
            </a:r>
          </a:p>
          <a:p>
            <a:r>
              <a:rPr lang="en-CA" sz="1200" b="0" i="0" u="none" strike="noStrike" kern="1200" baseline="0" dirty="0" smtClean="0">
                <a:solidFill>
                  <a:schemeClr val="tx1"/>
                </a:solidFill>
                <a:latin typeface="+mn-lt"/>
                <a:ea typeface="+mn-ea"/>
                <a:cs typeface="+mn-cs"/>
              </a:rPr>
              <a:t>LSTMs accomplish this through the use of specialized neural units that make use</a:t>
            </a:r>
          </a:p>
          <a:p>
            <a:r>
              <a:rPr lang="en-CA" sz="1200" b="0" i="0" u="none" strike="noStrike" kern="1200" baseline="0" dirty="0" smtClean="0">
                <a:solidFill>
                  <a:schemeClr val="tx1"/>
                </a:solidFill>
                <a:latin typeface="+mn-lt"/>
                <a:ea typeface="+mn-ea"/>
                <a:cs typeface="+mn-cs"/>
              </a:rPr>
              <a:t>of gates that control the flow of information into and out of the units that comprise</a:t>
            </a:r>
          </a:p>
          <a:p>
            <a:r>
              <a:rPr lang="en-CA" sz="1200" b="0" i="0" u="none" strike="noStrike" kern="1200" baseline="0" dirty="0" smtClean="0">
                <a:solidFill>
                  <a:schemeClr val="tx1"/>
                </a:solidFill>
                <a:latin typeface="+mn-lt"/>
                <a:ea typeface="+mn-ea"/>
                <a:cs typeface="+mn-cs"/>
              </a:rPr>
              <a:t>the network layers. These gates are implemented through the use of additional sets</a:t>
            </a:r>
          </a:p>
          <a:p>
            <a:r>
              <a:rPr lang="en-CA" sz="1200" b="0" i="0" u="none" strike="noStrike" kern="1200" baseline="0" dirty="0" smtClean="0">
                <a:solidFill>
                  <a:schemeClr val="tx1"/>
                </a:solidFill>
                <a:latin typeface="+mn-lt"/>
                <a:ea typeface="+mn-ea"/>
                <a:cs typeface="+mn-cs"/>
              </a:rPr>
              <a:t>of weights that operate sequentially on the context layer.</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32</a:t>
            </a:fld>
            <a:endParaRPr lang="en-CA"/>
          </a:p>
        </p:txBody>
      </p:sp>
    </p:spTree>
    <p:extLst>
      <p:ext uri="{BB962C8B-B14F-4D97-AF65-F5344CB8AC3E}">
        <p14:creationId xmlns:p14="http://schemas.microsoft.com/office/powerpoint/2010/main" val="1379875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9.4.2 Gated Recurrent Units</a:t>
            </a:r>
          </a:p>
          <a:p>
            <a:r>
              <a:rPr lang="en-CA" sz="1200" b="0" i="0" u="none" strike="noStrike" kern="1200" baseline="0" dirty="0" smtClean="0">
                <a:solidFill>
                  <a:schemeClr val="tx1"/>
                </a:solidFill>
                <a:latin typeface="+mn-lt"/>
                <a:ea typeface="+mn-ea"/>
                <a:cs typeface="+mn-cs"/>
              </a:rPr>
              <a:t>While relatively easy to deploy, LSTMs introduce a considerable number of parameters</a:t>
            </a:r>
          </a:p>
          <a:p>
            <a:r>
              <a:rPr lang="en-CA" sz="1200" b="0" i="0" u="none" strike="noStrike" kern="1200" baseline="0" dirty="0" smtClean="0">
                <a:solidFill>
                  <a:schemeClr val="tx1"/>
                </a:solidFill>
                <a:latin typeface="+mn-lt"/>
                <a:ea typeface="+mn-ea"/>
                <a:cs typeface="+mn-cs"/>
              </a:rPr>
              <a:t>to our networks, and hence carry a much larger training burden. Gated Recurrent</a:t>
            </a:r>
          </a:p>
          <a:p>
            <a:r>
              <a:rPr lang="en-CA" sz="1200" b="0" i="0" u="none" strike="noStrike" kern="1200" baseline="0" dirty="0" smtClean="0">
                <a:solidFill>
                  <a:schemeClr val="tx1"/>
                </a:solidFill>
                <a:latin typeface="+mn-lt"/>
                <a:ea typeface="+mn-ea"/>
                <a:cs typeface="+mn-cs"/>
              </a:rPr>
              <a:t>Units (GRUs) try to ease this burden by collapsing the forget and add gates of</a:t>
            </a:r>
          </a:p>
          <a:p>
            <a:r>
              <a:rPr lang="en-CA" sz="1200" b="0" i="0" u="none" strike="noStrike" kern="1200" baseline="0" dirty="0" smtClean="0">
                <a:solidFill>
                  <a:schemeClr val="tx1"/>
                </a:solidFill>
                <a:latin typeface="+mn-lt"/>
                <a:ea typeface="+mn-ea"/>
                <a:cs typeface="+mn-cs"/>
              </a:rPr>
              <a:t>LSTMs into a single update gate with a single set of weights.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 neural units used in LSTMs and GRUs are obviously much more complex than</a:t>
            </a:r>
          </a:p>
          <a:p>
            <a:r>
              <a:rPr lang="en-CA" sz="1200" b="0" i="0" u="none" strike="noStrike" kern="1200" baseline="0" dirty="0" smtClean="0">
                <a:solidFill>
                  <a:schemeClr val="tx1"/>
                </a:solidFill>
                <a:latin typeface="+mn-lt"/>
                <a:ea typeface="+mn-ea"/>
                <a:cs typeface="+mn-cs"/>
              </a:rPr>
              <a:t>basic feed-forward networks. Fortunately, this complexity is largely encapsulated</a:t>
            </a:r>
          </a:p>
          <a:p>
            <a:r>
              <a:rPr lang="en-CA" sz="1200" b="0" i="0" u="none" strike="noStrike" kern="1200" baseline="0" dirty="0" smtClean="0">
                <a:solidFill>
                  <a:schemeClr val="tx1"/>
                </a:solidFill>
                <a:latin typeface="+mn-lt"/>
                <a:ea typeface="+mn-ea"/>
                <a:cs typeface="+mn-cs"/>
              </a:rPr>
              <a:t>within the basic processing units, allowing us to maintain modularity and to easily</a:t>
            </a:r>
          </a:p>
          <a:p>
            <a:r>
              <a:rPr lang="en-CA" sz="1200" b="0" i="0" u="none" strike="noStrike" kern="1200" baseline="0" dirty="0" smtClean="0">
                <a:solidFill>
                  <a:schemeClr val="tx1"/>
                </a:solidFill>
                <a:latin typeface="+mn-lt"/>
                <a:ea typeface="+mn-ea"/>
                <a:cs typeface="+mn-cs"/>
              </a:rPr>
              <a:t>experiment with different architectures. To see this, consider Fig. 9.14 which</a:t>
            </a:r>
          </a:p>
          <a:p>
            <a:r>
              <a:rPr lang="en-CA" sz="1200" b="0" i="0" u="none" strike="noStrike" kern="1200" baseline="0" dirty="0" smtClean="0">
                <a:solidFill>
                  <a:schemeClr val="tx1"/>
                </a:solidFill>
                <a:latin typeface="+mn-lt"/>
                <a:ea typeface="+mn-ea"/>
                <a:cs typeface="+mn-cs"/>
              </a:rPr>
              <a:t>illustrates the inputs/outputs and weights associated with each kind of unit.</a:t>
            </a:r>
          </a:p>
          <a:p>
            <a:r>
              <a:rPr lang="en-CA" sz="1200" b="0" i="0" u="none" strike="noStrike" kern="1200" baseline="0" dirty="0" smtClean="0">
                <a:solidFill>
                  <a:schemeClr val="tx1"/>
                </a:solidFill>
                <a:latin typeface="+mn-lt"/>
                <a:ea typeface="+mn-ea"/>
                <a:cs typeface="+mn-cs"/>
              </a:rPr>
              <a:t>At the far left, (a) is the basic feed-forward unit h = g(</a:t>
            </a:r>
            <a:r>
              <a:rPr lang="en-CA" sz="1200" b="0" i="0" u="none" strike="noStrike" kern="1200" baseline="0" dirty="0" err="1" smtClean="0">
                <a:solidFill>
                  <a:schemeClr val="tx1"/>
                </a:solidFill>
                <a:latin typeface="+mn-lt"/>
                <a:ea typeface="+mn-ea"/>
                <a:cs typeface="+mn-cs"/>
              </a:rPr>
              <a:t>Wx+b</a:t>
            </a:r>
            <a:r>
              <a:rPr lang="en-CA" sz="1200" b="0" i="0" u="none" strike="noStrike" kern="1200" baseline="0" dirty="0" smtClean="0">
                <a:solidFill>
                  <a:schemeClr val="tx1"/>
                </a:solidFill>
                <a:latin typeface="+mn-lt"/>
                <a:ea typeface="+mn-ea"/>
                <a:cs typeface="+mn-cs"/>
              </a:rPr>
              <a:t>). A single set of</a:t>
            </a:r>
          </a:p>
          <a:p>
            <a:r>
              <a:rPr lang="en-CA" sz="1200" b="0" i="0" u="none" strike="noStrike" kern="1200" baseline="0" dirty="0" smtClean="0">
                <a:solidFill>
                  <a:schemeClr val="tx1"/>
                </a:solidFill>
                <a:latin typeface="+mn-lt"/>
                <a:ea typeface="+mn-ea"/>
                <a:cs typeface="+mn-cs"/>
              </a:rPr>
              <a:t>weights and a single activation function determine its output, and when arranged in</a:t>
            </a:r>
          </a:p>
          <a:p>
            <a:r>
              <a:rPr lang="en-CA" sz="1200" b="0" i="0" u="none" strike="noStrike" kern="1200" baseline="0" dirty="0" smtClean="0">
                <a:solidFill>
                  <a:schemeClr val="tx1"/>
                </a:solidFill>
                <a:latin typeface="+mn-lt"/>
                <a:ea typeface="+mn-ea"/>
                <a:cs typeface="+mn-cs"/>
              </a:rPr>
              <a:t>a layer there is no connection between the units in the layer. Next, (b) represents the</a:t>
            </a:r>
          </a:p>
          <a:p>
            <a:r>
              <a:rPr lang="en-CA" sz="1200" b="0" i="0" u="none" strike="noStrike" kern="1200" baseline="0" dirty="0" smtClean="0">
                <a:solidFill>
                  <a:schemeClr val="tx1"/>
                </a:solidFill>
                <a:latin typeface="+mn-lt"/>
                <a:ea typeface="+mn-ea"/>
                <a:cs typeface="+mn-cs"/>
              </a:rPr>
              <a:t>unit in an SRN. Now there are two inputs and additional set of weights to go with it.</a:t>
            </a:r>
          </a:p>
          <a:p>
            <a:r>
              <a:rPr lang="en-CA" sz="1200" b="0" i="0" u="none" strike="noStrike" kern="1200" baseline="0" dirty="0" smtClean="0">
                <a:solidFill>
                  <a:schemeClr val="tx1"/>
                </a:solidFill>
                <a:latin typeface="+mn-lt"/>
                <a:ea typeface="+mn-ea"/>
                <a:cs typeface="+mn-cs"/>
              </a:rPr>
              <a:t>However, there is still a single activation function and output. When arranged as a</a:t>
            </a:r>
          </a:p>
          <a:p>
            <a:r>
              <a:rPr lang="en-CA" sz="1200" b="0" i="0" u="none" strike="noStrike" kern="1200" baseline="0" dirty="0" smtClean="0">
                <a:solidFill>
                  <a:schemeClr val="tx1"/>
                </a:solidFill>
                <a:latin typeface="+mn-lt"/>
                <a:ea typeface="+mn-ea"/>
                <a:cs typeface="+mn-cs"/>
              </a:rPr>
              <a:t>layer the hidden layer from each unit feeds in as an input to the next.</a:t>
            </a:r>
          </a:p>
          <a:p>
            <a:r>
              <a:rPr lang="en-CA" sz="1200" b="0" i="0" u="none" strike="noStrike" kern="1200" baseline="0" dirty="0" smtClean="0">
                <a:solidFill>
                  <a:schemeClr val="tx1"/>
                </a:solidFill>
                <a:latin typeface="+mn-lt"/>
                <a:ea typeface="+mn-ea"/>
                <a:cs typeface="+mn-cs"/>
              </a:rPr>
              <a:t>Fortunately, the increased complexity of the LSTM and GRU units is encapsulated</a:t>
            </a:r>
          </a:p>
          <a:p>
            <a:r>
              <a:rPr lang="en-CA" sz="1200" b="0" i="0" u="none" strike="noStrike" kern="1200" baseline="0" dirty="0" smtClean="0">
                <a:solidFill>
                  <a:schemeClr val="tx1"/>
                </a:solidFill>
                <a:latin typeface="+mn-lt"/>
                <a:ea typeface="+mn-ea"/>
                <a:cs typeface="+mn-cs"/>
              </a:rPr>
              <a:t>within the units themselves. The only additional external complexity over the</a:t>
            </a:r>
          </a:p>
          <a:p>
            <a:r>
              <a:rPr lang="en-CA" sz="1200" b="0" i="0" u="none" strike="noStrike" kern="1200" baseline="0" dirty="0" smtClean="0">
                <a:solidFill>
                  <a:schemeClr val="tx1"/>
                </a:solidFill>
                <a:latin typeface="+mn-lt"/>
                <a:ea typeface="+mn-ea"/>
                <a:cs typeface="+mn-cs"/>
              </a:rPr>
              <a:t>basic recurrent unit (b) is the presence of the additional context vector input and output.</a:t>
            </a:r>
          </a:p>
          <a:p>
            <a:r>
              <a:rPr lang="en-CA" sz="1200" b="0" i="0" u="none" strike="noStrike" kern="1200" baseline="0" dirty="0" smtClean="0">
                <a:solidFill>
                  <a:schemeClr val="tx1"/>
                </a:solidFill>
                <a:latin typeface="+mn-lt"/>
                <a:ea typeface="+mn-ea"/>
                <a:cs typeface="+mn-cs"/>
              </a:rPr>
              <a:t>This modularity is key to the power and widespread applicability of LSTM and</a:t>
            </a:r>
          </a:p>
          <a:p>
            <a:r>
              <a:rPr lang="en-CA" sz="1200" b="0" i="0" u="none" strike="noStrike" kern="1200" baseline="0" dirty="0" smtClean="0">
                <a:solidFill>
                  <a:schemeClr val="tx1"/>
                </a:solidFill>
                <a:latin typeface="+mn-lt"/>
                <a:ea typeface="+mn-ea"/>
                <a:cs typeface="+mn-cs"/>
              </a:rPr>
              <a:t>GRU units. Specifically, LSTM and GRU units can be substituted into any of the</a:t>
            </a:r>
          </a:p>
          <a:p>
            <a:r>
              <a:rPr lang="en-CA" sz="1200" b="0" i="0" u="none" strike="noStrike" kern="1200" baseline="0" dirty="0" smtClean="0">
                <a:solidFill>
                  <a:schemeClr val="tx1"/>
                </a:solidFill>
                <a:latin typeface="+mn-lt"/>
                <a:ea typeface="+mn-ea"/>
                <a:cs typeface="+mn-cs"/>
              </a:rPr>
              <a:t>network architectures described in Section 9.3. And, as with SRNs, multi-layered</a:t>
            </a:r>
          </a:p>
          <a:p>
            <a:r>
              <a:rPr lang="en-CA" sz="1200" b="0" i="0" u="none" strike="noStrike" kern="1200" baseline="0" dirty="0" smtClean="0">
                <a:solidFill>
                  <a:schemeClr val="tx1"/>
                </a:solidFill>
                <a:latin typeface="+mn-lt"/>
                <a:ea typeface="+mn-ea"/>
                <a:cs typeface="+mn-cs"/>
              </a:rPr>
              <a:t>networks making use of gated units can be unrolled into deep feed-forward networks</a:t>
            </a:r>
          </a:p>
          <a:p>
            <a:r>
              <a:rPr lang="en-CA" sz="1200" b="0" i="0" u="none" strike="noStrike" kern="1200" baseline="0" dirty="0" smtClean="0">
                <a:solidFill>
                  <a:schemeClr val="tx1"/>
                </a:solidFill>
                <a:latin typeface="+mn-lt"/>
                <a:ea typeface="+mn-ea"/>
                <a:cs typeface="+mn-cs"/>
              </a:rPr>
              <a:t>and trained in the usual fashion with backpropagation.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33</a:t>
            </a:fld>
            <a:endParaRPr lang="en-CA"/>
          </a:p>
        </p:txBody>
      </p:sp>
    </p:spTree>
    <p:extLst>
      <p:ext uri="{BB962C8B-B14F-4D97-AF65-F5344CB8AC3E}">
        <p14:creationId xmlns:p14="http://schemas.microsoft.com/office/powerpoint/2010/main" val="563626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On top of that, the LSTM architecture described in the next section has many small variants, which are all referred to under the common name LSTM. Some</a:t>
            </a:r>
          </a:p>
          <a:p>
            <a:r>
              <a:rPr lang="en-CA" sz="1200" b="0" i="0" u="none" strike="noStrike" kern="1200" baseline="0" dirty="0" smtClean="0">
                <a:solidFill>
                  <a:schemeClr val="tx1"/>
                </a:solidFill>
                <a:latin typeface="+mn-lt"/>
                <a:ea typeface="+mn-ea"/>
                <a:cs typeface="+mn-cs"/>
              </a:rPr>
              <a:t>of these choices are made explicit in the papers, other require careful reading, and others still are</a:t>
            </a:r>
          </a:p>
          <a:p>
            <a:r>
              <a:rPr lang="en-CA" sz="1200" b="0" i="0" u="none" strike="noStrike" kern="1200" baseline="0" dirty="0" smtClean="0">
                <a:solidFill>
                  <a:schemeClr val="tx1"/>
                </a:solidFill>
                <a:latin typeface="+mn-lt"/>
                <a:ea typeface="+mn-ea"/>
                <a:cs typeface="+mn-cs"/>
              </a:rPr>
              <a:t>not even mentioned, or are hidden behind ambiguous figures or phrasing.</a:t>
            </a:r>
          </a:p>
          <a:p>
            <a:r>
              <a:rPr lang="en-CA" sz="1200" b="0" i="0" u="none" strike="noStrike" kern="1200" baseline="0" dirty="0" smtClean="0">
                <a:solidFill>
                  <a:schemeClr val="tx1"/>
                </a:solidFill>
                <a:latin typeface="+mn-lt"/>
                <a:ea typeface="+mn-ea"/>
                <a:cs typeface="+mn-cs"/>
              </a:rPr>
              <a:t>As a reader, be aware of these issues when reading and interpret model descriptions. As a</a:t>
            </a:r>
          </a:p>
          <a:p>
            <a:r>
              <a:rPr lang="en-CA" sz="1200" b="0" i="0" u="none" strike="noStrike" kern="1200" baseline="0" dirty="0" smtClean="0">
                <a:solidFill>
                  <a:schemeClr val="tx1"/>
                </a:solidFill>
                <a:latin typeface="+mn-lt"/>
                <a:ea typeface="+mn-ea"/>
                <a:cs typeface="+mn-cs"/>
              </a:rPr>
              <a:t>writer, be aware of these issues as well: either fully specify your model in mathematical notation,</a:t>
            </a:r>
          </a:p>
          <a:p>
            <a:r>
              <a:rPr lang="en-CA" sz="1200" b="0" i="0" u="none" strike="noStrike" kern="1200" baseline="0" dirty="0" smtClean="0">
                <a:solidFill>
                  <a:schemeClr val="tx1"/>
                </a:solidFill>
                <a:latin typeface="+mn-lt"/>
                <a:ea typeface="+mn-ea"/>
                <a:cs typeface="+mn-cs"/>
              </a:rPr>
              <a:t>or refer to a different source in which the model is fully specified, if such a source is available.</a:t>
            </a:r>
          </a:p>
          <a:p>
            <a:r>
              <a:rPr lang="en-CA" sz="1200" b="0" i="0" u="none" strike="noStrike" kern="1200" baseline="0" dirty="0" smtClean="0">
                <a:solidFill>
                  <a:schemeClr val="tx1"/>
                </a:solidFill>
                <a:latin typeface="+mn-lt"/>
                <a:ea typeface="+mn-ea"/>
                <a:cs typeface="+mn-cs"/>
              </a:rPr>
              <a:t>If using the default implementation from a software package without knowing the details, be</a:t>
            </a:r>
          </a:p>
          <a:p>
            <a:r>
              <a:rPr lang="en-CA" sz="1200" b="0" i="0" u="none" strike="noStrike" kern="1200" baseline="0" dirty="0" smtClean="0">
                <a:solidFill>
                  <a:schemeClr val="tx1"/>
                </a:solidFill>
                <a:latin typeface="+mn-lt"/>
                <a:ea typeface="+mn-ea"/>
                <a:cs typeface="+mn-cs"/>
              </a:rPr>
              <a:t>explicit of that fact and specify the software package you use. In any case, don’t rely solely on</a:t>
            </a:r>
          </a:p>
          <a:p>
            <a:r>
              <a:rPr lang="en-CA" sz="1200" b="0" i="0" u="none" strike="noStrike" kern="1200" baseline="0" dirty="0" smtClean="0">
                <a:solidFill>
                  <a:schemeClr val="tx1"/>
                </a:solidFill>
                <a:latin typeface="+mn-lt"/>
                <a:ea typeface="+mn-ea"/>
                <a:cs typeface="+mn-cs"/>
              </a:rPr>
              <a:t>figures or natural language text when describing your model, as these are often ambiguous.</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34</a:t>
            </a:fld>
            <a:endParaRPr lang="en-CA"/>
          </a:p>
        </p:txBody>
      </p:sp>
    </p:spTree>
    <p:extLst>
      <p:ext uri="{BB962C8B-B14F-4D97-AF65-F5344CB8AC3E}">
        <p14:creationId xmlns:p14="http://schemas.microsoft.com/office/powerpoint/2010/main" val="4198321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35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877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Difficult to learn systematic patterns  (see example) ??</a:t>
            </a:r>
          </a:p>
          <a:p>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4</a:t>
            </a:fld>
            <a:endParaRPr lang="en-CA"/>
          </a:p>
        </p:txBody>
      </p:sp>
    </p:spTree>
    <p:extLst>
      <p:ext uri="{BB962C8B-B14F-4D97-AF65-F5344CB8AC3E}">
        <p14:creationId xmlns:p14="http://schemas.microsoft.com/office/powerpoint/2010/main" val="20551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smtClean="0">
                <a:solidFill>
                  <a:schemeClr val="tx1"/>
                </a:solidFill>
                <a:latin typeface="Times New Roman" pitchFamily="18" charset="0"/>
                <a:ea typeface="+mn-ea"/>
                <a:cs typeface="+mn-cs"/>
              </a:rPr>
              <a:t>timestep</a:t>
            </a:r>
            <a:r>
              <a:rPr lang="en-CA" sz="1200" b="0" i="0" u="none" strike="noStrike" kern="1200" baseline="0" dirty="0" smtClean="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and concatenates</a:t>
            </a:r>
          </a:p>
          <a:p>
            <a:r>
              <a:rPr lang="en-CA" sz="1200" b="0" i="0" u="none" strike="noStrike" kern="1200" baseline="0" dirty="0" smtClean="0">
                <a:solidFill>
                  <a:schemeClr val="tx1"/>
                </a:solidFill>
                <a:latin typeface="Times New Roman" pitchFamily="18" charset="0"/>
                <a:ea typeface="+mn-ea"/>
                <a:cs typeface="+mn-cs"/>
              </a:rPr>
              <a:t>the 3 </a:t>
            </a:r>
            <a:r>
              <a:rPr lang="en-CA" sz="1200" b="0" i="0" u="none" strike="noStrike" kern="1200" baseline="0" dirty="0" err="1" smtClean="0">
                <a:solidFill>
                  <a:schemeClr val="tx1"/>
                </a:solidFill>
                <a:latin typeface="Times New Roman" pitchFamily="18" charset="0"/>
                <a:ea typeface="+mn-ea"/>
                <a:cs typeface="+mn-cs"/>
              </a:rPr>
              <a:t>embeddings</a:t>
            </a:r>
            <a:r>
              <a:rPr lang="en-CA" sz="1200" b="0" i="0" u="none" strike="noStrike" kern="1200" baseline="0" dirty="0" smtClean="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smtClean="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smtClean="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smtClean="0">
                <a:solidFill>
                  <a:schemeClr val="tx1"/>
                </a:solidFill>
                <a:latin typeface="Times New Roman" pitchFamily="18" charset="0"/>
                <a:ea typeface="+mn-ea"/>
                <a:cs typeface="+mn-cs"/>
              </a:rPr>
              <a:t>pictures). Finally, a </a:t>
            </a:r>
            <a:r>
              <a:rPr lang="en-CA" sz="1200" b="0" i="0" u="none" strike="noStrike" kern="1200" baseline="0" dirty="0" err="1" smtClean="0">
                <a:solidFill>
                  <a:schemeClr val="tx1"/>
                </a:solidFill>
                <a:latin typeface="Times New Roman" pitchFamily="18" charset="0"/>
                <a:ea typeface="+mn-ea"/>
                <a:cs typeface="+mn-cs"/>
              </a:rPr>
              <a:t>softmax</a:t>
            </a:r>
            <a:r>
              <a:rPr lang="en-CA" sz="1200" b="0" i="0" u="none" strike="noStrike" kern="1200" baseline="0" dirty="0" smtClean="0">
                <a:solidFill>
                  <a:schemeClr val="tx1"/>
                </a:solidFill>
                <a:latin typeface="Times New Roman" pitchFamily="18" charset="0"/>
                <a:ea typeface="+mn-ea"/>
                <a:cs typeface="+mn-cs"/>
              </a:rPr>
              <a:t> output layer predicts at each node </a:t>
            </a:r>
            <a:r>
              <a:rPr lang="en-CA" sz="1200" b="0" i="0" u="none" strike="noStrike" kern="1200" baseline="0" dirty="0" err="1" smtClean="0">
                <a:solidFill>
                  <a:schemeClr val="tx1"/>
                </a:solidFill>
                <a:latin typeface="Times New Roman" pitchFamily="18" charset="0"/>
                <a:ea typeface="+mn-ea"/>
                <a:cs typeface="+mn-cs"/>
              </a:rPr>
              <a:t>i</a:t>
            </a:r>
            <a:r>
              <a:rPr lang="en-CA" sz="1200" b="0" i="0" u="none" strike="noStrike" kern="1200" baseline="0" dirty="0" smtClean="0">
                <a:solidFill>
                  <a:schemeClr val="tx1"/>
                </a:solidFill>
                <a:latin typeface="Times New Roman" pitchFamily="18" charset="0"/>
                <a:ea typeface="+mn-ea"/>
                <a:cs typeface="+mn-cs"/>
              </a:rPr>
              <a:t> the probability that the next word </a:t>
            </a:r>
            <a:r>
              <a:rPr lang="en-CA" sz="1200" b="0" i="0" u="none" strike="noStrike" kern="1200" baseline="0" dirty="0" err="1" smtClean="0">
                <a:solidFill>
                  <a:schemeClr val="tx1"/>
                </a:solidFill>
                <a:latin typeface="Times New Roman" pitchFamily="18" charset="0"/>
                <a:ea typeface="+mn-ea"/>
                <a:cs typeface="+mn-cs"/>
              </a:rPr>
              <a:t>wt</a:t>
            </a:r>
            <a:r>
              <a:rPr lang="en-CA" sz="1200" b="0" i="0" u="none" strike="noStrike" kern="1200" baseline="0" dirty="0" smtClean="0">
                <a:solidFill>
                  <a:schemeClr val="tx1"/>
                </a:solidFill>
                <a:latin typeface="Times New Roman" pitchFamily="18" charset="0"/>
                <a:ea typeface="+mn-ea"/>
                <a:cs typeface="+mn-cs"/>
              </a:rPr>
              <a:t> will be</a:t>
            </a:r>
          </a:p>
          <a:p>
            <a:r>
              <a:rPr lang="en-CA" sz="1200" b="0" i="0" u="none" strike="noStrike" kern="1200" baseline="0" dirty="0" smtClean="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smtClean="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a:t>
            </a:fld>
            <a:endParaRPr lang="en-US"/>
          </a:p>
        </p:txBody>
      </p:sp>
    </p:spTree>
    <p:extLst>
      <p:ext uri="{BB962C8B-B14F-4D97-AF65-F5344CB8AC3E}">
        <p14:creationId xmlns:p14="http://schemas.microsoft.com/office/powerpoint/2010/main" val="353004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smtClean="0"/>
          </a:p>
          <a:p>
            <a:r>
              <a:rPr lang="en-CA" dirty="0" smtClean="0"/>
              <a:t>CRF  will discuss in some of the readings - there are packages if you need it in your project</a:t>
            </a:r>
          </a:p>
          <a:p>
            <a:r>
              <a:rPr lang="en-CA" dirty="0" smtClean="0"/>
              <a:t>RNN will discuss in some of the reading – good topic for</a:t>
            </a:r>
            <a:r>
              <a:rPr lang="en-CA" baseline="0" dirty="0" smtClean="0"/>
              <a:t> project (at least one student will use this formalism)</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6</a:t>
            </a:fld>
            <a:endParaRPr lang="en-US"/>
          </a:p>
        </p:txBody>
      </p:sp>
    </p:spTree>
    <p:extLst>
      <p:ext uri="{BB962C8B-B14F-4D97-AF65-F5344CB8AC3E}">
        <p14:creationId xmlns:p14="http://schemas.microsoft.com/office/powerpoint/2010/main" val="120447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Simple recurrent neural network after Elman (Elman, 1990). The hidden layer</a:t>
            </a:r>
          </a:p>
          <a:p>
            <a:r>
              <a:rPr lang="en-CA" sz="1200" b="0" i="0" u="none" strike="noStrike" kern="1200" baseline="0" dirty="0" smtClean="0">
                <a:solidFill>
                  <a:schemeClr val="tx1"/>
                </a:solidFill>
                <a:latin typeface="+mn-lt"/>
                <a:ea typeface="+mn-ea"/>
                <a:cs typeface="+mn-cs"/>
              </a:rPr>
              <a:t>includes a recurrent connection as part of its input. That is, the activation value of the hidden</a:t>
            </a:r>
          </a:p>
          <a:p>
            <a:r>
              <a:rPr lang="en-CA" sz="1200" b="0" i="0" u="none" strike="noStrike" kern="1200" baseline="0" dirty="0" smtClean="0">
                <a:solidFill>
                  <a:schemeClr val="tx1"/>
                </a:solidFill>
                <a:latin typeface="+mn-lt"/>
                <a:ea typeface="+mn-ea"/>
                <a:cs typeface="+mn-cs"/>
              </a:rPr>
              <a:t>layer depends on the current input as well as the activation value of the hidden layer from the</a:t>
            </a:r>
          </a:p>
          <a:p>
            <a:r>
              <a:rPr lang="en-CA" sz="1200" b="0" i="0" u="none" strike="noStrike" kern="1200" baseline="0" dirty="0" smtClean="0">
                <a:solidFill>
                  <a:schemeClr val="tx1"/>
                </a:solidFill>
                <a:latin typeface="+mn-lt"/>
                <a:ea typeface="+mn-ea"/>
                <a:cs typeface="+mn-cs"/>
              </a:rPr>
              <a:t>previous </a:t>
            </a:r>
            <a:r>
              <a:rPr lang="en-CA" sz="1200" b="0" i="0" u="none" strike="noStrike" kern="1200" baseline="0" dirty="0" err="1" smtClean="0">
                <a:solidFill>
                  <a:schemeClr val="tx1"/>
                </a:solidFill>
                <a:latin typeface="+mn-lt"/>
                <a:ea typeface="+mn-ea"/>
                <a:cs typeface="+mn-cs"/>
              </a:rPr>
              <a:t>timestep</a:t>
            </a:r>
            <a:r>
              <a:rPr lang="en-CA" sz="1200" b="0" i="0" u="none" strike="noStrike" kern="1200" baseline="0" dirty="0" smtClean="0">
                <a:solidFill>
                  <a:schemeClr val="tx1"/>
                </a:solidFill>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7</a:t>
            </a:fld>
            <a:endParaRPr lang="en-CA"/>
          </a:p>
        </p:txBody>
      </p:sp>
    </p:spTree>
    <p:extLst>
      <p:ext uri="{BB962C8B-B14F-4D97-AF65-F5344CB8AC3E}">
        <p14:creationId xmlns:p14="http://schemas.microsoft.com/office/powerpoint/2010/main" val="332571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Simple recurrent neural network illustrated as a feed-forward network</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8</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figures such as this, the</a:t>
            </a:r>
          </a:p>
          <a:p>
            <a:r>
              <a:rPr lang="en-CA" sz="1200" b="0" i="0" u="none" strike="noStrike" kern="1200" baseline="0" dirty="0" smtClean="0">
                <a:solidFill>
                  <a:schemeClr val="tx1"/>
                </a:solidFill>
                <a:latin typeface="+mn-lt"/>
                <a:ea typeface="+mn-ea"/>
                <a:cs typeface="+mn-cs"/>
              </a:rPr>
              <a:t>various layers of units are copied for each time step to illustrate that they will have</a:t>
            </a:r>
          </a:p>
          <a:p>
            <a:r>
              <a:rPr lang="en-CA" sz="1200" b="0" i="0" u="none" strike="noStrike" kern="1200" baseline="0" dirty="0" smtClean="0">
                <a:solidFill>
                  <a:schemeClr val="tx1"/>
                </a:solidFill>
                <a:latin typeface="+mn-lt"/>
                <a:ea typeface="+mn-ea"/>
                <a:cs typeface="+mn-cs"/>
              </a:rPr>
              <a:t>differing values over time. However the weights themselves are shared across the</a:t>
            </a:r>
          </a:p>
          <a:p>
            <a:r>
              <a:rPr lang="en-CA" sz="1200" b="0" i="0" u="none" strike="noStrike" kern="1200" baseline="0" dirty="0" smtClean="0">
                <a:solidFill>
                  <a:schemeClr val="tx1"/>
                </a:solidFill>
                <a:latin typeface="+mn-lt"/>
                <a:ea typeface="+mn-ea"/>
                <a:cs typeface="+mn-cs"/>
              </a:rPr>
              <a:t>various </a:t>
            </a:r>
            <a:r>
              <a:rPr lang="en-CA" sz="1200" b="0" i="0" u="none" strike="noStrike" kern="1200" baseline="0" dirty="0" err="1" smtClean="0">
                <a:solidFill>
                  <a:schemeClr val="tx1"/>
                </a:solidFill>
                <a:latin typeface="+mn-lt"/>
                <a:ea typeface="+mn-ea"/>
                <a:cs typeface="+mn-cs"/>
              </a:rPr>
              <a:t>timesteps</a:t>
            </a:r>
            <a:r>
              <a:rPr lang="en-CA" sz="1200" b="0" i="0" u="none" strike="noStrike" kern="1200" baseline="0" dirty="0" smtClean="0">
                <a:solidFill>
                  <a:schemeClr val="tx1"/>
                </a:solidFill>
                <a:latin typeface="+mn-lt"/>
                <a:ea typeface="+mn-ea"/>
                <a:cs typeface="+mn-cs"/>
              </a:rPr>
              <a:t>. Finally, the fact that the computation at time t requires the value</a:t>
            </a:r>
          </a:p>
          <a:p>
            <a:r>
              <a:rPr lang="en-CA" sz="1200" b="0" i="0" u="none" strike="noStrike" kern="1200" baseline="0" dirty="0" smtClean="0">
                <a:solidFill>
                  <a:schemeClr val="tx1"/>
                </a:solidFill>
                <a:latin typeface="+mn-lt"/>
                <a:ea typeface="+mn-ea"/>
                <a:cs typeface="+mn-cs"/>
              </a:rPr>
              <a:t>of the hidden layer from time t-1 mandates an incremental inference algorithm that</a:t>
            </a:r>
          </a:p>
          <a:p>
            <a:r>
              <a:rPr lang="en-CA" sz="1200" b="0" i="0" u="none" strike="noStrike" kern="1200" baseline="0" dirty="0" smtClean="0">
                <a:solidFill>
                  <a:schemeClr val="tx1"/>
                </a:solidFill>
                <a:latin typeface="+mn-lt"/>
                <a:ea typeface="+mn-ea"/>
                <a:cs typeface="+mn-cs"/>
              </a:rPr>
              <a:t>proceeds from the start of the sequence to the end as shown in Fig. 9.5.</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9</a:t>
            </a:fld>
            <a:endParaRPr lang="en-CA"/>
          </a:p>
        </p:txBody>
      </p:sp>
    </p:spTree>
    <p:extLst>
      <p:ext uri="{BB962C8B-B14F-4D97-AF65-F5344CB8AC3E}">
        <p14:creationId xmlns:p14="http://schemas.microsoft.com/office/powerpoint/2010/main" val="183677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Perform forward inference, computing </a:t>
            </a:r>
            <a:r>
              <a:rPr lang="en-CA" dirty="0" err="1" smtClean="0"/>
              <a:t>h</a:t>
            </a:r>
            <a:r>
              <a:rPr lang="en-CA" baseline="-25000" dirty="0" err="1" smtClean="0"/>
              <a:t>t</a:t>
            </a:r>
            <a:r>
              <a:rPr lang="en-CA" dirty="0" smtClean="0"/>
              <a:t> , </a:t>
            </a:r>
            <a:r>
              <a:rPr lang="en-CA" dirty="0" err="1" smtClean="0"/>
              <a:t>y</a:t>
            </a:r>
            <a:r>
              <a:rPr lang="en-CA" baseline="-25000" dirty="0" err="1" smtClean="0"/>
              <a:t>t</a:t>
            </a:r>
            <a:r>
              <a:rPr lang="en-CA" dirty="0" smtClean="0"/>
              <a:t> , and loss at each step in time, saving the value of the hidden layer at </a:t>
            </a:r>
            <a:r>
              <a:rPr lang="en-CA" dirty="0" err="1" smtClean="0"/>
              <a:t>eachstep</a:t>
            </a:r>
            <a:r>
              <a:rPr lang="en-CA" dirty="0" smtClean="0"/>
              <a:t> for use at the next time step.</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Figure 9.6 The backpropagation of errors in an SRN. The </a:t>
            </a:r>
            <a:r>
              <a:rPr lang="en-CA" sz="1200" b="0" i="0" u="none" strike="noStrike" kern="1200" baseline="0" dirty="0" err="1" smtClean="0">
                <a:solidFill>
                  <a:schemeClr val="tx1"/>
                </a:solidFill>
                <a:latin typeface="+mn-lt"/>
                <a:ea typeface="+mn-ea"/>
                <a:cs typeface="+mn-cs"/>
              </a:rPr>
              <a:t>ti</a:t>
            </a:r>
            <a:r>
              <a:rPr lang="en-CA" sz="1200" b="0" i="0" u="none" strike="noStrike" kern="1200" baseline="0" dirty="0" smtClean="0">
                <a:solidFill>
                  <a:schemeClr val="tx1"/>
                </a:solidFill>
                <a:latin typeface="+mn-lt"/>
                <a:ea typeface="+mn-ea"/>
                <a:cs typeface="+mn-cs"/>
              </a:rPr>
              <a:t> vectors represent the targets for each element</a:t>
            </a:r>
          </a:p>
          <a:p>
            <a:r>
              <a:rPr lang="en-CA" sz="1200" b="0" i="0" u="none" strike="noStrike" kern="1200" baseline="0" dirty="0" smtClean="0">
                <a:solidFill>
                  <a:schemeClr val="tx1"/>
                </a:solidFill>
                <a:latin typeface="+mn-lt"/>
                <a:ea typeface="+mn-ea"/>
                <a:cs typeface="+mn-cs"/>
              </a:rPr>
              <a:t>of the sequence from the training data. The red arrows illustrate the flow of </a:t>
            </a:r>
            <a:r>
              <a:rPr lang="en-CA" sz="1200" b="0" i="0" u="none" strike="noStrike" kern="1200" baseline="0" dirty="0" err="1" smtClean="0">
                <a:solidFill>
                  <a:schemeClr val="tx1"/>
                </a:solidFill>
                <a:latin typeface="+mn-lt"/>
                <a:ea typeface="+mn-ea"/>
                <a:cs typeface="+mn-cs"/>
              </a:rPr>
              <a:t>backpropagated</a:t>
            </a:r>
            <a:r>
              <a:rPr lang="en-CA" sz="1200" b="0" i="0" u="none" strike="noStrike" kern="1200" baseline="0" dirty="0" smtClean="0">
                <a:solidFill>
                  <a:schemeClr val="tx1"/>
                </a:solidFill>
                <a:latin typeface="+mn-lt"/>
                <a:ea typeface="+mn-ea"/>
                <a:cs typeface="+mn-cs"/>
              </a:rPr>
              <a:t> errors required to</a:t>
            </a:r>
          </a:p>
          <a:p>
            <a:r>
              <a:rPr lang="en-CA" sz="1200" b="0" i="0" u="none" strike="noStrike" kern="1200" baseline="0" dirty="0" smtClean="0">
                <a:solidFill>
                  <a:schemeClr val="tx1"/>
                </a:solidFill>
                <a:latin typeface="+mn-lt"/>
                <a:ea typeface="+mn-ea"/>
                <a:cs typeface="+mn-cs"/>
              </a:rPr>
              <a:t>calculate the updates for U, V and W at time 2. The two incoming arrows converging on h2 signal that these</a:t>
            </a:r>
          </a:p>
          <a:p>
            <a:r>
              <a:rPr lang="en-CA" sz="1200" b="0" i="0" u="none" strike="noStrike" kern="1200" baseline="0" dirty="0" smtClean="0">
                <a:solidFill>
                  <a:schemeClr val="tx1"/>
                </a:solidFill>
                <a:latin typeface="+mn-lt"/>
                <a:ea typeface="+mn-ea"/>
                <a:cs typeface="+mn-cs"/>
              </a:rPr>
              <a:t>errors need to be summed.</a:t>
            </a: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Unfortunately, computing the gradients and updating weights for each item of a</a:t>
            </a:r>
          </a:p>
          <a:p>
            <a:r>
              <a:rPr lang="en-CA" sz="1200" b="0" i="0" u="none" strike="noStrike" kern="1200" baseline="0" dirty="0" smtClean="0">
                <a:solidFill>
                  <a:schemeClr val="tx1"/>
                </a:solidFill>
                <a:latin typeface="+mn-lt"/>
                <a:ea typeface="+mn-ea"/>
                <a:cs typeface="+mn-cs"/>
              </a:rPr>
              <a:t>sequence individually would be extremely time-consuming. Instead, much as we did</a:t>
            </a:r>
          </a:p>
          <a:p>
            <a:r>
              <a:rPr lang="en-CA" sz="1200" b="0" i="0" u="none" strike="noStrike" kern="1200" baseline="0" dirty="0" smtClean="0">
                <a:solidFill>
                  <a:schemeClr val="tx1"/>
                </a:solidFill>
                <a:latin typeface="+mn-lt"/>
                <a:ea typeface="+mn-ea"/>
                <a:cs typeface="+mn-cs"/>
              </a:rPr>
              <a:t>with mini-batch training in Chapter 7, we will accumulate gradients for the weights</a:t>
            </a:r>
          </a:p>
          <a:p>
            <a:r>
              <a:rPr lang="en-CA" sz="1200" b="0" i="0" u="none" strike="noStrike" kern="1200" baseline="0" dirty="0" smtClean="0">
                <a:solidFill>
                  <a:schemeClr val="tx1"/>
                </a:solidFill>
                <a:latin typeface="+mn-lt"/>
                <a:ea typeface="+mn-ea"/>
                <a:cs typeface="+mn-cs"/>
              </a:rPr>
              <a:t>incrementally over the sequence, and then use those accumulated gradients in performing</a:t>
            </a:r>
          </a:p>
          <a:p>
            <a:r>
              <a:rPr lang="en-CA" sz="1200" b="0" i="0" u="none" strike="noStrike" kern="1200" baseline="0" dirty="0" smtClean="0">
                <a:solidFill>
                  <a:schemeClr val="tx1"/>
                </a:solidFill>
                <a:latin typeface="+mn-lt"/>
                <a:ea typeface="+mn-ea"/>
                <a:cs typeface="+mn-cs"/>
              </a:rPr>
              <a:t>weight updates</a:t>
            </a:r>
            <a:r>
              <a:rPr lang="en-CA" sz="1200" b="0" i="0" u="none" strike="noStrike" kern="1200" baseline="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rgbClr val="FF0000"/>
                </a:solidFill>
              </a:rPr>
              <a:t>Isn’t this actually the only sound way of doing it, because you just want a </a:t>
            </a:r>
            <a:r>
              <a:rPr lang="en-CA" sz="1400" b="1" u="sng" dirty="0" smtClean="0">
                <a:solidFill>
                  <a:srgbClr val="FF0000"/>
                </a:solidFill>
              </a:rPr>
              <a:t>single update </a:t>
            </a:r>
            <a:r>
              <a:rPr lang="en-CA" sz="1400" dirty="0" smtClean="0">
                <a:solidFill>
                  <a:srgbClr val="FF0000"/>
                </a:solidFill>
              </a:rPr>
              <a:t>for the U W V </a:t>
            </a:r>
            <a:r>
              <a:rPr lang="en-CA" sz="1400" b="1" u="sng" dirty="0" smtClean="0">
                <a:solidFill>
                  <a:srgbClr val="FF0000"/>
                </a:solidFill>
              </a:rPr>
              <a:t>shared</a:t>
            </a:r>
            <a:r>
              <a:rPr lang="en-CA" sz="1400" dirty="0" smtClean="0">
                <a:solidFill>
                  <a:srgbClr val="FF0000"/>
                </a:solidFill>
              </a:rPr>
              <a:t> parameters !</a:t>
            </a:r>
          </a:p>
          <a:p>
            <a:endParaRPr lang="en-CA" sz="14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9.1.3 Unrolled Networks</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10</a:t>
            </a:fld>
            <a:endParaRPr lang="en-CA"/>
          </a:p>
        </p:txBody>
      </p:sp>
    </p:spTree>
    <p:extLst>
      <p:ext uri="{BB962C8B-B14F-4D97-AF65-F5344CB8AC3E}">
        <p14:creationId xmlns:p14="http://schemas.microsoft.com/office/powerpoint/2010/main" val="48397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2019-01-27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62390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2019-01-27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91385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2019-01-27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28536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47DD5D5-690B-4914-A8D9-83989D393043}" type="datetime1">
              <a:rPr lang="en-US" smtClean="0"/>
              <a:t>1/27/2019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extLst>
      <p:ext uri="{BB962C8B-B14F-4D97-AF65-F5344CB8AC3E}">
        <p14:creationId xmlns:p14="http://schemas.microsoft.com/office/powerpoint/2010/main" val="41849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B33B135-DFF0-4410-9306-8D13184A7D2D}" type="datetimeFigureOut">
              <a:rPr lang="en-CA" smtClean="0"/>
              <a:t>2019-01-27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97473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33B135-DFF0-4410-9306-8D13184A7D2D}" type="datetimeFigureOut">
              <a:rPr lang="en-CA" smtClean="0"/>
              <a:t>2019-01-27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36521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B33B135-DFF0-4410-9306-8D13184A7D2D}" type="datetimeFigureOut">
              <a:rPr lang="en-CA" smtClean="0"/>
              <a:t>2019-01-27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84800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B33B135-DFF0-4410-9306-8D13184A7D2D}" type="datetimeFigureOut">
              <a:rPr lang="en-CA" smtClean="0"/>
              <a:t>2019-01-27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04307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B33B135-DFF0-4410-9306-8D13184A7D2D}" type="datetimeFigureOut">
              <a:rPr lang="en-CA" smtClean="0"/>
              <a:t>2019-01-27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861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B135-DFF0-4410-9306-8D13184A7D2D}" type="datetimeFigureOut">
              <a:rPr lang="en-CA" smtClean="0"/>
              <a:t>2019-01-27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4151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33B135-DFF0-4410-9306-8D13184A7D2D}" type="datetimeFigureOut">
              <a:rPr lang="en-CA" smtClean="0"/>
              <a:t>2019-01-27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14334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33B135-DFF0-4410-9306-8D13184A7D2D}" type="datetimeFigureOut">
              <a:rPr lang="en-CA" smtClean="0"/>
              <a:t>2019-01-27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C00E6E-F1FD-4FDD-9BDB-7CE03D2CECB9}" type="slidenum">
              <a:rPr lang="en-CA" smtClean="0"/>
              <a:t>‹#›</a:t>
            </a:fld>
            <a:endParaRPr lang="en-CA"/>
          </a:p>
        </p:txBody>
      </p:sp>
    </p:spTree>
    <p:extLst>
      <p:ext uri="{BB962C8B-B14F-4D97-AF65-F5344CB8AC3E}">
        <p14:creationId xmlns:p14="http://schemas.microsoft.com/office/powerpoint/2010/main" val="250337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3B135-DFF0-4410-9306-8D13184A7D2D}" type="datetimeFigureOut">
              <a:rPr lang="en-CA" smtClean="0"/>
              <a:t>2019-01-27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00E6E-F1FD-4FDD-9BDB-7CE03D2CECB9}" type="slidenum">
              <a:rPr lang="en-CA" smtClean="0"/>
              <a:t>‹#›</a:t>
            </a:fld>
            <a:endParaRPr lang="en-CA"/>
          </a:p>
        </p:txBody>
      </p:sp>
    </p:spTree>
    <p:extLst>
      <p:ext uri="{BB962C8B-B14F-4D97-AF65-F5344CB8AC3E}">
        <p14:creationId xmlns:p14="http://schemas.microsoft.com/office/powerpoint/2010/main" val="5625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11.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customXml" Target="../ink/ink6.xml"/><Relationship Id="rId1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5.emf"/><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7.emf"/><Relationship Id="rId20"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2.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4.emf"/><Relationship Id="rId19" Type="http://schemas.openxmlformats.org/officeDocument/2006/relationships/customXml" Target="../ink/ink9.xml"/><Relationship Id="rId4" Type="http://schemas.openxmlformats.org/officeDocument/2006/relationships/image" Target="../media/image1.emf"/><Relationship Id="rId9" Type="http://schemas.openxmlformats.org/officeDocument/2006/relationships/customXml" Target="../ink/ink4.xml"/><Relationship Id="rId1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33.emf"/><Relationship Id="rId18" Type="http://schemas.openxmlformats.org/officeDocument/2006/relationships/customXml" Target="../ink/ink19.xml"/><Relationship Id="rId3" Type="http://schemas.openxmlformats.org/officeDocument/2006/relationships/image" Target="../media/image28.emf"/><Relationship Id="rId7" Type="http://schemas.openxmlformats.org/officeDocument/2006/relationships/image" Target="../media/image30.emf"/><Relationship Id="rId12" Type="http://schemas.openxmlformats.org/officeDocument/2006/relationships/customXml" Target="../ink/ink16.xml"/><Relationship Id="rId17" Type="http://schemas.openxmlformats.org/officeDocument/2006/relationships/image" Target="../media/image35.emf"/><Relationship Id="rId2" Type="http://schemas.openxmlformats.org/officeDocument/2006/relationships/notesSlide" Target="../notesSlides/notesSlide19.xml"/><Relationship Id="rId16"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media/image32.emf"/><Relationship Id="rId5" Type="http://schemas.openxmlformats.org/officeDocument/2006/relationships/image" Target="../media/image29.emf"/><Relationship Id="rId15" Type="http://schemas.openxmlformats.org/officeDocument/2006/relationships/image" Target="../media/image34.emf"/><Relationship Id="rId10" Type="http://schemas.openxmlformats.org/officeDocument/2006/relationships/customXml" Target="../ink/ink15.xml"/><Relationship Id="rId19" Type="http://schemas.openxmlformats.org/officeDocument/2006/relationships/image" Target="../media/image36.emf"/><Relationship Id="rId4" Type="http://schemas.openxmlformats.org/officeDocument/2006/relationships/customXml" Target="../ink/ink12.xml"/><Relationship Id="rId9" Type="http://schemas.openxmlformats.org/officeDocument/2006/relationships/image" Target="../media/image31.emf"/><Relationship Id="rId14" Type="http://schemas.openxmlformats.org/officeDocument/2006/relationships/customXml" Target="../ink/ink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41.emf"/><Relationship Id="rId18" Type="http://schemas.openxmlformats.org/officeDocument/2006/relationships/customXml" Target="../ink/ink27.xml"/><Relationship Id="rId3" Type="http://schemas.openxmlformats.org/officeDocument/2006/relationships/image" Target="../media/image16.emf"/><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24.xml"/><Relationship Id="rId17" Type="http://schemas.openxmlformats.org/officeDocument/2006/relationships/image" Target="../media/image43.emf"/><Relationship Id="rId25" Type="http://schemas.openxmlformats.org/officeDocument/2006/relationships/image" Target="../media/image47.emf"/><Relationship Id="rId2" Type="http://schemas.openxmlformats.org/officeDocument/2006/relationships/notesSlide" Target="../notesSlides/notesSlide22.xml"/><Relationship Id="rId16" Type="http://schemas.openxmlformats.org/officeDocument/2006/relationships/customXml" Target="../ink/ink26.xml"/><Relationship Id="rId20"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40.emf"/><Relationship Id="rId24" Type="http://schemas.openxmlformats.org/officeDocument/2006/relationships/customXml" Target="../ink/ink30.xml"/><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10" Type="http://schemas.openxmlformats.org/officeDocument/2006/relationships/customXml" Target="../ink/ink23.xml"/><Relationship Id="rId19" Type="http://schemas.openxmlformats.org/officeDocument/2006/relationships/image" Target="../media/image44.emf"/><Relationship Id="rId4" Type="http://schemas.openxmlformats.org/officeDocument/2006/relationships/customXml" Target="../ink/ink20.xml"/><Relationship Id="rId9" Type="http://schemas.openxmlformats.org/officeDocument/2006/relationships/image" Target="../media/image39.emf"/><Relationship Id="rId14" Type="http://schemas.openxmlformats.org/officeDocument/2006/relationships/customXml" Target="../ink/ink25.xml"/><Relationship Id="rId22" Type="http://schemas.openxmlformats.org/officeDocument/2006/relationships/customXml" Target="../ink/ink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media/image48.emf"/><Relationship Id="rId7" Type="http://schemas.openxmlformats.org/officeDocument/2006/relationships/image" Target="../media/image50.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49.emf"/><Relationship Id="rId4" Type="http://schemas.openxmlformats.org/officeDocument/2006/relationships/customXml" Target="../ink/ink31.xml"/><Relationship Id="rId9"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58.emf"/><Relationship Id="rId18" Type="http://schemas.openxmlformats.org/officeDocument/2006/relationships/customXml" Target="../ink/ink40.xml"/><Relationship Id="rId3" Type="http://schemas.openxmlformats.org/officeDocument/2006/relationships/image" Target="../media/image52.png"/><Relationship Id="rId21" Type="http://schemas.openxmlformats.org/officeDocument/2006/relationships/image" Target="../media/image62.emf"/><Relationship Id="rId7" Type="http://schemas.openxmlformats.org/officeDocument/2006/relationships/image" Target="../media/image55.emf"/><Relationship Id="rId12" Type="http://schemas.openxmlformats.org/officeDocument/2006/relationships/customXml" Target="../ink/ink37.xml"/><Relationship Id="rId17" Type="http://schemas.openxmlformats.org/officeDocument/2006/relationships/image" Target="../media/image60.emf"/><Relationship Id="rId2" Type="http://schemas.openxmlformats.org/officeDocument/2006/relationships/notesSlide" Target="../notesSlides/notesSlide24.xml"/><Relationship Id="rId16" Type="http://schemas.openxmlformats.org/officeDocument/2006/relationships/customXml" Target="../ink/ink39.xml"/><Relationship Id="rId20"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57.emf"/><Relationship Id="rId5" Type="http://schemas.openxmlformats.org/officeDocument/2006/relationships/image" Target="../media/image54.emf"/><Relationship Id="rId15" Type="http://schemas.openxmlformats.org/officeDocument/2006/relationships/image" Target="../media/image59.emf"/><Relationship Id="rId10" Type="http://schemas.openxmlformats.org/officeDocument/2006/relationships/customXml" Target="../ink/ink36.xml"/><Relationship Id="rId19" Type="http://schemas.openxmlformats.org/officeDocument/2006/relationships/image" Target="../media/image61.emf"/><Relationship Id="rId4" Type="http://schemas.openxmlformats.org/officeDocument/2006/relationships/image" Target="../media/image53.png"/><Relationship Id="rId9" Type="http://schemas.openxmlformats.org/officeDocument/2006/relationships/image" Target="../media/image56.emf"/><Relationship Id="rId14" Type="http://schemas.openxmlformats.org/officeDocument/2006/relationships/customXml" Target="../ink/ink38.xml"/><Relationship Id="rId22" Type="http://schemas.openxmlformats.org/officeDocument/2006/relationships/image" Target="../media/image63.emf"/></Relationships>
</file>

<file path=ppt/slides/_rels/slide3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3.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7.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43.xml"/><Relationship Id="rId5" Type="http://schemas.openxmlformats.org/officeDocument/2006/relationships/image" Target="../media/image66.emf"/><Relationship Id="rId4" Type="http://schemas.openxmlformats.org/officeDocument/2006/relationships/customXml" Target="../ink/ink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3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0.emf"/><Relationship Id="rId4" Type="http://schemas.openxmlformats.org/officeDocument/2006/relationships/customXml" Target="../ink/ink10.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fld id="{D7281C0F-94E2-4DAC-A6DD-70A43C0C454F}" type="datetime1">
              <a:rPr lang="en-US" smtClean="0"/>
              <a:t>1/27/2019</a:t>
            </a:fld>
            <a:endParaRPr lang="en-US"/>
          </a:p>
        </p:txBody>
      </p:sp>
      <p:sp>
        <p:nvSpPr>
          <p:cNvPr id="22531" name="Rectangle 5"/>
          <p:cNvSpPr>
            <a:spLocks noGrp="1" noChangeArrowheads="1"/>
          </p:cNvSpPr>
          <p:nvPr>
            <p:ph type="ftr" sz="quarter" idx="11"/>
          </p:nvPr>
        </p:nvSpPr>
        <p:spPr>
          <a:noFill/>
        </p:spPr>
        <p:txBody>
          <a:bodyPr/>
          <a:lstStyle/>
          <a:p>
            <a:r>
              <a:rPr lang="en-US" smtClean="0"/>
              <a:t>CPSC503 Winter 2019</a:t>
            </a:r>
            <a:endParaRPr lang="en-US"/>
          </a:p>
        </p:txBody>
      </p:sp>
      <p:sp>
        <p:nvSpPr>
          <p:cNvPr id="22532" name="Rectangle 6"/>
          <p:cNvSpPr>
            <a:spLocks noGrp="1" noChangeArrowheads="1"/>
          </p:cNvSpPr>
          <p:nvPr>
            <p:ph type="sldNum" sz="quarter" idx="12"/>
          </p:nvPr>
        </p:nvSpPr>
        <p:spPr>
          <a:noFill/>
        </p:spPr>
        <p:txBody>
          <a:bodyPr/>
          <a:lstStyle/>
          <a:p>
            <a:fld id="{74C45797-48D0-45F6-A2B4-DFF37459E53E}" type="slidenum">
              <a:rPr lang="en-US" smtClean="0"/>
              <a:pPr/>
              <a:t>1</a:t>
            </a:fld>
            <a:endParaRPr lang="en-US" smtClean="0"/>
          </a:p>
        </p:txBody>
      </p:sp>
      <p:sp>
        <p:nvSpPr>
          <p:cNvPr id="22533" name="Rectangle 2"/>
          <p:cNvSpPr>
            <a:spLocks noGrp="1" noChangeArrowheads="1"/>
          </p:cNvSpPr>
          <p:nvPr>
            <p:ph type="ctrTitle"/>
          </p:nvPr>
        </p:nvSpPr>
        <p:spPr>
          <a:xfrm>
            <a:off x="2133600" y="1524000"/>
            <a:ext cx="7772400" cy="1143000"/>
          </a:xfrm>
        </p:spPr>
        <p:txBody>
          <a:bodyPr>
            <a:normAutofit fontScale="90000"/>
          </a:bodyPr>
          <a:lstStyle/>
          <a:p>
            <a:pPr eaLnBrk="1" hangingPunct="1"/>
            <a:r>
              <a:rPr lang="en-US" smtClean="0"/>
              <a:t>CPSC 503</a:t>
            </a:r>
            <a:br>
              <a:rPr lang="en-US" smtClean="0"/>
            </a:br>
            <a:r>
              <a:rPr lang="en-US" smtClean="0"/>
              <a:t>Computational Linguistics</a:t>
            </a:r>
          </a:p>
        </p:txBody>
      </p:sp>
      <p:sp>
        <p:nvSpPr>
          <p:cNvPr id="22534" name="Rectangle 3"/>
          <p:cNvSpPr>
            <a:spLocks noGrp="1" noChangeArrowheads="1"/>
          </p:cNvSpPr>
          <p:nvPr>
            <p:ph type="subTitle" idx="1"/>
          </p:nvPr>
        </p:nvSpPr>
        <p:spPr>
          <a:xfrm>
            <a:off x="2895600" y="3276600"/>
            <a:ext cx="6400800" cy="1752600"/>
          </a:xfrm>
        </p:spPr>
        <p:txBody>
          <a:bodyPr/>
          <a:lstStyle/>
          <a:p>
            <a:pPr eaLnBrk="1" hangingPunct="1"/>
            <a:r>
              <a:rPr lang="en-US" dirty="0" smtClean="0"/>
              <a:t>Lecture 7</a:t>
            </a:r>
          </a:p>
          <a:p>
            <a:pPr eaLnBrk="1" hangingPunct="1"/>
            <a:r>
              <a:rPr lang="en-US" dirty="0" smtClean="0"/>
              <a:t>Giuseppe Carenini</a:t>
            </a:r>
          </a:p>
        </p:txBody>
      </p:sp>
      <p:sp>
        <p:nvSpPr>
          <p:cNvPr id="7" name="Rectangle 3"/>
          <p:cNvSpPr txBox="1">
            <a:spLocks noChangeArrowheads="1"/>
          </p:cNvSpPr>
          <p:nvPr/>
        </p:nvSpPr>
        <p:spPr>
          <a:xfrm>
            <a:off x="992038" y="5638800"/>
            <a:ext cx="8610600" cy="56949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Source: </a:t>
            </a:r>
            <a:r>
              <a:rPr lang="en-US" dirty="0" err="1" smtClean="0"/>
              <a:t>Jurafsky</a:t>
            </a:r>
            <a:r>
              <a:rPr lang="en-US" dirty="0" smtClean="0"/>
              <a:t> &amp; Martin 3</a:t>
            </a:r>
            <a:r>
              <a:rPr lang="en-US" baseline="30000" dirty="0" smtClean="0"/>
              <a:t>rd</a:t>
            </a:r>
            <a:r>
              <a:rPr lang="en-US" dirty="0" smtClean="0"/>
              <a:t> Edition + Y. </a:t>
            </a:r>
            <a:r>
              <a:rPr lang="en-US" dirty="0" smtClean="0"/>
              <a:t>Goldberg </a:t>
            </a:r>
            <a:r>
              <a:rPr lang="en-US" dirty="0" smtClean="0"/>
              <a:t>NN methods for NLP</a:t>
            </a:r>
            <a:endParaRPr lang="en-US" dirty="0"/>
          </a:p>
        </p:txBody>
      </p:sp>
    </p:spTree>
    <p:extLst>
      <p:ext uri="{BB962C8B-B14F-4D97-AF65-F5344CB8AC3E}">
        <p14:creationId xmlns:p14="http://schemas.microsoft.com/office/powerpoint/2010/main" val="308694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26" y="-308989"/>
            <a:ext cx="10515600" cy="1325563"/>
          </a:xfrm>
        </p:spPr>
        <p:txBody>
          <a:bodyPr/>
          <a:lstStyle/>
          <a:p>
            <a:r>
              <a:rPr lang="en-CA" dirty="0" smtClean="0"/>
              <a:t>Training an RNN</a:t>
            </a:r>
            <a:endParaRPr lang="en-CA" dirty="0"/>
          </a:p>
        </p:txBody>
      </p:sp>
      <p:pic>
        <p:nvPicPr>
          <p:cNvPr id="4" name="Picture 3"/>
          <p:cNvPicPr>
            <a:picLocks noChangeAspect="1"/>
          </p:cNvPicPr>
          <p:nvPr/>
        </p:nvPicPr>
        <p:blipFill rotWithShape="1">
          <a:blip r:embed="rId3"/>
          <a:srcRect l="3348" t="3113" r="6274" b="17682"/>
          <a:stretch/>
        </p:blipFill>
        <p:spPr>
          <a:xfrm>
            <a:off x="5043119" y="289288"/>
            <a:ext cx="7213160" cy="4836894"/>
          </a:xfrm>
          <a:prstGeom prst="rect">
            <a:avLst/>
          </a:prstGeom>
        </p:spPr>
      </p:pic>
      <p:sp>
        <p:nvSpPr>
          <p:cNvPr id="5" name="Content Placeholder 2"/>
          <p:cNvSpPr txBox="1">
            <a:spLocks/>
          </p:cNvSpPr>
          <p:nvPr/>
        </p:nvSpPr>
        <p:spPr>
          <a:xfrm>
            <a:off x="210960" y="2651810"/>
            <a:ext cx="5030005"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CA" dirty="0"/>
              <a:t>P</a:t>
            </a:r>
            <a:r>
              <a:rPr lang="en-CA" dirty="0" smtClean="0"/>
              <a:t>erform </a:t>
            </a:r>
            <a:r>
              <a:rPr lang="en-CA" dirty="0"/>
              <a:t>forward inference, </a:t>
            </a:r>
            <a:r>
              <a:rPr lang="en-CA" dirty="0" smtClean="0"/>
              <a:t>computing </a:t>
            </a:r>
            <a:r>
              <a:rPr lang="en-CA" dirty="0" smtClean="0"/>
              <a:t>(and saving) </a:t>
            </a:r>
            <a:r>
              <a:rPr lang="en-CA" dirty="0" err="1" smtClean="0"/>
              <a:t>h</a:t>
            </a:r>
            <a:r>
              <a:rPr lang="en-CA" baseline="-25000" dirty="0" err="1" smtClean="0"/>
              <a:t>t</a:t>
            </a:r>
            <a:r>
              <a:rPr lang="en-CA" dirty="0" smtClean="0"/>
              <a:t> </a:t>
            </a:r>
            <a:r>
              <a:rPr lang="en-CA" dirty="0"/>
              <a:t>, </a:t>
            </a:r>
            <a:r>
              <a:rPr lang="en-CA" dirty="0" err="1" smtClean="0"/>
              <a:t>y</a:t>
            </a:r>
            <a:r>
              <a:rPr lang="en-CA" baseline="-25000" dirty="0" err="1" smtClean="0"/>
              <a:t>t</a:t>
            </a:r>
            <a:r>
              <a:rPr lang="en-CA" dirty="0" smtClean="0"/>
              <a:t>, </a:t>
            </a:r>
            <a:r>
              <a:rPr lang="en-CA" dirty="0"/>
              <a:t>and </a:t>
            </a:r>
            <a:r>
              <a:rPr lang="en-CA" dirty="0" smtClean="0"/>
              <a:t>loss </a:t>
            </a:r>
            <a:r>
              <a:rPr lang="en-CA" dirty="0"/>
              <a:t>at each </a:t>
            </a:r>
            <a:r>
              <a:rPr lang="en-CA" dirty="0" smtClean="0"/>
              <a:t>time step</a:t>
            </a:r>
          </a:p>
          <a:p>
            <a:pPr marL="514350" indent="-514350">
              <a:buFont typeface="+mj-lt"/>
              <a:buAutoNum type="arabicPeriod"/>
            </a:pPr>
            <a:r>
              <a:rPr lang="en-CA" dirty="0"/>
              <a:t>P</a:t>
            </a:r>
            <a:r>
              <a:rPr lang="en-CA" dirty="0" smtClean="0"/>
              <a:t>rocess sequence in reverse</a:t>
            </a:r>
          </a:p>
          <a:p>
            <a:pPr marL="971550" lvl="1" indent="-514350">
              <a:buFont typeface="+mj-lt"/>
              <a:buAutoNum type="alphaLcParenR"/>
            </a:pPr>
            <a:r>
              <a:rPr lang="en-CA" dirty="0" smtClean="0"/>
              <a:t>Compute the </a:t>
            </a:r>
            <a:r>
              <a:rPr lang="en-CA" dirty="0"/>
              <a:t>required error terms gradients as we </a:t>
            </a:r>
            <a:r>
              <a:rPr lang="en-CA" dirty="0" smtClean="0"/>
              <a:t>go</a:t>
            </a:r>
          </a:p>
          <a:p>
            <a:pPr marL="971550" lvl="1" indent="-514350">
              <a:buFont typeface="+mj-lt"/>
              <a:buAutoNum type="alphaLcParenR"/>
            </a:pPr>
            <a:endParaRPr lang="en-CA" dirty="0"/>
          </a:p>
          <a:p>
            <a:pPr marL="514350" indent="-514350">
              <a:buFont typeface="+mj-lt"/>
              <a:buAutoNum type="arabicPeriod"/>
            </a:pPr>
            <a:endParaRPr lang="en-CA" dirty="0"/>
          </a:p>
        </p:txBody>
      </p:sp>
      <p:sp>
        <p:nvSpPr>
          <p:cNvPr id="7" name="Content Placeholder 2"/>
          <p:cNvSpPr txBox="1">
            <a:spLocks/>
          </p:cNvSpPr>
          <p:nvPr/>
        </p:nvSpPr>
        <p:spPr>
          <a:xfrm>
            <a:off x="1031359" y="5195887"/>
            <a:ext cx="9601200" cy="1127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smtClean="0"/>
          </a:p>
        </p:txBody>
      </p:sp>
      <p:sp>
        <p:nvSpPr>
          <p:cNvPr id="3" name="Content Placeholder 2"/>
          <p:cNvSpPr>
            <a:spLocks noGrp="1"/>
          </p:cNvSpPr>
          <p:nvPr>
            <p:ph idx="1"/>
          </p:nvPr>
        </p:nvSpPr>
        <p:spPr>
          <a:xfrm>
            <a:off x="731873" y="626620"/>
            <a:ext cx="5876745" cy="1523631"/>
          </a:xfrm>
        </p:spPr>
        <p:txBody>
          <a:bodyPr>
            <a:normAutofit/>
          </a:bodyPr>
          <a:lstStyle/>
          <a:p>
            <a:pPr marL="0" indent="0">
              <a:spcBef>
                <a:spcPts val="0"/>
              </a:spcBef>
              <a:buNone/>
            </a:pPr>
            <a:r>
              <a:rPr lang="en-CA" dirty="0" smtClean="0"/>
              <a:t>As for FF/MLP we will use</a:t>
            </a:r>
          </a:p>
          <a:p>
            <a:pPr>
              <a:spcBef>
                <a:spcPts val="0"/>
              </a:spcBef>
            </a:pPr>
            <a:r>
              <a:rPr lang="en-CA" dirty="0" smtClean="0"/>
              <a:t>Loss Function</a:t>
            </a:r>
          </a:p>
          <a:p>
            <a:pPr>
              <a:spcBef>
                <a:spcPts val="0"/>
              </a:spcBef>
            </a:pPr>
            <a:r>
              <a:rPr lang="en-CA" dirty="0" smtClean="0"/>
              <a:t>Backpropagation </a:t>
            </a:r>
            <a:r>
              <a:rPr lang="en-CA" dirty="0" smtClean="0"/>
              <a:t>(Now </a:t>
            </a:r>
            <a:r>
              <a:rPr lang="en-CA" i="1" dirty="0" smtClean="0"/>
              <a:t>through </a:t>
            </a:r>
            <a:r>
              <a:rPr lang="en-CA" i="1" dirty="0" smtClean="0"/>
              <a:t>time</a:t>
            </a:r>
            <a:r>
              <a:rPr lang="en-CA" dirty="0" smtClean="0"/>
              <a:t>)</a:t>
            </a:r>
            <a:endParaRPr lang="en-CA" dirty="0"/>
          </a:p>
        </p:txBody>
      </p:sp>
      <p:sp>
        <p:nvSpPr>
          <p:cNvPr id="8" name="Content Placeholder 2"/>
          <p:cNvSpPr txBox="1">
            <a:spLocks/>
          </p:cNvSpPr>
          <p:nvPr/>
        </p:nvSpPr>
        <p:spPr>
          <a:xfrm>
            <a:off x="5766744" y="322590"/>
            <a:ext cx="5876745" cy="1523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CA" dirty="0" err="1" smtClean="0">
                <a:solidFill>
                  <a:srgbClr val="00B0F0"/>
                </a:solidFill>
              </a:rPr>
              <a:t>t</a:t>
            </a:r>
            <a:r>
              <a:rPr lang="en-CA" baseline="-25000" dirty="0" err="1" smtClean="0">
                <a:solidFill>
                  <a:srgbClr val="00B0F0"/>
                </a:solidFill>
              </a:rPr>
              <a:t>i</a:t>
            </a:r>
            <a:r>
              <a:rPr lang="en-CA" dirty="0" smtClean="0">
                <a:solidFill>
                  <a:srgbClr val="00B0F0"/>
                </a:solidFill>
              </a:rPr>
              <a:t> :targets from training data</a:t>
            </a:r>
            <a:endParaRPr lang="en-CA" dirty="0">
              <a:solidFill>
                <a:srgbClr val="00B0F0"/>
              </a:solidFill>
            </a:endParaRPr>
          </a:p>
        </p:txBody>
      </p:sp>
      <p:sp>
        <p:nvSpPr>
          <p:cNvPr id="9" name="Content Placeholder 2"/>
          <p:cNvSpPr txBox="1">
            <a:spLocks/>
          </p:cNvSpPr>
          <p:nvPr/>
        </p:nvSpPr>
        <p:spPr>
          <a:xfrm>
            <a:off x="317851" y="5462102"/>
            <a:ext cx="8533513" cy="4555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CA" dirty="0" smtClean="0"/>
              <a:t>b) Accumulate </a:t>
            </a:r>
            <a:r>
              <a:rPr lang="en-CA" dirty="0"/>
              <a:t>gradients for the weights incrementally over the sequence, and then use those accumulated gradients in performing weight updates</a:t>
            </a:r>
            <a:r>
              <a:rPr lang="en-CA" dirty="0" smtClean="0"/>
              <a:t>.</a:t>
            </a: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92952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590006" y="325937"/>
            <a:ext cx="10515600" cy="1325563"/>
          </a:xfrm>
        </p:spPr>
        <p:txBody>
          <a:bodyPr/>
          <a:lstStyle/>
          <a:p>
            <a:r>
              <a:rPr lang="en-CA" dirty="0" smtClean="0"/>
              <a:t>RNN abstraction</a:t>
            </a:r>
            <a:endParaRPr lang="en-CA" dirty="0"/>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smtClean="0"/>
              <a:t>y</a:t>
            </a:r>
            <a:r>
              <a:rPr lang="en-CA" baseline="-25000" dirty="0" smtClean="0"/>
              <a:t>2</a:t>
            </a:r>
            <a:endParaRPr lang="en-CA" baseline="-25000" dirty="0"/>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smtClean="0"/>
              <a:t>y</a:t>
            </a:r>
            <a:r>
              <a:rPr lang="en-CA" baseline="-25000" dirty="0" smtClean="0"/>
              <a:t>1</a:t>
            </a:r>
            <a:endParaRPr lang="en-CA" baseline="-25000" dirty="0"/>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smtClean="0"/>
              <a:t>y</a:t>
            </a:r>
            <a:r>
              <a:rPr lang="en-CA" baseline="-25000" dirty="0" smtClean="0"/>
              <a:t>3</a:t>
            </a:r>
            <a:endParaRPr lang="en-CA" baseline="-25000" dirty="0"/>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Jan 28</a:t>
            </a:r>
            <a:endParaRPr lang="en-CA" dirty="0"/>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smtClean="0"/>
              <a:t>Intro to RNN: motivation, unrolling, learning</a:t>
            </a:r>
          </a:p>
          <a:p>
            <a:r>
              <a:rPr lang="en-CA" sz="3200" b="1" dirty="0" smtClean="0"/>
              <a:t>Basic tasks and corresponding </a:t>
            </a:r>
            <a:r>
              <a:rPr lang="en-CA" sz="3200" b="1" dirty="0" smtClean="0"/>
              <a:t>architectures</a:t>
            </a:r>
            <a:endParaRPr lang="en-CA" sz="3200" b="1" dirty="0" smtClean="0"/>
          </a:p>
          <a:p>
            <a:r>
              <a:rPr lang="en-CA" sz="3200" dirty="0" smtClean="0"/>
              <a:t>More sophisticated Deep Networks: Stacked and Bidirectional</a:t>
            </a:r>
          </a:p>
          <a:p>
            <a:r>
              <a:rPr lang="en-CA" sz="3200" dirty="0" smtClean="0"/>
              <a:t>Managing Context: LSTMs and GRUs</a:t>
            </a:r>
          </a:p>
          <a:p>
            <a:pPr marL="0" indent="0">
              <a:buNone/>
            </a:pPr>
            <a:endParaRPr lang="en-CA" sz="3200" dirty="0"/>
          </a:p>
        </p:txBody>
      </p:sp>
    </p:spTree>
    <p:extLst>
      <p:ext uri="{BB962C8B-B14F-4D97-AF65-F5344CB8AC3E}">
        <p14:creationId xmlns:p14="http://schemas.microsoft.com/office/powerpoint/2010/main" val="134281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smtClean="0"/>
              <a:t>RNN Applications </a:t>
            </a:r>
            <a:endParaRPr lang="en-CA" dirty="0"/>
          </a:p>
        </p:txBody>
      </p:sp>
      <p:sp>
        <p:nvSpPr>
          <p:cNvPr id="3" name="Content Placeholder 2"/>
          <p:cNvSpPr>
            <a:spLocks noGrp="1"/>
          </p:cNvSpPr>
          <p:nvPr>
            <p:ph idx="1"/>
          </p:nvPr>
        </p:nvSpPr>
        <p:spPr>
          <a:xfrm>
            <a:off x="838200" y="1825625"/>
            <a:ext cx="4297326" cy="4351338"/>
          </a:xfrm>
        </p:spPr>
        <p:txBody>
          <a:bodyPr/>
          <a:lstStyle/>
          <a:p>
            <a:r>
              <a:rPr lang="en-CA" dirty="0" smtClean="0"/>
              <a:t>Language Modeling </a:t>
            </a:r>
          </a:p>
          <a:p>
            <a:endParaRPr lang="en-CA" dirty="0" smtClean="0"/>
          </a:p>
          <a:p>
            <a:endParaRPr lang="en-CA" dirty="0" smtClean="0"/>
          </a:p>
          <a:p>
            <a:r>
              <a:rPr lang="en-CA" dirty="0"/>
              <a:t>Sequence Classification (Sentiment, Topic)  </a:t>
            </a:r>
          </a:p>
          <a:p>
            <a:endParaRPr lang="en-CA" dirty="0" smtClean="0"/>
          </a:p>
          <a:p>
            <a:endParaRPr lang="en-CA" dirty="0" smtClean="0"/>
          </a:p>
          <a:p>
            <a:r>
              <a:rPr lang="en-CA" dirty="0" smtClean="0"/>
              <a:t>Sequence to Sequence</a:t>
            </a:r>
          </a:p>
          <a:p>
            <a:endParaRPr lang="en-CA" dirty="0"/>
          </a:p>
          <a:p>
            <a:endParaRPr lang="en-CA" dirty="0" smtClean="0"/>
          </a:p>
        </p:txBody>
      </p:sp>
      <p:pic>
        <p:nvPicPr>
          <p:cNvPr id="4" name="Picture 3"/>
          <p:cNvPicPr>
            <a:picLocks noChangeAspect="1"/>
          </p:cNvPicPr>
          <p:nvPr/>
        </p:nvPicPr>
        <p:blipFill rotWithShape="1">
          <a:blip r:embed="rId3"/>
          <a:srcRect r="1443" b="19822"/>
          <a:stretch/>
        </p:blipFill>
        <p:spPr>
          <a:xfrm>
            <a:off x="5587411" y="4896891"/>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5736267" y="2475057"/>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4399173" y="932296"/>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571064" y="2253089"/>
            <a:ext cx="2906233" cy="587958"/>
          </a:xfrm>
          <a:prstGeom prst="rect">
            <a:avLst/>
          </a:prstGeom>
        </p:spPr>
      </p:pic>
      <p:pic>
        <p:nvPicPr>
          <p:cNvPr id="9" name="Picture 8"/>
          <p:cNvPicPr>
            <a:picLocks noChangeAspect="1"/>
          </p:cNvPicPr>
          <p:nvPr/>
        </p:nvPicPr>
        <p:blipFill>
          <a:blip r:embed="rId5"/>
          <a:stretch>
            <a:fillRect/>
          </a:stretch>
        </p:blipFill>
        <p:spPr>
          <a:xfrm>
            <a:off x="8332155" y="818485"/>
            <a:ext cx="3638550" cy="1257300"/>
          </a:xfrm>
          <a:prstGeom prst="rect">
            <a:avLst/>
          </a:prstGeom>
        </p:spPr>
      </p:pic>
    </p:spTree>
    <p:extLst>
      <p:ext uri="{BB962C8B-B14F-4D97-AF65-F5344CB8AC3E}">
        <p14:creationId xmlns:p14="http://schemas.microsoft.com/office/powerpoint/2010/main" val="1015050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53" y="0"/>
            <a:ext cx="11436741" cy="1325563"/>
          </a:xfrm>
        </p:spPr>
        <p:txBody>
          <a:bodyPr/>
          <a:lstStyle/>
          <a:p>
            <a:r>
              <a:rPr lang="en-CA" dirty="0" smtClean="0"/>
              <a:t>RNN Applications: Sequence Labeling (e.g., POS) </a:t>
            </a:r>
            <a:endParaRPr lang="en-CA" dirty="0"/>
          </a:p>
        </p:txBody>
      </p:sp>
      <p:sp>
        <p:nvSpPr>
          <p:cNvPr id="3" name="Content Placeholder 2"/>
          <p:cNvSpPr>
            <a:spLocks noGrp="1"/>
          </p:cNvSpPr>
          <p:nvPr>
            <p:ph idx="1"/>
          </p:nvPr>
        </p:nvSpPr>
        <p:spPr>
          <a:xfrm>
            <a:off x="65181" y="5362101"/>
            <a:ext cx="4792571" cy="1344088"/>
          </a:xfrm>
        </p:spPr>
        <p:txBody>
          <a:bodyPr/>
          <a:lstStyle/>
          <a:p>
            <a:r>
              <a:rPr lang="en-CA" dirty="0" smtClean="0"/>
              <a:t>Combine with Viterbi for most likely sequence</a:t>
            </a:r>
            <a:endParaRPr lang="en-CA" dirty="0"/>
          </a:p>
        </p:txBody>
      </p:sp>
      <p:pic>
        <p:nvPicPr>
          <p:cNvPr id="4" name="Picture 3"/>
          <p:cNvPicPr>
            <a:picLocks noChangeAspect="1"/>
          </p:cNvPicPr>
          <p:nvPr/>
        </p:nvPicPr>
        <p:blipFill rotWithShape="1">
          <a:blip r:embed="rId3"/>
          <a:srcRect l="3746" t="4876" r="6616" b="23502"/>
          <a:stretch/>
        </p:blipFill>
        <p:spPr>
          <a:xfrm>
            <a:off x="4922932" y="3283366"/>
            <a:ext cx="6981568" cy="3422823"/>
          </a:xfrm>
          <a:prstGeom prst="rect">
            <a:avLst/>
          </a:prstGeom>
        </p:spPr>
      </p:pic>
      <p:sp>
        <p:nvSpPr>
          <p:cNvPr id="5" name="Content Placeholder 2"/>
          <p:cNvSpPr txBox="1">
            <a:spLocks/>
          </p:cNvSpPr>
          <p:nvPr/>
        </p:nvSpPr>
        <p:spPr>
          <a:xfrm>
            <a:off x="241453" y="1501861"/>
            <a:ext cx="10692158" cy="1589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b="1" dirty="0" smtClean="0"/>
              <a:t>Input</a:t>
            </a:r>
            <a:r>
              <a:rPr lang="en-CA" dirty="0" smtClean="0"/>
              <a:t>: pre-trained </a:t>
            </a:r>
            <a:r>
              <a:rPr lang="en-CA" dirty="0" err="1" smtClean="0"/>
              <a:t>embeddings</a:t>
            </a:r>
            <a:endParaRPr lang="en-CA" dirty="0" smtClean="0"/>
          </a:p>
          <a:p>
            <a:r>
              <a:rPr lang="en-CA" b="1" dirty="0" smtClean="0"/>
              <a:t>Output</a:t>
            </a:r>
            <a:r>
              <a:rPr lang="en-CA" dirty="0" smtClean="0"/>
              <a:t>: </a:t>
            </a:r>
            <a:r>
              <a:rPr lang="en-CA" dirty="0" err="1" smtClean="0"/>
              <a:t>softmax</a:t>
            </a:r>
            <a:r>
              <a:rPr lang="en-CA" dirty="0" smtClean="0"/>
              <a:t> </a:t>
            </a:r>
            <a:r>
              <a:rPr lang="en-CA" dirty="0"/>
              <a:t>layer provides a probability distribution </a:t>
            </a:r>
            <a:r>
              <a:rPr lang="en-CA" dirty="0" smtClean="0"/>
              <a:t>over the </a:t>
            </a:r>
            <a:r>
              <a:rPr lang="en-CA" dirty="0"/>
              <a:t>part-of-speech tags as output at each time step</a:t>
            </a:r>
          </a:p>
        </p:txBody>
      </p:sp>
      <p:sp>
        <p:nvSpPr>
          <p:cNvPr id="8" name="Content Placeholder 2"/>
          <p:cNvSpPr txBox="1">
            <a:spLocks/>
          </p:cNvSpPr>
          <p:nvPr/>
        </p:nvSpPr>
        <p:spPr>
          <a:xfrm>
            <a:off x="1" y="3099486"/>
            <a:ext cx="4922932" cy="2230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a:t>
            </a:r>
            <a:r>
              <a:rPr lang="en-CA" dirty="0" smtClean="0"/>
              <a:t>hoosing  max probability </a:t>
            </a:r>
            <a:r>
              <a:rPr lang="en-CA" dirty="0"/>
              <a:t>label for each </a:t>
            </a:r>
            <a:r>
              <a:rPr lang="en-CA" dirty="0" smtClean="0"/>
              <a:t>item does </a:t>
            </a:r>
            <a:r>
              <a:rPr lang="en-CA" dirty="0"/>
              <a:t>not necessarily </a:t>
            </a:r>
            <a:r>
              <a:rPr lang="en-CA" dirty="0" smtClean="0"/>
              <a:t>result in optimal </a:t>
            </a:r>
            <a:r>
              <a:rPr lang="en-CA" dirty="0"/>
              <a:t>(or even very good) tag sequence</a:t>
            </a:r>
          </a:p>
        </p:txBody>
      </p:sp>
    </p:spTree>
    <p:extLst>
      <p:ext uri="{BB962C8B-B14F-4D97-AF65-F5344CB8AC3E}">
        <p14:creationId xmlns:p14="http://schemas.microsoft.com/office/powerpoint/2010/main" val="2575441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838200" y="798124"/>
            <a:ext cx="8790063" cy="6591067"/>
          </a:xfrm>
          <a:prstGeom prst="rect">
            <a:avLst/>
          </a:prstGeom>
        </p:spPr>
      </p:pic>
    </p:spTree>
    <p:extLst>
      <p:ext uri="{BB962C8B-B14F-4D97-AF65-F5344CB8AC3E}">
        <p14:creationId xmlns:p14="http://schemas.microsoft.com/office/powerpoint/2010/main" val="2111438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a:t>RNN </a:t>
            </a:r>
            <a:r>
              <a:rPr lang="en-CA" dirty="0" smtClean="0"/>
              <a:t>Applications: sequence classification (RNN + </a:t>
            </a:r>
            <a:r>
              <a:rPr lang="en-CA" dirty="0" err="1" smtClean="0"/>
              <a:t>FeedForward</a:t>
            </a:r>
            <a:r>
              <a:rPr lang="en-CA" dirty="0" smtClean="0"/>
              <a:t>)</a:t>
            </a:r>
            <a:endParaRPr lang="en-CA" dirty="0"/>
          </a:p>
        </p:txBody>
      </p:sp>
      <p:pic>
        <p:nvPicPr>
          <p:cNvPr id="4" name="Picture 3"/>
          <p:cNvPicPr>
            <a:picLocks noChangeAspect="1"/>
          </p:cNvPicPr>
          <p:nvPr/>
        </p:nvPicPr>
        <p:blipFill rotWithShape="1">
          <a:blip r:embed="rId3"/>
          <a:srcRect l="4734" t="6095" r="8556" b="14541"/>
          <a:stretch/>
        </p:blipFill>
        <p:spPr>
          <a:xfrm>
            <a:off x="3666881" y="1900748"/>
            <a:ext cx="8566485" cy="5101389"/>
          </a:xfrm>
          <a:prstGeom prst="rect">
            <a:avLst/>
          </a:prstGeom>
        </p:spPr>
      </p:pic>
      <p:sp>
        <p:nvSpPr>
          <p:cNvPr id="3" name="Content Placeholder 2"/>
          <p:cNvSpPr>
            <a:spLocks noGrp="1"/>
          </p:cNvSpPr>
          <p:nvPr>
            <p:ph idx="1"/>
          </p:nvPr>
        </p:nvSpPr>
        <p:spPr>
          <a:xfrm>
            <a:off x="296931" y="1562411"/>
            <a:ext cx="9529774" cy="1926020"/>
          </a:xfrm>
        </p:spPr>
        <p:txBody>
          <a:bodyPr/>
          <a:lstStyle/>
          <a:p>
            <a:r>
              <a:rPr lang="en-CA" dirty="0" smtClean="0"/>
              <a:t>Hidden layer from final state (compressed representation of entire sequence) -&gt;</a:t>
            </a:r>
          </a:p>
          <a:p>
            <a:r>
              <a:rPr lang="en-CA" dirty="0" smtClean="0"/>
              <a:t>Input to feed-forward trained to selects correct class</a:t>
            </a:r>
          </a:p>
          <a:p>
            <a:endParaRPr lang="en-CA" dirty="0"/>
          </a:p>
        </p:txBody>
      </p:sp>
      <p:sp>
        <p:nvSpPr>
          <p:cNvPr id="5" name="Content Placeholder 2"/>
          <p:cNvSpPr txBox="1">
            <a:spLocks/>
          </p:cNvSpPr>
          <p:nvPr/>
        </p:nvSpPr>
        <p:spPr>
          <a:xfrm>
            <a:off x="114052" y="3319264"/>
            <a:ext cx="9712654" cy="1357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No intermediate outputs for items in the sequence </a:t>
            </a:r>
            <a:r>
              <a:rPr lang="en-CA" dirty="0" smtClean="0"/>
              <a:t>preceding </a:t>
            </a:r>
            <a:r>
              <a:rPr lang="en-CA" dirty="0" err="1" smtClean="0"/>
              <a:t>x</a:t>
            </a:r>
            <a:r>
              <a:rPr lang="en-CA" baseline="-25000" dirty="0" err="1" smtClean="0"/>
              <a:t>n</a:t>
            </a:r>
            <a:r>
              <a:rPr lang="en-CA" dirty="0"/>
              <a:t> =</a:t>
            </a:r>
            <a:r>
              <a:rPr lang="en-CA" dirty="0" smtClean="0"/>
              <a:t>&gt; no intermediate losses</a:t>
            </a:r>
          </a:p>
          <a:p>
            <a:endParaRPr lang="en-CA" dirty="0"/>
          </a:p>
        </p:txBody>
      </p:sp>
      <p:sp>
        <p:nvSpPr>
          <p:cNvPr id="6" name="Content Placeholder 2"/>
          <p:cNvSpPr txBox="1">
            <a:spLocks/>
          </p:cNvSpPr>
          <p:nvPr/>
        </p:nvSpPr>
        <p:spPr>
          <a:xfrm>
            <a:off x="114052" y="4451442"/>
            <a:ext cx="3769972" cy="20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Only cross-entropy loss </a:t>
            </a:r>
            <a:r>
              <a:rPr lang="en-CA" dirty="0" smtClean="0"/>
              <a:t>on </a:t>
            </a:r>
            <a:r>
              <a:rPr lang="en-CA" dirty="0" smtClean="0"/>
              <a:t>final classification </a:t>
            </a:r>
            <a:r>
              <a:rPr lang="en-CA" dirty="0" err="1" smtClean="0"/>
              <a:t>backpropagated</a:t>
            </a:r>
            <a:r>
              <a:rPr lang="en-CA" dirty="0" smtClean="0"/>
              <a:t> all the way…</a:t>
            </a:r>
          </a:p>
          <a:p>
            <a:endParaRPr lang="en-CA" dirty="0"/>
          </a:p>
        </p:txBody>
      </p:sp>
    </p:spTree>
    <p:extLst>
      <p:ext uri="{BB962C8B-B14F-4D97-AF65-F5344CB8AC3E}">
        <p14:creationId xmlns:p14="http://schemas.microsoft.com/office/powerpoint/2010/main" val="400691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Jan 28</a:t>
            </a:r>
            <a:endParaRPr lang="en-CA" dirty="0"/>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smtClean="0"/>
              <a:t>Intro to RNN: motivation, unrolling, learning</a:t>
            </a:r>
          </a:p>
          <a:p>
            <a:r>
              <a:rPr lang="en-CA" sz="3200" dirty="0" smtClean="0"/>
              <a:t>Basic tasks and corresponding </a:t>
            </a:r>
            <a:r>
              <a:rPr lang="en-CA" sz="3200" dirty="0" smtClean="0"/>
              <a:t>architectures</a:t>
            </a:r>
            <a:endParaRPr lang="en-CA" sz="3200" dirty="0" smtClean="0"/>
          </a:p>
          <a:p>
            <a:r>
              <a:rPr lang="en-CA" sz="3200" b="1" dirty="0" smtClean="0"/>
              <a:t>More sophisticated Deep Networks: Stacked and Bidirectional</a:t>
            </a:r>
          </a:p>
          <a:p>
            <a:r>
              <a:rPr lang="en-CA" sz="3200" dirty="0" smtClean="0"/>
              <a:t>Managing Context: LSTMs and GRUs</a:t>
            </a:r>
          </a:p>
          <a:p>
            <a:pPr marL="0" indent="0">
              <a:buNone/>
            </a:pPr>
            <a:endParaRPr lang="en-CA" sz="3200" dirty="0"/>
          </a:p>
        </p:txBody>
      </p:sp>
    </p:spTree>
    <p:extLst>
      <p:ext uri="{BB962C8B-B14F-4D97-AF65-F5344CB8AC3E}">
        <p14:creationId xmlns:p14="http://schemas.microsoft.com/office/powerpoint/2010/main" val="75760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Deep Networks: Stacked RNNs</a:t>
            </a:r>
            <a:endParaRPr lang="en-CA" dirty="0"/>
          </a:p>
        </p:txBody>
      </p:sp>
      <p:sp>
        <p:nvSpPr>
          <p:cNvPr id="3" name="Content Placeholder 2"/>
          <p:cNvSpPr>
            <a:spLocks noGrp="1"/>
          </p:cNvSpPr>
          <p:nvPr>
            <p:ph idx="1"/>
          </p:nvPr>
        </p:nvSpPr>
        <p:spPr>
          <a:xfrm>
            <a:off x="178981" y="1690688"/>
            <a:ext cx="4477375" cy="4351338"/>
          </a:xfrm>
        </p:spPr>
        <p:txBody>
          <a:bodyPr/>
          <a:lstStyle/>
          <a:p>
            <a:r>
              <a:rPr lang="en-CA" dirty="0" smtClean="0"/>
              <a:t>Using the </a:t>
            </a:r>
            <a:r>
              <a:rPr lang="en-CA" dirty="0"/>
              <a:t>entire sequence of outputs from one RNN as an input sequence to another </a:t>
            </a:r>
            <a:r>
              <a:rPr lang="en-CA" dirty="0" smtClean="0"/>
              <a:t>one</a:t>
            </a:r>
          </a:p>
          <a:p>
            <a:r>
              <a:rPr lang="en-CA" dirty="0"/>
              <a:t>It has been demonstrated across numerous tasks that stacked RNNs can </a:t>
            </a:r>
            <a:r>
              <a:rPr lang="en-CA" dirty="0" smtClean="0"/>
              <a:t>outper</a:t>
            </a:r>
            <a:r>
              <a:rPr lang="en-CA" dirty="0"/>
              <a:t>form single-layer networks</a:t>
            </a:r>
          </a:p>
        </p:txBody>
      </p:sp>
      <p:pic>
        <p:nvPicPr>
          <p:cNvPr id="4" name="Picture 3"/>
          <p:cNvPicPr>
            <a:picLocks noChangeAspect="1"/>
          </p:cNvPicPr>
          <p:nvPr/>
        </p:nvPicPr>
        <p:blipFill rotWithShape="1">
          <a:blip r:embed="rId3"/>
          <a:srcRect l="7056" t="5066" r="11398" b="17411"/>
          <a:stretch/>
        </p:blipFill>
        <p:spPr>
          <a:xfrm>
            <a:off x="4656355" y="1424363"/>
            <a:ext cx="7372061" cy="4297564"/>
          </a:xfrm>
          <a:prstGeom prst="rect">
            <a:avLst/>
          </a:prstGeom>
        </p:spPr>
      </p:pic>
    </p:spTree>
    <p:extLst>
      <p:ext uri="{BB962C8B-B14F-4D97-AF65-F5344CB8AC3E}">
        <p14:creationId xmlns:p14="http://schemas.microsoft.com/office/powerpoint/2010/main" val="2939625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1628" y="1744607"/>
            <a:ext cx="9235965" cy="5051113"/>
          </a:xfrm>
          <a:prstGeom prst="rect">
            <a:avLst/>
          </a:prstGeom>
        </p:spPr>
      </p:pic>
      <p:sp>
        <p:nvSpPr>
          <p:cNvPr id="2" name="Title 1"/>
          <p:cNvSpPr>
            <a:spLocks noGrp="1"/>
          </p:cNvSpPr>
          <p:nvPr>
            <p:ph type="title"/>
          </p:nvPr>
        </p:nvSpPr>
        <p:spPr>
          <a:xfrm>
            <a:off x="242454" y="150174"/>
            <a:ext cx="10515600" cy="1325563"/>
          </a:xfrm>
        </p:spPr>
        <p:txBody>
          <a:bodyPr>
            <a:normAutofit/>
          </a:bodyPr>
          <a:lstStyle/>
          <a:p>
            <a:r>
              <a:rPr lang="en-CA" sz="4000" dirty="0" smtClean="0"/>
              <a:t>Explain Y. </a:t>
            </a:r>
            <a:r>
              <a:rPr lang="en-CA" sz="4000" dirty="0" smtClean="0"/>
              <a:t>Goldberg </a:t>
            </a:r>
            <a:r>
              <a:rPr lang="en-CA" sz="4000" dirty="0" smtClean="0"/>
              <a:t>different notation</a:t>
            </a:r>
            <a:endParaRPr lang="en-CA" sz="4000" dirty="0"/>
          </a:p>
        </p:txBody>
      </p:sp>
      <p:pic>
        <p:nvPicPr>
          <p:cNvPr id="5" name="Picture 4"/>
          <p:cNvPicPr>
            <a:picLocks noChangeAspect="1"/>
          </p:cNvPicPr>
          <p:nvPr/>
        </p:nvPicPr>
        <p:blipFill rotWithShape="1">
          <a:blip r:embed="rId3"/>
          <a:srcRect l="6710" t="7373" r="8805" b="13007"/>
          <a:stretch/>
        </p:blipFill>
        <p:spPr>
          <a:xfrm>
            <a:off x="8016815" y="-118698"/>
            <a:ext cx="4175185" cy="1863305"/>
          </a:xfrm>
          <a:prstGeom prst="rect">
            <a:avLst/>
          </a:prstGeom>
        </p:spPr>
      </p:pic>
    </p:spTree>
    <p:extLst>
      <p:ext uri="{BB962C8B-B14F-4D97-AF65-F5344CB8AC3E}">
        <p14:creationId xmlns:p14="http://schemas.microsoft.com/office/powerpoint/2010/main" val="1693466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xfrm>
            <a:off x="918411" y="6067592"/>
            <a:ext cx="2743200" cy="365125"/>
          </a:xfrm>
          <a:noFill/>
        </p:spPr>
        <p:txBody>
          <a:bodyPr/>
          <a:lstStyle/>
          <a:p>
            <a:fld id="{EE42CADC-7D6F-4118-9589-018CF07DB489}" type="datetime1">
              <a:rPr lang="en-US" smtClean="0"/>
              <a:t>1/27/2019</a:t>
            </a:fld>
            <a:endParaRPr lang="en-US"/>
          </a:p>
        </p:txBody>
      </p:sp>
      <p:sp>
        <p:nvSpPr>
          <p:cNvPr id="19459" name="Footer Placeholder 5"/>
          <p:cNvSpPr>
            <a:spLocks noGrp="1"/>
          </p:cNvSpPr>
          <p:nvPr>
            <p:ph type="ftr" sz="quarter" idx="11"/>
          </p:nvPr>
        </p:nvSpPr>
        <p:spPr>
          <a:xfrm>
            <a:off x="4118811" y="6067592"/>
            <a:ext cx="4114800" cy="365125"/>
          </a:xfrm>
          <a:noFill/>
        </p:spPr>
        <p:txBody>
          <a:bodyPr/>
          <a:lstStyle/>
          <a:p>
            <a:r>
              <a:rPr lang="en-US" smtClean="0"/>
              <a:t>CPSC503 Winter 2016</a:t>
            </a:r>
            <a:endParaRPr lang="en-US"/>
          </a:p>
        </p:txBody>
      </p:sp>
      <p:sp>
        <p:nvSpPr>
          <p:cNvPr id="19460" name="Slide Number Placeholder 6"/>
          <p:cNvSpPr>
            <a:spLocks noGrp="1"/>
          </p:cNvSpPr>
          <p:nvPr>
            <p:ph type="sldNum" sz="quarter" idx="12"/>
          </p:nvPr>
        </p:nvSpPr>
        <p:spPr>
          <a:xfrm>
            <a:off x="8690811" y="6067592"/>
            <a:ext cx="2743200" cy="365125"/>
          </a:xfrm>
          <a:noFill/>
        </p:spPr>
        <p:txBody>
          <a:bodyPr/>
          <a:lstStyle/>
          <a:p>
            <a:fld id="{04BDFB9C-8C6A-4034-B3F6-26169779B82F}" type="slidenum">
              <a:rPr lang="en-US" smtClean="0"/>
              <a:pPr/>
              <a:t>2</a:t>
            </a:fld>
            <a:endParaRPr lang="en-US" smtClean="0"/>
          </a:p>
        </p:txBody>
      </p:sp>
      <p:sp>
        <p:nvSpPr>
          <p:cNvPr id="19461" name="Rectangle 2"/>
          <p:cNvSpPr>
            <a:spLocks noGrp="1" noChangeArrowheads="1"/>
          </p:cNvSpPr>
          <p:nvPr>
            <p:ph type="title"/>
          </p:nvPr>
        </p:nvSpPr>
        <p:spPr>
          <a:xfrm>
            <a:off x="3934916" y="53727"/>
            <a:ext cx="5257800" cy="1143000"/>
          </a:xfrm>
        </p:spPr>
        <p:txBody>
          <a:bodyPr/>
          <a:lstStyle/>
          <a:p>
            <a:pPr eaLnBrk="1" hangingPunct="1"/>
            <a:r>
              <a:rPr lang="en-US" dirty="0" smtClean="0"/>
              <a:t>Today Jan 23</a:t>
            </a:r>
          </a:p>
        </p:txBody>
      </p:sp>
      <p:sp>
        <p:nvSpPr>
          <p:cNvPr id="20486" name="Rectangle 3"/>
          <p:cNvSpPr>
            <a:spLocks noGrp="1" noChangeArrowheads="1"/>
          </p:cNvSpPr>
          <p:nvPr>
            <p:ph type="body" sz="half" idx="1"/>
          </p:nvPr>
        </p:nvSpPr>
        <p:spPr>
          <a:xfrm>
            <a:off x="662466" y="5265758"/>
            <a:ext cx="3171923" cy="616414"/>
          </a:xfrm>
        </p:spPr>
        <p:txBody>
          <a:bodyPr>
            <a:normAutofit fontScale="70000" lnSpcReduction="20000"/>
          </a:bodyPr>
          <a:lstStyle/>
          <a:p>
            <a:pPr marL="0" indent="0" eaLnBrk="1" hangingPunct="1">
              <a:lnSpc>
                <a:spcPct val="90000"/>
              </a:lnSpc>
              <a:buNone/>
              <a:defRPr/>
            </a:pPr>
            <a:r>
              <a:rPr lang="en-US" sz="3200" dirty="0"/>
              <a:t>Markov </a:t>
            </a:r>
            <a:r>
              <a:rPr lang="en-US" sz="3200" dirty="0" smtClean="0"/>
              <a:t>Models: N-grams, HMM,…</a:t>
            </a:r>
            <a:endParaRPr lang="en-US" sz="3200" dirty="0"/>
          </a:p>
          <a:p>
            <a:pPr marL="0" indent="0" eaLnBrk="1" hangingPunct="1">
              <a:lnSpc>
                <a:spcPct val="90000"/>
              </a:lnSpc>
              <a:buNone/>
              <a:defRPr/>
            </a:pPr>
            <a:endParaRPr lang="en-US" sz="3200" dirty="0"/>
          </a:p>
        </p:txBody>
      </p:sp>
      <mc:AlternateContent xmlns:mc="http://schemas.openxmlformats.org/markup-compatibility/2006">
        <mc:Choice xmlns:p14="http://schemas.microsoft.com/office/powerpoint/2010/main" Requires="p14">
          <p:contentPart p14:bwMode="auto" r:id="rId3">
            <p14:nvContentPartPr>
              <p14:cNvPr id="20500" name="Ink 20499"/>
              <p14:cNvContentPartPr/>
              <p14:nvPr/>
            </p14:nvContentPartPr>
            <p14:xfrm>
              <a:off x="7922457" y="5304278"/>
              <a:ext cx="0" cy="2880"/>
            </p14:xfrm>
          </p:contentPart>
        </mc:Choice>
        <mc:Fallback>
          <p:pic>
            <p:nvPicPr>
              <p:cNvPr id="20500" name="Ink 20499"/>
              <p:cNvPicPr/>
              <p:nvPr/>
            </p:nvPicPr>
            <p:blipFill>
              <a:blip r:embed="rId4"/>
              <a:stretch>
                <a:fillRect/>
              </a:stretch>
            </p:blipFill>
            <p:spPr>
              <a:xfrm>
                <a:off x="7922457" y="5298878"/>
                <a:ext cx="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538" name="Ink 20537"/>
              <p14:cNvContentPartPr/>
              <p14:nvPr/>
            </p14:nvContentPartPr>
            <p14:xfrm>
              <a:off x="2097588" y="4604760"/>
              <a:ext cx="9054000" cy="241200"/>
            </p14:xfrm>
          </p:contentPart>
        </mc:Choice>
        <mc:Fallback>
          <p:pic>
            <p:nvPicPr>
              <p:cNvPr id="20538" name="Ink 20537"/>
              <p:cNvPicPr/>
              <p:nvPr/>
            </p:nvPicPr>
            <p:blipFill>
              <a:blip r:embed="rId6"/>
              <a:stretch>
                <a:fillRect/>
              </a:stretch>
            </p:blipFill>
            <p:spPr>
              <a:xfrm>
                <a:off x="2086068" y="4583160"/>
                <a:ext cx="90878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0559" name="Ink 20558"/>
              <p14:cNvContentPartPr/>
              <p14:nvPr/>
            </p14:nvContentPartPr>
            <p14:xfrm>
              <a:off x="5280124" y="2186640"/>
              <a:ext cx="2158200" cy="56160"/>
            </p14:xfrm>
          </p:contentPart>
        </mc:Choice>
        <mc:Fallback>
          <p:pic>
            <p:nvPicPr>
              <p:cNvPr id="20559" name="Ink 20558"/>
              <p:cNvPicPr/>
              <p:nvPr/>
            </p:nvPicPr>
            <p:blipFill>
              <a:blip r:embed="rId8"/>
              <a:stretch>
                <a:fillRect/>
              </a:stretch>
            </p:blipFill>
            <p:spPr>
              <a:xfrm>
                <a:off x="5238724" y="2021022"/>
                <a:ext cx="2278080" cy="36665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560" name="Ink 20559"/>
              <p14:cNvContentPartPr/>
              <p14:nvPr/>
            </p14:nvContentPartPr>
            <p14:xfrm>
              <a:off x="5299204" y="3024000"/>
              <a:ext cx="2106000" cy="29160"/>
            </p14:xfrm>
          </p:contentPart>
        </mc:Choice>
        <mc:Fallback>
          <p:pic>
            <p:nvPicPr>
              <p:cNvPr id="20560" name="Ink 20559"/>
              <p:cNvPicPr/>
              <p:nvPr/>
            </p:nvPicPr>
            <p:blipFill>
              <a:blip r:embed="rId10"/>
              <a:stretch>
                <a:fillRect/>
              </a:stretch>
            </p:blipFill>
            <p:spPr>
              <a:xfrm>
                <a:off x="5267164" y="2840040"/>
                <a:ext cx="223776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 name="Ink 1"/>
              <p14:cNvContentPartPr/>
              <p14:nvPr/>
            </p14:nvContentPartPr>
            <p14:xfrm>
              <a:off x="7940388" y="2665769"/>
              <a:ext cx="2862360" cy="776880"/>
            </p14:xfrm>
          </p:contentPart>
        </mc:Choice>
        <mc:Fallback>
          <p:pic>
            <p:nvPicPr>
              <p:cNvPr id="2" name="Ink 1"/>
              <p:cNvPicPr/>
              <p:nvPr/>
            </p:nvPicPr>
            <p:blipFill>
              <a:blip r:embed="rId12"/>
              <a:stretch>
                <a:fillRect/>
              </a:stretch>
            </p:blipFill>
            <p:spPr>
              <a:xfrm>
                <a:off x="7868388" y="2521769"/>
                <a:ext cx="3006360" cy="106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 name="Ink 2"/>
              <p14:cNvContentPartPr/>
              <p14:nvPr/>
            </p14:nvContentPartPr>
            <p14:xfrm>
              <a:off x="1976044" y="1143000"/>
              <a:ext cx="9175544" cy="2418120"/>
            </p14:xfrm>
          </p:contentPart>
        </mc:Choice>
        <mc:Fallback>
          <p:pic>
            <p:nvPicPr>
              <p:cNvPr id="3" name="Ink 2"/>
              <p:cNvPicPr/>
              <p:nvPr/>
            </p:nvPicPr>
            <p:blipFill>
              <a:blip r:embed="rId14"/>
              <a:stretch>
                <a:fillRect/>
              </a:stretch>
            </p:blipFill>
            <p:spPr>
              <a:xfrm>
                <a:off x="1965244" y="1134360"/>
                <a:ext cx="9204344" cy="243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Ink 3"/>
              <p14:cNvContentPartPr/>
              <p14:nvPr/>
            </p14:nvContentPartPr>
            <p14:xfrm>
              <a:off x="8864217" y="4782278"/>
              <a:ext cx="2036160" cy="483480"/>
            </p14:xfrm>
          </p:contentPart>
        </mc:Choice>
        <mc:Fallback>
          <p:pic>
            <p:nvPicPr>
              <p:cNvPr id="4" name="Ink 3"/>
              <p:cNvPicPr/>
              <p:nvPr/>
            </p:nvPicPr>
            <p:blipFill>
              <a:blip r:embed="rId16"/>
              <a:stretch>
                <a:fillRect/>
              </a:stretch>
            </p:blipFill>
            <p:spPr>
              <a:xfrm>
                <a:off x="8848017" y="4768598"/>
                <a:ext cx="20667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Ink 4"/>
              <p14:cNvContentPartPr/>
              <p14:nvPr/>
            </p14:nvContentPartPr>
            <p14:xfrm>
              <a:off x="4243617" y="5046878"/>
              <a:ext cx="6553440" cy="624960"/>
            </p14:xfrm>
          </p:contentPart>
        </mc:Choice>
        <mc:Fallback>
          <p:pic>
            <p:nvPicPr>
              <p:cNvPr id="5" name="Ink 4"/>
              <p:cNvPicPr/>
              <p:nvPr/>
            </p:nvPicPr>
            <p:blipFill>
              <a:blip r:embed="rId18"/>
              <a:stretch>
                <a:fillRect/>
              </a:stretch>
            </p:blipFill>
            <p:spPr>
              <a:xfrm>
                <a:off x="4223817" y="5031758"/>
                <a:ext cx="659448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Ink 6"/>
              <p14:cNvContentPartPr/>
              <p14:nvPr/>
            </p14:nvContentPartPr>
            <p14:xfrm>
              <a:off x="8263875" y="2885882"/>
              <a:ext cx="267840" cy="250200"/>
            </p14:xfrm>
          </p:contentPart>
        </mc:Choice>
        <mc:Fallback>
          <p:pic>
            <p:nvPicPr>
              <p:cNvPr id="7" name="Ink 6"/>
              <p:cNvPicPr/>
              <p:nvPr/>
            </p:nvPicPr>
            <p:blipFill>
              <a:blip r:embed="rId20"/>
              <a:stretch>
                <a:fillRect/>
              </a:stretch>
            </p:blipFill>
            <p:spPr>
              <a:xfrm>
                <a:off x="8251275" y="2873282"/>
                <a:ext cx="293040" cy="275400"/>
              </a:xfrm>
              <a:prstGeom prst="rect">
                <a:avLst/>
              </a:prstGeom>
            </p:spPr>
          </p:pic>
        </mc:Fallback>
      </mc:AlternateContent>
    </p:spTree>
    <p:extLst>
      <p:ext uri="{BB962C8B-B14F-4D97-AF65-F5344CB8AC3E}">
        <p14:creationId xmlns:p14="http://schemas.microsoft.com/office/powerpoint/2010/main" val="416607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7" y="-49613"/>
            <a:ext cx="10515600" cy="1325563"/>
          </a:xfrm>
        </p:spPr>
        <p:txBody>
          <a:bodyPr/>
          <a:lstStyle/>
          <a:p>
            <a:r>
              <a:rPr lang="en-CA" dirty="0" smtClean="0"/>
              <a:t>Deep Networks: Bidirectional RNNs</a:t>
            </a:r>
            <a:endParaRPr lang="en-CA" dirty="0"/>
          </a:p>
        </p:txBody>
      </p:sp>
      <p:sp>
        <p:nvSpPr>
          <p:cNvPr id="3" name="Content Placeholder 2"/>
          <p:cNvSpPr>
            <a:spLocks noGrp="1"/>
          </p:cNvSpPr>
          <p:nvPr>
            <p:ph idx="1"/>
          </p:nvPr>
        </p:nvSpPr>
        <p:spPr>
          <a:xfrm>
            <a:off x="-62222" y="5735021"/>
            <a:ext cx="7413832" cy="809766"/>
          </a:xfrm>
        </p:spPr>
        <p:txBody>
          <a:bodyPr>
            <a:normAutofit/>
          </a:bodyPr>
          <a:lstStyle/>
          <a:p>
            <a:pPr marL="0" indent="0">
              <a:buNone/>
            </a:pPr>
            <a:r>
              <a:rPr lang="en-CA" dirty="0" smtClean="0"/>
              <a:t>Outputs of both networks are concatenated</a:t>
            </a:r>
            <a:endParaRPr lang="en-CA" dirty="0"/>
          </a:p>
        </p:txBody>
      </p:sp>
      <mc:AlternateContent xmlns:mc="http://schemas.openxmlformats.org/markup-compatibility/2006" xmlns:a14="http://schemas.microsoft.com/office/drawing/2010/main">
        <mc:Choice Requires="a14">
          <p:sp>
            <p:nvSpPr>
              <p:cNvPr id="8" name="TextBox 7"/>
              <p:cNvSpPr txBox="1"/>
              <p:nvPr/>
            </p:nvSpPr>
            <p:spPr>
              <a:xfrm>
                <a:off x="6780993" y="1467780"/>
                <a:ext cx="4953807" cy="521810"/>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𝑓𝑜𝑟𝑤𝑎𝑟𝑑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1</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smtClean="0">
                    <a:solidFill>
                      <a:srgbClr val="00B0F0"/>
                    </a:solidFill>
                  </a:rPr>
                  <a:t>)</a:t>
                </a:r>
                <a:endParaRPr lang="en-CA" sz="2800" dirty="0">
                  <a:solidFill>
                    <a:srgbClr val="00B0F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780993" y="1467780"/>
                <a:ext cx="4953807" cy="521810"/>
              </a:xfrm>
              <a:prstGeom prst="rect">
                <a:avLst/>
              </a:prstGeom>
              <a:blipFill>
                <a:blip r:embed="rId3"/>
                <a:stretch>
                  <a:fillRect t="-4706" r="-984" b="-4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780993" y="4824978"/>
                <a:ext cx="5592503" cy="444994"/>
              </a:xfrm>
              <a:prstGeom prst="rect">
                <a:avLst/>
              </a:prstGeom>
              <a:noFill/>
            </p:spPr>
            <p:txBody>
              <a:bodyPr wrap="square" lIns="0" tIns="0" rIns="0" bIns="0" rtlCol="0">
                <a:spAutoFit/>
              </a:bodyPr>
              <a:lstStyle/>
              <a:p>
                <a14:m>
                  <m:oMath xmlns:m="http://schemas.openxmlformats.org/officeDocument/2006/math">
                    <m:sSubSup>
                      <m:sSubSupPr>
                        <m:ctrlPr>
                          <a:rPr lang="en-CA" sz="2800" b="0" i="1" smtClean="0">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𝑏𝑎𝑐𝑘𝑤𝑎𝑟𝑑</m:t>
                        </m:r>
                      </m:sup>
                    </m:sSubSup>
                    <m:r>
                      <a:rPr lang="en-CA" sz="2800" b="0" i="1" smtClean="0">
                        <a:solidFill>
                          <a:srgbClr val="00B0F0"/>
                        </a:solidFill>
                        <a:latin typeface="Cambria Math" panose="02040503050406030204" pitchFamily="18" charset="0"/>
                      </a:rPr>
                      <m:t>=</m:t>
                    </m:r>
                    <m:sSup>
                      <m:sSupPr>
                        <m:ctrlPr>
                          <a:rPr lang="en-CA" sz="2800" b="0" i="1" smtClean="0">
                            <a:solidFill>
                              <a:srgbClr val="00B0F0"/>
                            </a:solidFill>
                            <a:latin typeface="Cambria Math" panose="02040503050406030204" pitchFamily="18" charset="0"/>
                          </a:rPr>
                        </m:ctrlPr>
                      </m:sSupPr>
                      <m:e>
                        <m:r>
                          <m:rPr>
                            <m:sty m:val="p"/>
                          </m:rPr>
                          <a:rPr lang="en-CA" sz="2800">
                            <a:solidFill>
                              <a:srgbClr val="00B0F0"/>
                            </a:solidFill>
                            <a:latin typeface="Cambria Math" panose="02040503050406030204" pitchFamily="18" charset="0"/>
                          </a:rPr>
                          <m:t>SRN</m:t>
                        </m:r>
                      </m:e>
                      <m:sup>
                        <m:r>
                          <a:rPr lang="en-CA" sz="2800" b="0" i="1" smtClean="0">
                            <a:solidFill>
                              <a:srgbClr val="00B0F0"/>
                            </a:solidFill>
                            <a:latin typeface="Cambria Math" panose="02040503050406030204" pitchFamily="18" charset="0"/>
                          </a:rPr>
                          <m:t>𝑏𝑎𝑐𝑘𝑤𝑎𝑟𝑑</m:t>
                        </m:r>
                      </m:sup>
                    </m:sSup>
                    <m:r>
                      <a:rPr lang="en-CA" sz="2800" b="0" i="1" smtClean="0">
                        <a:solidFill>
                          <a:srgbClr val="00B0F0"/>
                        </a:solidFill>
                        <a:latin typeface="Cambria Math" panose="02040503050406030204" pitchFamily="18" charset="0"/>
                      </a:rPr>
                      <m:t> </m:t>
                    </m:r>
                    <m:r>
                      <a:rPr lang="en-CA" sz="2800" b="0" i="0" smtClean="0">
                        <a:solidFill>
                          <a:srgbClr val="00B0F0"/>
                        </a:solidFill>
                        <a:latin typeface="Cambria Math" panose="02040503050406030204" pitchFamily="18" charset="0"/>
                      </a:rPr>
                      <m:t>(</m:t>
                    </m:r>
                    <m:sSub>
                      <m:sSubPr>
                        <m:ctrlPr>
                          <a:rPr lang="en-CA" sz="2800" b="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𝑛</m:t>
                        </m:r>
                      </m:sub>
                    </m:sSub>
                    <m:r>
                      <a:rPr lang="en-CA" sz="2800" b="0" i="1" smtClean="0">
                        <a:solidFill>
                          <a:srgbClr val="00B0F0"/>
                        </a:solidFill>
                        <a:latin typeface="Cambria Math" panose="02040503050406030204" pitchFamily="18" charset="0"/>
                      </a:rPr>
                      <m:t>:</m:t>
                    </m:r>
                    <m:sSub>
                      <m:sSubPr>
                        <m:ctrlPr>
                          <a:rPr lang="en-CA" sz="2800" i="1">
                            <a:solidFill>
                              <a:srgbClr val="00B0F0"/>
                            </a:solidFill>
                            <a:latin typeface="Cambria Math" panose="02040503050406030204" pitchFamily="18" charset="0"/>
                          </a:rPr>
                        </m:ctrlPr>
                      </m:sSubPr>
                      <m:e>
                        <m:r>
                          <a:rPr lang="en-CA" sz="2800" i="1">
                            <a:solidFill>
                              <a:srgbClr val="00B0F0"/>
                            </a:solidFill>
                            <a:latin typeface="Cambria Math" panose="02040503050406030204" pitchFamily="18" charset="0"/>
                          </a:rPr>
                          <m:t>𝑥</m:t>
                        </m:r>
                      </m:e>
                      <m:sub>
                        <m:r>
                          <a:rPr lang="en-CA" sz="2800" b="0" i="1" smtClean="0">
                            <a:solidFill>
                              <a:srgbClr val="00B0F0"/>
                            </a:solidFill>
                            <a:latin typeface="Cambria Math" panose="02040503050406030204" pitchFamily="18" charset="0"/>
                          </a:rPr>
                          <m:t>𝑡</m:t>
                        </m:r>
                      </m:sub>
                    </m:sSub>
                  </m:oMath>
                </a14:m>
                <a:r>
                  <a:rPr lang="en-CA" sz="2800" dirty="0" smtClean="0">
                    <a:solidFill>
                      <a:srgbClr val="00B0F0"/>
                    </a:solidFill>
                  </a:rPr>
                  <a:t>)</a:t>
                </a:r>
                <a:endParaRPr lang="en-CA" sz="2800" dirty="0">
                  <a:solidFill>
                    <a:srgbClr val="00B0F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780993" y="4824978"/>
                <a:ext cx="5592503" cy="444994"/>
              </a:xfrm>
              <a:prstGeom prst="rect">
                <a:avLst/>
              </a:prstGeom>
              <a:blipFill>
                <a:blip r:embed="rId4"/>
                <a:stretch>
                  <a:fillRect t="-2054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8314" y="6127499"/>
                <a:ext cx="7197384" cy="521810"/>
              </a:xfrm>
              <a:prstGeom prst="rect">
                <a:avLst/>
              </a:prstGeom>
              <a:noFill/>
            </p:spPr>
            <p:txBody>
              <a:bodyPr wrap="square" lIns="0" tIns="0" rIns="0" bIns="0" rtlCol="0">
                <a:spAutoFit/>
              </a:bodyPr>
              <a:lstStyle/>
              <a:p>
                <a14:m>
                  <m:oMath xmlns:m="http://schemas.openxmlformats.org/officeDocument/2006/math">
                    <m:sSub>
                      <m:sSubPr>
                        <m:ctrlPr>
                          <a:rPr lang="en-CA" sz="2800" i="1" smtClean="0">
                            <a:solidFill>
                              <a:srgbClr val="00B0F0"/>
                            </a:solidFill>
                            <a:latin typeface="Cambria Math" panose="02040503050406030204" pitchFamily="18" charset="0"/>
                          </a:rPr>
                        </m:ctrlPr>
                      </m:sSubPr>
                      <m:e>
                        <m:r>
                          <a:rPr lang="en-CA" sz="2800" b="0" i="1" smtClean="0">
                            <a:solidFill>
                              <a:srgbClr val="00B0F0"/>
                            </a:solidFill>
                            <a:latin typeface="Cambria Math" panose="02040503050406030204" pitchFamily="18" charset="0"/>
                          </a:rPr>
                          <m:t>h</m:t>
                        </m:r>
                      </m:e>
                      <m:sub>
                        <m:r>
                          <a:rPr lang="en-CA" sz="2800" b="0" i="1" smtClean="0">
                            <a:solidFill>
                              <a:srgbClr val="00B0F0"/>
                            </a:solidFill>
                            <a:latin typeface="Cambria Math" panose="02040503050406030204" pitchFamily="18" charset="0"/>
                          </a:rPr>
                          <m:t>𝑡</m:t>
                        </m:r>
                      </m:sub>
                    </m:sSub>
                    <m:r>
                      <a:rPr lang="en-CA" sz="2800" b="0" i="1" smtClean="0">
                        <a:solidFill>
                          <a:srgbClr val="00B0F0"/>
                        </a:solidFill>
                        <a:latin typeface="Cambria Math" panose="02040503050406030204" pitchFamily="18" charset="0"/>
                      </a:rPr>
                      <m:t>=</m:t>
                    </m:r>
                    <m:sSubSup>
                      <m:sSubSupPr>
                        <m:ctrlPr>
                          <a:rPr lang="en-CA" sz="2800" i="1">
                            <a:solidFill>
                              <a:srgbClr val="00B0F0"/>
                            </a:solidFill>
                            <a:latin typeface="Cambria Math" panose="02040503050406030204" pitchFamily="18" charset="0"/>
                          </a:rPr>
                        </m:ctrlPr>
                      </m:sSubSupPr>
                      <m:e>
                        <m:sSubSup>
                          <m:sSubSupPr>
                            <m:ctrlPr>
                              <a:rPr lang="en-CA" sz="2800" i="1">
                                <a:solidFill>
                                  <a:srgbClr val="00B0F0"/>
                                </a:solidFill>
                                <a:latin typeface="Cambria Math" panose="02040503050406030204" pitchFamily="18" charset="0"/>
                              </a:rPr>
                            </m:ctrlPr>
                          </m:sSubSupPr>
                          <m:e>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b="0" i="1" smtClean="0">
                                <a:solidFill>
                                  <a:srgbClr val="00B0F0"/>
                                </a:solidFill>
                                <a:latin typeface="Cambria Math" panose="02040503050406030204" pitchFamily="18" charset="0"/>
                              </a:rPr>
                              <m:t>𝑓𝑜𝑟</m:t>
                            </m:r>
                            <m:r>
                              <a:rPr lang="en-CA" sz="2800" i="1">
                                <a:solidFill>
                                  <a:srgbClr val="00B0F0"/>
                                </a:solidFill>
                                <a:latin typeface="Cambria Math" panose="02040503050406030204" pitchFamily="18" charset="0"/>
                              </a:rPr>
                              <m:t>𝑤𝑎𝑟𝑑</m:t>
                            </m:r>
                          </m:sup>
                        </m:sSubSup>
                        <m:r>
                          <a:rPr lang="en-CA" sz="2800" b="0" i="1" smtClean="0">
                            <a:solidFill>
                              <a:srgbClr val="00B0F0"/>
                            </a:solidFill>
                            <a:latin typeface="Cambria Math" panose="02040503050406030204" pitchFamily="18" charset="0"/>
                          </a:rPr>
                          <m:t>;</m:t>
                        </m:r>
                        <m:r>
                          <a:rPr lang="en-CA" sz="2800" i="1">
                            <a:solidFill>
                              <a:srgbClr val="00B0F0"/>
                            </a:solidFill>
                            <a:latin typeface="Cambria Math" panose="02040503050406030204" pitchFamily="18" charset="0"/>
                          </a:rPr>
                          <m:t>h</m:t>
                        </m:r>
                      </m:e>
                      <m:sub>
                        <m:r>
                          <a:rPr lang="en-CA" sz="2800" i="1">
                            <a:solidFill>
                              <a:srgbClr val="00B0F0"/>
                            </a:solidFill>
                            <a:latin typeface="Cambria Math" panose="02040503050406030204" pitchFamily="18" charset="0"/>
                          </a:rPr>
                          <m:t>𝑡</m:t>
                        </m:r>
                      </m:sub>
                      <m:sup>
                        <m:r>
                          <a:rPr lang="en-CA" sz="2800" i="1">
                            <a:solidFill>
                              <a:srgbClr val="00B0F0"/>
                            </a:solidFill>
                            <a:latin typeface="Cambria Math" panose="02040503050406030204" pitchFamily="18" charset="0"/>
                          </a:rPr>
                          <m:t>𝑏𝑎𝑐𝑘𝑤𝑎𝑟𝑑</m:t>
                        </m:r>
                      </m:sup>
                    </m:sSubSup>
                  </m:oMath>
                </a14:m>
                <a:r>
                  <a:rPr lang="en-CA" sz="2800" dirty="0" smtClean="0">
                    <a:solidFill>
                      <a:srgbClr val="00B0F0"/>
                    </a:solidFill>
                  </a:rPr>
                  <a:t>]</a:t>
                </a:r>
                <a:endParaRPr lang="en-CA" sz="2800" dirty="0">
                  <a:solidFill>
                    <a:srgbClr val="00B0F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88314" y="6127499"/>
                <a:ext cx="7197384" cy="521810"/>
              </a:xfrm>
              <a:prstGeom prst="rect">
                <a:avLst/>
              </a:prstGeom>
              <a:blipFill>
                <a:blip r:embed="rId5"/>
                <a:stretch>
                  <a:fillRect t="-4651" b="-39535"/>
                </a:stretch>
              </a:blipFill>
            </p:spPr>
            <p:txBody>
              <a:bodyPr/>
              <a:lstStyle/>
              <a:p>
                <a:r>
                  <a:rPr lang="en-CA">
                    <a:noFill/>
                  </a:rPr>
                  <a:t> </a:t>
                </a:r>
              </a:p>
            </p:txBody>
          </p:sp>
        </mc:Fallback>
      </mc:AlternateContent>
      <p:sp>
        <p:nvSpPr>
          <p:cNvPr id="11" name="Content Placeholder 2"/>
          <p:cNvSpPr txBox="1">
            <a:spLocks/>
          </p:cNvSpPr>
          <p:nvPr/>
        </p:nvSpPr>
        <p:spPr>
          <a:xfrm>
            <a:off x="685800" y="1794824"/>
            <a:ext cx="6247593" cy="4550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
        <p:nvSpPr>
          <p:cNvPr id="13" name="Content Placeholder 2"/>
          <p:cNvSpPr txBox="1">
            <a:spLocks/>
          </p:cNvSpPr>
          <p:nvPr/>
        </p:nvSpPr>
        <p:spPr>
          <a:xfrm>
            <a:off x="321497" y="1248673"/>
            <a:ext cx="6125864" cy="14409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smtClean="0"/>
              <a:t>In SRN hidden state at time </a:t>
            </a:r>
            <a:r>
              <a:rPr lang="en-CA" b="1" i="1" dirty="0" smtClean="0"/>
              <a:t>t</a:t>
            </a:r>
            <a:r>
              <a:rPr lang="en-CA" i="1" dirty="0" smtClean="0"/>
              <a:t>, </a:t>
            </a:r>
            <a:r>
              <a:rPr lang="en-CA" i="1" dirty="0" err="1" smtClean="0"/>
              <a:t>h</a:t>
            </a:r>
            <a:r>
              <a:rPr lang="en-CA" i="1" baseline="-25000" dirty="0" err="1" smtClean="0"/>
              <a:t>t</a:t>
            </a:r>
            <a:r>
              <a:rPr lang="en-CA" dirty="0" smtClean="0"/>
              <a:t> </a:t>
            </a:r>
            <a:r>
              <a:rPr lang="en-CA" dirty="0" smtClean="0">
                <a:solidFill>
                  <a:srgbClr val="00B0F0"/>
                </a:solidFill>
              </a:rPr>
              <a:t>represents everything the network knows about the sequence up to that point in the sequence</a:t>
            </a:r>
            <a:endParaRPr lang="en-CA" dirty="0">
              <a:solidFill>
                <a:srgbClr val="00B0F0"/>
              </a:solidFill>
            </a:endParaRPr>
          </a:p>
        </p:txBody>
      </p:sp>
      <p:sp>
        <p:nvSpPr>
          <p:cNvPr id="14" name="Content Placeholder 2"/>
          <p:cNvSpPr txBox="1">
            <a:spLocks/>
          </p:cNvSpPr>
          <p:nvPr/>
        </p:nvSpPr>
        <p:spPr>
          <a:xfrm>
            <a:off x="8703386" y="2107327"/>
            <a:ext cx="3031414" cy="97976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smtClean="0"/>
              <a:t>Result of a function of the inputs up to </a:t>
            </a:r>
            <a:r>
              <a:rPr lang="en-CA" b="1" i="1" dirty="0" smtClean="0"/>
              <a:t>t</a:t>
            </a:r>
            <a:endParaRPr lang="en-CA" b="1" i="1" dirty="0"/>
          </a:p>
        </p:txBody>
      </p:sp>
      <p:sp>
        <p:nvSpPr>
          <p:cNvPr id="15" name="Content Placeholder 2"/>
          <p:cNvSpPr txBox="1">
            <a:spLocks/>
          </p:cNvSpPr>
          <p:nvPr/>
        </p:nvSpPr>
        <p:spPr>
          <a:xfrm>
            <a:off x="208964" y="2993530"/>
            <a:ext cx="11859468" cy="107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I</a:t>
            </a:r>
            <a:r>
              <a:rPr lang="en-CA" b="1" dirty="0" smtClean="0"/>
              <a:t>n </a:t>
            </a:r>
            <a:r>
              <a:rPr lang="en-CA" b="1" dirty="0"/>
              <a:t>text-based applications </a:t>
            </a:r>
            <a:r>
              <a:rPr lang="en-CA" b="1" dirty="0" smtClean="0"/>
              <a:t>the </a:t>
            </a:r>
            <a:r>
              <a:rPr lang="en-CA" b="1" dirty="0"/>
              <a:t>entire input </a:t>
            </a:r>
            <a:r>
              <a:rPr lang="en-CA" b="1" dirty="0" smtClean="0"/>
              <a:t>sequence is available </a:t>
            </a:r>
            <a:r>
              <a:rPr lang="en-CA" b="1" dirty="0"/>
              <a:t>all at </a:t>
            </a:r>
            <a:r>
              <a:rPr lang="en-CA" b="1" dirty="0" smtClean="0"/>
              <a:t>once! </a:t>
            </a:r>
            <a:endParaRPr lang="en-CA" b="1" dirty="0"/>
          </a:p>
        </p:txBody>
      </p:sp>
      <p:sp>
        <p:nvSpPr>
          <p:cNvPr id="16" name="Content Placeholder 2"/>
          <p:cNvSpPr txBox="1">
            <a:spLocks/>
          </p:cNvSpPr>
          <p:nvPr/>
        </p:nvSpPr>
        <p:spPr>
          <a:xfrm>
            <a:off x="321497" y="3605766"/>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smtClean="0"/>
              <a:t>Can we take advantage of context to the right?</a:t>
            </a:r>
            <a:endParaRPr lang="en-CA" dirty="0"/>
          </a:p>
        </p:txBody>
      </p:sp>
      <p:sp>
        <p:nvSpPr>
          <p:cNvPr id="17" name="Content Placeholder 2"/>
          <p:cNvSpPr txBox="1">
            <a:spLocks/>
          </p:cNvSpPr>
          <p:nvPr/>
        </p:nvSpPr>
        <p:spPr>
          <a:xfrm>
            <a:off x="208964" y="4137265"/>
            <a:ext cx="7166699" cy="513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smtClean="0"/>
              <a:t>Train SRN on the input sequence in reverse.</a:t>
            </a:r>
            <a:endParaRPr lang="en-CA" dirty="0"/>
          </a:p>
        </p:txBody>
      </p:sp>
      <p:sp>
        <p:nvSpPr>
          <p:cNvPr id="18" name="Content Placeholder 2"/>
          <p:cNvSpPr txBox="1">
            <a:spLocks/>
          </p:cNvSpPr>
          <p:nvPr/>
        </p:nvSpPr>
        <p:spPr>
          <a:xfrm>
            <a:off x="208965" y="4684037"/>
            <a:ext cx="6871458" cy="1227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now </a:t>
            </a:r>
            <a:r>
              <a:rPr lang="en-CA" i="1" dirty="0" err="1"/>
              <a:t>h</a:t>
            </a:r>
            <a:r>
              <a:rPr lang="en-CA" i="1" baseline="-25000" dirty="0" err="1"/>
              <a:t>t</a:t>
            </a:r>
            <a:r>
              <a:rPr lang="en-CA" dirty="0"/>
              <a:t> </a:t>
            </a:r>
            <a:r>
              <a:rPr lang="en-CA" dirty="0" smtClean="0">
                <a:solidFill>
                  <a:srgbClr val="00B0F0"/>
                </a:solidFill>
              </a:rPr>
              <a:t>represents </a:t>
            </a:r>
            <a:r>
              <a:rPr lang="en-CA" dirty="0">
                <a:solidFill>
                  <a:srgbClr val="00B0F0"/>
                </a:solidFill>
              </a:rPr>
              <a:t>information about </a:t>
            </a:r>
            <a:r>
              <a:rPr lang="en-CA" dirty="0" smtClean="0">
                <a:solidFill>
                  <a:srgbClr val="00B0F0"/>
                </a:solidFill>
              </a:rPr>
              <a:t>sequence </a:t>
            </a:r>
            <a:r>
              <a:rPr lang="en-CA" dirty="0">
                <a:solidFill>
                  <a:srgbClr val="00B0F0"/>
                </a:solidFill>
              </a:rPr>
              <a:t>to the right of the current input</a:t>
            </a:r>
            <a:r>
              <a:rPr lang="en-CA" dirty="0" smtClean="0"/>
              <a:t>.</a:t>
            </a:r>
            <a:endParaRPr lang="en-CA" dirty="0"/>
          </a:p>
        </p:txBody>
      </p:sp>
      <p:sp>
        <p:nvSpPr>
          <p:cNvPr id="19" name="Content Placeholder 2"/>
          <p:cNvSpPr txBox="1">
            <a:spLocks/>
          </p:cNvSpPr>
          <p:nvPr/>
        </p:nvSpPr>
        <p:spPr>
          <a:xfrm>
            <a:off x="4959664" y="6232021"/>
            <a:ext cx="7413832" cy="809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smtClean="0"/>
              <a:t>But also element wise addition or multiplication</a:t>
            </a:r>
            <a:endParaRPr lang="en-CA" dirty="0"/>
          </a:p>
        </p:txBody>
      </p:sp>
    </p:spTree>
    <p:extLst>
      <p:ext uri="{BB962C8B-B14F-4D97-AF65-F5344CB8AC3E}">
        <p14:creationId xmlns:p14="http://schemas.microsoft.com/office/powerpoint/2010/main" val="55283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5"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4" y="-320812"/>
            <a:ext cx="10515600" cy="1325563"/>
          </a:xfrm>
        </p:spPr>
        <p:txBody>
          <a:bodyPr/>
          <a:lstStyle/>
          <a:p>
            <a:r>
              <a:rPr lang="en-CA" dirty="0" smtClean="0"/>
              <a:t>Deep Networks: Bidirectional RNNs</a:t>
            </a:r>
            <a:endParaRPr lang="en-CA" dirty="0"/>
          </a:p>
        </p:txBody>
      </p:sp>
      <p:pic>
        <p:nvPicPr>
          <p:cNvPr id="4" name="Picture 3"/>
          <p:cNvPicPr>
            <a:picLocks noChangeAspect="1"/>
          </p:cNvPicPr>
          <p:nvPr/>
        </p:nvPicPr>
        <p:blipFill rotWithShape="1">
          <a:blip r:embed="rId3"/>
          <a:srcRect l="3721" t="4012" r="4057" b="25145"/>
          <a:stretch/>
        </p:blipFill>
        <p:spPr>
          <a:xfrm>
            <a:off x="3435520" y="790617"/>
            <a:ext cx="8598079" cy="4426894"/>
          </a:xfrm>
          <a:prstGeom prst="rect">
            <a:avLst/>
          </a:prstGeom>
        </p:spPr>
      </p:pic>
      <p:sp>
        <p:nvSpPr>
          <p:cNvPr id="3" name="Content Placeholder 2"/>
          <p:cNvSpPr>
            <a:spLocks noGrp="1"/>
          </p:cNvSpPr>
          <p:nvPr>
            <p:ph idx="1"/>
          </p:nvPr>
        </p:nvSpPr>
        <p:spPr>
          <a:xfrm>
            <a:off x="170935" y="1004751"/>
            <a:ext cx="3165390" cy="4426894"/>
          </a:xfrm>
        </p:spPr>
        <p:txBody>
          <a:bodyPr>
            <a:normAutofit/>
          </a:bodyPr>
          <a:lstStyle/>
          <a:p>
            <a:r>
              <a:rPr lang="en-CA" dirty="0"/>
              <a:t>C</a:t>
            </a:r>
            <a:r>
              <a:rPr lang="en-CA" dirty="0" smtClean="0"/>
              <a:t>onsists </a:t>
            </a:r>
            <a:r>
              <a:rPr lang="en-CA" dirty="0"/>
              <a:t>of </a:t>
            </a:r>
            <a:r>
              <a:rPr lang="en-CA" b="1" dirty="0"/>
              <a:t>two independent </a:t>
            </a:r>
            <a:r>
              <a:rPr lang="en-CA" b="1" dirty="0" smtClean="0"/>
              <a:t>RNNs</a:t>
            </a:r>
          </a:p>
          <a:p>
            <a:r>
              <a:rPr lang="en-CA" dirty="0" smtClean="0"/>
              <a:t>one </a:t>
            </a:r>
            <a:r>
              <a:rPr lang="en-CA" dirty="0"/>
              <a:t>where the input is processed </a:t>
            </a:r>
            <a:r>
              <a:rPr lang="en-CA" i="1" dirty="0"/>
              <a:t>from the start to the </a:t>
            </a:r>
            <a:r>
              <a:rPr lang="en-CA" i="1" dirty="0" smtClean="0"/>
              <a:t>end</a:t>
            </a:r>
          </a:p>
          <a:p>
            <a:r>
              <a:rPr lang="en-CA" dirty="0" smtClean="0"/>
              <a:t>the </a:t>
            </a:r>
            <a:r>
              <a:rPr lang="en-CA" dirty="0"/>
              <a:t>other </a:t>
            </a:r>
            <a:r>
              <a:rPr lang="en-CA" i="1" dirty="0"/>
              <a:t>from the end to the start</a:t>
            </a:r>
            <a:r>
              <a:rPr lang="en-CA" dirty="0"/>
              <a:t>. </a:t>
            </a:r>
            <a:endParaRPr lang="en-CA" dirty="0" smtClean="0"/>
          </a:p>
        </p:txBody>
      </p:sp>
      <p:sp>
        <p:nvSpPr>
          <p:cNvPr id="5" name="Content Placeholder 2"/>
          <p:cNvSpPr txBox="1">
            <a:spLocks/>
          </p:cNvSpPr>
          <p:nvPr/>
        </p:nvSpPr>
        <p:spPr>
          <a:xfrm>
            <a:off x="496328" y="5645779"/>
            <a:ext cx="9234267" cy="97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outputs of the two networks  are combined to capture </a:t>
            </a:r>
            <a:r>
              <a:rPr lang="en-CA" b="1" dirty="0" smtClean="0"/>
              <a:t>both the left and right contexts</a:t>
            </a:r>
            <a:r>
              <a:rPr lang="en-CA" dirty="0" smtClean="0"/>
              <a:t> of an input at each point in time.</a:t>
            </a:r>
          </a:p>
          <a:p>
            <a:endParaRPr lang="en-CA" dirty="0"/>
          </a:p>
        </p:txBody>
      </p:sp>
    </p:spTree>
    <p:extLst>
      <p:ext uri="{BB962C8B-B14F-4D97-AF65-F5344CB8AC3E}">
        <p14:creationId xmlns:p14="http://schemas.microsoft.com/office/powerpoint/2010/main" val="834723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77229" y="47200"/>
            <a:ext cx="7125854" cy="3253349"/>
          </a:xfrm>
          <a:prstGeom prst="rect">
            <a:avLst/>
          </a:prstGeom>
        </p:spPr>
      </p:pic>
      <p:pic>
        <p:nvPicPr>
          <p:cNvPr id="5" name="Picture 4"/>
          <p:cNvPicPr>
            <a:picLocks noChangeAspect="1"/>
          </p:cNvPicPr>
          <p:nvPr/>
        </p:nvPicPr>
        <p:blipFill rotWithShape="1">
          <a:blip r:embed="rId3"/>
          <a:srcRect t="841" r="1710"/>
          <a:stretch/>
        </p:blipFill>
        <p:spPr>
          <a:xfrm>
            <a:off x="4108782" y="3057595"/>
            <a:ext cx="7395239" cy="3800405"/>
          </a:xfrm>
          <a:prstGeom prst="rect">
            <a:avLst/>
          </a:prstGeom>
        </p:spPr>
      </p:pic>
      <p:sp>
        <p:nvSpPr>
          <p:cNvPr id="2" name="Title 1"/>
          <p:cNvSpPr>
            <a:spLocks noGrp="1"/>
          </p:cNvSpPr>
          <p:nvPr>
            <p:ph type="title"/>
          </p:nvPr>
        </p:nvSpPr>
        <p:spPr>
          <a:xfrm>
            <a:off x="6096000" y="48950"/>
            <a:ext cx="5998028" cy="1325563"/>
          </a:xfrm>
        </p:spPr>
        <p:txBody>
          <a:bodyPr/>
          <a:lstStyle/>
          <a:p>
            <a:r>
              <a:rPr lang="en-CA" dirty="0" smtClean="0"/>
              <a:t>Examples from Goldberg</a:t>
            </a:r>
            <a:endParaRPr lang="en-CA" dirty="0"/>
          </a:p>
        </p:txBody>
      </p:sp>
    </p:spTree>
    <p:extLst>
      <p:ext uri="{BB962C8B-B14F-4D97-AF65-F5344CB8AC3E}">
        <p14:creationId xmlns:p14="http://schemas.microsoft.com/office/powerpoint/2010/main" val="3074266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176382"/>
            <a:ext cx="10515600" cy="1325563"/>
          </a:xfrm>
        </p:spPr>
        <p:txBody>
          <a:bodyPr/>
          <a:lstStyle/>
          <a:p>
            <a:r>
              <a:rPr lang="en-CA" dirty="0" smtClean="0"/>
              <a:t>Bidirectional RNNs for Sequence Classification</a:t>
            </a:r>
            <a:endParaRPr lang="en-CA" dirty="0"/>
          </a:p>
        </p:txBody>
      </p:sp>
      <p:pic>
        <p:nvPicPr>
          <p:cNvPr id="4" name="Picture 3"/>
          <p:cNvPicPr>
            <a:picLocks noChangeAspect="1"/>
          </p:cNvPicPr>
          <p:nvPr/>
        </p:nvPicPr>
        <p:blipFill rotWithShape="1">
          <a:blip r:embed="rId3"/>
          <a:srcRect l="4468" t="3152" r="8851" b="18162"/>
          <a:stretch/>
        </p:blipFill>
        <p:spPr>
          <a:xfrm>
            <a:off x="4398005" y="2358677"/>
            <a:ext cx="7662190" cy="4499323"/>
          </a:xfrm>
          <a:prstGeom prst="rect">
            <a:avLst/>
          </a:prstGeom>
        </p:spPr>
      </p:pic>
      <p:pic>
        <p:nvPicPr>
          <p:cNvPr id="5" name="Picture 4"/>
          <p:cNvPicPr>
            <a:picLocks noChangeAspect="1"/>
          </p:cNvPicPr>
          <p:nvPr/>
        </p:nvPicPr>
        <p:blipFill rotWithShape="1">
          <a:blip r:embed="rId4"/>
          <a:srcRect l="4734" t="6095" r="8556" b="14541"/>
          <a:stretch/>
        </p:blipFill>
        <p:spPr>
          <a:xfrm>
            <a:off x="274896" y="893080"/>
            <a:ext cx="5312003" cy="3163327"/>
          </a:xfrm>
          <a:prstGeom prst="rect">
            <a:avLst/>
          </a:prstGeom>
        </p:spPr>
      </p:pic>
      <p:sp>
        <p:nvSpPr>
          <p:cNvPr id="3" name="Content Placeholder 2"/>
          <p:cNvSpPr>
            <a:spLocks noGrp="1"/>
          </p:cNvSpPr>
          <p:nvPr>
            <p:ph idx="1"/>
          </p:nvPr>
        </p:nvSpPr>
        <p:spPr>
          <a:xfrm>
            <a:off x="22112" y="1149182"/>
            <a:ext cx="4500461" cy="1939132"/>
          </a:xfrm>
        </p:spPr>
        <p:txBody>
          <a:bodyPr/>
          <a:lstStyle/>
          <a:p>
            <a:pPr marL="0" indent="0">
              <a:buNone/>
            </a:pPr>
            <a:r>
              <a:rPr lang="en-CA" dirty="0" smtClean="0"/>
              <a:t>In SRN, final state naturally reflects more info about the end then the beginning of sequence</a:t>
            </a:r>
            <a:endParaRPr lang="en-CA" dirty="0"/>
          </a:p>
        </p:txBody>
      </p:sp>
      <p:sp>
        <p:nvSpPr>
          <p:cNvPr id="6" name="Content Placeholder 2"/>
          <p:cNvSpPr txBox="1">
            <a:spLocks/>
          </p:cNvSpPr>
          <p:nvPr/>
        </p:nvSpPr>
        <p:spPr>
          <a:xfrm>
            <a:off x="132522" y="4381964"/>
            <a:ext cx="4576821" cy="3769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err="1" smtClean="0"/>
              <a:t>Bidirection</a:t>
            </a:r>
            <a:r>
              <a:rPr lang="en-CA" b="1" dirty="0" smtClean="0"/>
              <a:t> RNNs </a:t>
            </a:r>
            <a:r>
              <a:rPr lang="en-CA" dirty="0" smtClean="0"/>
              <a:t>provide simple solution !</a:t>
            </a:r>
            <a:endParaRPr lang="en-CA" dirty="0"/>
          </a:p>
        </p:txBody>
      </p:sp>
      <mc:AlternateContent xmlns:mc="http://schemas.openxmlformats.org/markup-compatibility/2006" xmlns:a14="http://schemas.microsoft.com/office/drawing/2010/main">
        <mc:Choice Requires="a14">
          <p:sp>
            <p:nvSpPr>
              <p:cNvPr id="8" name="TextBox 7"/>
              <p:cNvSpPr txBox="1"/>
              <p:nvPr/>
            </p:nvSpPr>
            <p:spPr>
              <a:xfrm>
                <a:off x="6147387" y="1535101"/>
                <a:ext cx="7197384" cy="516873"/>
              </a:xfrm>
              <a:prstGeom prst="rect">
                <a:avLst/>
              </a:prstGeom>
              <a:noFill/>
            </p:spPr>
            <p:txBody>
              <a:bodyPr wrap="square" lIns="0" tIns="0" rIns="0" bIns="0" rtlCol="0">
                <a:spAutoFit/>
              </a:bodyPr>
              <a:lstStyle/>
              <a:p>
                <a:r>
                  <a:rPr lang="en-CA" sz="2800" dirty="0" smtClean="0"/>
                  <a:t>Classifier </a:t>
                </a:r>
                <a14:m>
                  <m:oMath xmlns:m="http://schemas.openxmlformats.org/officeDocument/2006/math">
                    <m:r>
                      <m:rPr>
                        <m:sty m:val="p"/>
                      </m:rPr>
                      <a:rPr lang="en-CA" sz="2800" i="0" smtClean="0">
                        <a:latin typeface="Cambria Math" panose="02040503050406030204" pitchFamily="18" charset="0"/>
                      </a:rPr>
                      <m:t>I</m:t>
                    </m:r>
                    <m:r>
                      <m:rPr>
                        <m:sty m:val="p"/>
                      </m:rPr>
                      <a:rPr lang="en-CA" sz="2800" b="0" i="0" smtClean="0">
                        <a:latin typeface="Cambria Math" panose="02040503050406030204" pitchFamily="18" charset="0"/>
                      </a:rPr>
                      <m:t>nput</m:t>
                    </m:r>
                    <m:r>
                      <a:rPr lang="en-CA" sz="2800" b="0" i="1" smtClean="0">
                        <a:latin typeface="Cambria Math" panose="02040503050406030204" pitchFamily="18" charset="0"/>
                      </a:rPr>
                      <m:t>=</m:t>
                    </m:r>
                    <m:sSubSup>
                      <m:sSubSupPr>
                        <m:ctrlPr>
                          <a:rPr lang="en-CA" sz="2800" i="1">
                            <a:latin typeface="Cambria Math" panose="02040503050406030204" pitchFamily="18" charset="0"/>
                          </a:rPr>
                        </m:ctrlPr>
                      </m:sSubSupPr>
                      <m:e>
                        <m:sSubSup>
                          <m:sSubSupPr>
                            <m:ctrlPr>
                              <a:rPr lang="en-CA" sz="2800" i="1">
                                <a:latin typeface="Cambria Math" panose="02040503050406030204" pitchFamily="18" charset="0"/>
                              </a:rPr>
                            </m:ctrlPr>
                          </m:sSubSupPr>
                          <m:e>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𝒏</m:t>
                            </m:r>
                          </m:sub>
                          <m:sup>
                            <m:r>
                              <a:rPr lang="en-CA" sz="2800" b="0" i="1" smtClean="0">
                                <a:latin typeface="Cambria Math" panose="02040503050406030204" pitchFamily="18" charset="0"/>
                              </a:rPr>
                              <m:t>𝑓𝑜𝑟</m:t>
                            </m:r>
                            <m:r>
                              <a:rPr lang="en-CA" sz="2800" i="1">
                                <a:latin typeface="Cambria Math" panose="02040503050406030204" pitchFamily="18" charset="0"/>
                              </a:rPr>
                              <m:t>𝑤𝑎𝑟𝑑</m:t>
                            </m:r>
                          </m:sup>
                        </m:sSubSup>
                        <m:r>
                          <a:rPr lang="en-CA" sz="2800" b="0" i="1" smtClean="0">
                            <a:latin typeface="Cambria Math" panose="02040503050406030204" pitchFamily="18" charset="0"/>
                          </a:rPr>
                          <m:t>;</m:t>
                        </m:r>
                        <m:r>
                          <a:rPr lang="en-CA" sz="2800" i="1">
                            <a:latin typeface="Cambria Math" panose="02040503050406030204" pitchFamily="18" charset="0"/>
                          </a:rPr>
                          <m:t>h</m:t>
                        </m:r>
                      </m:e>
                      <m:sub>
                        <m:r>
                          <a:rPr lang="en-CA" sz="2800" b="1" i="1" smtClean="0">
                            <a:latin typeface="Cambria Math" panose="02040503050406030204" pitchFamily="18" charset="0"/>
                          </a:rPr>
                          <m:t>𝟏</m:t>
                        </m:r>
                      </m:sub>
                      <m:sup>
                        <m:r>
                          <a:rPr lang="en-CA" sz="2800" i="1">
                            <a:latin typeface="Cambria Math" panose="02040503050406030204" pitchFamily="18" charset="0"/>
                          </a:rPr>
                          <m:t>𝑏𝑎𝑐𝑘𝑤𝑎𝑟𝑑</m:t>
                        </m:r>
                      </m:sup>
                    </m:sSubSup>
                  </m:oMath>
                </a14:m>
                <a:r>
                  <a:rPr lang="en-CA" sz="2800" dirty="0" smtClean="0"/>
                  <a:t>]</a:t>
                </a:r>
                <a:endParaRPr lang="en-CA"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147387" y="1535101"/>
                <a:ext cx="7197384" cy="516873"/>
              </a:xfrm>
              <a:prstGeom prst="rect">
                <a:avLst/>
              </a:prstGeom>
              <a:blipFill>
                <a:blip r:embed="rId5"/>
                <a:stretch>
                  <a:fillRect l="-2964" t="-5882" b="-38824"/>
                </a:stretch>
              </a:blipFill>
            </p:spPr>
            <p:txBody>
              <a:bodyPr/>
              <a:lstStyle/>
              <a:p>
                <a:r>
                  <a:rPr lang="en-CA">
                    <a:noFill/>
                  </a:rPr>
                  <a:t> </a:t>
                </a:r>
              </a:p>
            </p:txBody>
          </p:sp>
        </mc:Fallback>
      </mc:AlternateContent>
    </p:spTree>
    <p:extLst>
      <p:ext uri="{BB962C8B-B14F-4D97-AF65-F5344CB8AC3E}">
        <p14:creationId xmlns:p14="http://schemas.microsoft.com/office/powerpoint/2010/main" val="30326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Bidirectional can be stacked</a:t>
            </a:r>
            <a:endParaRPr lang="en-CA" dirty="0"/>
          </a:p>
        </p:txBody>
      </p:sp>
      <p:sp>
        <p:nvSpPr>
          <p:cNvPr id="3" name="Content Placeholder 2"/>
          <p:cNvSpPr>
            <a:spLocks noGrp="1"/>
          </p:cNvSpPr>
          <p:nvPr>
            <p:ph idx="1"/>
          </p:nvPr>
        </p:nvSpPr>
        <p:spPr>
          <a:xfrm>
            <a:off x="0" y="1325563"/>
            <a:ext cx="2902121" cy="3808821"/>
          </a:xfrm>
        </p:spPr>
        <p:txBody>
          <a:bodyPr/>
          <a:lstStyle/>
          <a:p>
            <a:r>
              <a:rPr lang="en-CA" dirty="0" smtClean="0"/>
              <a:t>The two approaches are complementary</a:t>
            </a:r>
          </a:p>
          <a:p>
            <a:r>
              <a:rPr lang="en-CA" dirty="0" smtClean="0"/>
              <a:t>You can stack several Bidirectional networks</a:t>
            </a:r>
            <a:endParaRPr lang="en-CA" dirty="0"/>
          </a:p>
        </p:txBody>
      </p:sp>
      <p:pic>
        <p:nvPicPr>
          <p:cNvPr id="5" name="Picture 4"/>
          <p:cNvPicPr>
            <a:picLocks noChangeAspect="1"/>
          </p:cNvPicPr>
          <p:nvPr/>
        </p:nvPicPr>
        <p:blipFill rotWithShape="1">
          <a:blip r:embed="rId2"/>
          <a:srcRect l="3721" t="4012" r="4057" b="25145"/>
          <a:stretch/>
        </p:blipFill>
        <p:spPr>
          <a:xfrm>
            <a:off x="4181477" y="1325563"/>
            <a:ext cx="6866719" cy="2844966"/>
          </a:xfrm>
          <a:prstGeom prst="rect">
            <a:avLst/>
          </a:prstGeom>
        </p:spPr>
      </p:pic>
      <p:pic>
        <p:nvPicPr>
          <p:cNvPr id="4" name="Picture 3"/>
          <p:cNvPicPr>
            <a:picLocks noChangeAspect="1"/>
          </p:cNvPicPr>
          <p:nvPr/>
        </p:nvPicPr>
        <p:blipFill rotWithShape="1">
          <a:blip r:embed="rId2"/>
          <a:srcRect l="3889" t="5530" r="3889" b="23627"/>
          <a:stretch/>
        </p:blipFill>
        <p:spPr>
          <a:xfrm>
            <a:off x="4181478" y="3925072"/>
            <a:ext cx="6866719" cy="2844966"/>
          </a:xfrm>
          <a:prstGeom prst="rect">
            <a:avLst/>
          </a:prstGeom>
        </p:spPr>
      </p:pic>
      <p:sp>
        <p:nvSpPr>
          <p:cNvPr id="6" name="Rectangle 5"/>
          <p:cNvSpPr/>
          <p:nvPr/>
        </p:nvSpPr>
        <p:spPr>
          <a:xfrm>
            <a:off x="4589253" y="1457864"/>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683019" y="1457863"/>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668955" y="1431979"/>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0337706" y="1457861"/>
            <a:ext cx="215660" cy="1035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5213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of stacked bi-RNN for </a:t>
            </a:r>
            <a:r>
              <a:rPr lang="en-CA" dirty="0" smtClean="0">
                <a:solidFill>
                  <a:srgbClr val="00B050"/>
                </a:solidFill>
              </a:rPr>
              <a:t>POS tagging</a:t>
            </a:r>
            <a:br>
              <a:rPr lang="en-CA" dirty="0" smtClean="0">
                <a:solidFill>
                  <a:srgbClr val="00B050"/>
                </a:solidFill>
              </a:rPr>
            </a:br>
            <a:r>
              <a:rPr lang="en-CA" dirty="0" smtClean="0"/>
              <a:t>[</a:t>
            </a:r>
            <a:r>
              <a:rPr lang="en-CA" dirty="0" err="1" smtClean="0"/>
              <a:t>Golberg</a:t>
            </a:r>
            <a:r>
              <a:rPr lang="en-CA" dirty="0" smtClean="0"/>
              <a:t> 2017</a:t>
            </a:r>
            <a:endParaRPr lang="en-CA" dirty="0"/>
          </a:p>
        </p:txBody>
      </p:sp>
      <p:sp>
        <p:nvSpPr>
          <p:cNvPr id="3" name="Content Placeholder 2"/>
          <p:cNvSpPr>
            <a:spLocks noGrp="1"/>
          </p:cNvSpPr>
          <p:nvPr>
            <p:ph idx="1"/>
          </p:nvPr>
        </p:nvSpPr>
        <p:spPr>
          <a:xfrm>
            <a:off x="0" y="1771436"/>
            <a:ext cx="4351663" cy="4431059"/>
          </a:xfrm>
        </p:spPr>
        <p:txBody>
          <a:bodyPr>
            <a:normAutofit fontScale="92500" lnSpcReduction="10000"/>
          </a:bodyPr>
          <a:lstStyle/>
          <a:p>
            <a:r>
              <a:rPr lang="en-CA" dirty="0" smtClean="0"/>
              <a:t>Also go beyond word </a:t>
            </a:r>
            <a:r>
              <a:rPr lang="en-CA" dirty="0" err="1" smtClean="0">
                <a:solidFill>
                  <a:srgbClr val="00B0F0"/>
                </a:solidFill>
              </a:rPr>
              <a:t>embeddings</a:t>
            </a:r>
            <a:r>
              <a:rPr lang="en-CA" dirty="0" smtClean="0"/>
              <a:t> (which suffer from vocabulary coverage)</a:t>
            </a:r>
          </a:p>
          <a:p>
            <a:r>
              <a:rPr lang="en-CA" dirty="0"/>
              <a:t>Words are made of </a:t>
            </a:r>
            <a:r>
              <a:rPr lang="en-CA" dirty="0" smtClean="0"/>
              <a:t>characters: suffixes prefixes orthographic </a:t>
            </a:r>
            <a:r>
              <a:rPr lang="en-CA" dirty="0"/>
              <a:t>cues </a:t>
            </a:r>
            <a:r>
              <a:rPr lang="en-CA" dirty="0" smtClean="0"/>
              <a:t>capitalization</a:t>
            </a:r>
            <a:r>
              <a:rPr lang="en-CA" dirty="0"/>
              <a:t>, hyphens, or digits can provide strong </a:t>
            </a:r>
            <a:r>
              <a:rPr lang="en-CA" dirty="0" smtClean="0"/>
              <a:t>hints.</a:t>
            </a:r>
          </a:p>
          <a:p>
            <a:r>
              <a:rPr lang="en-CA" dirty="0" smtClean="0"/>
              <a:t>Encode word </a:t>
            </a:r>
            <a:r>
              <a:rPr lang="en-CA" dirty="0"/>
              <a:t> using a </a:t>
            </a:r>
            <a:r>
              <a:rPr lang="en-CA" dirty="0">
                <a:solidFill>
                  <a:schemeClr val="accent2"/>
                </a:solidFill>
              </a:rPr>
              <a:t>forward RNN and reverse RNN over </a:t>
            </a:r>
            <a:r>
              <a:rPr lang="en-CA" dirty="0" smtClean="0">
                <a:solidFill>
                  <a:schemeClr val="accent2"/>
                </a:solidFill>
              </a:rPr>
              <a:t>its characters</a:t>
            </a:r>
            <a:r>
              <a:rPr lang="en-CA" dirty="0" smtClean="0"/>
              <a:t>!</a:t>
            </a:r>
            <a:endParaRPr lang="en-CA" dirty="0"/>
          </a:p>
          <a:p>
            <a:endParaRPr lang="en-CA" dirty="0" smtClean="0"/>
          </a:p>
          <a:p>
            <a:endParaRPr lang="en-CA" dirty="0" smtClean="0"/>
          </a:p>
        </p:txBody>
      </p:sp>
      <p:grpSp>
        <p:nvGrpSpPr>
          <p:cNvPr id="11" name="Group 10"/>
          <p:cNvGrpSpPr/>
          <p:nvPr/>
        </p:nvGrpSpPr>
        <p:grpSpPr>
          <a:xfrm>
            <a:off x="4087485" y="1319910"/>
            <a:ext cx="8104515" cy="5254391"/>
            <a:chOff x="3754349" y="1391830"/>
            <a:chExt cx="8104515" cy="5254391"/>
          </a:xfrm>
        </p:grpSpPr>
        <p:pic>
          <p:nvPicPr>
            <p:cNvPr id="4" name="Picture 3"/>
            <p:cNvPicPr>
              <a:picLocks noChangeAspect="1"/>
            </p:cNvPicPr>
            <p:nvPr/>
          </p:nvPicPr>
          <p:blipFill rotWithShape="1">
            <a:blip r:embed="rId3"/>
            <a:srcRect l="4889" r="1051" b="26372"/>
            <a:stretch/>
          </p:blipFill>
          <p:spPr>
            <a:xfrm>
              <a:off x="3754349" y="1391830"/>
              <a:ext cx="8104515" cy="525439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3822588" y="5551450"/>
                <a:ext cx="729720" cy="146520"/>
              </p14:xfrm>
            </p:contentPart>
          </mc:Choice>
          <mc:Fallback>
            <p:pic>
              <p:nvPicPr>
                <p:cNvPr id="5" name="Ink 4"/>
                <p:cNvPicPr/>
                <p:nvPr/>
              </p:nvPicPr>
              <p:blipFill>
                <a:blip r:embed="rId5"/>
                <a:stretch>
                  <a:fillRect/>
                </a:stretch>
              </p:blipFill>
              <p:spPr>
                <a:xfrm>
                  <a:off x="3750588" y="5407450"/>
                  <a:ext cx="87372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5989716" y="1584154"/>
                <a:ext cx="432000" cy="12240"/>
              </p14:xfrm>
            </p:contentPart>
          </mc:Choice>
          <mc:Fallback>
            <p:pic>
              <p:nvPicPr>
                <p:cNvPr id="6" name="Ink 5"/>
                <p:cNvPicPr/>
                <p:nvPr/>
              </p:nvPicPr>
              <p:blipFill>
                <a:blip r:embed="rId7"/>
                <a:stretch>
                  <a:fillRect/>
                </a:stretch>
              </p:blipFill>
              <p:spPr>
                <a:xfrm>
                  <a:off x="5917716" y="1440154"/>
                  <a:ext cx="5760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7222716" y="1565074"/>
                <a:ext cx="380520" cy="33120"/>
              </p14:xfrm>
            </p:contentPart>
          </mc:Choice>
          <mc:Fallback>
            <p:pic>
              <p:nvPicPr>
                <p:cNvPr id="7" name="Ink 6"/>
                <p:cNvPicPr/>
                <p:nvPr/>
              </p:nvPicPr>
              <p:blipFill>
                <a:blip r:embed="rId9"/>
                <a:stretch>
                  <a:fillRect/>
                </a:stretch>
              </p:blipFill>
              <p:spPr>
                <a:xfrm>
                  <a:off x="7150716" y="1421074"/>
                  <a:ext cx="52452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8517276" y="1616554"/>
                <a:ext cx="360000" cy="360"/>
              </p14:xfrm>
            </p:contentPart>
          </mc:Choice>
          <mc:Fallback>
            <p:pic>
              <p:nvPicPr>
                <p:cNvPr id="8" name="Ink 7"/>
                <p:cNvPicPr/>
                <p:nvPr/>
              </p:nvPicPr>
              <p:blipFill>
                <a:blip r:embed="rId11"/>
                <a:stretch>
                  <a:fillRect/>
                </a:stretch>
              </p:blipFill>
              <p:spPr>
                <a:xfrm>
                  <a:off x="8445276" y="1472554"/>
                  <a:ext cx="5040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9739836" y="1637074"/>
                <a:ext cx="380520" cy="360"/>
              </p14:xfrm>
            </p:contentPart>
          </mc:Choice>
          <mc:Fallback>
            <p:pic>
              <p:nvPicPr>
                <p:cNvPr id="9" name="Ink 8"/>
                <p:cNvPicPr/>
                <p:nvPr/>
              </p:nvPicPr>
              <p:blipFill>
                <a:blip r:embed="rId13"/>
                <a:stretch>
                  <a:fillRect/>
                </a:stretch>
              </p:blipFill>
              <p:spPr>
                <a:xfrm>
                  <a:off x="9667836" y="1493074"/>
                  <a:ext cx="5245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10993356" y="1637074"/>
                <a:ext cx="298440" cy="360"/>
              </p14:xfrm>
            </p:contentPart>
          </mc:Choice>
          <mc:Fallback>
            <p:pic>
              <p:nvPicPr>
                <p:cNvPr id="10" name="Ink 9"/>
                <p:cNvPicPr/>
                <p:nvPr/>
              </p:nvPicPr>
              <p:blipFill>
                <a:blip r:embed="rId15"/>
                <a:stretch>
                  <a:fillRect/>
                </a:stretch>
              </p:blipFill>
              <p:spPr>
                <a:xfrm>
                  <a:off x="10921356" y="1493074"/>
                  <a:ext cx="442440" cy="28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p14:cNvContentPartPr/>
              <p14:nvPr/>
            </p14:nvContentPartPr>
            <p14:xfrm>
              <a:off x="5078715" y="5206016"/>
              <a:ext cx="5773320" cy="1211040"/>
            </p14:xfrm>
          </p:contentPart>
        </mc:Choice>
        <mc:Fallback>
          <p:pic>
            <p:nvPicPr>
              <p:cNvPr id="13" name="Ink 12"/>
              <p:cNvPicPr/>
              <p:nvPr/>
            </p:nvPicPr>
            <p:blipFill>
              <a:blip r:embed="rId17"/>
              <a:stretch>
                <a:fillRect/>
              </a:stretch>
            </p:blipFill>
            <p:spPr>
              <a:xfrm>
                <a:off x="5060715" y="5188016"/>
                <a:ext cx="5809320" cy="1247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p14:cNvContentPartPr/>
              <p14:nvPr/>
            </p14:nvContentPartPr>
            <p14:xfrm>
              <a:off x="4886475" y="5221136"/>
              <a:ext cx="2594160" cy="1125000"/>
            </p14:xfrm>
          </p:contentPart>
        </mc:Choice>
        <mc:Fallback>
          <p:pic>
            <p:nvPicPr>
              <p:cNvPr id="15" name="Ink 14"/>
              <p:cNvPicPr/>
              <p:nvPr/>
            </p:nvPicPr>
            <p:blipFill>
              <a:blip r:embed="rId19"/>
              <a:stretch>
                <a:fillRect/>
              </a:stretch>
            </p:blipFill>
            <p:spPr>
              <a:xfrm>
                <a:off x="4868475" y="5203136"/>
                <a:ext cx="2630160" cy="1161000"/>
              </a:xfrm>
              <a:prstGeom prst="rect">
                <a:avLst/>
              </a:prstGeom>
            </p:spPr>
          </p:pic>
        </mc:Fallback>
      </mc:AlternateContent>
      <p:sp>
        <p:nvSpPr>
          <p:cNvPr id="16" name="Rectangle 15"/>
          <p:cNvSpPr/>
          <p:nvPr/>
        </p:nvSpPr>
        <p:spPr>
          <a:xfrm>
            <a:off x="3925019" y="4658264"/>
            <a:ext cx="7841411" cy="20013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47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lstStyle/>
          <a:p>
            <a:r>
              <a:rPr lang="en-CA" dirty="0" smtClean="0"/>
              <a:t>Warnings on reading the literature (RNNs)</a:t>
            </a:r>
            <a:br>
              <a:rPr lang="en-CA" dirty="0" smtClean="0"/>
            </a:br>
            <a:r>
              <a:rPr lang="en-CA" sz="2800" dirty="0" smtClean="0"/>
              <a:t>from Goldberg (2017)</a:t>
            </a:r>
            <a:endParaRPr lang="en-CA" sz="2800" dirty="0"/>
          </a:p>
        </p:txBody>
      </p:sp>
      <p:sp>
        <p:nvSpPr>
          <p:cNvPr id="3" name="Content Placeholder 2"/>
          <p:cNvSpPr>
            <a:spLocks noGrp="1"/>
          </p:cNvSpPr>
          <p:nvPr>
            <p:ph idx="1"/>
          </p:nvPr>
        </p:nvSpPr>
        <p:spPr>
          <a:xfrm>
            <a:off x="228600" y="1205946"/>
            <a:ext cx="11702667" cy="5652054"/>
          </a:xfrm>
        </p:spPr>
        <p:txBody>
          <a:bodyPr>
            <a:normAutofit fontScale="92500" lnSpcReduction="20000"/>
          </a:bodyPr>
          <a:lstStyle/>
          <a:p>
            <a:r>
              <a:rPr lang="en-CA" dirty="0" smtClean="0"/>
              <a:t>Often inferring the exact model form from reading its description in a research paper can be quite challenging</a:t>
            </a:r>
          </a:p>
          <a:p>
            <a:r>
              <a:rPr lang="en-CA" dirty="0" smtClean="0"/>
              <a:t>Many aspects of the models are not yet standardized: different researchers use the same terms to refer to slightly different things</a:t>
            </a:r>
          </a:p>
          <a:p>
            <a:pPr lvl="1"/>
            <a:r>
              <a:rPr lang="en-CA" dirty="0" smtClean="0"/>
              <a:t>inputs to the RNN can be either one-hot vectors (in which case the embedding matrix is internal to the RNN) or embedded representations</a:t>
            </a:r>
          </a:p>
          <a:p>
            <a:pPr lvl="1"/>
            <a:r>
              <a:rPr lang="en-CA" dirty="0" smtClean="0"/>
              <a:t>input sequence can be padded with start-of-sequence and/or end-of-sequence symbols, or not</a:t>
            </a:r>
          </a:p>
          <a:p>
            <a:pPr lvl="1"/>
            <a:r>
              <a:rPr lang="en-CA" dirty="0" smtClean="0"/>
              <a:t>while the output of an RNN is usually assumed to be a vector which is expected to be fed to additional layers followed by a </a:t>
            </a:r>
            <a:r>
              <a:rPr lang="en-CA" dirty="0" err="1" smtClean="0"/>
              <a:t>softmax</a:t>
            </a:r>
            <a:r>
              <a:rPr lang="en-CA" dirty="0" smtClean="0"/>
              <a:t> for prediction, some papers assume the </a:t>
            </a:r>
            <a:r>
              <a:rPr lang="en-CA" dirty="0" err="1" smtClean="0"/>
              <a:t>softmax</a:t>
            </a:r>
            <a:r>
              <a:rPr lang="en-CA" dirty="0" smtClean="0"/>
              <a:t> to be part of the RNN itself</a:t>
            </a:r>
          </a:p>
          <a:p>
            <a:pPr lvl="1"/>
            <a:r>
              <a:rPr lang="en-CA" dirty="0" smtClean="0"/>
              <a:t>in multi-layer RNN, the “state vector” can be either the output of the top-most layer, or a concatenation of the outputs from all layers</a:t>
            </a:r>
          </a:p>
          <a:p>
            <a:pPr lvl="1"/>
            <a:r>
              <a:rPr lang="en-CA" dirty="0" smtClean="0"/>
              <a:t>when using the encoder-decoder framework, conditioning on the output of the encoder can be interpreted in various different ways</a:t>
            </a:r>
          </a:p>
          <a:p>
            <a:r>
              <a:rPr lang="en-CA" dirty="0" smtClean="0">
                <a:solidFill>
                  <a:srgbClr val="FF0000"/>
                </a:solidFill>
              </a:rPr>
              <a:t>Be aware </a:t>
            </a:r>
            <a:r>
              <a:rPr lang="en-CA" dirty="0" smtClean="0"/>
              <a:t>of these as a </a:t>
            </a:r>
            <a:r>
              <a:rPr lang="en-CA" b="1" dirty="0" smtClean="0"/>
              <a:t>reader</a:t>
            </a:r>
            <a:r>
              <a:rPr lang="en-CA" dirty="0" smtClean="0"/>
              <a:t> and as a </a:t>
            </a:r>
            <a:r>
              <a:rPr lang="en-CA" b="1" dirty="0" smtClean="0"/>
              <a:t>writer</a:t>
            </a:r>
            <a:r>
              <a:rPr lang="en-CA" dirty="0" smtClean="0"/>
              <a:t>!</a:t>
            </a:r>
          </a:p>
          <a:p>
            <a:r>
              <a:rPr lang="en-CA" dirty="0" smtClean="0"/>
              <a:t>As a writer </a:t>
            </a:r>
            <a:r>
              <a:rPr lang="en-CA" dirty="0"/>
              <a:t>don’t rely solely </a:t>
            </a:r>
            <a:r>
              <a:rPr lang="en-CA" dirty="0" smtClean="0"/>
              <a:t>on figures </a:t>
            </a:r>
            <a:r>
              <a:rPr lang="en-CA" dirty="0"/>
              <a:t>or natural language text when describing your model, as these are often ambiguous</a:t>
            </a:r>
            <a:endParaRPr lang="en-CA" dirty="0" smtClean="0"/>
          </a:p>
          <a:p>
            <a:pPr lvl="1"/>
            <a:endParaRPr lang="en-CA" dirty="0" smtClean="0"/>
          </a:p>
          <a:p>
            <a:pPr lvl="1"/>
            <a:endParaRPr lang="en-CA" dirty="0"/>
          </a:p>
        </p:txBody>
      </p:sp>
    </p:spTree>
    <p:extLst>
      <p:ext uri="{BB962C8B-B14F-4D97-AF65-F5344CB8AC3E}">
        <p14:creationId xmlns:p14="http://schemas.microsoft.com/office/powerpoint/2010/main" val="39524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Jan 28</a:t>
            </a:r>
            <a:endParaRPr lang="en-CA" dirty="0"/>
          </a:p>
        </p:txBody>
      </p:sp>
      <p:sp>
        <p:nvSpPr>
          <p:cNvPr id="3" name="Content Placeholder 2"/>
          <p:cNvSpPr>
            <a:spLocks noGrp="1"/>
          </p:cNvSpPr>
          <p:nvPr>
            <p:ph idx="1"/>
          </p:nvPr>
        </p:nvSpPr>
        <p:spPr>
          <a:xfrm>
            <a:off x="838199" y="1825625"/>
            <a:ext cx="10996749" cy="4351338"/>
          </a:xfrm>
        </p:spPr>
        <p:txBody>
          <a:bodyPr>
            <a:normAutofit/>
          </a:bodyPr>
          <a:lstStyle/>
          <a:p>
            <a:r>
              <a:rPr lang="en-CA" sz="3200" dirty="0" smtClean="0"/>
              <a:t>Intro to RNN: motivation, unrolling, learning</a:t>
            </a:r>
          </a:p>
          <a:p>
            <a:r>
              <a:rPr lang="en-CA" sz="3200" dirty="0" smtClean="0"/>
              <a:t>Basic tasks and corresponding </a:t>
            </a:r>
            <a:r>
              <a:rPr lang="en-CA" sz="3200" dirty="0" smtClean="0"/>
              <a:t>architectures</a:t>
            </a:r>
            <a:endParaRPr lang="en-CA" sz="3200" dirty="0" smtClean="0"/>
          </a:p>
          <a:p>
            <a:r>
              <a:rPr lang="en-CA" sz="3200" dirty="0" smtClean="0"/>
              <a:t>More sophisticated Deep Networks: Stacked and Bidirectional</a:t>
            </a:r>
          </a:p>
          <a:p>
            <a:r>
              <a:rPr lang="en-CA" sz="3200" b="1" dirty="0" smtClean="0"/>
              <a:t>Managing Context: LSTMs and GRUs</a:t>
            </a:r>
          </a:p>
          <a:p>
            <a:pPr marL="0" indent="0">
              <a:buNone/>
            </a:pPr>
            <a:endParaRPr lang="en-CA" sz="3200" dirty="0"/>
          </a:p>
        </p:txBody>
      </p:sp>
    </p:spTree>
    <p:extLst>
      <p:ext uri="{BB962C8B-B14F-4D97-AF65-F5344CB8AC3E}">
        <p14:creationId xmlns:p14="http://schemas.microsoft.com/office/powerpoint/2010/main" val="2167559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Managing Context in RNNs: LSTMs and GRUs</a:t>
            </a:r>
          </a:p>
        </p:txBody>
      </p:sp>
      <p:sp>
        <p:nvSpPr>
          <p:cNvPr id="3" name="Content Placeholder 2"/>
          <p:cNvSpPr>
            <a:spLocks noGrp="1"/>
          </p:cNvSpPr>
          <p:nvPr>
            <p:ph idx="1"/>
          </p:nvPr>
        </p:nvSpPr>
        <p:spPr>
          <a:xfrm>
            <a:off x="541866" y="1520825"/>
            <a:ext cx="10566401" cy="1501775"/>
          </a:xfrm>
        </p:spPr>
        <p:txBody>
          <a:bodyPr>
            <a:normAutofit fontScale="92500" lnSpcReduction="10000"/>
          </a:bodyPr>
          <a:lstStyle/>
          <a:p>
            <a:r>
              <a:rPr lang="en-CA" dirty="0" smtClean="0"/>
              <a:t>Information </a:t>
            </a:r>
            <a:r>
              <a:rPr lang="en-CA" dirty="0"/>
              <a:t>encoded in hidden </a:t>
            </a:r>
            <a:r>
              <a:rPr lang="en-CA" dirty="0" smtClean="0"/>
              <a:t>states tends </a:t>
            </a:r>
            <a:r>
              <a:rPr lang="en-CA" dirty="0"/>
              <a:t>to </a:t>
            </a:r>
            <a:r>
              <a:rPr lang="en-CA" dirty="0" smtClean="0"/>
              <a:t>be </a:t>
            </a:r>
            <a:r>
              <a:rPr lang="en-CA" b="1" dirty="0" smtClean="0"/>
              <a:t>much more influenced by </a:t>
            </a:r>
            <a:r>
              <a:rPr lang="en-CA" b="1" dirty="0"/>
              <a:t>the most recent parts </a:t>
            </a:r>
            <a:r>
              <a:rPr lang="en-CA" dirty="0"/>
              <a:t>of the input </a:t>
            </a:r>
            <a:r>
              <a:rPr lang="en-CA" dirty="0" smtClean="0"/>
              <a:t>sequence and </a:t>
            </a:r>
            <a:r>
              <a:rPr lang="en-CA" dirty="0"/>
              <a:t>recent </a:t>
            </a:r>
            <a:r>
              <a:rPr lang="en-CA" dirty="0" smtClean="0"/>
              <a:t>decisions</a:t>
            </a:r>
          </a:p>
          <a:p>
            <a:r>
              <a:rPr lang="en-CA" dirty="0"/>
              <a:t>However, </a:t>
            </a:r>
            <a:r>
              <a:rPr lang="en-CA" b="1" dirty="0" smtClean="0"/>
              <a:t>long-distance </a:t>
            </a:r>
            <a:r>
              <a:rPr lang="en-CA" b="1" dirty="0"/>
              <a:t>information </a:t>
            </a:r>
            <a:r>
              <a:rPr lang="en-CA" b="1" dirty="0" smtClean="0"/>
              <a:t>is often critical </a:t>
            </a:r>
            <a:r>
              <a:rPr lang="en-CA" dirty="0"/>
              <a:t>to many language applications</a:t>
            </a:r>
            <a:endParaRPr lang="en-CA" dirty="0"/>
          </a:p>
        </p:txBody>
      </p:sp>
      <p:sp>
        <p:nvSpPr>
          <p:cNvPr id="5" name="Content Placeholder 2"/>
          <p:cNvSpPr txBox="1">
            <a:spLocks/>
          </p:cNvSpPr>
          <p:nvPr/>
        </p:nvSpPr>
        <p:spPr>
          <a:xfrm>
            <a:off x="694265" y="3419211"/>
            <a:ext cx="10566401" cy="536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t>The flights the airline </a:t>
            </a:r>
            <a:r>
              <a:rPr lang="en-CA" b="1" i="1" dirty="0"/>
              <a:t>was</a:t>
            </a:r>
            <a:r>
              <a:rPr lang="en-CA" i="1" dirty="0"/>
              <a:t> cancelling </a:t>
            </a:r>
            <a:r>
              <a:rPr lang="en-CA" b="1" i="1" dirty="0"/>
              <a:t>were</a:t>
            </a:r>
            <a:r>
              <a:rPr lang="en-CA" i="1" dirty="0"/>
              <a:t> full.</a:t>
            </a:r>
            <a:endParaRPr lang="en-CA" i="1" dirty="0"/>
          </a:p>
        </p:txBody>
      </p:sp>
      <p:sp>
        <p:nvSpPr>
          <p:cNvPr id="6" name="Content Placeholder 2"/>
          <p:cNvSpPr txBox="1">
            <a:spLocks/>
          </p:cNvSpPr>
          <p:nvPr/>
        </p:nvSpPr>
        <p:spPr>
          <a:xfrm>
            <a:off x="601132" y="4351868"/>
            <a:ext cx="10752668" cy="2158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Assigning a high probability to </a:t>
            </a:r>
            <a:r>
              <a:rPr lang="en-CA" b="1" i="1" dirty="0"/>
              <a:t>was</a:t>
            </a:r>
            <a:r>
              <a:rPr lang="en-CA" dirty="0"/>
              <a:t> following </a:t>
            </a:r>
            <a:r>
              <a:rPr lang="en-CA" b="1" i="1" dirty="0"/>
              <a:t>airline</a:t>
            </a:r>
            <a:r>
              <a:rPr lang="en-CA" dirty="0"/>
              <a:t> is straightforward </a:t>
            </a:r>
            <a:endParaRPr lang="en-CA" dirty="0" smtClean="0"/>
          </a:p>
          <a:p>
            <a:pPr lvl="1"/>
            <a:r>
              <a:rPr lang="en-CA" dirty="0" smtClean="0"/>
              <a:t>since it provides </a:t>
            </a:r>
            <a:r>
              <a:rPr lang="en-CA" dirty="0"/>
              <a:t>a strong local context for the singular agreement. </a:t>
            </a:r>
            <a:endParaRPr lang="en-CA" dirty="0" smtClean="0"/>
          </a:p>
          <a:p>
            <a:r>
              <a:rPr lang="en-CA" dirty="0" smtClean="0"/>
              <a:t>However</a:t>
            </a:r>
            <a:r>
              <a:rPr lang="en-CA" dirty="0"/>
              <a:t>, assigning </a:t>
            </a:r>
            <a:r>
              <a:rPr lang="en-CA" dirty="0" smtClean="0"/>
              <a:t>an appropriate </a:t>
            </a:r>
            <a:r>
              <a:rPr lang="en-CA" dirty="0"/>
              <a:t>probability to </a:t>
            </a:r>
            <a:r>
              <a:rPr lang="en-CA" b="1" i="1" dirty="0"/>
              <a:t>were</a:t>
            </a:r>
            <a:r>
              <a:rPr lang="en-CA" dirty="0"/>
              <a:t> is quite </a:t>
            </a:r>
            <a:r>
              <a:rPr lang="en-CA" dirty="0" smtClean="0"/>
              <a:t>difficult</a:t>
            </a:r>
          </a:p>
          <a:p>
            <a:pPr lvl="1"/>
            <a:r>
              <a:rPr lang="en-CA" dirty="0" smtClean="0"/>
              <a:t>not </a:t>
            </a:r>
            <a:r>
              <a:rPr lang="en-CA" dirty="0"/>
              <a:t>only because the plural </a:t>
            </a:r>
            <a:r>
              <a:rPr lang="en-CA" dirty="0" smtClean="0"/>
              <a:t>flights is </a:t>
            </a:r>
            <a:r>
              <a:rPr lang="en-CA" dirty="0"/>
              <a:t>quite </a:t>
            </a:r>
            <a:r>
              <a:rPr lang="en-CA" dirty="0" smtClean="0"/>
              <a:t>distant</a:t>
            </a:r>
          </a:p>
          <a:p>
            <a:pPr lvl="1"/>
            <a:r>
              <a:rPr lang="en-CA" dirty="0" smtClean="0"/>
              <a:t>but </a:t>
            </a:r>
            <a:r>
              <a:rPr lang="en-CA" dirty="0"/>
              <a:t>also because the more recent context contains singular constituents.</a:t>
            </a:r>
          </a:p>
        </p:txBody>
      </p:sp>
    </p:spTree>
    <p:extLst>
      <p:ext uri="{BB962C8B-B14F-4D97-AF65-F5344CB8AC3E}">
        <p14:creationId xmlns:p14="http://schemas.microsoft.com/office/powerpoint/2010/main" val="15386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0"/>
            <a:ext cx="11680371" cy="1325563"/>
          </a:xfrm>
        </p:spPr>
        <p:txBody>
          <a:bodyPr/>
          <a:lstStyle/>
          <a:p>
            <a:r>
              <a:rPr lang="en-CA" dirty="0" smtClean="0"/>
              <a:t>Much more influenced by the most recent parts…</a:t>
            </a:r>
            <a:endParaRPr lang="en-CA" dirty="0"/>
          </a:p>
        </p:txBody>
      </p:sp>
      <p:pic>
        <p:nvPicPr>
          <p:cNvPr id="7" name="Picture 6"/>
          <p:cNvPicPr>
            <a:picLocks noChangeAspect="1"/>
          </p:cNvPicPr>
          <p:nvPr/>
        </p:nvPicPr>
        <p:blipFill rotWithShape="1">
          <a:blip r:embed="rId3"/>
          <a:srcRect l="3348" t="3113" r="6274" b="17682"/>
          <a:stretch/>
        </p:blipFill>
        <p:spPr>
          <a:xfrm>
            <a:off x="5694218" y="970252"/>
            <a:ext cx="6140532" cy="4364948"/>
          </a:xfrm>
          <a:prstGeom prst="rect">
            <a:avLst/>
          </a:prstGeom>
        </p:spPr>
      </p:pic>
      <p:sp>
        <p:nvSpPr>
          <p:cNvPr id="3" name="Content Placeholder 2"/>
          <p:cNvSpPr>
            <a:spLocks noGrp="1"/>
          </p:cNvSpPr>
          <p:nvPr>
            <p:ph idx="1"/>
          </p:nvPr>
        </p:nvSpPr>
        <p:spPr>
          <a:xfrm>
            <a:off x="223028" y="1005992"/>
            <a:ext cx="5805054" cy="4293468"/>
          </a:xfrm>
        </p:spPr>
        <p:txBody>
          <a:bodyPr>
            <a:normAutofit lnSpcReduction="10000"/>
          </a:bodyPr>
          <a:lstStyle/>
          <a:p>
            <a:pPr marL="0" indent="0">
              <a:spcBef>
                <a:spcPts val="600"/>
              </a:spcBef>
              <a:spcAft>
                <a:spcPts val="600"/>
              </a:spcAft>
              <a:buNone/>
            </a:pPr>
            <a:r>
              <a:rPr lang="en-CA" dirty="0"/>
              <a:t>I</a:t>
            </a:r>
            <a:r>
              <a:rPr lang="en-CA" dirty="0" smtClean="0"/>
              <a:t>nability </a:t>
            </a:r>
            <a:r>
              <a:rPr lang="en-CA" dirty="0"/>
              <a:t>of SRNs to carry forward critical information </a:t>
            </a:r>
          </a:p>
          <a:p>
            <a:pPr>
              <a:spcBef>
                <a:spcPts val="600"/>
              </a:spcBef>
              <a:spcAft>
                <a:spcPts val="600"/>
              </a:spcAft>
            </a:pPr>
            <a:r>
              <a:rPr lang="en-CA" dirty="0" smtClean="0"/>
              <a:t>Hidden layers h</a:t>
            </a:r>
            <a:r>
              <a:rPr lang="en-CA" baseline="-25000" dirty="0" smtClean="0"/>
              <a:t>i</a:t>
            </a:r>
            <a:r>
              <a:rPr lang="en-CA" dirty="0" smtClean="0"/>
              <a:t> and weights </a:t>
            </a:r>
            <a:r>
              <a:rPr lang="en-CA" dirty="0"/>
              <a:t>that determine </a:t>
            </a:r>
            <a:r>
              <a:rPr lang="en-CA" dirty="0" smtClean="0"/>
              <a:t>their the values, </a:t>
            </a:r>
            <a:r>
              <a:rPr lang="en-CA" dirty="0"/>
              <a:t>are being asked to perform two tasks simultaneously: </a:t>
            </a:r>
            <a:endParaRPr lang="en-CA" dirty="0" smtClean="0"/>
          </a:p>
          <a:p>
            <a:pPr lvl="1">
              <a:spcBef>
                <a:spcPts val="600"/>
              </a:spcBef>
              <a:spcAft>
                <a:spcPts val="600"/>
              </a:spcAft>
            </a:pPr>
            <a:r>
              <a:rPr lang="en-CA" dirty="0" smtClean="0"/>
              <a:t>Provide information </a:t>
            </a:r>
            <a:r>
              <a:rPr lang="en-CA" dirty="0"/>
              <a:t>useful to the decision being made in the current </a:t>
            </a:r>
            <a:r>
              <a:rPr lang="en-CA" dirty="0" smtClean="0"/>
              <a:t>context</a:t>
            </a:r>
          </a:p>
          <a:p>
            <a:pPr lvl="1">
              <a:spcBef>
                <a:spcPts val="600"/>
              </a:spcBef>
              <a:spcAft>
                <a:spcPts val="600"/>
              </a:spcAft>
            </a:pPr>
            <a:r>
              <a:rPr lang="en-CA" dirty="0" smtClean="0"/>
              <a:t>Updating and </a:t>
            </a:r>
            <a:r>
              <a:rPr lang="en-CA" dirty="0"/>
              <a:t>carrying forward information useful for future decisions</a:t>
            </a:r>
            <a:r>
              <a:rPr lang="en-CA" dirty="0" smtClean="0"/>
              <a:t>.</a:t>
            </a:r>
            <a:endParaRPr lang="en-CA" dirty="0"/>
          </a:p>
        </p:txBody>
      </p:sp>
      <p:sp>
        <p:nvSpPr>
          <p:cNvPr id="8" name="Content Placeholder 2"/>
          <p:cNvSpPr txBox="1">
            <a:spLocks/>
          </p:cNvSpPr>
          <p:nvPr/>
        </p:nvSpPr>
        <p:spPr>
          <a:xfrm>
            <a:off x="154379" y="5457684"/>
            <a:ext cx="11680371" cy="5814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CA" dirty="0" smtClean="0"/>
              <a:t>need to </a:t>
            </a:r>
            <a:r>
              <a:rPr lang="en-CA" dirty="0" err="1" smtClean="0">
                <a:solidFill>
                  <a:srgbClr val="FF0000"/>
                </a:solidFill>
              </a:rPr>
              <a:t>backpropagate</a:t>
            </a:r>
            <a:r>
              <a:rPr lang="en-CA" dirty="0" smtClean="0">
                <a:solidFill>
                  <a:srgbClr val="FF0000"/>
                </a:solidFill>
              </a:rPr>
              <a:t> training error back </a:t>
            </a:r>
            <a:r>
              <a:rPr lang="en-CA" dirty="0" smtClean="0"/>
              <a:t>in time through the hidden layers results in repeated dot products, determined by the length of the sequence -&gt; </a:t>
            </a:r>
          </a:p>
          <a:p>
            <a:pPr lvl="1">
              <a:spcBef>
                <a:spcPts val="600"/>
              </a:spcBef>
              <a:spcAft>
                <a:spcPts val="600"/>
              </a:spcAft>
            </a:pPr>
            <a:r>
              <a:rPr lang="en-CA" dirty="0" smtClean="0"/>
              <a:t>gradients are often either driven to zero or saturate (vanishing or exploding gradients)</a:t>
            </a:r>
            <a:endParaRPr lang="en-CA" dirty="0"/>
          </a:p>
        </p:txBody>
      </p: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373778" y="1844863"/>
              <a:ext cx="5320440" cy="180720"/>
            </p14:xfrm>
          </p:contentPart>
        </mc:Choice>
        <mc:Fallback>
          <p:pic>
            <p:nvPicPr>
              <p:cNvPr id="4" name="Ink 3"/>
              <p:cNvPicPr/>
              <p:nvPr/>
            </p:nvPicPr>
            <p:blipFill>
              <a:blip r:embed="rId5"/>
              <a:stretch>
                <a:fillRect/>
              </a:stretch>
            </p:blipFill>
            <p:spPr>
              <a:xfrm>
                <a:off x="301778" y="1700863"/>
                <a:ext cx="546444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154379" y="2230592"/>
              <a:ext cx="3946677" cy="193953"/>
            </p14:xfrm>
          </p:contentPart>
        </mc:Choice>
        <mc:Fallback>
          <p:pic>
            <p:nvPicPr>
              <p:cNvPr id="9" name="Ink 8"/>
              <p:cNvPicPr/>
              <p:nvPr/>
            </p:nvPicPr>
            <p:blipFill>
              <a:blip r:embed="rId7"/>
              <a:stretch>
                <a:fillRect/>
              </a:stretch>
            </p:blipFill>
            <p:spPr>
              <a:xfrm>
                <a:off x="82379" y="2086657"/>
                <a:ext cx="4090677" cy="48182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p14:cNvContentPartPr/>
              <p14:nvPr/>
            </p14:nvContentPartPr>
            <p14:xfrm>
              <a:off x="6774698" y="4281153"/>
              <a:ext cx="263880" cy="360"/>
            </p14:xfrm>
          </p:contentPart>
        </mc:Choice>
        <mc:Fallback>
          <p:pic>
            <p:nvPicPr>
              <p:cNvPr id="10" name="Ink 9"/>
              <p:cNvPicPr/>
              <p:nvPr/>
            </p:nvPicPr>
            <p:blipFill>
              <a:blip r:embed="rId9"/>
              <a:stretch>
                <a:fillRect/>
              </a:stretch>
            </p:blipFill>
            <p:spPr>
              <a:xfrm>
                <a:off x="6702698" y="4137153"/>
                <a:ext cx="4078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p14:cNvContentPartPr/>
              <p14:nvPr/>
            </p14:nvContentPartPr>
            <p14:xfrm>
              <a:off x="7550858" y="4336593"/>
              <a:ext cx="429840" cy="360"/>
            </p14:xfrm>
          </p:contentPart>
        </mc:Choice>
        <mc:Fallback>
          <p:pic>
            <p:nvPicPr>
              <p:cNvPr id="11" name="Ink 10"/>
              <p:cNvPicPr/>
              <p:nvPr/>
            </p:nvPicPr>
            <p:blipFill>
              <a:blip r:embed="rId11"/>
              <a:stretch>
                <a:fillRect/>
              </a:stretch>
            </p:blipFill>
            <p:spPr>
              <a:xfrm>
                <a:off x="7478858" y="4192593"/>
                <a:ext cx="5738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p14:cNvContentPartPr/>
              <p14:nvPr/>
            </p14:nvContentPartPr>
            <p14:xfrm>
              <a:off x="9143858" y="3449913"/>
              <a:ext cx="388440" cy="360"/>
            </p14:xfrm>
          </p:contentPart>
        </mc:Choice>
        <mc:Fallback>
          <p:pic>
            <p:nvPicPr>
              <p:cNvPr id="12" name="Ink 11"/>
              <p:cNvPicPr/>
              <p:nvPr/>
            </p:nvPicPr>
            <p:blipFill>
              <a:blip r:embed="rId13"/>
              <a:stretch>
                <a:fillRect/>
              </a:stretch>
            </p:blipFill>
            <p:spPr>
              <a:xfrm>
                <a:off x="9071858" y="3305913"/>
                <a:ext cx="53244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p14:cNvContentPartPr/>
              <p14:nvPr/>
            </p14:nvContentPartPr>
            <p14:xfrm>
              <a:off x="8215778" y="3463593"/>
              <a:ext cx="318960" cy="25920"/>
            </p14:xfrm>
          </p:contentPart>
        </mc:Choice>
        <mc:Fallback>
          <p:pic>
            <p:nvPicPr>
              <p:cNvPr id="13" name="Ink 12"/>
              <p:cNvPicPr/>
              <p:nvPr/>
            </p:nvPicPr>
            <p:blipFill>
              <a:blip r:embed="rId15"/>
              <a:stretch>
                <a:fillRect/>
              </a:stretch>
            </p:blipFill>
            <p:spPr>
              <a:xfrm>
                <a:off x="8143778" y="3319593"/>
                <a:ext cx="462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p14:cNvContentPartPr/>
              <p14:nvPr/>
            </p14:nvContentPartPr>
            <p14:xfrm>
              <a:off x="9905978" y="2715513"/>
              <a:ext cx="208080" cy="14040"/>
            </p14:xfrm>
          </p:contentPart>
        </mc:Choice>
        <mc:Fallback>
          <p:pic>
            <p:nvPicPr>
              <p:cNvPr id="14" name="Ink 13"/>
              <p:cNvPicPr/>
              <p:nvPr/>
            </p:nvPicPr>
            <p:blipFill>
              <a:blip r:embed="rId17"/>
              <a:stretch>
                <a:fillRect/>
              </a:stretch>
            </p:blipFill>
            <p:spPr>
              <a:xfrm>
                <a:off x="9833978" y="2571513"/>
                <a:ext cx="3520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p14:cNvContentPartPr/>
              <p14:nvPr/>
            </p14:nvContentPartPr>
            <p14:xfrm>
              <a:off x="10778978" y="2660073"/>
              <a:ext cx="221760" cy="360"/>
            </p14:xfrm>
          </p:contentPart>
        </mc:Choice>
        <mc:Fallback>
          <p:pic>
            <p:nvPicPr>
              <p:cNvPr id="15" name="Ink 14"/>
              <p:cNvPicPr/>
              <p:nvPr/>
            </p:nvPicPr>
            <p:blipFill>
              <a:blip r:embed="rId19"/>
              <a:stretch>
                <a:fillRect/>
              </a:stretch>
            </p:blipFill>
            <p:spPr>
              <a:xfrm>
                <a:off x="10706978" y="2516073"/>
                <a:ext cx="3657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p14:cNvContentPartPr/>
              <p14:nvPr/>
            </p14:nvContentPartPr>
            <p14:xfrm>
              <a:off x="7398218" y="3887313"/>
              <a:ext cx="610200" cy="61560"/>
            </p14:xfrm>
          </p:contentPart>
        </mc:Choice>
        <mc:Fallback>
          <p:pic>
            <p:nvPicPr>
              <p:cNvPr id="16" name="Ink 15"/>
              <p:cNvPicPr/>
              <p:nvPr/>
            </p:nvPicPr>
            <p:blipFill>
              <a:blip r:embed="rId21"/>
              <a:stretch>
                <a:fillRect/>
              </a:stretch>
            </p:blipFill>
            <p:spPr>
              <a:xfrm>
                <a:off x="7326218" y="3743313"/>
                <a:ext cx="7542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p14:cNvContentPartPr/>
              <p14:nvPr/>
            </p14:nvContentPartPr>
            <p14:xfrm>
              <a:off x="8963858" y="3103233"/>
              <a:ext cx="499320" cy="14400"/>
            </p14:xfrm>
          </p:contentPart>
        </mc:Choice>
        <mc:Fallback>
          <p:pic>
            <p:nvPicPr>
              <p:cNvPr id="17" name="Ink 16"/>
              <p:cNvPicPr/>
              <p:nvPr/>
            </p:nvPicPr>
            <p:blipFill>
              <a:blip r:embed="rId23"/>
              <a:stretch>
                <a:fillRect/>
              </a:stretch>
            </p:blipFill>
            <p:spPr>
              <a:xfrm>
                <a:off x="8891858" y="2959233"/>
                <a:ext cx="6433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p14:cNvContentPartPr/>
              <p14:nvPr/>
            </p14:nvContentPartPr>
            <p14:xfrm>
              <a:off x="10501778" y="2230593"/>
              <a:ext cx="568440" cy="48600"/>
            </p14:xfrm>
          </p:contentPart>
        </mc:Choice>
        <mc:Fallback>
          <p:pic>
            <p:nvPicPr>
              <p:cNvPr id="18" name="Ink 17"/>
              <p:cNvPicPr/>
              <p:nvPr/>
            </p:nvPicPr>
            <p:blipFill>
              <a:blip r:embed="rId25"/>
              <a:stretch>
                <a:fillRect/>
              </a:stretch>
            </p:blipFill>
            <p:spPr>
              <a:xfrm>
                <a:off x="10429778" y="2086593"/>
                <a:ext cx="712440" cy="336600"/>
              </a:xfrm>
              <a:prstGeom prst="rect">
                <a:avLst/>
              </a:prstGeom>
            </p:spPr>
          </p:pic>
        </mc:Fallback>
      </mc:AlternateContent>
    </p:spTree>
    <p:extLst>
      <p:ext uri="{BB962C8B-B14F-4D97-AF65-F5344CB8AC3E}">
        <p14:creationId xmlns:p14="http://schemas.microsoft.com/office/powerpoint/2010/main" val="5462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Today Jan 28</a:t>
            </a:r>
            <a:endParaRPr lang="en-CA" dirty="0"/>
          </a:p>
        </p:txBody>
      </p:sp>
      <p:sp>
        <p:nvSpPr>
          <p:cNvPr id="3" name="Content Placeholder 2"/>
          <p:cNvSpPr>
            <a:spLocks noGrp="1"/>
          </p:cNvSpPr>
          <p:nvPr>
            <p:ph idx="1"/>
          </p:nvPr>
        </p:nvSpPr>
        <p:spPr>
          <a:xfrm>
            <a:off x="838199" y="1825625"/>
            <a:ext cx="10996749" cy="4351338"/>
          </a:xfrm>
        </p:spPr>
        <p:txBody>
          <a:bodyPr>
            <a:normAutofit/>
          </a:bodyPr>
          <a:lstStyle/>
          <a:p>
            <a:r>
              <a:rPr lang="en-CA" sz="3200" b="1" dirty="0" smtClean="0"/>
              <a:t>Intro to RNN: motivation, unrolling, learning</a:t>
            </a:r>
          </a:p>
          <a:p>
            <a:r>
              <a:rPr lang="en-CA" sz="3200" dirty="0" smtClean="0"/>
              <a:t>Basic tasks and corresponding </a:t>
            </a:r>
            <a:r>
              <a:rPr lang="en-CA" sz="3200" dirty="0" smtClean="0"/>
              <a:t>architectures</a:t>
            </a:r>
            <a:endParaRPr lang="en-CA" sz="3200" dirty="0" smtClean="0"/>
          </a:p>
          <a:p>
            <a:r>
              <a:rPr lang="en-CA" sz="3200" dirty="0" smtClean="0"/>
              <a:t>More sophisticated Deep Networks: Stacked and Bidirectional</a:t>
            </a:r>
          </a:p>
          <a:p>
            <a:r>
              <a:rPr lang="en-CA" sz="3200" dirty="0" smtClean="0"/>
              <a:t>Managing Context: LSTMs and GRUs</a:t>
            </a:r>
          </a:p>
          <a:p>
            <a:pPr marL="0" indent="0">
              <a:buNone/>
            </a:pPr>
            <a:endParaRPr lang="en-CA" sz="3200" dirty="0"/>
          </a:p>
        </p:txBody>
      </p:sp>
    </p:spTree>
    <p:extLst>
      <p:ext uri="{BB962C8B-B14F-4D97-AF65-F5344CB8AC3E}">
        <p14:creationId xmlns:p14="http://schemas.microsoft.com/office/powerpoint/2010/main" val="3130090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CA" dirty="0" smtClean="0"/>
              <a:t>LSTMs </a:t>
            </a:r>
            <a:r>
              <a:rPr lang="en-CA" dirty="0"/>
              <a:t>and </a:t>
            </a:r>
            <a:r>
              <a:rPr lang="en-CA" dirty="0" smtClean="0"/>
              <a:t>GRUs : Gates</a:t>
            </a:r>
            <a:endParaRPr lang="en-CA" dirty="0"/>
          </a:p>
        </p:txBody>
      </p:sp>
      <p:sp>
        <p:nvSpPr>
          <p:cNvPr id="3" name="Content Placeholder 2"/>
          <p:cNvSpPr>
            <a:spLocks noGrp="1"/>
          </p:cNvSpPr>
          <p:nvPr>
            <p:ph idx="1"/>
          </p:nvPr>
        </p:nvSpPr>
        <p:spPr>
          <a:xfrm>
            <a:off x="310055" y="1321679"/>
            <a:ext cx="10515600" cy="4351338"/>
          </a:xfrm>
        </p:spPr>
        <p:txBody>
          <a:bodyPr/>
          <a:lstStyle/>
          <a:p>
            <a:r>
              <a:rPr lang="en-CA" dirty="0" smtClean="0"/>
              <a:t>If you think of </a:t>
            </a:r>
            <a:r>
              <a:rPr lang="en-CA" b="1" dirty="0" smtClean="0"/>
              <a:t>h</a:t>
            </a:r>
            <a:r>
              <a:rPr lang="en-CA" dirty="0" smtClean="0"/>
              <a:t> as a state memory: you read the content h</a:t>
            </a:r>
            <a:r>
              <a:rPr lang="en-CA" baseline="-25000" dirty="0" smtClean="0"/>
              <a:t>t-1</a:t>
            </a:r>
            <a:r>
              <a:rPr lang="en-CA" dirty="0" smtClean="0"/>
              <a:t> to write new content at h</a:t>
            </a:r>
            <a:r>
              <a:rPr lang="en-CA" baseline="-25000" dirty="0" smtClean="0"/>
              <a:t>t</a:t>
            </a:r>
            <a:r>
              <a:rPr lang="en-CA" dirty="0" smtClean="0"/>
              <a:t>. In an SRN, at each step of the computation the entire state is read, and the entire is possibly rewritten</a:t>
            </a:r>
          </a:p>
          <a:p>
            <a:r>
              <a:rPr lang="en-CA" dirty="0" smtClean="0"/>
              <a:t>Solution: provide more controlled “memory access” with gates</a:t>
            </a:r>
            <a:endParaRPr lang="en-CA" dirty="0"/>
          </a:p>
        </p:txBody>
      </p:sp>
      <p:pic>
        <p:nvPicPr>
          <p:cNvPr id="24" name="Picture 23"/>
          <p:cNvPicPr>
            <a:picLocks noChangeAspect="1"/>
          </p:cNvPicPr>
          <p:nvPr/>
        </p:nvPicPr>
        <p:blipFill rotWithShape="1">
          <a:blip r:embed="rId3"/>
          <a:srcRect l="18912" r="1467"/>
          <a:stretch/>
        </p:blipFill>
        <p:spPr>
          <a:xfrm>
            <a:off x="838200" y="3165344"/>
            <a:ext cx="6921646" cy="3464227"/>
          </a:xfrm>
          <a:prstGeom prst="rect">
            <a:avLst/>
          </a:prstGeom>
        </p:spPr>
      </p:pic>
      <p:sp>
        <p:nvSpPr>
          <p:cNvPr id="25" name="Content Placeholder 2"/>
          <p:cNvSpPr txBox="1">
            <a:spLocks/>
          </p:cNvSpPr>
          <p:nvPr/>
        </p:nvSpPr>
        <p:spPr>
          <a:xfrm>
            <a:off x="8155173" y="3229396"/>
            <a:ext cx="3753292" cy="18100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Gate </a:t>
            </a:r>
            <a:r>
              <a:rPr lang="en-CA" b="1" dirty="0" smtClean="0">
                <a:solidFill>
                  <a:srgbClr val="00B0F0"/>
                </a:solidFill>
              </a:rPr>
              <a:t>g</a:t>
            </a:r>
            <a:r>
              <a:rPr lang="en-CA" dirty="0" smtClean="0">
                <a:solidFill>
                  <a:srgbClr val="00B0F0"/>
                </a:solidFill>
              </a:rPr>
              <a:t> </a:t>
            </a:r>
            <a:r>
              <a:rPr lang="en-CA" dirty="0" smtClean="0"/>
              <a:t>specifies what element of </a:t>
            </a:r>
            <a:r>
              <a:rPr lang="en-CA" b="1" dirty="0" smtClean="0">
                <a:solidFill>
                  <a:srgbClr val="00B050"/>
                </a:solidFill>
              </a:rPr>
              <a:t>x</a:t>
            </a:r>
            <a:r>
              <a:rPr lang="en-CA" dirty="0" smtClean="0"/>
              <a:t> should be copied in memory </a:t>
            </a:r>
            <a:r>
              <a:rPr lang="en-CA" b="1" dirty="0" smtClean="0">
                <a:solidFill>
                  <a:schemeClr val="accent2"/>
                </a:solidFill>
              </a:rPr>
              <a:t>s</a:t>
            </a:r>
          </a:p>
          <a:p>
            <a:r>
              <a:rPr lang="en-CA" b="1" dirty="0" smtClean="0"/>
              <a:t>(1 – g) </a:t>
            </a:r>
            <a:r>
              <a:rPr lang="en-CA" dirty="0" smtClean="0"/>
              <a:t>specifies what should be kept!</a:t>
            </a:r>
            <a:endParaRPr lang="en-CA" b="1" dirty="0"/>
          </a:p>
        </p:txBody>
      </p:sp>
      <p:sp>
        <p:nvSpPr>
          <p:cNvPr id="26" name="Content Placeholder 2"/>
          <p:cNvSpPr txBox="1">
            <a:spLocks/>
          </p:cNvSpPr>
          <p:nvPr/>
        </p:nvSpPr>
        <p:spPr>
          <a:xfrm>
            <a:off x="9261752" y="5517683"/>
            <a:ext cx="3127805" cy="100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err="1" smtClean="0"/>
              <a:t>Hadamard</a:t>
            </a:r>
            <a:r>
              <a:rPr lang="en-CA" i="1" dirty="0" smtClean="0"/>
              <a:t> product</a:t>
            </a:r>
            <a:endParaRPr lang="en-CA" b="1" i="1" dirty="0">
              <a:solidFill>
                <a:schemeClr val="accent2"/>
              </a:solidFill>
            </a:endParaRPr>
          </a:p>
        </p:txBody>
      </p:sp>
      <mc:AlternateContent xmlns:mc="http://schemas.openxmlformats.org/markup-compatibility/2006">
        <mc:Choice xmlns:p14="http://schemas.microsoft.com/office/powerpoint/2010/main" Requires="p14">
          <p:contentPart p14:bwMode="auto" r:id="rId4">
            <p14:nvContentPartPr>
              <p14:cNvPr id="27" name="Ink 26"/>
              <p14:cNvContentPartPr/>
              <p14:nvPr/>
            </p14:nvContentPartPr>
            <p14:xfrm>
              <a:off x="3795865" y="5666082"/>
              <a:ext cx="351360" cy="24120"/>
            </p14:xfrm>
          </p:contentPart>
        </mc:Choice>
        <mc:Fallback>
          <p:pic>
            <p:nvPicPr>
              <p:cNvPr id="27" name="Ink 26"/>
              <p:cNvPicPr/>
              <p:nvPr/>
            </p:nvPicPr>
            <p:blipFill>
              <a:blip r:embed="rId5"/>
              <a:stretch>
                <a:fillRect/>
              </a:stretch>
            </p:blipFill>
            <p:spPr>
              <a:xfrm>
                <a:off x="3723865" y="5522082"/>
                <a:ext cx="4953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p14:cNvContentPartPr/>
              <p14:nvPr/>
            </p14:nvContentPartPr>
            <p14:xfrm>
              <a:off x="4625305" y="5674002"/>
              <a:ext cx="287280" cy="14760"/>
            </p14:xfrm>
          </p:contentPart>
        </mc:Choice>
        <mc:Fallback>
          <p:pic>
            <p:nvPicPr>
              <p:cNvPr id="28" name="Ink 27"/>
              <p:cNvPicPr/>
              <p:nvPr/>
            </p:nvPicPr>
            <p:blipFill>
              <a:blip r:embed="rId7"/>
              <a:stretch>
                <a:fillRect/>
              </a:stretch>
            </p:blipFill>
            <p:spPr>
              <a:xfrm>
                <a:off x="4553305" y="5530002"/>
                <a:ext cx="4312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1" name="Ink 30"/>
              <p14:cNvContentPartPr/>
              <p14:nvPr/>
            </p14:nvContentPartPr>
            <p14:xfrm>
              <a:off x="7113265" y="5645922"/>
              <a:ext cx="383040" cy="18360"/>
            </p14:xfrm>
          </p:contentPart>
        </mc:Choice>
        <mc:Fallback>
          <p:pic>
            <p:nvPicPr>
              <p:cNvPr id="31" name="Ink 30"/>
              <p:cNvPicPr/>
              <p:nvPr/>
            </p:nvPicPr>
            <p:blipFill>
              <a:blip r:embed="rId9"/>
              <a:stretch>
                <a:fillRect/>
              </a:stretch>
            </p:blipFill>
            <p:spPr>
              <a:xfrm>
                <a:off x="7023265" y="5465922"/>
                <a:ext cx="563040" cy="378360"/>
              </a:xfrm>
              <a:prstGeom prst="rect">
                <a:avLst/>
              </a:prstGeom>
            </p:spPr>
          </p:pic>
        </mc:Fallback>
      </mc:AlternateContent>
    </p:spTree>
    <p:extLst>
      <p:ext uri="{BB962C8B-B14F-4D97-AF65-F5344CB8AC3E}">
        <p14:creationId xmlns:p14="http://schemas.microsoft.com/office/powerpoint/2010/main" val="148181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57" y="17850"/>
            <a:ext cx="11353800" cy="1325563"/>
          </a:xfrm>
        </p:spPr>
        <p:txBody>
          <a:bodyPr/>
          <a:lstStyle/>
          <a:p>
            <a:r>
              <a:rPr lang="en-CA" dirty="0" smtClean="0"/>
              <a:t>LSTMs </a:t>
            </a:r>
            <a:r>
              <a:rPr lang="en-CA" dirty="0"/>
              <a:t>and </a:t>
            </a:r>
            <a:r>
              <a:rPr lang="en-CA" dirty="0" smtClean="0"/>
              <a:t>GRUs: learnable gates</a:t>
            </a:r>
            <a:endParaRPr lang="en-CA" dirty="0"/>
          </a:p>
        </p:txBody>
      </p:sp>
      <mc:AlternateContent xmlns:mc="http://schemas.openxmlformats.org/markup-compatibility/2006">
        <mc:Choice xmlns:a14="http://schemas.microsoft.com/office/drawing/2010/main" Requires="a14">
          <p:sp>
            <p:nvSpPr>
              <p:cNvPr id="25" name="Content Placeholder 2"/>
              <p:cNvSpPr txBox="1">
                <a:spLocks/>
              </p:cNvSpPr>
              <p:nvPr/>
            </p:nvSpPr>
            <p:spPr>
              <a:xfrm>
                <a:off x="639557" y="1888930"/>
                <a:ext cx="6813429" cy="532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i="1" dirty="0" smtClean="0"/>
                  <a:t>Replace</a:t>
                </a:r>
                <a:r>
                  <a:rPr lang="en-CA" dirty="0" smtClean="0"/>
                  <a:t> </a:t>
                </a:r>
                <a14:m>
                  <m:oMath xmlns:m="http://schemas.openxmlformats.org/officeDocument/2006/math">
                    <m:r>
                      <a:rPr lang="en-CA" b="0" i="1" smtClean="0">
                        <a:latin typeface="Cambria Math" panose="02040503050406030204" pitchFamily="18" charset="0"/>
                      </a:rPr>
                      <m:t>𝑔</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b="0" i="1" smtClean="0">
                            <a:latin typeface="Cambria Math" panose="02040503050406030204" pitchFamily="18" charset="0"/>
                            <a:ea typeface="Cambria Math" panose="02040503050406030204" pitchFamily="18" charset="0"/>
                          </a:rPr>
                          <m:t>𝑛</m:t>
                        </m:r>
                        <m:r>
                          <a:rPr lang="en-CA" b="0" i="1" smtClean="0">
                            <a:latin typeface="Cambria Math" panose="02040503050406030204" pitchFamily="18" charset="0"/>
                            <a:ea typeface="Cambria Math" panose="02040503050406030204" pitchFamily="18" charset="0"/>
                          </a:rPr>
                          <m:t> </m:t>
                        </m:r>
                      </m:sup>
                    </m:sSup>
                    <m:r>
                      <a:rPr lang="en-CA" b="0" i="1" smtClean="0">
                        <a:latin typeface="Cambria Math" panose="02040503050406030204" pitchFamily="18" charset="0"/>
                        <a:ea typeface="Cambria Math" panose="02040503050406030204" pitchFamily="18" charset="0"/>
                      </a:rPr>
                      <m:t>𝑎𝑛𝑑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𝑎𝑙𝑙𝑜𝑤</m:t>
                    </m:r>
                    <m:r>
                      <a:rPr lang="en-CA" b="0" i="1" smtClean="0">
                        <a:latin typeface="Cambria Math" panose="02040503050406030204" pitchFamily="18" charset="0"/>
                        <a:ea typeface="Cambria Math" panose="02040503050406030204" pitchFamily="18" charset="0"/>
                      </a:rPr>
                      <m:t> </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𝑔</m:t>
                        </m:r>
                      </m:e>
                      <m:sup>
                        <m:r>
                          <a:rPr lang="en-CA" b="0" i="1" smtClean="0">
                            <a:latin typeface="Cambria Math" panose="02040503050406030204" pitchFamily="18" charset="0"/>
                            <a:ea typeface="Cambria Math" panose="02040503050406030204" pitchFamily="18" charset="0"/>
                          </a:rPr>
                          <m:t>′</m:t>
                        </m:r>
                      </m:sup>
                    </m:sSup>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𝑅</m:t>
                        </m:r>
                      </m:e>
                      <m:sup>
                        <m:r>
                          <a:rPr lang="en-CA" b="0" i="1" smtClean="0">
                            <a:latin typeface="Cambria Math" panose="02040503050406030204" pitchFamily="18" charset="0"/>
                            <a:ea typeface="Cambria Math" panose="02040503050406030204" pitchFamily="18" charset="0"/>
                          </a:rPr>
                          <m:t>𝑛</m:t>
                        </m:r>
                      </m:sup>
                    </m:sSup>
                  </m:oMath>
                </a14:m>
                <a:endParaRPr lang="en-CA" b="1" dirty="0"/>
              </a:p>
            </p:txBody>
          </p:sp>
        </mc:Choice>
        <mc:Fallback>
          <p:sp>
            <p:nvSpPr>
              <p:cNvPr id="25" name="Content Placeholder 2"/>
              <p:cNvSpPr txBox="1">
                <a:spLocks noRot="1" noChangeAspect="1" noMove="1" noResize="1" noEditPoints="1" noAdjustHandles="1" noChangeArrowheads="1" noChangeShapeType="1" noTextEdit="1"/>
              </p:cNvSpPr>
              <p:nvPr/>
            </p:nvSpPr>
            <p:spPr>
              <a:xfrm>
                <a:off x="639557" y="1888930"/>
                <a:ext cx="6813429" cy="532988"/>
              </a:xfrm>
              <a:prstGeom prst="rect">
                <a:avLst/>
              </a:prstGeom>
              <a:blipFill>
                <a:blip r:embed="rId3"/>
                <a:stretch>
                  <a:fillRect l="-1610" t="-19540" b="-22989"/>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10" name="Content Placeholder 2"/>
              <p:cNvSpPr txBox="1">
                <a:spLocks/>
              </p:cNvSpPr>
              <p:nvPr/>
            </p:nvSpPr>
            <p:spPr>
              <a:xfrm>
                <a:off x="639557" y="2323234"/>
                <a:ext cx="10734077" cy="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CA" i="1" smtClean="0">
                        <a:latin typeface="Cambria Math" panose="02040503050406030204" pitchFamily="18" charset="0"/>
                        <a:ea typeface="Cambria Math" panose="02040503050406030204" pitchFamily="18" charset="0"/>
                      </a:rPr>
                      <m:t>𝑤h𝑖𝑐h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𝑐𝑎𝑛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𝑡h𝑒𝑛</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𝑝𝑎𝑠𝑠</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𝑡h𝑟𝑜𝑢𝑔h</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𝑎</m:t>
                    </m:r>
                    <m:r>
                      <a:rPr lang="en-CA" i="1" smtClean="0">
                        <a:latin typeface="Cambria Math" panose="02040503050406030204" pitchFamily="18" charset="0"/>
                        <a:ea typeface="Cambria Math" panose="02040503050406030204" pitchFamily="18" charset="0"/>
                      </a:rPr>
                      <m:t> </m:t>
                    </m:r>
                    <m:r>
                      <a:rPr lang="en-CA" i="1" smtClean="0">
                        <a:latin typeface="Cambria Math" panose="02040503050406030204" pitchFamily="18" charset="0"/>
                        <a:ea typeface="Cambria Math" panose="02040503050406030204" pitchFamily="18" charset="0"/>
                      </a:rPr>
                      <m:t>𝑠𝑖𝑔𝑚𝑜𝑖𝑑</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𝑓𝑢𝑛𝑐𝑡𝑖𝑜𝑛</m:t>
                    </m:r>
                    <m:r>
                      <a:rPr lang="en-CA" b="0" i="1" smtClean="0">
                        <a:latin typeface="Cambria Math" panose="02040503050406030204" pitchFamily="18" charset="0"/>
                        <a:ea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𝜎</m:t>
                    </m:r>
                    <m:r>
                      <a:rPr lang="en-CA" b="0" i="1" smtClean="0">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r>
                          <a:rPr lang="en-CA" i="1">
                            <a:latin typeface="Cambria Math" panose="02040503050406030204" pitchFamily="18" charset="0"/>
                            <a:ea typeface="Cambria Math" panose="02040503050406030204" pitchFamily="18" charset="0"/>
                          </a:rPr>
                          <m:t>𝑔</m:t>
                        </m:r>
                      </m:e>
                      <m:sup>
                        <m:r>
                          <a:rPr lang="en-CA" i="1">
                            <a:latin typeface="Cambria Math" panose="02040503050406030204" pitchFamily="18" charset="0"/>
                            <a:ea typeface="Cambria Math" panose="02040503050406030204" pitchFamily="18" charset="0"/>
                          </a:rPr>
                          <m:t>′</m:t>
                        </m:r>
                      </m:sup>
                    </m:sSup>
                  </m:oMath>
                </a14:m>
                <a:r>
                  <a:rPr lang="en-CA" dirty="0" smtClean="0"/>
                  <a:t>) </a:t>
                </a:r>
                <a14:m>
                  <m:oMath xmlns:m="http://schemas.openxmlformats.org/officeDocument/2006/math">
                    <m:r>
                      <a:rPr lang="en-CA" i="1">
                        <a:latin typeface="Cambria Math" panose="02040503050406030204" pitchFamily="18" charset="0"/>
                        <a:ea typeface="Cambria Math" panose="02040503050406030204" pitchFamily="18" charset="0"/>
                      </a:rPr>
                      <m:t>∈</m:t>
                    </m:r>
                    <m:sSup>
                      <m:sSupPr>
                        <m:ctrlPr>
                          <a:rPr lang="en-CA" i="1">
                            <a:latin typeface="Cambria Math" panose="02040503050406030204" pitchFamily="18" charset="0"/>
                            <a:ea typeface="Cambria Math" panose="02040503050406030204" pitchFamily="18" charset="0"/>
                          </a:rPr>
                        </m:ctrlPr>
                      </m:sSupPr>
                      <m:e>
                        <m:d>
                          <m:dPr>
                            <m:begChr m:val="{"/>
                            <m:endChr m:val="}"/>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0,1</m:t>
                            </m:r>
                          </m:e>
                        </m:d>
                      </m:e>
                      <m:sup>
                        <m:r>
                          <a:rPr lang="en-CA" i="1">
                            <a:latin typeface="Cambria Math" panose="02040503050406030204" pitchFamily="18" charset="0"/>
                            <a:ea typeface="Cambria Math" panose="02040503050406030204" pitchFamily="18" charset="0"/>
                          </a:rPr>
                          <m:t>𝑛</m:t>
                        </m:r>
                        <m:r>
                          <a:rPr lang="en-CA" i="1">
                            <a:latin typeface="Cambria Math" panose="02040503050406030204" pitchFamily="18" charset="0"/>
                            <a:ea typeface="Cambria Math" panose="02040503050406030204" pitchFamily="18" charset="0"/>
                          </a:rPr>
                          <m:t> </m:t>
                        </m:r>
                      </m:sup>
                    </m:sSup>
                  </m:oMath>
                </a14:m>
                <a:endParaRPr lang="en-CA" b="1" dirty="0"/>
              </a:p>
              <a:p>
                <a:endParaRPr lang="en-CA" b="1" dirty="0"/>
              </a:p>
            </p:txBody>
          </p:sp>
        </mc:Choice>
        <mc:Fallback>
          <p:sp>
            <p:nvSpPr>
              <p:cNvPr id="10" name="Content Placeholder 2"/>
              <p:cNvSpPr txBox="1">
                <a:spLocks noRot="1" noChangeAspect="1" noMove="1" noResize="1" noEditPoints="1" noAdjustHandles="1" noChangeArrowheads="1" noChangeShapeType="1" noTextEdit="1"/>
              </p:cNvSpPr>
              <p:nvPr/>
            </p:nvSpPr>
            <p:spPr>
              <a:xfrm>
                <a:off x="639557" y="2323234"/>
                <a:ext cx="10734077" cy="671965"/>
              </a:xfrm>
              <a:prstGeom prst="rect">
                <a:avLst/>
              </a:prstGeom>
              <a:blipFill>
                <a:blip r:embed="rId4"/>
                <a:stretch>
                  <a:fillRect t="-14545"/>
                </a:stretch>
              </a:blipFill>
            </p:spPr>
            <p:txBody>
              <a:bodyPr/>
              <a:lstStyle/>
              <a:p>
                <a:r>
                  <a:rPr lang="en-CA">
                    <a:noFill/>
                  </a:rPr>
                  <a:t> </a:t>
                </a:r>
              </a:p>
            </p:txBody>
          </p:sp>
        </mc:Fallback>
      </mc:AlternateContent>
      <p:sp>
        <p:nvSpPr>
          <p:cNvPr id="11" name="Content Placeholder 2"/>
          <p:cNvSpPr txBox="1">
            <a:spLocks/>
          </p:cNvSpPr>
          <p:nvPr/>
        </p:nvSpPr>
        <p:spPr>
          <a:xfrm>
            <a:off x="99200" y="1059580"/>
            <a:ext cx="11274434" cy="1095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These gates serve as building blocks : But they have to be differentiable (learnable)</a:t>
            </a:r>
            <a:endParaRPr lang="en-CA" dirty="0"/>
          </a:p>
        </p:txBody>
      </p:sp>
      <p:pic>
        <p:nvPicPr>
          <p:cNvPr id="5" name="Picture 4"/>
          <p:cNvPicPr>
            <a:picLocks noChangeAspect="1"/>
          </p:cNvPicPr>
          <p:nvPr/>
        </p:nvPicPr>
        <p:blipFill>
          <a:blip r:embed="rId5"/>
          <a:stretch>
            <a:fillRect/>
          </a:stretch>
        </p:blipFill>
        <p:spPr>
          <a:xfrm>
            <a:off x="8612055" y="3583360"/>
            <a:ext cx="4408395" cy="3428497"/>
          </a:xfrm>
          <a:prstGeom prst="rect">
            <a:avLst/>
          </a:prstGeom>
        </p:spPr>
      </p:pic>
      <p:sp>
        <p:nvSpPr>
          <p:cNvPr id="6" name="TextBox 5"/>
          <p:cNvSpPr txBox="1"/>
          <p:nvPr/>
        </p:nvSpPr>
        <p:spPr>
          <a:xfrm>
            <a:off x="8218178" y="4277593"/>
            <a:ext cx="696024" cy="369332"/>
          </a:xfrm>
          <a:prstGeom prst="rect">
            <a:avLst/>
          </a:prstGeom>
          <a:noFill/>
        </p:spPr>
        <p:txBody>
          <a:bodyPr wrap="none" rtlCol="0">
            <a:spAutoFit/>
          </a:bodyPr>
          <a:lstStyle/>
          <a:p>
            <a:r>
              <a:rPr lang="en-CA" b="1" dirty="0">
                <a:solidFill>
                  <a:srgbClr val="FF0000"/>
                </a:solidFill>
              </a:rPr>
              <a:t>I</a:t>
            </a:r>
            <a:r>
              <a:rPr lang="en-CA" b="1" dirty="0" smtClean="0">
                <a:solidFill>
                  <a:srgbClr val="FF0000"/>
                </a:solidFill>
              </a:rPr>
              <a:t>nput</a:t>
            </a:r>
            <a:endParaRPr lang="en-CA" b="1" dirty="0">
              <a:solidFill>
                <a:srgbClr val="FF0000"/>
              </a:solidFill>
            </a:endParaRPr>
          </a:p>
        </p:txBody>
      </p:sp>
      <p:sp>
        <p:nvSpPr>
          <p:cNvPr id="15" name="TextBox 14"/>
          <p:cNvSpPr txBox="1"/>
          <p:nvPr/>
        </p:nvSpPr>
        <p:spPr>
          <a:xfrm>
            <a:off x="8179719" y="4711897"/>
            <a:ext cx="837280" cy="369332"/>
          </a:xfrm>
          <a:prstGeom prst="rect">
            <a:avLst/>
          </a:prstGeom>
          <a:noFill/>
        </p:spPr>
        <p:txBody>
          <a:bodyPr wrap="none" rtlCol="0">
            <a:spAutoFit/>
          </a:bodyPr>
          <a:lstStyle/>
          <a:p>
            <a:r>
              <a:rPr lang="en-CA" b="1" dirty="0" smtClean="0">
                <a:solidFill>
                  <a:srgbClr val="FF0000"/>
                </a:solidFill>
              </a:rPr>
              <a:t>Forget</a:t>
            </a:r>
            <a:r>
              <a:rPr lang="en-CA" b="1" dirty="0" smtClean="0"/>
              <a:t> </a:t>
            </a:r>
            <a:endParaRPr lang="en-CA" b="1" dirty="0"/>
          </a:p>
        </p:txBody>
      </p:sp>
      <p:sp>
        <p:nvSpPr>
          <p:cNvPr id="16" name="TextBox 15"/>
          <p:cNvSpPr txBox="1"/>
          <p:nvPr/>
        </p:nvSpPr>
        <p:spPr>
          <a:xfrm>
            <a:off x="8179719" y="5146201"/>
            <a:ext cx="923651" cy="369332"/>
          </a:xfrm>
          <a:prstGeom prst="rect">
            <a:avLst/>
          </a:prstGeom>
          <a:noFill/>
        </p:spPr>
        <p:txBody>
          <a:bodyPr wrap="none" rtlCol="0">
            <a:spAutoFit/>
          </a:bodyPr>
          <a:lstStyle/>
          <a:p>
            <a:r>
              <a:rPr lang="en-CA" b="1" dirty="0" smtClean="0">
                <a:solidFill>
                  <a:srgbClr val="FF0000"/>
                </a:solidFill>
              </a:rPr>
              <a:t>Output</a:t>
            </a:r>
            <a:r>
              <a:rPr lang="en-CA" b="1" dirty="0" smtClean="0"/>
              <a:t> </a:t>
            </a:r>
            <a:endParaRPr lang="en-CA" b="1" dirty="0"/>
          </a:p>
        </p:txBody>
      </p:sp>
      <p:sp>
        <p:nvSpPr>
          <p:cNvPr id="18" name="Content Placeholder 2"/>
          <p:cNvSpPr txBox="1">
            <a:spLocks/>
          </p:cNvSpPr>
          <p:nvPr/>
        </p:nvSpPr>
        <p:spPr>
          <a:xfrm>
            <a:off x="99200" y="2901859"/>
            <a:ext cx="6491381" cy="1974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Solution: split hidden layer into two vectors </a:t>
            </a:r>
            <a:r>
              <a:rPr lang="en-CA" dirty="0" smtClean="0">
                <a:solidFill>
                  <a:srgbClr val="00B0F0"/>
                </a:solidFill>
              </a:rPr>
              <a:t>c</a:t>
            </a:r>
            <a:r>
              <a:rPr lang="en-CA" dirty="0" smtClean="0"/>
              <a:t> and </a:t>
            </a:r>
            <a:r>
              <a:rPr lang="en-CA" dirty="0" smtClean="0">
                <a:solidFill>
                  <a:srgbClr val="00B050"/>
                </a:solidFill>
              </a:rPr>
              <a:t>h  </a:t>
            </a:r>
            <a:r>
              <a:rPr lang="en-CA" dirty="0" smtClean="0"/>
              <a:t>and have three learnable </a:t>
            </a:r>
            <a:r>
              <a:rPr lang="en-CA" dirty="0" smtClean="0">
                <a:solidFill>
                  <a:srgbClr val="FF0000"/>
                </a:solidFill>
              </a:rPr>
              <a:t>gates</a:t>
            </a:r>
            <a:r>
              <a:rPr lang="en-CA" dirty="0" smtClean="0"/>
              <a:t>.</a:t>
            </a:r>
            <a:endParaRPr lang="en-CA" dirty="0"/>
          </a:p>
        </p:txBody>
      </p:sp>
      <mc:AlternateContent xmlns:mc="http://schemas.openxmlformats.org/markup-compatibility/2006">
        <mc:Choice xmlns:p14="http://schemas.microsoft.com/office/powerpoint/2010/main" Requires="p14">
          <p:contentPart p14:bwMode="auto" r:id="rId6">
            <p14:nvContentPartPr>
              <p14:cNvPr id="23" name="Ink 22"/>
              <p14:cNvContentPartPr/>
              <p14:nvPr/>
            </p14:nvContentPartPr>
            <p14:xfrm>
              <a:off x="9049069" y="6254191"/>
              <a:ext cx="207360" cy="360"/>
            </p14:xfrm>
          </p:contentPart>
        </mc:Choice>
        <mc:Fallback>
          <p:pic>
            <p:nvPicPr>
              <p:cNvPr id="23" name="Ink 22"/>
              <p:cNvPicPr/>
              <p:nvPr/>
            </p:nvPicPr>
            <p:blipFill>
              <a:blip r:embed="rId7"/>
              <a:stretch>
                <a:fillRect/>
              </a:stretch>
            </p:blipFill>
            <p:spPr>
              <a:xfrm>
                <a:off x="8977069" y="6110191"/>
                <a:ext cx="3513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Ink 28"/>
              <p14:cNvContentPartPr/>
              <p14:nvPr/>
            </p14:nvContentPartPr>
            <p14:xfrm>
              <a:off x="10895149" y="3976831"/>
              <a:ext cx="448920" cy="80640"/>
            </p14:xfrm>
          </p:contentPart>
        </mc:Choice>
        <mc:Fallback>
          <p:pic>
            <p:nvPicPr>
              <p:cNvPr id="29" name="Ink 28"/>
              <p:cNvPicPr/>
              <p:nvPr/>
            </p:nvPicPr>
            <p:blipFill>
              <a:blip r:embed="rId9"/>
              <a:stretch>
                <a:fillRect/>
              </a:stretch>
            </p:blipFill>
            <p:spPr>
              <a:xfrm>
                <a:off x="10823149" y="3832831"/>
                <a:ext cx="5929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Ink 29"/>
              <p14:cNvContentPartPr/>
              <p14:nvPr/>
            </p14:nvContentPartPr>
            <p14:xfrm>
              <a:off x="10498429" y="4475791"/>
              <a:ext cx="431640" cy="10440"/>
            </p14:xfrm>
          </p:contentPart>
        </mc:Choice>
        <mc:Fallback>
          <p:pic>
            <p:nvPicPr>
              <p:cNvPr id="30" name="Ink 29"/>
              <p:cNvPicPr/>
              <p:nvPr/>
            </p:nvPicPr>
            <p:blipFill>
              <a:blip r:embed="rId11"/>
              <a:stretch>
                <a:fillRect/>
              </a:stretch>
            </p:blipFill>
            <p:spPr>
              <a:xfrm>
                <a:off x="10426429" y="4331791"/>
                <a:ext cx="5756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p14:cNvContentPartPr/>
              <p14:nvPr/>
            </p14:nvContentPartPr>
            <p14:xfrm>
              <a:off x="10541629" y="4838311"/>
              <a:ext cx="474840" cy="105120"/>
            </p14:xfrm>
          </p:contentPart>
        </mc:Choice>
        <mc:Fallback>
          <p:pic>
            <p:nvPicPr>
              <p:cNvPr id="32" name="Ink 31"/>
              <p:cNvPicPr/>
              <p:nvPr/>
            </p:nvPicPr>
            <p:blipFill>
              <a:blip r:embed="rId13"/>
              <a:stretch>
                <a:fillRect/>
              </a:stretch>
            </p:blipFill>
            <p:spPr>
              <a:xfrm>
                <a:off x="10469629" y="4694311"/>
                <a:ext cx="61884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 name="Ink 32"/>
              <p14:cNvContentPartPr/>
              <p14:nvPr/>
            </p14:nvContentPartPr>
            <p14:xfrm>
              <a:off x="10550269" y="5408911"/>
              <a:ext cx="466200" cy="360"/>
            </p14:xfrm>
          </p:contentPart>
        </mc:Choice>
        <mc:Fallback>
          <p:pic>
            <p:nvPicPr>
              <p:cNvPr id="33" name="Ink 32"/>
              <p:cNvPicPr/>
              <p:nvPr/>
            </p:nvPicPr>
            <p:blipFill>
              <a:blip r:embed="rId15"/>
              <a:stretch>
                <a:fillRect/>
              </a:stretch>
            </p:blipFill>
            <p:spPr>
              <a:xfrm>
                <a:off x="10478269" y="5264911"/>
                <a:ext cx="6102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Ink 33"/>
              <p14:cNvContentPartPr/>
              <p14:nvPr/>
            </p14:nvContentPartPr>
            <p14:xfrm>
              <a:off x="9031789" y="5822911"/>
              <a:ext cx="250560" cy="12960"/>
            </p14:xfrm>
          </p:contentPart>
        </mc:Choice>
        <mc:Fallback>
          <p:pic>
            <p:nvPicPr>
              <p:cNvPr id="34" name="Ink 33"/>
              <p:cNvPicPr/>
              <p:nvPr/>
            </p:nvPicPr>
            <p:blipFill>
              <a:blip r:embed="rId17"/>
              <a:stretch>
                <a:fillRect/>
              </a:stretch>
            </p:blipFill>
            <p:spPr>
              <a:xfrm>
                <a:off x="8959789" y="5678911"/>
                <a:ext cx="3945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5" name="Ink 34"/>
              <p14:cNvContentPartPr/>
              <p14:nvPr/>
            </p14:nvContentPartPr>
            <p14:xfrm>
              <a:off x="10455229" y="5874751"/>
              <a:ext cx="423000" cy="360"/>
            </p14:xfrm>
          </p:contentPart>
        </mc:Choice>
        <mc:Fallback>
          <p:pic>
            <p:nvPicPr>
              <p:cNvPr id="35" name="Ink 34"/>
              <p:cNvPicPr/>
              <p:nvPr/>
            </p:nvPicPr>
            <p:blipFill>
              <a:blip r:embed="rId19"/>
              <a:stretch>
                <a:fillRect/>
              </a:stretch>
            </p:blipFill>
            <p:spPr>
              <a:xfrm>
                <a:off x="10383229" y="5730751"/>
                <a:ext cx="5670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6" name="Ink 35"/>
              <p14:cNvContentPartPr/>
              <p14:nvPr/>
            </p14:nvContentPartPr>
            <p14:xfrm>
              <a:off x="11084869" y="6323311"/>
              <a:ext cx="172800" cy="360"/>
            </p14:xfrm>
          </p:contentPart>
        </mc:Choice>
        <mc:Fallback>
          <p:pic>
            <p:nvPicPr>
              <p:cNvPr id="36" name="Ink 35"/>
              <p:cNvPicPr/>
              <p:nvPr/>
            </p:nvPicPr>
            <p:blipFill>
              <a:blip r:embed="rId21"/>
              <a:stretch>
                <a:fillRect/>
              </a:stretch>
            </p:blipFill>
            <p:spPr>
              <a:xfrm>
                <a:off x="11012869" y="6179311"/>
                <a:ext cx="316800" cy="288360"/>
              </a:xfrm>
              <a:prstGeom prst="rect">
                <a:avLst/>
              </a:prstGeom>
            </p:spPr>
          </p:pic>
        </mc:Fallback>
      </mc:AlternateContent>
      <p:pic>
        <p:nvPicPr>
          <p:cNvPr id="37" name="Picture 36"/>
          <p:cNvPicPr>
            <a:picLocks noChangeAspect="1"/>
          </p:cNvPicPr>
          <p:nvPr/>
        </p:nvPicPr>
        <p:blipFill>
          <a:blip r:embed="rId22"/>
          <a:stretch>
            <a:fillRect/>
          </a:stretch>
        </p:blipFill>
        <p:spPr>
          <a:xfrm>
            <a:off x="37202" y="3886371"/>
            <a:ext cx="8090280" cy="2367820"/>
          </a:xfrm>
          <a:prstGeom prst="rect">
            <a:avLst/>
          </a:prstGeom>
        </p:spPr>
      </p:pic>
      <p:sp>
        <p:nvSpPr>
          <p:cNvPr id="39" name="Rectangle 38"/>
          <p:cNvSpPr/>
          <p:nvPr/>
        </p:nvSpPr>
        <p:spPr>
          <a:xfrm>
            <a:off x="1455028" y="4686638"/>
            <a:ext cx="107799" cy="196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1378835" y="4600035"/>
            <a:ext cx="172529" cy="369332"/>
          </a:xfrm>
          <a:prstGeom prst="rect">
            <a:avLst/>
          </a:prstGeom>
          <a:noFill/>
        </p:spPr>
        <p:txBody>
          <a:bodyPr wrap="square" rtlCol="0">
            <a:spAutoFit/>
          </a:bodyPr>
          <a:lstStyle/>
          <a:p>
            <a:r>
              <a:rPr lang="en-CA" dirty="0" smtClean="0"/>
              <a:t>g</a:t>
            </a:r>
            <a:endParaRPr lang="en-CA" dirty="0"/>
          </a:p>
        </p:txBody>
      </p:sp>
    </p:spTree>
    <p:extLst>
      <p:ext uri="{BB962C8B-B14F-4D97-AF65-F5344CB8AC3E}">
        <p14:creationId xmlns:p14="http://schemas.microsoft.com/office/powerpoint/2010/main" val="1709200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A single LSTM memory unit displayed as a computation graph.</a:t>
            </a:r>
            <a:endParaRPr lang="en-CA" sz="3600" dirty="0"/>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rotWithShape="1">
          <a:blip r:embed="rId3"/>
          <a:srcRect l="13689" t="13105" r="17361" b="24542"/>
          <a:stretch/>
        </p:blipFill>
        <p:spPr>
          <a:xfrm>
            <a:off x="838200" y="1742554"/>
            <a:ext cx="7190984" cy="4608969"/>
          </a:xfrm>
          <a:prstGeom prst="rect">
            <a:avLst/>
          </a:prstGeom>
        </p:spPr>
      </p:pic>
      <p:sp>
        <p:nvSpPr>
          <p:cNvPr id="5" name="TextBox 4"/>
          <p:cNvSpPr txBox="1"/>
          <p:nvPr/>
        </p:nvSpPr>
        <p:spPr>
          <a:xfrm>
            <a:off x="4300097" y="4851888"/>
            <a:ext cx="358382" cy="407538"/>
          </a:xfrm>
          <a:prstGeom prst="rect">
            <a:avLst/>
          </a:prstGeom>
          <a:noFill/>
        </p:spPr>
        <p:txBody>
          <a:bodyPr wrap="none" rtlCol="0">
            <a:spAutoFit/>
          </a:bodyPr>
          <a:lstStyle/>
          <a:p>
            <a:r>
              <a:rPr lang="en-CA" sz="1200" dirty="0" smtClean="0">
                <a:solidFill>
                  <a:srgbClr val="FF0000"/>
                </a:solidFill>
              </a:rPr>
              <a:t>z</a:t>
            </a:r>
            <a:endParaRPr lang="en-CA" sz="1200" dirty="0">
              <a:solidFill>
                <a:srgbClr val="FF0000"/>
              </a:solidFill>
            </a:endParaRPr>
          </a:p>
        </p:txBody>
      </p:sp>
      <p:sp>
        <p:nvSpPr>
          <p:cNvPr id="6" name="TextBox 5"/>
          <p:cNvSpPr txBox="1"/>
          <p:nvPr/>
        </p:nvSpPr>
        <p:spPr>
          <a:xfrm>
            <a:off x="1191582" y="5063707"/>
            <a:ext cx="361173" cy="276999"/>
          </a:xfrm>
          <a:prstGeom prst="rect">
            <a:avLst/>
          </a:prstGeom>
          <a:solidFill>
            <a:schemeClr val="bg1"/>
          </a:solidFill>
        </p:spPr>
        <p:txBody>
          <a:bodyPr wrap="square" rtlCol="0">
            <a:spAutoFit/>
          </a:bodyPr>
          <a:lstStyle/>
          <a:p>
            <a:r>
              <a:rPr lang="en-CA" sz="1200" dirty="0" smtClean="0"/>
              <a:t>C</a:t>
            </a:r>
            <a:r>
              <a:rPr lang="en-CA" sz="1200" baseline="-25000" dirty="0" smtClean="0"/>
              <a:t>t-</a:t>
            </a:r>
            <a:r>
              <a:rPr lang="en-CA" sz="1200" baseline="-25000" dirty="0" err="1" smtClean="0"/>
              <a:t>i</a:t>
            </a:r>
            <a:endParaRPr lang="en-CA" sz="1200" dirty="0"/>
          </a:p>
        </p:txBody>
      </p:sp>
      <p:sp>
        <p:nvSpPr>
          <p:cNvPr id="8" name="TextBox 7"/>
          <p:cNvSpPr txBox="1"/>
          <p:nvPr/>
        </p:nvSpPr>
        <p:spPr>
          <a:xfrm>
            <a:off x="3562305" y="3286663"/>
            <a:ext cx="388593" cy="276999"/>
          </a:xfrm>
          <a:prstGeom prst="rect">
            <a:avLst/>
          </a:prstGeom>
          <a:solidFill>
            <a:schemeClr val="bg1"/>
          </a:solidFill>
        </p:spPr>
        <p:txBody>
          <a:bodyPr wrap="square" rtlCol="0">
            <a:spAutoFit/>
          </a:bodyPr>
          <a:lstStyle/>
          <a:p>
            <a:r>
              <a:rPr lang="en-CA" sz="1200" dirty="0" smtClean="0"/>
              <a:t>C</a:t>
            </a:r>
            <a:r>
              <a:rPr lang="en-CA" sz="1200" baseline="-25000" dirty="0"/>
              <a:t>t</a:t>
            </a:r>
            <a:endParaRPr lang="en-CA" sz="1200" dirty="0"/>
          </a:p>
        </p:txBody>
      </p:sp>
      <p:sp>
        <p:nvSpPr>
          <p:cNvPr id="9" name="TextBox 8"/>
          <p:cNvSpPr txBox="1"/>
          <p:nvPr/>
        </p:nvSpPr>
        <p:spPr>
          <a:xfrm>
            <a:off x="6186757" y="2242259"/>
            <a:ext cx="1735469" cy="1494304"/>
          </a:xfrm>
          <a:prstGeom prst="rect">
            <a:avLst/>
          </a:prstGeom>
          <a:solidFill>
            <a:schemeClr val="accent1">
              <a:lumMod val="20000"/>
              <a:lumOff val="80000"/>
            </a:schemeClr>
          </a:solidFill>
        </p:spPr>
        <p:txBody>
          <a:bodyPr wrap="square" rtlCol="0">
            <a:spAutoFit/>
          </a:bodyPr>
          <a:lstStyle/>
          <a:p>
            <a:r>
              <a:rPr lang="en-CA" sz="1200" i="1" dirty="0" smtClean="0"/>
              <a:t>Differences in terminology between J&amp;M and </a:t>
            </a:r>
            <a:r>
              <a:rPr lang="en-CA" sz="1200" i="1" dirty="0" smtClean="0">
                <a:solidFill>
                  <a:srgbClr val="FF0000"/>
                </a:solidFill>
              </a:rPr>
              <a:t>Goldberg</a:t>
            </a:r>
          </a:p>
          <a:p>
            <a:r>
              <a:rPr lang="en-CA" sz="1200" i="1" dirty="0" smtClean="0"/>
              <a:t>Note</a:t>
            </a:r>
            <a:r>
              <a:rPr lang="en-CA" sz="1200" i="1" dirty="0" smtClean="0">
                <a:solidFill>
                  <a:srgbClr val="FF0000"/>
                </a:solidFill>
              </a:rPr>
              <a:t> j </a:t>
            </a:r>
            <a:r>
              <a:rPr lang="en-CA" sz="1200" i="1" dirty="0" smtClean="0"/>
              <a:t>~</a:t>
            </a:r>
            <a:r>
              <a:rPr lang="en-CA" sz="1200" i="1" dirty="0" smtClean="0">
                <a:solidFill>
                  <a:srgbClr val="FF0000"/>
                </a:solidFill>
              </a:rPr>
              <a:t>  </a:t>
            </a:r>
            <a:r>
              <a:rPr lang="en-CA" sz="1200" i="1" dirty="0" smtClean="0"/>
              <a:t>t</a:t>
            </a:r>
            <a:endParaRPr lang="en-CA" sz="1200" i="1" dirty="0"/>
          </a:p>
        </p:txBody>
      </p:sp>
      <p:pic>
        <p:nvPicPr>
          <p:cNvPr id="11" name="Picture 10"/>
          <p:cNvPicPr>
            <a:picLocks noChangeAspect="1"/>
          </p:cNvPicPr>
          <p:nvPr/>
        </p:nvPicPr>
        <p:blipFill>
          <a:blip r:embed="rId4"/>
          <a:stretch>
            <a:fillRect/>
          </a:stretch>
        </p:blipFill>
        <p:spPr>
          <a:xfrm>
            <a:off x="8232507" y="1958798"/>
            <a:ext cx="3120253" cy="2426683"/>
          </a:xfrm>
          <a:prstGeom prst="rect">
            <a:avLst/>
          </a:prstGeom>
        </p:spPr>
      </p:pic>
    </p:spTree>
    <p:extLst>
      <p:ext uri="{BB962C8B-B14F-4D97-AF65-F5344CB8AC3E}">
        <p14:creationId xmlns:p14="http://schemas.microsoft.com/office/powerpoint/2010/main" val="1384004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Good News ;-) </a:t>
            </a:r>
            <a:endParaRPr lang="en-CA" dirty="0"/>
          </a:p>
        </p:txBody>
      </p:sp>
      <p:pic>
        <p:nvPicPr>
          <p:cNvPr id="4" name="Picture 3"/>
          <p:cNvPicPr>
            <a:picLocks noChangeAspect="1"/>
          </p:cNvPicPr>
          <p:nvPr/>
        </p:nvPicPr>
        <p:blipFill rotWithShape="1">
          <a:blip r:embed="rId3"/>
          <a:srcRect l="6428" t="7641" r="29065" b="20607"/>
          <a:stretch/>
        </p:blipFill>
        <p:spPr>
          <a:xfrm>
            <a:off x="6527321" y="1403837"/>
            <a:ext cx="5673357" cy="3599483"/>
          </a:xfrm>
          <a:prstGeom prst="rect">
            <a:avLst/>
          </a:prstGeom>
        </p:spPr>
      </p:pic>
      <p:sp>
        <p:nvSpPr>
          <p:cNvPr id="6" name="TextBox 5"/>
          <p:cNvSpPr txBox="1"/>
          <p:nvPr/>
        </p:nvSpPr>
        <p:spPr>
          <a:xfrm>
            <a:off x="57508" y="1625761"/>
            <a:ext cx="6636590" cy="3631763"/>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CA" sz="2000" dirty="0"/>
              <a:t>The neural units used in LSTMs </a:t>
            </a:r>
            <a:r>
              <a:rPr lang="en-CA" sz="2000" dirty="0" smtClean="0"/>
              <a:t>(and GRUs) </a:t>
            </a:r>
            <a:r>
              <a:rPr lang="en-CA" sz="2000" dirty="0"/>
              <a:t>are obviously </a:t>
            </a:r>
            <a:r>
              <a:rPr lang="en-CA" sz="2000" b="1" dirty="0">
                <a:solidFill>
                  <a:srgbClr val="FF0000"/>
                </a:solidFill>
              </a:rPr>
              <a:t>much more complex </a:t>
            </a:r>
            <a:r>
              <a:rPr lang="en-CA" sz="2000" dirty="0" smtClean="0"/>
              <a:t>than basic </a:t>
            </a:r>
            <a:r>
              <a:rPr lang="en-CA" sz="2000" dirty="0"/>
              <a:t>feed-forward </a:t>
            </a:r>
            <a:r>
              <a:rPr lang="en-CA" sz="2000" dirty="0" smtClean="0"/>
              <a:t>networks.</a:t>
            </a:r>
          </a:p>
          <a:p>
            <a:pPr marL="285750" indent="-285750">
              <a:spcBef>
                <a:spcPts val="1200"/>
              </a:spcBef>
              <a:spcAft>
                <a:spcPts val="1200"/>
              </a:spcAft>
              <a:buFont typeface="Arial" panose="020B0604020202020204" pitchFamily="34" charset="0"/>
              <a:buChar char="•"/>
            </a:pPr>
            <a:r>
              <a:rPr lang="en-CA" sz="2000" dirty="0" smtClean="0"/>
              <a:t>Fortunately</a:t>
            </a:r>
            <a:r>
              <a:rPr lang="en-CA" sz="2000" dirty="0"/>
              <a:t>, </a:t>
            </a:r>
            <a:r>
              <a:rPr lang="en-CA" sz="2000" dirty="0" smtClean="0"/>
              <a:t>complexity </a:t>
            </a:r>
            <a:r>
              <a:rPr lang="en-CA" sz="2000" dirty="0"/>
              <a:t>is largely </a:t>
            </a:r>
            <a:r>
              <a:rPr lang="en-CA" sz="2000" b="1" dirty="0" smtClean="0"/>
              <a:t>encapsulated within </a:t>
            </a:r>
            <a:r>
              <a:rPr lang="en-CA" sz="2000" b="1" dirty="0"/>
              <a:t>the basic processing units</a:t>
            </a:r>
            <a:r>
              <a:rPr lang="en-CA" sz="2000" dirty="0"/>
              <a:t>, allowing us to </a:t>
            </a:r>
            <a:r>
              <a:rPr lang="en-CA" sz="2000" b="1" dirty="0"/>
              <a:t>maintain modularity</a:t>
            </a:r>
            <a:r>
              <a:rPr lang="en-CA" sz="2000" dirty="0"/>
              <a:t> and to </a:t>
            </a:r>
            <a:r>
              <a:rPr lang="en-CA" sz="2000" dirty="0" smtClean="0"/>
              <a:t>easily experiment </a:t>
            </a:r>
            <a:r>
              <a:rPr lang="en-CA" sz="2000" dirty="0"/>
              <a:t>with different architectures. </a:t>
            </a:r>
            <a:r>
              <a:rPr lang="en-CA" sz="2000" dirty="0" smtClean="0"/>
              <a:t> </a:t>
            </a:r>
          </a:p>
          <a:p>
            <a:pPr marL="285750" indent="-285750">
              <a:spcBef>
                <a:spcPts val="1200"/>
              </a:spcBef>
              <a:spcAft>
                <a:spcPts val="1200"/>
              </a:spcAft>
              <a:buFont typeface="Arial" panose="020B0604020202020204" pitchFamily="34" charset="0"/>
              <a:buChar char="•"/>
            </a:pPr>
            <a:r>
              <a:rPr lang="en-CA" sz="2000" dirty="0" smtClean="0"/>
              <a:t>The </a:t>
            </a:r>
            <a:r>
              <a:rPr lang="en-CA" sz="2000" b="1" dirty="0"/>
              <a:t>only additional external complexity</a:t>
            </a:r>
            <a:r>
              <a:rPr lang="en-CA" sz="2000" dirty="0"/>
              <a:t> over </a:t>
            </a:r>
            <a:r>
              <a:rPr lang="en-CA" sz="2000" dirty="0" smtClean="0"/>
              <a:t>the basic </a:t>
            </a:r>
            <a:r>
              <a:rPr lang="en-CA" sz="2000" dirty="0"/>
              <a:t>recurrent unit (b) is the presence of the </a:t>
            </a:r>
            <a:r>
              <a:rPr lang="en-CA" sz="2000" dirty="0" smtClean="0"/>
              <a:t>additional context </a:t>
            </a:r>
            <a:r>
              <a:rPr lang="en-CA" sz="2000" dirty="0"/>
              <a:t>vector input and </a:t>
            </a:r>
            <a:r>
              <a:rPr lang="en-CA" sz="2000" dirty="0" smtClean="0"/>
              <a:t>output </a:t>
            </a:r>
            <a:r>
              <a:rPr lang="en-CA" sz="2000" b="1" dirty="0" smtClean="0">
                <a:solidFill>
                  <a:srgbClr val="00B050"/>
                </a:solidFill>
              </a:rPr>
              <a:t>c</a:t>
            </a:r>
            <a:r>
              <a:rPr lang="en-CA" sz="2000" b="1" baseline="-25000" dirty="0" smtClean="0">
                <a:solidFill>
                  <a:srgbClr val="00B050"/>
                </a:solidFill>
              </a:rPr>
              <a:t>t</a:t>
            </a:r>
            <a:r>
              <a:rPr lang="en-CA" sz="2000" dirty="0" smtClean="0"/>
              <a:t>.</a:t>
            </a:r>
            <a:endParaRPr lang="en-CA" sz="2000" dirty="0"/>
          </a:p>
          <a:p>
            <a:pPr marL="285750" indent="-285750">
              <a:buFont typeface="Arial" panose="020B0604020202020204" pitchFamily="34" charset="0"/>
              <a:buChar char="•"/>
            </a:pPr>
            <a:endParaRPr lang="en-CA" sz="2000" dirty="0"/>
          </a:p>
        </p:txBody>
      </p:sp>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10317315" y="4106261"/>
              <a:ext cx="414360" cy="73080"/>
            </p14:xfrm>
          </p:contentPart>
        </mc:Choice>
        <mc:Fallback>
          <p:pic>
            <p:nvPicPr>
              <p:cNvPr id="7" name="Ink 6"/>
              <p:cNvPicPr/>
              <p:nvPr/>
            </p:nvPicPr>
            <p:blipFill>
              <a:blip r:embed="rId5"/>
              <a:stretch>
                <a:fillRect/>
              </a:stretch>
            </p:blipFill>
            <p:spPr>
              <a:xfrm>
                <a:off x="10227315" y="3926261"/>
                <a:ext cx="59436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p14:cNvContentPartPr/>
              <p14:nvPr/>
            </p14:nvContentPartPr>
            <p14:xfrm>
              <a:off x="10589295" y="1607761"/>
              <a:ext cx="284760" cy="18000"/>
            </p14:xfrm>
          </p:contentPart>
        </mc:Choice>
        <mc:Fallback>
          <p:pic>
            <p:nvPicPr>
              <p:cNvPr id="8" name="Ink 7"/>
              <p:cNvPicPr/>
              <p:nvPr/>
            </p:nvPicPr>
            <p:blipFill>
              <a:blip r:embed="rId7"/>
              <a:stretch>
                <a:fillRect/>
              </a:stretch>
            </p:blipFill>
            <p:spPr>
              <a:xfrm>
                <a:off x="10499295" y="1427761"/>
                <a:ext cx="464760" cy="378000"/>
              </a:xfrm>
              <a:prstGeom prst="rect">
                <a:avLst/>
              </a:prstGeom>
            </p:spPr>
          </p:pic>
        </mc:Fallback>
      </mc:AlternateContent>
    </p:spTree>
    <p:extLst>
      <p:ext uri="{BB962C8B-B14F-4D97-AF65-F5344CB8AC3E}">
        <p14:creationId xmlns:p14="http://schemas.microsoft.com/office/powerpoint/2010/main" val="3450282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234" y="0"/>
            <a:ext cx="10515600" cy="1325563"/>
          </a:xfrm>
        </p:spPr>
        <p:txBody>
          <a:bodyPr>
            <a:normAutofit fontScale="90000"/>
          </a:bodyPr>
          <a:lstStyle/>
          <a:p>
            <a:r>
              <a:rPr lang="en-CA" dirty="0" smtClean="0"/>
              <a:t>More Warnings on reading the literature (LSTMs)</a:t>
            </a:r>
            <a:br>
              <a:rPr lang="en-CA" dirty="0" smtClean="0"/>
            </a:br>
            <a:r>
              <a:rPr lang="en-CA" sz="2800" dirty="0" smtClean="0"/>
              <a:t>from Goldberg (2017)</a:t>
            </a:r>
            <a:endParaRPr lang="en-CA" sz="2800" dirty="0"/>
          </a:p>
        </p:txBody>
      </p:sp>
      <p:sp>
        <p:nvSpPr>
          <p:cNvPr id="3" name="Content Placeholder 2"/>
          <p:cNvSpPr>
            <a:spLocks noGrp="1"/>
          </p:cNvSpPr>
          <p:nvPr>
            <p:ph idx="1"/>
          </p:nvPr>
        </p:nvSpPr>
        <p:spPr>
          <a:xfrm>
            <a:off x="228600" y="1205946"/>
            <a:ext cx="11702667" cy="5652054"/>
          </a:xfrm>
        </p:spPr>
        <p:txBody>
          <a:bodyPr>
            <a:normAutofit/>
          </a:bodyPr>
          <a:lstStyle/>
          <a:p>
            <a:r>
              <a:rPr lang="en-CA" dirty="0"/>
              <a:t>T</a:t>
            </a:r>
            <a:r>
              <a:rPr lang="en-CA" dirty="0" smtClean="0"/>
              <a:t>he </a:t>
            </a:r>
            <a:r>
              <a:rPr lang="en-CA" dirty="0"/>
              <a:t>LSTM architecture </a:t>
            </a:r>
            <a:r>
              <a:rPr lang="en-CA" dirty="0" smtClean="0"/>
              <a:t>has </a:t>
            </a:r>
            <a:r>
              <a:rPr lang="en-CA" dirty="0"/>
              <a:t>many small variants, which are all referred to under the common name LSTM. </a:t>
            </a:r>
            <a:endParaRPr lang="en-CA" dirty="0" smtClean="0"/>
          </a:p>
          <a:p>
            <a:r>
              <a:rPr lang="en-CA" dirty="0" smtClean="0"/>
              <a:t>Some of </a:t>
            </a:r>
            <a:r>
              <a:rPr lang="en-CA" dirty="0"/>
              <a:t>these choices are made explicit in the papers, other require careful reading, and others still </a:t>
            </a:r>
            <a:r>
              <a:rPr lang="en-CA" dirty="0" smtClean="0"/>
              <a:t>are not </a:t>
            </a:r>
            <a:r>
              <a:rPr lang="en-CA" dirty="0"/>
              <a:t>even mentioned, or are hidden behind ambiguous figures or phrasing</a:t>
            </a:r>
            <a:r>
              <a:rPr lang="en-CA" dirty="0" smtClean="0"/>
              <a:t>.</a:t>
            </a:r>
          </a:p>
          <a:p>
            <a:r>
              <a:rPr lang="en-CA" dirty="0" smtClean="0"/>
              <a:t>Again </a:t>
            </a:r>
            <a:r>
              <a:rPr lang="en-CA" dirty="0" smtClean="0">
                <a:solidFill>
                  <a:srgbClr val="FF0000"/>
                </a:solidFill>
              </a:rPr>
              <a:t>Be aware </a:t>
            </a:r>
            <a:r>
              <a:rPr lang="en-CA" dirty="0" smtClean="0"/>
              <a:t>of these as a </a:t>
            </a:r>
            <a:r>
              <a:rPr lang="en-CA" b="1" dirty="0" smtClean="0"/>
              <a:t>reader</a:t>
            </a:r>
            <a:r>
              <a:rPr lang="en-CA" dirty="0" smtClean="0"/>
              <a:t> and as a </a:t>
            </a:r>
            <a:r>
              <a:rPr lang="en-CA" b="1" dirty="0" smtClean="0"/>
              <a:t>writer</a:t>
            </a:r>
            <a:r>
              <a:rPr lang="en-CA" dirty="0" smtClean="0"/>
              <a:t>!</a:t>
            </a:r>
          </a:p>
          <a:p>
            <a:r>
              <a:rPr lang="en-CA" dirty="0" smtClean="0"/>
              <a:t>As a writer </a:t>
            </a:r>
            <a:r>
              <a:rPr lang="en-CA" dirty="0"/>
              <a:t>don’t rely solely </a:t>
            </a:r>
            <a:r>
              <a:rPr lang="en-CA" dirty="0" smtClean="0"/>
              <a:t>on figures </a:t>
            </a:r>
            <a:r>
              <a:rPr lang="en-CA" dirty="0"/>
              <a:t>or natural language text when describing your model, as these are often ambiguous</a:t>
            </a:r>
            <a:endParaRPr lang="en-CA" dirty="0" smtClean="0"/>
          </a:p>
          <a:p>
            <a:pPr lvl="1"/>
            <a:endParaRPr lang="en-CA" dirty="0" smtClean="0"/>
          </a:p>
          <a:p>
            <a:pPr lvl="1"/>
            <a:endParaRPr lang="en-CA" dirty="0"/>
          </a:p>
        </p:txBody>
      </p:sp>
    </p:spTree>
    <p:extLst>
      <p:ext uri="{BB962C8B-B14F-4D97-AF65-F5344CB8AC3E}">
        <p14:creationId xmlns:p14="http://schemas.microsoft.com/office/powerpoint/2010/main" val="12973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0B7839AD-CC1A-449F-92AD-E72F1EA4B52D}" type="datetime1">
              <a:rPr lang="en-US" smtClean="0"/>
              <a:t>1/28/2019</a:t>
            </a:fld>
            <a:endParaRPr lang="en-US"/>
          </a:p>
        </p:txBody>
      </p:sp>
      <p:sp>
        <p:nvSpPr>
          <p:cNvPr id="29699" name="Footer Placeholder 4"/>
          <p:cNvSpPr>
            <a:spLocks noGrp="1"/>
          </p:cNvSpPr>
          <p:nvPr>
            <p:ph type="ftr" sz="quarter" idx="11"/>
          </p:nvPr>
        </p:nvSpPr>
        <p:spPr>
          <a:noFill/>
        </p:spPr>
        <p:txBody>
          <a:bodyPr/>
          <a:lstStyle/>
          <a:p>
            <a:r>
              <a:rPr lang="en-US" smtClean="0"/>
              <a:t>CPSC503 Winter 2016</a:t>
            </a:r>
            <a:endParaRPr lang="en-US"/>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35</a:t>
            </a:fld>
            <a:endParaRPr lang="en-US" smtClean="0"/>
          </a:p>
        </p:txBody>
      </p:sp>
      <p:sp>
        <p:nvSpPr>
          <p:cNvPr id="29701" name="Rectangle 2"/>
          <p:cNvSpPr>
            <a:spLocks noGrp="1" noChangeArrowheads="1"/>
          </p:cNvSpPr>
          <p:nvPr>
            <p:ph type="title"/>
          </p:nvPr>
        </p:nvSpPr>
        <p:spPr>
          <a:xfrm>
            <a:off x="2202543" y="457200"/>
            <a:ext cx="7772400" cy="1143000"/>
          </a:xfrm>
        </p:spPr>
        <p:txBody>
          <a:bodyPr/>
          <a:lstStyle/>
          <a:p>
            <a:pPr eaLnBrk="1" hangingPunct="1"/>
            <a:r>
              <a:rPr lang="en-US" dirty="0" smtClean="0"/>
              <a:t>This </a:t>
            </a:r>
            <a:r>
              <a:rPr lang="en-US" dirty="0" smtClean="0"/>
              <a:t>Week</a:t>
            </a:r>
          </a:p>
        </p:txBody>
      </p:sp>
      <p:sp>
        <p:nvSpPr>
          <p:cNvPr id="29702" name="Rectangle 3"/>
          <p:cNvSpPr>
            <a:spLocks noGrp="1" noChangeArrowheads="1"/>
          </p:cNvSpPr>
          <p:nvPr>
            <p:ph type="body" idx="1"/>
          </p:nvPr>
        </p:nvSpPr>
        <p:spPr>
          <a:xfrm>
            <a:off x="2213429" y="1447800"/>
            <a:ext cx="7772400" cy="4114800"/>
          </a:xfrm>
        </p:spPr>
        <p:txBody>
          <a:bodyPr/>
          <a:lstStyle/>
          <a:p>
            <a:pPr eaLnBrk="1" hangingPunct="1">
              <a:buFontTx/>
              <a:buNone/>
            </a:pPr>
            <a:endParaRPr lang="en-US" dirty="0" smtClean="0"/>
          </a:p>
          <a:p>
            <a:pPr eaLnBrk="1" hangingPunct="1"/>
            <a:r>
              <a:rPr lang="en-US" dirty="0" smtClean="0">
                <a:solidFill>
                  <a:schemeClr val="bg2">
                    <a:lumMod val="50000"/>
                  </a:schemeClr>
                </a:solidFill>
              </a:rPr>
              <a:t>MON: Recurrent </a:t>
            </a:r>
            <a:r>
              <a:rPr lang="en-US" dirty="0">
                <a:solidFill>
                  <a:schemeClr val="bg2">
                    <a:lumMod val="50000"/>
                  </a:schemeClr>
                </a:solidFill>
              </a:rPr>
              <a:t>Neural networks for Sequence </a:t>
            </a:r>
            <a:r>
              <a:rPr lang="en-US" dirty="0" smtClean="0">
                <a:solidFill>
                  <a:schemeClr val="bg2">
                    <a:lumMod val="50000"/>
                  </a:schemeClr>
                </a:solidFill>
              </a:rPr>
              <a:t>Labeling </a:t>
            </a:r>
            <a:r>
              <a:rPr lang="en-US" b="0" dirty="0" smtClean="0">
                <a:solidFill>
                  <a:schemeClr val="bg2">
                    <a:lumMod val="50000"/>
                  </a:schemeClr>
                </a:solidFill>
              </a:rPr>
              <a:t>(</a:t>
            </a:r>
            <a:r>
              <a:rPr lang="en-CA" b="0" dirty="0">
                <a:solidFill>
                  <a:schemeClr val="bg2">
                    <a:lumMod val="50000"/>
                  </a:schemeClr>
                </a:solidFill>
              </a:rPr>
              <a:t>J&amp;M </a:t>
            </a:r>
            <a:r>
              <a:rPr lang="en-CA" b="0" dirty="0" smtClean="0">
                <a:solidFill>
                  <a:schemeClr val="bg2">
                    <a:lumMod val="50000"/>
                  </a:schemeClr>
                </a:solidFill>
              </a:rPr>
              <a:t>3Ed </a:t>
            </a:r>
            <a:r>
              <a:rPr lang="en-CA" b="0" dirty="0" err="1" smtClean="0">
                <a:solidFill>
                  <a:schemeClr val="bg2">
                    <a:lumMod val="50000"/>
                  </a:schemeClr>
                </a:solidFill>
              </a:rPr>
              <a:t>Chp</a:t>
            </a:r>
            <a:r>
              <a:rPr lang="en-CA" b="0" dirty="0">
                <a:solidFill>
                  <a:schemeClr val="bg2">
                    <a:lumMod val="50000"/>
                  </a:schemeClr>
                </a:solidFill>
              </a:rPr>
              <a:t>. </a:t>
            </a:r>
            <a:r>
              <a:rPr lang="en-CA" b="0" dirty="0" smtClean="0">
                <a:solidFill>
                  <a:schemeClr val="bg2">
                    <a:lumMod val="50000"/>
                  </a:schemeClr>
                </a:solidFill>
              </a:rPr>
              <a:t>9 + Goldberg)</a:t>
            </a:r>
            <a:endParaRPr lang="en-US" b="0" dirty="0">
              <a:solidFill>
                <a:schemeClr val="bg2">
                  <a:lumMod val="50000"/>
                </a:schemeClr>
              </a:solidFill>
            </a:endParaRPr>
          </a:p>
          <a:p>
            <a:pPr eaLnBrk="1" hangingPunct="1"/>
            <a:r>
              <a:rPr lang="en-US" dirty="0" smtClean="0"/>
              <a:t>WED: Start </a:t>
            </a:r>
            <a:r>
              <a:rPr lang="en-US" dirty="0"/>
              <a:t>Syntax &amp; Context Free </a:t>
            </a:r>
            <a:r>
              <a:rPr lang="en-US" dirty="0" smtClean="0"/>
              <a:t>Grammars </a:t>
            </a:r>
            <a:r>
              <a:rPr lang="en-US" b="0" dirty="0" smtClean="0"/>
              <a:t>(</a:t>
            </a:r>
            <a:r>
              <a:rPr lang="en-CA" b="0" dirty="0" smtClean="0"/>
              <a:t>J&amp;M 3Ed </a:t>
            </a:r>
            <a:r>
              <a:rPr lang="en-CA" b="0" dirty="0" err="1" smtClean="0"/>
              <a:t>Chp</a:t>
            </a:r>
            <a:r>
              <a:rPr lang="en-CA" b="0" dirty="0"/>
              <a:t>. </a:t>
            </a:r>
            <a:r>
              <a:rPr lang="en-CA" b="0" dirty="0" smtClean="0"/>
              <a:t>10-11) </a:t>
            </a:r>
            <a:endParaRPr lang="en-US" b="0" dirty="0"/>
          </a:p>
        </p:txBody>
      </p:sp>
      <p:sp>
        <p:nvSpPr>
          <p:cNvPr id="7" name="Rectangle 2"/>
          <p:cNvSpPr txBox="1">
            <a:spLocks noChangeArrowheads="1"/>
          </p:cNvSpPr>
          <p:nvPr/>
        </p:nvSpPr>
        <p:spPr bwMode="auto">
          <a:xfrm>
            <a:off x="2242268" y="4572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smtClean="0">
                <a:solidFill>
                  <a:schemeClr val="tx1"/>
                </a:solidFill>
              </a:rPr>
              <a:t>Keep Working </a:t>
            </a:r>
            <a:r>
              <a:rPr lang="en-US" sz="3600" kern="0" dirty="0">
                <a:solidFill>
                  <a:schemeClr val="tx1"/>
                </a:solidFill>
              </a:rPr>
              <a:t>on Assignment </a:t>
            </a:r>
            <a:r>
              <a:rPr lang="en-US" sz="3600" kern="0" dirty="0" smtClean="0">
                <a:solidFill>
                  <a:schemeClr val="tx1"/>
                </a:solidFill>
              </a:rPr>
              <a:t>2</a:t>
            </a:r>
            <a:endParaRPr lang="en-US" sz="3600" kern="0" dirty="0">
              <a:solidFill>
                <a:schemeClr val="tx1"/>
              </a:solidFill>
            </a:endParaRP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470640" y="1416240"/>
              <a:ext cx="216360" cy="25560"/>
            </p14:xfrm>
          </p:contentPart>
        </mc:Choice>
        <mc:Fallback>
          <p:pic>
            <p:nvPicPr>
              <p:cNvPr id="2" name="Ink 1"/>
              <p:cNvPicPr/>
              <p:nvPr/>
            </p:nvPicPr>
            <p:blipFill>
              <a:blip r:embed="rId4"/>
              <a:stretch>
                <a:fillRect/>
              </a:stretch>
            </p:blipFill>
            <p:spPr>
              <a:xfrm>
                <a:off x="6461280" y="1406880"/>
                <a:ext cx="235080" cy="44280"/>
              </a:xfrm>
              <a:prstGeom prst="rect">
                <a:avLst/>
              </a:prstGeom>
            </p:spPr>
          </p:pic>
        </mc:Fallback>
      </mc:AlternateContent>
    </p:spTree>
    <p:extLst>
      <p:ext uri="{BB962C8B-B14F-4D97-AF65-F5344CB8AC3E}">
        <p14:creationId xmlns:p14="http://schemas.microsoft.com/office/powerpoint/2010/main" val="4218382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705848" y="1393468"/>
            <a:ext cx="8086737" cy="5111382"/>
          </a:xfrm>
          <a:prstGeom prst="rect">
            <a:avLst/>
          </a:prstGeom>
        </p:spPr>
      </p:pic>
    </p:spTree>
    <p:extLst>
      <p:ext uri="{BB962C8B-B14F-4D97-AF65-F5344CB8AC3E}">
        <p14:creationId xmlns:p14="http://schemas.microsoft.com/office/powerpoint/2010/main" val="3843617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1744849" y="1499794"/>
            <a:ext cx="7845718" cy="5063442"/>
          </a:xfrm>
          <a:prstGeom prst="rect">
            <a:avLst/>
          </a:prstGeom>
        </p:spPr>
      </p:pic>
    </p:spTree>
    <p:extLst>
      <p:ext uri="{BB962C8B-B14F-4D97-AF65-F5344CB8AC3E}">
        <p14:creationId xmlns:p14="http://schemas.microsoft.com/office/powerpoint/2010/main" val="389328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Sequence Processing with Recurrent Networks</a:t>
            </a:r>
            <a:endParaRPr lang="en-CA" dirty="0"/>
          </a:p>
        </p:txBody>
      </p:sp>
      <p:sp>
        <p:nvSpPr>
          <p:cNvPr id="3" name="Content Placeholder 2"/>
          <p:cNvSpPr>
            <a:spLocks noGrp="1"/>
          </p:cNvSpPr>
          <p:nvPr>
            <p:ph idx="1"/>
          </p:nvPr>
        </p:nvSpPr>
        <p:spPr/>
        <p:txBody>
          <a:bodyPr/>
          <a:lstStyle/>
          <a:p>
            <a:pPr marL="0" indent="0">
              <a:buNone/>
            </a:pPr>
            <a:r>
              <a:rPr lang="en-CA" dirty="0" smtClean="0"/>
              <a:t>Address limitation of sliding window approach</a:t>
            </a:r>
          </a:p>
          <a:p>
            <a:r>
              <a:rPr lang="en-CA" dirty="0" smtClean="0"/>
              <a:t>Anything outside the context has no impact (many tasks require access to arbitrarily distant info)</a:t>
            </a:r>
          </a:p>
          <a:p>
            <a:pPr marL="0" indent="0">
              <a:buNone/>
            </a:pPr>
            <a:r>
              <a:rPr lang="en-CA" dirty="0" smtClean="0"/>
              <a:t>Handle </a:t>
            </a:r>
            <a:r>
              <a:rPr lang="en-CA" dirty="0" smtClean="0"/>
              <a:t>variable length input </a:t>
            </a:r>
            <a:endParaRPr lang="en-CA" dirty="0"/>
          </a:p>
        </p:txBody>
      </p:sp>
    </p:spTree>
    <p:extLst>
      <p:ext uri="{BB962C8B-B14F-4D97-AF65-F5344CB8AC3E}">
        <p14:creationId xmlns:p14="http://schemas.microsoft.com/office/powerpoint/2010/main" val="177702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052" y="-27482"/>
            <a:ext cx="9220200" cy="1082396"/>
          </a:xfrm>
        </p:spPr>
        <p:txBody>
          <a:bodyPr/>
          <a:lstStyle/>
          <a:p>
            <a:r>
              <a:rPr lang="en-CA" sz="3200" dirty="0"/>
              <a:t>Slightly more complex Neural Language Model</a:t>
            </a:r>
            <a:br>
              <a:rPr lang="en-CA" sz="3200" dirty="0"/>
            </a:br>
            <a:r>
              <a:rPr lang="en-CA" sz="2000" dirty="0"/>
              <a:t>(J&amp;M 3Ed draft </a:t>
            </a:r>
            <a:r>
              <a:rPr lang="en-CA" sz="2000" dirty="0" err="1"/>
              <a:t>Chp</a:t>
            </a:r>
            <a:r>
              <a:rPr lang="en-CA" sz="2000" dirty="0"/>
              <a:t> 7)</a:t>
            </a:r>
          </a:p>
        </p:txBody>
      </p:sp>
      <p:sp>
        <p:nvSpPr>
          <p:cNvPr id="3" name="Content Placeholder 2"/>
          <p:cNvSpPr>
            <a:spLocks noGrp="1"/>
          </p:cNvSpPr>
          <p:nvPr>
            <p:ph idx="1"/>
          </p:nvPr>
        </p:nvSpPr>
        <p:spPr>
          <a:xfrm>
            <a:off x="1444052" y="1096816"/>
            <a:ext cx="8892254" cy="1727366"/>
          </a:xfrm>
        </p:spPr>
        <p:txBody>
          <a:bodyPr/>
          <a:lstStyle/>
          <a:p>
            <a:r>
              <a:rPr lang="en-CA" sz="2400" dirty="0"/>
              <a:t>3-gram neural model</a:t>
            </a:r>
          </a:p>
          <a:p>
            <a:r>
              <a:rPr lang="en-CA" sz="2400" dirty="0"/>
              <a:t>Pre-trained </a:t>
            </a:r>
            <a:r>
              <a:rPr lang="en-CA" sz="2400" dirty="0" err="1"/>
              <a:t>embeddings</a:t>
            </a:r>
            <a:r>
              <a:rPr lang="en-CA" sz="2400" dirty="0"/>
              <a:t> !</a:t>
            </a:r>
          </a:p>
          <a:p>
            <a:r>
              <a:rPr lang="en-CA" sz="2400" dirty="0"/>
              <a:t>Different names for the parameters but need to get used to that ;-) </a:t>
            </a:r>
          </a:p>
        </p:txBody>
      </p:sp>
      <p:sp>
        <p:nvSpPr>
          <p:cNvPr id="4" name="Date Placeholder 3"/>
          <p:cNvSpPr>
            <a:spLocks noGrp="1"/>
          </p:cNvSpPr>
          <p:nvPr>
            <p:ph type="dt" sz="half" idx="10"/>
          </p:nvPr>
        </p:nvSpPr>
        <p:spPr>
          <a:xfrm>
            <a:off x="1828800" y="6494929"/>
            <a:ext cx="1905000" cy="457200"/>
          </a:xfrm>
        </p:spPr>
        <p:txBody>
          <a:bodyPr/>
          <a:lstStyle/>
          <a:p>
            <a:pPr>
              <a:defRPr/>
            </a:pPr>
            <a:fld id="{4A81BA01-C567-4927-A274-8EC898543EFB}" type="datetime1">
              <a:rPr lang="en-US" smtClean="0"/>
              <a:t>1/27/2019</a:t>
            </a:fld>
            <a:endParaRPr lang="en-US" dirty="0"/>
          </a:p>
        </p:txBody>
      </p:sp>
      <p:sp>
        <p:nvSpPr>
          <p:cNvPr id="5" name="Footer Placeholder 4"/>
          <p:cNvSpPr>
            <a:spLocks noGrp="1"/>
          </p:cNvSpPr>
          <p:nvPr>
            <p:ph type="ftr" sz="quarter" idx="11"/>
          </p:nvPr>
        </p:nvSpPr>
        <p:spPr>
          <a:xfrm>
            <a:off x="4724400" y="6494929"/>
            <a:ext cx="2895600" cy="457200"/>
          </a:xfrm>
        </p:spPr>
        <p:txBody>
          <a:bodyPr/>
          <a:lstStyle/>
          <a:p>
            <a:pPr>
              <a:defRPr/>
            </a:pPr>
            <a:r>
              <a:rPr lang="en-US" dirty="0" smtClean="0"/>
              <a:t>CPSC503 Winter 2019</a:t>
            </a:r>
            <a:endParaRPr lang="en-US" dirty="0"/>
          </a:p>
        </p:txBody>
      </p:sp>
      <p:sp>
        <p:nvSpPr>
          <p:cNvPr id="6" name="Slide Number Placeholder 5"/>
          <p:cNvSpPr>
            <a:spLocks noGrp="1"/>
          </p:cNvSpPr>
          <p:nvPr>
            <p:ph type="sldNum" sz="quarter" idx="12"/>
          </p:nvPr>
        </p:nvSpPr>
        <p:spPr>
          <a:xfrm>
            <a:off x="8624047" y="6494929"/>
            <a:ext cx="1905000" cy="457200"/>
          </a:xfrm>
        </p:spPr>
        <p:txBody>
          <a:bodyPr/>
          <a:lstStyle/>
          <a:p>
            <a:pPr>
              <a:defRPr/>
            </a:pPr>
            <a:fld id="{8EBB9CD0-E0DB-4F4D-ABA6-F9F143B41226}" type="slidenum">
              <a:rPr lang="en-US" smtClean="0"/>
              <a:pPr>
                <a:defRPr/>
              </a:pPr>
              <a:t>5</a:t>
            </a:fld>
            <a:endParaRPr lang="en-US" dirty="0"/>
          </a:p>
        </p:txBody>
      </p:sp>
      <p:pic>
        <p:nvPicPr>
          <p:cNvPr id="7" name="Picture 6"/>
          <p:cNvPicPr>
            <a:picLocks noChangeAspect="1"/>
          </p:cNvPicPr>
          <p:nvPr/>
        </p:nvPicPr>
        <p:blipFill rotWithShape="1">
          <a:blip r:embed="rId3"/>
          <a:srcRect l="3332" r="3334" b="30330"/>
          <a:stretch/>
        </p:blipFill>
        <p:spPr>
          <a:xfrm>
            <a:off x="2247900" y="2783215"/>
            <a:ext cx="7848600" cy="3711714"/>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6078360" y="1515600"/>
              <a:ext cx="4483440" cy="858240"/>
            </p14:xfrm>
          </p:contentPart>
        </mc:Choice>
        <mc:Fallback xmlns="">
          <p:pic>
            <p:nvPicPr>
              <p:cNvPr id="8" name="Ink 7"/>
              <p:cNvPicPr/>
              <p:nvPr/>
            </p:nvPicPr>
            <p:blipFill>
              <a:blip r:embed="rId5"/>
              <a:stretch>
                <a:fillRect/>
              </a:stretch>
            </p:blipFill>
            <p:spPr>
              <a:xfrm>
                <a:off x="6070800" y="1506240"/>
                <a:ext cx="4498200" cy="878400"/>
              </a:xfrm>
              <a:prstGeom prst="rect">
                <a:avLst/>
              </a:prstGeom>
            </p:spPr>
          </p:pic>
        </mc:Fallback>
      </mc:AlternateContent>
      <mc:AlternateContent xmlns:mc="http://schemas.openxmlformats.org/markup-compatibility/2006">
        <mc:Choice xmlns:a14="http://schemas.microsoft.com/office/drawing/2010/main" Requires="a14">
          <p:sp>
            <p:nvSpPr>
              <p:cNvPr id="9" name="TextBox 8"/>
              <p:cNvSpPr txBox="1"/>
              <p:nvPr/>
            </p:nvSpPr>
            <p:spPr>
              <a:xfrm>
                <a:off x="190500" y="6219645"/>
                <a:ext cx="341534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𝐿</m:t>
                      </m:r>
                      <m:r>
                        <a:rPr lang="en-CA" sz="2400" i="1">
                          <a:latin typeface="Cambria Math" panose="02040503050406030204" pitchFamily="18" charset="0"/>
                        </a:rPr>
                        <m:t>=−</m:t>
                      </m:r>
                      <m:func>
                        <m:funcPr>
                          <m:ctrlPr>
                            <a:rPr lang="en-CA" sz="2400" i="1">
                              <a:latin typeface="Cambria Math" panose="02040503050406030204" pitchFamily="18" charset="0"/>
                            </a:rPr>
                          </m:ctrlPr>
                        </m:funcPr>
                        <m:fName>
                          <m:r>
                            <m:rPr>
                              <m:sty m:val="p"/>
                            </m:rPr>
                            <a:rPr lang="en-CA" sz="2400">
                              <a:latin typeface="Cambria Math" panose="02040503050406030204" pitchFamily="18" charset="0"/>
                            </a:rPr>
                            <m:t>log</m:t>
                          </m:r>
                        </m:fName>
                        <m:e>
                          <m:r>
                            <a:rPr lang="en-CA" sz="2400" i="1">
                              <a:latin typeface="Cambria Math" panose="02040503050406030204" pitchFamily="18" charset="0"/>
                            </a:rPr>
                            <m:t>𝑃</m:t>
                          </m:r>
                          <m:r>
                            <a:rPr lang="en-CA" sz="2400" i="1">
                              <a:latin typeface="Cambria Math" panose="02040503050406030204" pitchFamily="18" charset="0"/>
                            </a:rPr>
                            <m:t>(</m:t>
                          </m:r>
                        </m:e>
                      </m:func>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sub>
                      </m:sSub>
                      <m:r>
                        <m:rPr>
                          <m:nor/>
                        </m:rPr>
                        <a:rPr lang="en-CA" sz="2400" dirty="0"/>
                        <m:t>|</m:t>
                      </m:r>
                      <m:sSub>
                        <m:sSubPr>
                          <m:ctrlPr>
                            <a:rPr lang="en-CA" sz="2400" i="1">
                              <a:latin typeface="Cambria Math" panose="02040503050406030204" pitchFamily="18" charset="0"/>
                            </a:rPr>
                          </m:ctrlPr>
                        </m:sSubPr>
                        <m:e>
                          <m:r>
                            <a:rPr lang="en-CA" sz="2400" i="1">
                              <a:latin typeface="Cambria Math" panose="02040503050406030204" pitchFamily="18" charset="0"/>
                            </a:rPr>
                            <m:t>𝑤</m:t>
                          </m:r>
                        </m:e>
                        <m:sub>
                          <m:r>
                            <a:rPr lang="en-CA" sz="2400" i="1">
                              <a:latin typeface="Cambria Math" panose="02040503050406030204" pitchFamily="18" charset="0"/>
                            </a:rPr>
                            <m:t>𝑡</m:t>
                          </m:r>
                          <m:r>
                            <a:rPr lang="en-CA" sz="2400" i="1">
                              <a:latin typeface="Cambria Math" panose="02040503050406030204" pitchFamily="18" charset="0"/>
                            </a:rPr>
                            <m:t>−1</m:t>
                          </m:r>
                        </m:sub>
                      </m:sSub>
                      <m:r>
                        <m:rPr>
                          <m:nor/>
                        </m:rPr>
                        <a:rPr lang="en-CA" sz="2400">
                          <a:latin typeface="Cambria Math" panose="02040503050406030204" pitchFamily="18" charset="0"/>
                        </a:rPr>
                        <m:t>)</m:t>
                      </m:r>
                    </m:oMath>
                  </m:oMathPara>
                </a14:m>
                <a:endParaRPr lang="en-CA" sz="2400" dirty="0"/>
              </a:p>
            </p:txBody>
          </p:sp>
        </mc:Choice>
        <mc:Fallback>
          <p:sp>
            <p:nvSpPr>
              <p:cNvPr id="9" name="TextBox 8"/>
              <p:cNvSpPr txBox="1">
                <a:spLocks noRot="1" noChangeAspect="1" noMove="1" noResize="1" noEditPoints="1" noAdjustHandles="1" noChangeArrowheads="1" noChangeShapeType="1" noTextEdit="1"/>
              </p:cNvSpPr>
              <p:nvPr/>
            </p:nvSpPr>
            <p:spPr>
              <a:xfrm>
                <a:off x="190500" y="6219645"/>
                <a:ext cx="3415342" cy="369332"/>
              </a:xfrm>
              <a:prstGeom prst="rect">
                <a:avLst/>
              </a:prstGeom>
              <a:blipFill>
                <a:blip r:embed="rId6"/>
                <a:stretch>
                  <a:fillRect b="-34426"/>
                </a:stretch>
              </a:blipFill>
            </p:spPr>
            <p:txBody>
              <a:bodyPr/>
              <a:lstStyle/>
              <a:p>
                <a:r>
                  <a:rPr lang="en-CA">
                    <a:noFill/>
                  </a:rPr>
                  <a:t> </a:t>
                </a:r>
              </a:p>
            </p:txBody>
          </p:sp>
        </mc:Fallback>
      </mc:AlternateContent>
    </p:spTree>
    <p:extLst>
      <p:ext uri="{BB962C8B-B14F-4D97-AF65-F5344CB8AC3E}">
        <p14:creationId xmlns:p14="http://schemas.microsoft.com/office/powerpoint/2010/main" val="299834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74" y="228600"/>
            <a:ext cx="10134600" cy="1143000"/>
          </a:xfrm>
        </p:spPr>
        <p:txBody>
          <a:bodyPr>
            <a:normAutofit fontScale="90000"/>
          </a:bodyPr>
          <a:lstStyle/>
          <a:p>
            <a:r>
              <a:rPr lang="en-CA" dirty="0" smtClean="0"/>
              <a:t>State of the art: Decoding for sequence labeling</a:t>
            </a:r>
            <a:endParaRPr lang="en-CA" dirty="0"/>
          </a:p>
        </p:txBody>
      </p:sp>
      <p:sp>
        <p:nvSpPr>
          <p:cNvPr id="3" name="Content Placeholder 2"/>
          <p:cNvSpPr>
            <a:spLocks noGrp="1"/>
          </p:cNvSpPr>
          <p:nvPr>
            <p:ph idx="1"/>
          </p:nvPr>
        </p:nvSpPr>
        <p:spPr>
          <a:xfrm>
            <a:off x="838200" y="1281381"/>
            <a:ext cx="8991600" cy="4343400"/>
          </a:xfrm>
        </p:spPr>
        <p:txBody>
          <a:bodyPr/>
          <a:lstStyle/>
          <a:p>
            <a:r>
              <a:rPr lang="en-CA" dirty="0" smtClean="0"/>
              <a:t>Linear-Chain Conditional Random Fields: </a:t>
            </a:r>
          </a:p>
          <a:p>
            <a:pPr lvl="1"/>
            <a:r>
              <a:rPr lang="en-CA" dirty="0" smtClean="0"/>
              <a:t>Generalization of HMM (undirected models) </a:t>
            </a:r>
            <a:r>
              <a:rPr lang="en-CA" dirty="0" smtClean="0">
                <a:solidFill>
                  <a:srgbClr val="00B0F0"/>
                </a:solidFill>
              </a:rPr>
              <a:t>LAST WEEK</a:t>
            </a:r>
            <a:endParaRPr lang="en-CA" dirty="0" smtClean="0"/>
          </a:p>
          <a:p>
            <a:pPr lvl="1"/>
            <a:r>
              <a:rPr lang="en-CA" dirty="0" smtClean="0"/>
              <a:t>Viterbi can be applied for inference</a:t>
            </a:r>
          </a:p>
          <a:p>
            <a:pPr lvl="1"/>
            <a:endParaRPr lang="en-CA" dirty="0"/>
          </a:p>
          <a:p>
            <a:r>
              <a:rPr lang="en-CA" dirty="0" smtClean="0"/>
              <a:t>Neural model (Recurrent NN</a:t>
            </a:r>
            <a:r>
              <a:rPr lang="en-CA" dirty="0"/>
              <a:t>) (Elman, 1990) </a:t>
            </a:r>
            <a:r>
              <a:rPr lang="en-CA" dirty="0" smtClean="0"/>
              <a:t>– </a:t>
            </a:r>
          </a:p>
          <a:p>
            <a:r>
              <a:rPr lang="en-CA" dirty="0" smtClean="0"/>
              <a:t>What are the challenge? </a:t>
            </a:r>
            <a:endParaRPr lang="en-CA" dirty="0"/>
          </a:p>
        </p:txBody>
      </p:sp>
      <p:sp>
        <p:nvSpPr>
          <p:cNvPr id="4" name="Date Placeholder 3"/>
          <p:cNvSpPr>
            <a:spLocks noGrp="1"/>
          </p:cNvSpPr>
          <p:nvPr>
            <p:ph type="dt" sz="half" idx="10"/>
          </p:nvPr>
        </p:nvSpPr>
        <p:spPr/>
        <p:txBody>
          <a:bodyPr/>
          <a:lstStyle/>
          <a:p>
            <a:pPr>
              <a:defRPr/>
            </a:pPr>
            <a:fld id="{4E40376C-E54B-414C-94AD-D8AF90B0FCD1}" type="datetime1">
              <a:rPr lang="en-US" smtClean="0"/>
              <a:t>1/28/2019</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6</a:t>
            </a:fld>
            <a:endParaRPr lang="en-US"/>
          </a:p>
        </p:txBody>
      </p:sp>
      <p:pic>
        <p:nvPicPr>
          <p:cNvPr id="9" name="Picture 8"/>
          <p:cNvPicPr>
            <a:picLocks noChangeAspect="1"/>
          </p:cNvPicPr>
          <p:nvPr/>
        </p:nvPicPr>
        <p:blipFill rotWithShape="1">
          <a:blip r:embed="rId3"/>
          <a:srcRect l="35437" t="8560" r="36831" b="8657"/>
          <a:stretch/>
        </p:blipFill>
        <p:spPr>
          <a:xfrm>
            <a:off x="8229600" y="3810000"/>
            <a:ext cx="2362200" cy="3048000"/>
          </a:xfrm>
          <a:prstGeom prst="rect">
            <a:avLst/>
          </a:prstGeom>
        </p:spPr>
      </p:pic>
      <p:sp>
        <p:nvSpPr>
          <p:cNvPr id="10" name="Rectangle 9"/>
          <p:cNvSpPr/>
          <p:nvPr/>
        </p:nvSpPr>
        <p:spPr>
          <a:xfrm>
            <a:off x="1171755" y="4725134"/>
            <a:ext cx="5486400" cy="1323439"/>
          </a:xfrm>
          <a:prstGeom prst="rect">
            <a:avLst/>
          </a:prstGeom>
        </p:spPr>
        <p:txBody>
          <a:bodyPr wrap="square">
            <a:spAutoFit/>
          </a:bodyPr>
          <a:lstStyle/>
          <a:p>
            <a:pPr marL="342900" indent="-342900">
              <a:buFont typeface="Arial" panose="020B0604020202020204" pitchFamily="34" charset="0"/>
              <a:buChar char="•"/>
            </a:pPr>
            <a:r>
              <a:rPr lang="en-CA" sz="2000" b="1" dirty="0">
                <a:latin typeface="Arial" panose="020B0604020202020204" pitchFamily="34" charset="0"/>
                <a:cs typeface="Arial" panose="020B0604020202020204" pitchFamily="34" charset="0"/>
              </a:rPr>
              <a:t>Solution</a:t>
            </a:r>
            <a:r>
              <a:rPr lang="en-CA" sz="2000" dirty="0">
                <a:latin typeface="Arial" panose="020B0604020202020204" pitchFamily="34" charset="0"/>
                <a:cs typeface="Arial" panose="020B0604020202020204" pitchFamily="34" charset="0"/>
              </a:rPr>
              <a:t>: activation value of the hidden layer </a:t>
            </a:r>
            <a:r>
              <a:rPr lang="en-CA" sz="2000" b="1" dirty="0" err="1">
                <a:latin typeface="Arial" panose="020B0604020202020204" pitchFamily="34" charset="0"/>
                <a:cs typeface="Arial" panose="020B0604020202020204" pitchFamily="34" charset="0"/>
              </a:rPr>
              <a:t>h</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depends on the current input </a:t>
            </a:r>
            <a:r>
              <a:rPr lang="en-CA" sz="2000" b="1" dirty="0" err="1">
                <a:latin typeface="Arial" panose="020B0604020202020204" pitchFamily="34" charset="0"/>
                <a:cs typeface="Arial" panose="020B0604020202020204" pitchFamily="34" charset="0"/>
              </a:rPr>
              <a:t>x</a:t>
            </a:r>
            <a:r>
              <a:rPr lang="en-CA" sz="2000" b="1" baseline="-25000" dirty="0" err="1">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as well as the activation value of the hidden layer from the previous time step </a:t>
            </a:r>
            <a:r>
              <a:rPr lang="en-CA" sz="2000" b="1" dirty="0">
                <a:latin typeface="Arial" panose="020B0604020202020204" pitchFamily="34" charset="0"/>
                <a:cs typeface="Arial" panose="020B0604020202020204" pitchFamily="34" charset="0"/>
              </a:rPr>
              <a:t>h</a:t>
            </a:r>
            <a:r>
              <a:rPr lang="en-CA" sz="2000" b="1" baseline="-25000" dirty="0">
                <a:latin typeface="Arial" panose="020B0604020202020204" pitchFamily="34" charset="0"/>
                <a:cs typeface="Arial" panose="020B0604020202020204" pitchFamily="34" charset="0"/>
              </a:rPr>
              <a:t>t-1</a:t>
            </a:r>
            <a:r>
              <a:rPr lang="en-CA" sz="2000" dirty="0">
                <a:latin typeface="Arial" panose="020B0604020202020204" pitchFamily="34" charset="0"/>
                <a:cs typeface="Arial" panose="020B0604020202020204" pitchFamily="34" charset="0"/>
              </a:rPr>
              <a:t>.</a:t>
            </a:r>
          </a:p>
        </p:txBody>
      </p:sp>
      <p:sp>
        <p:nvSpPr>
          <p:cNvPr id="11" name="Rectangle 10"/>
          <p:cNvSpPr/>
          <p:nvPr/>
        </p:nvSpPr>
        <p:spPr>
          <a:xfrm>
            <a:off x="1337183" y="3947399"/>
            <a:ext cx="5029200" cy="707886"/>
          </a:xfrm>
          <a:prstGeom prst="rect">
            <a:avLst/>
          </a:prstGeom>
        </p:spPr>
        <p:txBody>
          <a:bodyPr wrap="square">
            <a:spAutoFit/>
          </a:bodyPr>
          <a:lstStyle/>
          <a:p>
            <a:pPr marL="342900" indent="-342900">
              <a:buFont typeface="Arial" panose="020B0604020202020204" pitchFamily="34" charset="0"/>
              <a:buChar char="•"/>
            </a:pPr>
            <a:r>
              <a:rPr lang="en-CA" sz="2000" dirty="0">
                <a:latin typeface="Arial" panose="020B0604020202020204" pitchFamily="34" charset="0"/>
                <a:cs typeface="Arial" panose="020B0604020202020204" pitchFamily="34" charset="0"/>
              </a:rPr>
              <a:t>input and output of the network does not have a fixed length.</a:t>
            </a:r>
          </a:p>
        </p:txBody>
      </p:sp>
    </p:spTree>
    <p:extLst>
      <p:ext uri="{BB962C8B-B14F-4D97-AF65-F5344CB8AC3E}">
        <p14:creationId xmlns:p14="http://schemas.microsoft.com/office/powerpoint/2010/main" val="27663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492"/>
            <a:ext cx="10515600" cy="1325563"/>
          </a:xfrm>
        </p:spPr>
        <p:txBody>
          <a:bodyPr/>
          <a:lstStyle/>
          <a:p>
            <a:r>
              <a:rPr lang="en-CA" dirty="0" smtClean="0"/>
              <a:t>Simple recurrent neural network after Elman (Elman, 1990)</a:t>
            </a:r>
            <a:endParaRPr lang="en-CA" dirty="0"/>
          </a:p>
        </p:txBody>
      </p:sp>
      <p:sp>
        <p:nvSpPr>
          <p:cNvPr id="3" name="Content Placeholder 2"/>
          <p:cNvSpPr>
            <a:spLocks noGrp="1"/>
          </p:cNvSpPr>
          <p:nvPr>
            <p:ph idx="1"/>
          </p:nvPr>
        </p:nvSpPr>
        <p:spPr>
          <a:xfrm>
            <a:off x="838200" y="1825624"/>
            <a:ext cx="6189921" cy="5032375"/>
          </a:xfrm>
        </p:spPr>
        <p:txBody>
          <a:bodyPr/>
          <a:lstStyle/>
          <a:p>
            <a:r>
              <a:rPr lang="en-CA" dirty="0" smtClean="0"/>
              <a:t>The </a:t>
            </a:r>
            <a:r>
              <a:rPr lang="en-CA" dirty="0"/>
              <a:t>hidden </a:t>
            </a:r>
            <a:r>
              <a:rPr lang="en-CA" dirty="0" smtClean="0"/>
              <a:t>layer includes </a:t>
            </a:r>
            <a:r>
              <a:rPr lang="en-CA" dirty="0"/>
              <a:t>a recurrent connection as part of its input. </a:t>
            </a:r>
            <a:endParaRPr lang="en-CA" dirty="0" smtClean="0"/>
          </a:p>
          <a:p>
            <a:r>
              <a:rPr lang="en-CA" dirty="0" smtClean="0"/>
              <a:t>That </a:t>
            </a:r>
            <a:r>
              <a:rPr lang="en-CA" dirty="0"/>
              <a:t>is, the activation value of the </a:t>
            </a:r>
            <a:r>
              <a:rPr lang="en-CA" dirty="0" smtClean="0"/>
              <a:t>hidden layer </a:t>
            </a:r>
            <a:r>
              <a:rPr lang="en-CA" dirty="0"/>
              <a:t>depends on the current input as well as the activation value of the hidden layer from </a:t>
            </a:r>
            <a:r>
              <a:rPr lang="en-CA" dirty="0" smtClean="0"/>
              <a:t>the previous time step.</a:t>
            </a:r>
            <a:endParaRPr lang="en-CA" dirty="0"/>
          </a:p>
        </p:txBody>
      </p:sp>
      <p:pic>
        <p:nvPicPr>
          <p:cNvPr id="4" name="Picture 3"/>
          <p:cNvPicPr>
            <a:picLocks noChangeAspect="1"/>
          </p:cNvPicPr>
          <p:nvPr/>
        </p:nvPicPr>
        <p:blipFill rotWithShape="1">
          <a:blip r:embed="rId3"/>
          <a:srcRect l="29752" t="4420" r="32805" b="4749"/>
          <a:stretch/>
        </p:blipFill>
        <p:spPr>
          <a:xfrm>
            <a:off x="7272234" y="1825624"/>
            <a:ext cx="4573109" cy="4795284"/>
          </a:xfrm>
          <a:prstGeom prst="rect">
            <a:avLst/>
          </a:prstGeom>
        </p:spPr>
      </p:pic>
    </p:spTree>
    <p:extLst>
      <p:ext uri="{BB962C8B-B14F-4D97-AF65-F5344CB8AC3E}">
        <p14:creationId xmlns:p14="http://schemas.microsoft.com/office/powerpoint/2010/main" val="2981487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Simple recurrent neural network illustrated as a feed-forward network</a:t>
            </a:r>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3"/>
          <a:stretch>
            <a:fillRect/>
          </a:stretch>
        </p:blipFill>
        <p:spPr>
          <a:xfrm>
            <a:off x="1488558" y="22746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926958" y="40012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smtClean="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smtClean="0"/>
                  <a:t>+</a:t>
                </a:r>
                <a:r>
                  <a:rPr lang="en-CA" dirty="0" err="1" smtClean="0"/>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smtClean="0"/>
                  <a:t>)</a:t>
                </a:r>
                <a:endParaRPr lang="en-CA" dirty="0"/>
              </a:p>
            </p:txBody>
          </p:sp>
        </mc:Choice>
        <mc:Fallback xmlns="">
          <p:sp>
            <p:nvSpPr>
              <p:cNvPr id="6" name="TextBox 5"/>
              <p:cNvSpPr txBox="1">
                <a:spLocks noRot="1" noChangeAspect="1" noMove="1" noResize="1" noEditPoints="1" noAdjustHandles="1" noChangeArrowheads="1" noChangeShapeType="1" noTextEdit="1"/>
              </p:cNvSpPr>
              <p:nvPr/>
            </p:nvSpPr>
            <p:spPr>
              <a:xfrm>
                <a:off x="3926958" y="4001294"/>
                <a:ext cx="2908006" cy="276999"/>
              </a:xfrm>
              <a:prstGeom prst="rect">
                <a:avLst/>
              </a:prstGeom>
              <a:blipFill>
                <a:blip r:embed="rId4"/>
                <a:stretch>
                  <a:fillRect l="-2935" t="-28261" b="-5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393904" y="26917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smtClean="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smtClean="0"/>
                  <a:t>)</a:t>
                </a:r>
                <a:endParaRPr lang="en-CA" dirty="0"/>
              </a:p>
            </p:txBody>
          </p:sp>
        </mc:Choice>
        <mc:Fallback xmlns="">
          <p:sp>
            <p:nvSpPr>
              <p:cNvPr id="7" name="TextBox 6"/>
              <p:cNvSpPr txBox="1">
                <a:spLocks noRot="1" noChangeAspect="1" noMove="1" noResize="1" noEditPoints="1" noAdjustHandles="1" noChangeArrowheads="1" noChangeShapeType="1" noTextEdit="1"/>
              </p:cNvSpPr>
              <p:nvPr/>
            </p:nvSpPr>
            <p:spPr>
              <a:xfrm>
                <a:off x="4393904" y="2691701"/>
                <a:ext cx="2908006" cy="276999"/>
              </a:xfrm>
              <a:prstGeom prst="rect">
                <a:avLst/>
              </a:prstGeom>
              <a:blipFill>
                <a:blip r:embed="rId5"/>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44232" y="25532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smtClean="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smtClean="0"/>
                  <a:t>)</a:t>
                </a:r>
                <a:endParaRPr lang="en-CA" dirty="0"/>
              </a:p>
            </p:txBody>
          </p:sp>
        </mc:Choice>
        <mc:Fallback xmlns="">
          <p:sp>
            <p:nvSpPr>
              <p:cNvPr id="8" name="TextBox 7"/>
              <p:cNvSpPr txBox="1">
                <a:spLocks noRot="1" noChangeAspect="1" noMove="1" noResize="1" noEditPoints="1" noAdjustHandles="1" noChangeArrowheads="1" noChangeShapeType="1" noTextEdit="1"/>
              </p:cNvSpPr>
              <p:nvPr/>
            </p:nvSpPr>
            <p:spPr>
              <a:xfrm>
                <a:off x="2144232" y="2553201"/>
                <a:ext cx="2908006" cy="276999"/>
              </a:xfrm>
              <a:prstGeom prst="rect">
                <a:avLst/>
              </a:prstGeom>
              <a:blipFill>
                <a:blip r:embed="rId6"/>
                <a:stretch>
                  <a:fillRect l="-2935" t="-28889" b="-51111"/>
                </a:stretch>
              </a:blipFill>
            </p:spPr>
            <p:txBody>
              <a:bodyPr/>
              <a:lstStyle/>
              <a:p>
                <a:r>
                  <a:rPr lang="en-CA">
                    <a:noFill/>
                  </a:rPr>
                  <a:t> </a:t>
                </a:r>
              </a:p>
            </p:txBody>
          </p:sp>
        </mc:Fallback>
      </mc:AlternateContent>
    </p:spTree>
    <p:extLst>
      <p:ext uri="{BB962C8B-B14F-4D97-AF65-F5344CB8AC3E}">
        <p14:creationId xmlns:p14="http://schemas.microsoft.com/office/powerpoint/2010/main" val="76131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RNN unrolled in time + Inference</a:t>
            </a:r>
            <a:endParaRPr lang="en-CA" dirty="0"/>
          </a:p>
        </p:txBody>
      </p:sp>
      <p:pic>
        <p:nvPicPr>
          <p:cNvPr id="4" name="Picture 3"/>
          <p:cNvPicPr>
            <a:picLocks noChangeAspect="1"/>
          </p:cNvPicPr>
          <p:nvPr/>
        </p:nvPicPr>
        <p:blipFill>
          <a:blip r:embed="rId3"/>
          <a:stretch>
            <a:fillRect/>
          </a:stretch>
        </p:blipFill>
        <p:spPr>
          <a:xfrm>
            <a:off x="4320033" y="1161032"/>
            <a:ext cx="8202924" cy="5533066"/>
          </a:xfrm>
          <a:prstGeom prst="rect">
            <a:avLst/>
          </a:prstGeom>
        </p:spPr>
      </p:pic>
      <p:pic>
        <p:nvPicPr>
          <p:cNvPr id="5" name="Picture 4"/>
          <p:cNvPicPr>
            <a:picLocks noChangeAspect="1"/>
          </p:cNvPicPr>
          <p:nvPr/>
        </p:nvPicPr>
        <p:blipFill rotWithShape="1">
          <a:blip r:embed="rId4"/>
          <a:srcRect t="5968" r="9244"/>
          <a:stretch/>
        </p:blipFill>
        <p:spPr>
          <a:xfrm>
            <a:off x="0" y="1395281"/>
            <a:ext cx="5339751" cy="2181114"/>
          </a:xfrm>
          <a:prstGeom prst="rect">
            <a:avLst/>
          </a:prstGeom>
        </p:spPr>
      </p:pic>
    </p:spTree>
    <p:extLst>
      <p:ext uri="{BB962C8B-B14F-4D97-AF65-F5344CB8AC3E}">
        <p14:creationId xmlns:p14="http://schemas.microsoft.com/office/powerpoint/2010/main" val="1796107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20536</TotalTime>
  <Words>5876</Words>
  <Application>Microsoft Office PowerPoint</Application>
  <PresentationFormat>Widescreen</PresentationFormat>
  <Paragraphs>497</Paragraphs>
  <Slides>37</Slides>
  <Notes>28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Cambria Math</vt:lpstr>
      <vt:lpstr>Times New Roman</vt:lpstr>
      <vt:lpstr>Office Theme</vt:lpstr>
      <vt:lpstr>CPSC 503 Computational Linguistics</vt:lpstr>
      <vt:lpstr>Today Jan 23</vt:lpstr>
      <vt:lpstr>Today Jan 28</vt:lpstr>
      <vt:lpstr>Sequence Processing with Recurrent Networks</vt:lpstr>
      <vt:lpstr>Slightly more complex Neural Language Model (J&amp;M 3Ed draft Chp 7)</vt:lpstr>
      <vt:lpstr>State of the art: Decoding for sequence labeling</vt:lpstr>
      <vt:lpstr>Simple recurrent neural network after Elman (Elman, 1990)</vt:lpstr>
      <vt:lpstr>Simple recurrent neural network illustrated as a feed-forward network</vt:lpstr>
      <vt:lpstr>RNN unrolled in time + Inference</vt:lpstr>
      <vt:lpstr>Training an RNN</vt:lpstr>
      <vt:lpstr>RNN abstraction</vt:lpstr>
      <vt:lpstr>Today Jan 28</vt:lpstr>
      <vt:lpstr>RNN Applications </vt:lpstr>
      <vt:lpstr>RNN Applications: Sequence Labeling (e.g., POS) </vt:lpstr>
      <vt:lpstr>PowerPoint Presentation</vt:lpstr>
      <vt:lpstr>RNN Applications: sequence classification (RNN + FeedForward)</vt:lpstr>
      <vt:lpstr>Today Jan 28</vt:lpstr>
      <vt:lpstr>Deep Networks: Stacked RNNs</vt:lpstr>
      <vt:lpstr>Explain Y. Goldberg different notation</vt:lpstr>
      <vt:lpstr>Deep Networks: Bidirectional RNNs</vt:lpstr>
      <vt:lpstr>Deep Networks: Bidirectional RNNs</vt:lpstr>
      <vt:lpstr>Examples from Goldberg</vt:lpstr>
      <vt:lpstr>Bidirectional RNNs for Sequence Classification</vt:lpstr>
      <vt:lpstr>Bidirectional can be stacked</vt:lpstr>
      <vt:lpstr>Example of stacked bi-RNN for POS tagging [Golberg 2017</vt:lpstr>
      <vt:lpstr>Warnings on reading the literature (RNNs) from Goldberg (2017)</vt:lpstr>
      <vt:lpstr>Today Jan 28</vt:lpstr>
      <vt:lpstr>Managing Context in RNNs: LSTMs and GRUs</vt:lpstr>
      <vt:lpstr>Much more influenced by the most recent parts…</vt:lpstr>
      <vt:lpstr>LSTMs and GRUs : Gates</vt:lpstr>
      <vt:lpstr>LSTMs and GRUs: learnable gates</vt:lpstr>
      <vt:lpstr>A single LSTM memory unit displayed as a computation graph.</vt:lpstr>
      <vt:lpstr>Good News ;-) </vt:lpstr>
      <vt:lpstr>More Warnings on reading the literature (LSTMs) from Goldberg (2017)</vt:lpstr>
      <vt:lpstr>This Week</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503 Computational Linguistics</dc:title>
  <dc:creator>carenini</dc:creator>
  <cp:lastModifiedBy>carenini</cp:lastModifiedBy>
  <cp:revision>101</cp:revision>
  <dcterms:created xsi:type="dcterms:W3CDTF">2019-01-14T17:08:34Z</dcterms:created>
  <dcterms:modified xsi:type="dcterms:W3CDTF">2019-01-28T23:31:30Z</dcterms:modified>
</cp:coreProperties>
</file>