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14.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15.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16.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17.xml" ContentType="application/vnd.openxmlformats-officedocument.presentationml.notesSlide+xml"/>
  <Override PartName="/ppt/ink/ink100.xml" ContentType="application/inkml+xml"/>
  <Override PartName="/ppt/notesSlides/notesSlide18.xml" ContentType="application/vnd.openxmlformats-officedocument.presentationml.notesSlide+xml"/>
  <Override PartName="/ppt/ink/ink101.xml" ContentType="application/inkml+xml"/>
  <Override PartName="/ppt/ink/ink10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14.xml" ContentType="application/inkml+xml"/>
  <Override PartName="/ppt/notesSlides/notesSlide25.xml" ContentType="application/vnd.openxmlformats-officedocument.presentationml.notesSlide+xml"/>
  <Override PartName="/ppt/ink/ink115.xml" ContentType="application/inkml+xml"/>
  <Override PartName="/ppt/ink/ink116.xml" ContentType="application/inkml+xml"/>
  <Override PartName="/ppt/notesSlides/notesSlide26.xml" ContentType="application/vnd.openxmlformats-officedocument.presentationml.notesSlide+xml"/>
  <Override PartName="/ppt/ink/ink117.xml" ContentType="application/inkml+xml"/>
  <Override PartName="/ppt/notesSlides/notesSlide27.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notesSlides/notesSlide28.xml" ContentType="application/vnd.openxmlformats-officedocument.presentationml.notesSlide+xml"/>
  <Override PartName="/ppt/ink/ink121.xml" ContentType="application/inkml+xml"/>
  <Override PartName="/ppt/ink/ink12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33.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89.xml" ContentType="application/inkml+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9" r:id="rId2"/>
  </p:sldMasterIdLst>
  <p:notesMasterIdLst>
    <p:notesMasterId r:id="rId41"/>
  </p:notesMasterIdLst>
  <p:handoutMasterIdLst>
    <p:handoutMasterId r:id="rId42"/>
  </p:handoutMasterIdLst>
  <p:sldIdLst>
    <p:sldId id="293" r:id="rId3"/>
    <p:sldId id="540" r:id="rId4"/>
    <p:sldId id="458" r:id="rId5"/>
    <p:sldId id="536" r:id="rId6"/>
    <p:sldId id="530" r:id="rId7"/>
    <p:sldId id="531" r:id="rId8"/>
    <p:sldId id="532" r:id="rId9"/>
    <p:sldId id="533" r:id="rId10"/>
    <p:sldId id="534" r:id="rId11"/>
    <p:sldId id="535" r:id="rId12"/>
    <p:sldId id="498" r:id="rId13"/>
    <p:sldId id="499" r:id="rId14"/>
    <p:sldId id="500" r:id="rId15"/>
    <p:sldId id="501" r:id="rId16"/>
    <p:sldId id="502" r:id="rId17"/>
    <p:sldId id="503" r:id="rId18"/>
    <p:sldId id="504" r:id="rId19"/>
    <p:sldId id="505" r:id="rId20"/>
    <p:sldId id="506" r:id="rId21"/>
    <p:sldId id="527" r:id="rId22"/>
    <p:sldId id="507" r:id="rId23"/>
    <p:sldId id="508"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3" r:id="rId37"/>
    <p:sldId id="528" r:id="rId38"/>
    <p:sldId id="529" r:id="rId39"/>
    <p:sldId id="408" r:id="rId40"/>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1719" autoAdjust="0"/>
  </p:normalViewPr>
  <p:slideViewPr>
    <p:cSldViewPr>
      <p:cViewPr>
        <p:scale>
          <a:sx n="68" d="100"/>
          <a:sy n="68" d="100"/>
        </p:scale>
        <p:origin x="1240" y="3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10524"/>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0.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19.wmf"/><Relationship Id="rId5" Type="http://schemas.openxmlformats.org/officeDocument/2006/relationships/image" Target="../media/image17.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69E5315D-E3D7-4496-94F9-637A7B5DAF44}" type="slidenum">
              <a:rPr lang="en-US"/>
              <a:pPr>
                <a:defRPr/>
              </a:pPr>
              <a:t>‹#›</a:t>
            </a:fld>
            <a:endParaRPr lang="en-US"/>
          </a:p>
        </p:txBody>
      </p:sp>
    </p:spTree>
    <p:extLst>
      <p:ext uri="{BB962C8B-B14F-4D97-AF65-F5344CB8AC3E}">
        <p14:creationId xmlns:p14="http://schemas.microsoft.com/office/powerpoint/2010/main" val="12760947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4:50.7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0 649 11,'0'0'19,"0"0"-1,14-15-7,-4 0-6,6-6-2,5-5-1,6-8 0,5-3 0,7-7 1,6-3 1,3-6 1,6 1 0,-1-2 0,3 6 0,-6 0 0,-1 8 0,-9 2 0,-6 11-1,-9 6 0,-5 6-1,-8 5-1,-3 6-1,-9 4-1,0 0 0,5 13 0,-5 1-1,-1 3 1,-1 6-1,-1 7 2,-6 7-1,2 7 1,-4 3 0,-4 6 0,-3 6 0,-1 3 0,-2 1 0,3-5 0,4-5 0,1-7 0,5-5 0,6-8 0,8-12 0,9-10 1,12-9-1,9-11 0,10-6 1,5-9-1,6-4 0,2-3 1,0-3-1,-5 2-1,-8 3 1,-9 6 0,-8 7-1,-9 4 1,-5 4 0,-15 8-1,13-7 0,-13 7 0,0 0 0,2 11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1.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8,'16'0'9,"8"2"0,10-2 1,10 0 1,9-1-1,8-1 0,7 2-1,1-3 2,4 3-3,-8-3 0,-2 4-2,-9-2 0,-5 3-1,-9-1-2,-2 2 0,-10 0-1,-3 1-1,-2 0-1,-4-1 0,-3 0-3,-3-3-2,-1 3-7,-12-3-9,9-5-5,-9 5 0,-4-9 1</inkml:trace>
  <inkml:trace contextRef="#ctx0" brushRef="#br0" timeOffset="321">604 12 17,'0'0'15,"0"0"-3,-8-9 0,8 9-3,9-3 0,3 3-2,9 2-1,6-2-1,9 4 0,6-3 1,9 4 0,1-3-1,1 4 1,-4-2-1,-3 1-1,-9-3 0,-6 1-1,-10-2-1,-5 0 0,-7 0-1,-9-1 0,11 1-1,-11-1 0,0 0 0,0 0-1,0 0 1,2 12 0,-2-12-1,3 10 1,-3-10 0,3 17 0,-1-7 0,-1 0 0,1 1 0,0 1 0,-3 2 0,0 0 0,-1 1 0,-2 0 0,-3 1 1,-2 1-1,-2-4 1,-4 2-1,-4 2 1,-2 0-1,-2-3 1,-1 1-1,-2-1 1,2-1-1,0 1 0,3-1 0,3-5 1,5-2-1,2 1 1,11-7-1,-14 7 1,14-7 0,0 0 0,0 0-1,0 0 0,0 0 0,0 0-3,0 0-5,0 0-9,0 0-11,0 0-2,8-11 2,-3 1-1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9T20:22:21.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160 457 9,'0'0'11,"0"0"-4,0 0 0,0 0 0,0 0 0,0 0 0,0 0-2,0 0-1,0 0 0,0 0-2,0 0-1,0 0 0,0 0-1,-4 11 1,4-11 1,-1 19-1,1-3 1,-1 8-1,0 6 1,-1 10-1,-2 10 2,-1 6-3,-2 8 1,0 8-1,-2 7 1,-3-1 0,1 2-1,-3-5 1,1-6-1,-1-6 0,4-9 1,-3-13-2,3-8 1,2-8-2,1-8 0,1-4-1,6-13 1,0 0-1,-6-10-1,9-8-3,3-9-5,2-13-5,5-5-1,-1-14 0</inkml:trace>
  <inkml:trace contextRef="#ctx0" brushRef="#br0" timeOffset="812">128 634 7,'-3'-26'18,"-6"-2"-1,3 8-3,-2 1-6,-1 3-4,-1 3-2,2 3-1,8 10-1,-16-12 0,16 12 0,-11-5 0,11 5 1,0 0 0,0 0 2,-10-2 1,10 2 1,0 0-1,0 0 0,0 0 0,0 0-1,0 0-1,0 0-1,0 0-2,0 0-1,0 0 0,0 0-1,0 0 0,0 0 0,0 0 0,0 0-1,0 0 2,0 0 1,0 0 1,0 0 1,-4-10 1,4 10-1,0 0 2,0 0-3,0 0 0,0 0-1,0 0-1,0 0-1,0 0 1,0 0 0,0 0 2,0 0 0,0 0 1,0 0 1,0 0 1,0 0 0,0 0 0,0 0-1,0 0 0,0 0-1,0 0 0,0 0 0,0 0 0,0 0-1,0 0 1,0 0 0,0 0-1,0 0 1,0 0-1,0 0 1,0 0-1,0 0 0,0 0 0,0 0-1,0 0 1,0 0 0,0 0-1,0 0 1,0 0 0,0 0 0,0 0-1,0 0 1,0 0 0,0 0-1,0 0 1,0 0 0,0 0 0,11 14-1,-11-14 1,13 16 0,-2-4 0,1 4 0,4 3 0,3 6 0,5 5 0,3 8 0,3 6 0,4 9 0,0 8 0,2 4 0,0 4 0,0 0 0,-1 0 1,1-3-1,-3-5 0,0-6-1,-4-9 1,0-7 0,-4-6 0,-2-6 0,-4-8 0,-3-4 0,-5-5 1,-1-3 0,-10-7 0,13 1 0,-13-1 0,8-18 0,-4 1-1,-2-3 1,2-11 0,1-7 0,0-8 1,1-7 0,1-6 0,4-5 1,-1-5 0,5-4 0,-3-2 0,4 1 0,-2-3-1,1 6 1,-2 2-2,-2 5 1,-1 4 0,-2 9-2,1 4 0,-3 8 0,-1 8-2,-3 4-3,1 9-3,-3 5-16,0 2-3,0 11 2,-4-12-1</inkml:trace>
  <inkml:trace contextRef="#ctx0" brushRef="#br0" timeOffset="7682">1126 45 4,'0'0'7,"-6"-11"0,6 11-1,0 0 0,16-9 0,-16 9 1,18-10-2,-6 6-1,3 0-2,0 1-1,1 0-1,3 2 1,-1 1-1,1 2-1,-4 1 1,1 2 0,-3 1-1,-2 2 1,-2 2 0,-4 1 1,-4 5 1,-3-2 0,-2 4-1,-3 2 1,-3-2 0,-3 2 0,-4-1 0,-2 1-1,-2-1 0,-2-1-1,-2 0 1,1-2 1,0 1-1,3-3 0,2 0 0,3-3 0,3 1 1,3-3-1,10-9 1,-8 14 2,8-14-1,4 12 0,-4-12 0,17 10 0,-2-5 1,0 0-2,3 0 1,2-2-2,0 0 0,0 0 0,-1 0-1,-3 0 0,-1 0 0,-2 1 1,0-1-1,-4 2-1,2 1 1,1 0-2,2 3-3,0-4-4,1 3-11,5 4-2,-5-7 0,3-1 0</inkml:trace>
  <inkml:trace contextRef="#ctx0" brushRef="#br0" timeOffset="9674">2118 382 9,'0'0'7,"0"0"0,0 0-1,0 0-1,0 0 0,0 0-2,0 0-1,0 0-1,0 0-1,0 0 1,0 0 0,2 14 1,-1-4 0,1 5 0,-2 2 1,2 7 0,0 5-1,0 5 1,0 8 0,0 8 0,-2 5 0,-2 4 0,4 6 0,-5 5 0,1 6 1,-3 2-2,0 2 1,-2-4-1,1 0 2,-3-6-1,3-3 1,-3-9-1,1-6 1,2-11-1,2-6 0,-1-8-1,3-5-1,0-5 0,1-7-3,1-10-5,0 0-14,0 0-4,5-22 1,-7-10 0</inkml:trace>
  <inkml:trace contextRef="#ctx0" brushRef="#br0" timeOffset="10355">1454 391 2,'0'0'10,"11"6"-2,-11-6 0,15 1 0,-3 0 1,1-1 1,8 0 0,4 1-1,3-2-2,7 1-1,9-3-1,7 2-1,7-3 0,9 2 0,4-4-1,8 3 1,4-1-2,3 1 0,1 0 1,-1 1-1,-5-1 1,-2 2 0,-10-1 1,-7 3-1,-9-3 1,-5 3-1,-11-1 0,-7 2-1,-6-1 0,-7 1-2,-4 1-2,-3-1 0,-10-2 0,0 0-1,0 0-2,0 0-3,2 9-14,-2-9-5,-18 2 1,3-5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59.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0 706 0,'0'0'0,"0"0"1,0 0 2,0 0 2,0 0 0,0 0 2,0 0 1,0 0 0,0 0 0,0 0-1,0 0-1,0 0-1,0 0-2,0 0 0,0 0 0,0 0 1,0 0 0,0 0 3,36 1-3,-6-15 2,12-2-1,7-8 1,17 1-1,12-10 1,4 2-2,10-4 0,7 1 0,-1-1-1,-2 4 0,3 0 0,-9 5-1,-6 2-1,-5 4 0,-11 1 0,-8 3 1,-5 3-1,-8 2-1,-6 2 0,-8 2 0,-4 0 0,-7 3-1,-2 1 0,-3 0-1,-6 2-1,-11 1-3,0 0-5,0 0-8,-15-7-9,-1 4 1,-4-6 0</inkml:trace>
  <inkml:trace contextRef="#ctx0" brushRef="#br0" timeOffset="581">1285-1 10,'-16'0'16,"4"3"-5,1 0 0,2-2-1,9-1 1,0 0 0,11 3 1,15-5-3,14 5-2,9-2-2,14 1-3,9 1 0,6 0 0,1 3-1,-4-1-1,-16 1 1,-8 0 0,-10 2 0,-14 1 0,-7 0 0,-6 2 0,-7-1 0,-4 3 1,-1-2-1,2 4 1,-6-2 0,2 4 0,-8 0 0,-4 4 1,-9 2-1,-3 3 1,-10 5 0,-9 3-1,-4 0 1,-3 3-1,2-4 0,4-1 0,7-4-1,7 0 0,8-7 0,9-3 0,7-4-1,6-4 1,0-10 0,2 13 0,-2-13 0,0 0 2,0 0-2,0 0-1,0 0-4,0 0-6,0 0-20,-9-10-1,2-1-1,-2-5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0 258 14,'0'0'8,"0"0"1,0 0 0,0 0 0,0 0-1,13 1-2,-13-1-1,18 4-1,-3-1 0,6 0 0,12 0-2,4 3 2,11-2-1,9 4 1,8-4 0,10 4 0,7-5 1,5 7-1,-1-7 1,3 4 0,-4-6 0,-1 2-1,-9-3 0,-8 2-1,-8-3 1,-11 2-1,-10-3 0,-11 2 0,-10-2 0,-4 2-1,-13 0-2,0 0-1,0 0-1,0 0-3,0 0-2,-14-3-6,14 3-15,-16-8-2,2-4 2,6-2 1</inkml:trace>
  <inkml:trace contextRef="#ctx0" brushRef="#br0" timeOffset="521">1187 0 6,'0'0'18,"0"0"1,0 0-2,0 0-9,0 0-5,0 0-2,3 12-1,-3-12 0,12 13 2,-5-1 1,10 1 2,6 5 0,5 0 0,8 5 0,2-1 0,10 2-2,-1-1 1,4-1-2,-7 0 0,-4-2 0,-8-3-1,-4-1 0,-8-5 0,-7 0 0,-13-11 0,10 17 0,-10-17 1,-1 15-1,-3-6 1,-3 4 0,-7 0 0,-5 6 0,-9-2 0,-6 5 0,-9 0 1,-8 4-1,-6-2 0,-1 1 1,-2 3 0,8 1-1,3-6 0,7-1 0,5-6 0,13-1 0,7-5 0,6-1-1,11-9 0,-9 0 0,9 0-1,0 0 0,0 0 0,0 0-1,0 0-1,0 0-4,0 0-6,9 7-18,-9-7-1,0 0 1,0 0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2: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143 420 11,'0'0'12,"0"0"-3,0 0-2,0 0-2,0 0-1,0 0 0,0 0 1,0 0 1,0 0 1,0 0 1,0 0 0,10-5-1,-1 2-1,8 2-1,6-2 0,11 1-2,10 0 0,12 2-1,9 0 1,12 2-1,5 1 1,8 0 0,1 1 0,0 0-1,-6 0 1,-6 0-1,-9 0 0,-8-1-1,-11 2 0,-9-3 0,-13 0 0,-6 0 0,-9-1-1,-4 0 1,-10-1-1,12 0-1,-12 0-2,0 0-7,-15-5-12,2 0-6,-5-2 0,-2-4-1</inkml:trace>
  <inkml:trace contextRef="#ctx0" brushRef="#br0" timeOffset="701">461 60 5,'12'-8'9,"2"-1"0,0 1 1,-1-1 0,1 2 0,-5 0 0,0 2 0,-9 5-3,12-9 0,-12 9-3,0 0 0,0 0-2,0 0-1,0 0-1,0 0 0,0 0 0,0 0 0,0 0 1,0 0-1,0 0 0,-15 11 0,5-4 1,-2 2-1,-3 6 1,-3 0-1,-4 6 1,-5 2 0,-6 4 1,-6 1-1,-3 1 1,-2 3 0,-1-5 0,0 2 0,2-2 0,6-1-1,5-6 1,7-1-2,5-4 1,6-1 0,3-2 0,5-1-1,6-11 0,-3 13 0,3-13 1,1 10-1,-1-10 0,0 0 1,3 11-1,-3-11 0,0 0 0,0 0 1,0 0-1,0 0 0,-1 11 1,1-11-1,0 0 0,-1 9 1,1-9-1,-3 10 0,3-10 1,0 0-1,-1 9 0,1-9 0,0 0 1,5 12-1,-5-12 1,13 16 0,-2-5 0,5 6 1,6 1 0,7 6 0,7 3 0,8 3 0,4 2-1,6 2 0,1 1 0,1 1 0,1-1 0,-1-1 0,-6-3-1,-5-4 0,-7-4 1,-5-3-1,-5-5 1,-6-3-1,-9-6 1,-3-2 0,-10-4-1,0 0 1,10 3 0,-10-3 0,0 0 0,0 0 0,0 0-1,0 0 1,0 0-1,0 0 0,0 0 0,0 0 0,0 0-1,0 0-1,0 0 0,0 0-2,0 0-4,0 0-11,0 0-9,-11-10-2,5 0 1,0-2 0</inkml:trace>
  <inkml:trace contextRef="#ctx0" brushRef="#br0" timeOffset="58134">1689 207 17,'0'0'13,"0"0"-3,0 0-1,0 0-3,0 0-2,-2-9-1,2 9 0,0 0-1,0 0 0,0 0-1,0 0 1,0 0 0,0 0 0,0 0-1,0 0 0,0 0 0,0 0 0,2 14 0,-1-3 1,0 1 0,0 6 0,0 3 0,1 6 1,-2 2 1,2 3-1,-5-2 2,5 1-2,-4-5 2,4 0-2,0-9 1,5-1 0,2-9-1,8-5-1,3-5 0,2-4 0,3-7 0,3-1 0,-3-5 0,1-1-1,-4 1 0,-3 0 1,-3 1-1,-1 2 0,-1 3 0,-1 2-1,1 2 0,0 4 0,-1 1 0,-3 2-1,1 4 1,1 4-1,-4 4 2,-2 3-1,-3 5 2,-2 2-1,-3 3 1,1 3-1,-3 1 2,0 1-2,0-5 1,1 1-1,3-4 0,0-4-1,4-2-2,-4-13-3,10 6-19,-10-6-5,6-18-2,-5 2 1</inkml:trace>
  <inkml:trace contextRef="#ctx0" brushRef="#br0" timeOffset="59165">2392 556 10,'-16'-1'16,"5"-2"2,-1 0-1,0-5-2,3-2-2,4-6-3,5 0-3,7-3-2,9-2-2,5 0-3,8 1 0,6 2-2,3 4 1,3 6 0,1 2 1,-5 7-1,-4 4 1,-6 4 0,-5 6 0,-8 3 2,-6 3-1,-6 0 2,-4 2 0,-6 0 1,1-1 0,-10-2 1,2-1 0,-6-8 0,2 1-1,-5-6 0,-1-1-1,-2-6 0,1-1-1,3-5-1,2-1-3,3 1-3,0-9-7,11 3-8,7-4-9,7-1-2,11-2 1</inkml:trace>
  <inkml:trace contextRef="#ctx0" brushRef="#br0" timeOffset="59566">2911 350 9,'-8'10'19,"3"5"0,-6-3 1,1 0-15,3 4-3,-1 0 1,3 3 1,-5 0 2,6 2 0,0 0 0,5 0 1,-2-1 0,8 1-1,4-6 0,8-2-2,6-7 0,8-4 0,1-8-2,3-4 0,-4-6 0,1-4 0,-7-2 0,-4 0 1,-12-2 0,-5 3-1,-6 3 1,-2 3-1,-1 4 0,3 11-1,-8-14-1,8 14-2,0 0-4,-12-11-6,12 11-11,11 4-7,-2-2-1,1-1 1</inkml:trace>
  <inkml:trace contextRef="#ctx0" brushRef="#br0" timeOffset="59936">3344 357 28,'0'0'23,"17"21"0,-13-8 1,0 4-18,1 5-4,-1 3 1,1 4 2,-3-2 0,3 1 1,-5-6 0,5 0 1,-2-6-1,7-4 0,3-11-1,10-5-1,6-9-2,8-3-1,4-7 0,3-2-1,2-1 0,-3 0-1,-4 3 1,-9 5 0,-7 5 0,-8 4 0,-6 6 0,-9 3-1,0 0 1,8 18 0,-7 1 0,0 4 0,0 3 0,2 7 1,1 1 0,2-2 0,0 0-1,2-7-2,2 0-6,-4-9-16,6-7-6,0-9-1,3-8 0</inkml:trace>
  <inkml:trace contextRef="#ctx0" brushRef="#br0" timeOffset="60387">4562 486 39,'21'0'26,"-6"-3"3,-15 3-2,8-16-19,-8 16-3,-12-12 2,-3 11-1,-10-1 0,-1 5-1,-7 1 0,5 4-1,-1 2 0,3 1-1,4 0-2,7 1-1,4-2 0,5-1 0,5 1-1,3-1 1,6 1-1,3 1 1,4 3-1,4 0 0,4 2-2,1 2 2,5 1 0,1 2 0,0 2 0,-2-1 0,-2 1 0,-4 1 1,-4-1 1,-6 0-1,-9 0 2,-7 1 0,-11-4 2,-4 3-2,-9-1 0,-5 0 0,-5 1-8,-6-4-25,-5-8 0,3-8-3,-2-7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5:40.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3,'0'0'10,"0"0"-3,0 0-3,0 0-1,0 0-2,0 0 0,0 0 2,0 0 0,0 0 1,0 0 0,0 0 0,0 0 0,0 0 0,0 0 0,0 0 0,0 0 0,0 0 0,0 0 1,0 0 0,0 0 1,0 0-1,0 0-1,0 0 0,16-4-1,0 6-1,14 2 0,13 3-1,18-1 1,15 2 0,13 2 0,6 4-1,8-1 1,-1 3-1,-5-1-1,-9 1 1,-12-1-1,-15-1 0,-10-1 0,-8-3-1,-10-2-3,-5-2-8,-6-2-13,-9-8 1,-2-4-1,-12-6 1</inkml:trace>
  <inkml:trace contextRef="#ctx0" brushRef="#br0" timeOffset="490">842 0 9,'32'20'20,"6"-1"-2,12 4-3,7 3-3,10 3-4,10 1 0,6 2-4,3 3 0,-1-2-1,-4-1-1,-8-3-1,-5-2 1,-13-7-1,-12 1-1,-13-7 1,-7-5 0,-10-2 1,-13-7 0,0 11 1,-15-7-1,-14-1 0,-11 1 0,-12 0 0,-12 1-1,-13 0 1,-8 2-1,-7-2 2,-2 3-1,-1 1 0,6 5 0,4-2 0,10 6 0,7-4-1,10 2-1,14-3-1,9-2-2,14 0-4,1-6-7,11-2-13,9-3-2,0 0 2,-5-13-1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4:21.7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422 192 9,'0'0'9,"0"0"0,0 0-1,0 0-2,0 0-1,0 0-2,0 0-1,-3 10 1,3-10-1,-4 19 1,2-4-1,-3 5 1,3 6 1,-4 7-1,3 10 1,-4 6-1,0 12-1,-4 5 1,-1 3 0,-3 4 0,0-1 0,-1-5 0,2-3 0,-1-12 1,5-6-1,1-9 0,5-7 0,0-7-1,2-6-1,1-5-2,1-12-5,0 0-15,0 0-4,5-21 1,0-2 0</inkml:trace>
  <inkml:trace contextRef="#ctx0" brushRef="#br0" timeOffset="691">702 583 10,'0'0'13,"0"0"-1,2 13-1,-1-4 0,-2 5-1,0 5-1,-3 5 1,1 7-1,-3 1-2,-1 8 0,-1-1 0,2 6-2,-3-5-1,2 1 0,2-5 0,4-2-2,0-4 0,3-3-3,4-3-2,2-8-6,2-3-17,3-5-2,3-9 1,4-7 0</inkml:trace>
  <inkml:trace contextRef="#ctx0" brushRef="#br0" timeOffset="1061">996 878 6,'28'8'19,"-6"-11"-1,11 2-1,4-1-11,3-6-3,3 3 1,-5-3 1,0 1 3,-8-5-1,-5 2 0,-11-5 1,-4 3 0,-7-5-1,-2 4-2,-4-2-1,-1 3-2,-4 2 0,-1 1-2,-7 4 1,-5 6 0,-4 5 0,-3 5 0,-5 3 1,-2 6 0,-3 2 0,3 4 1,2 2 0,7 2 0,5-3 0,5 0-1,5-3 1,10 0-1,8-4 0,9-3-2,9-3-1,5-7-4,13 3-9,0-4-16,3-4-1,0-3-1,-4-3 1</inkml:trace>
  <inkml:trace contextRef="#ctx0" brushRef="#br0" timeOffset="1552">1827 821 14,'0'0'24,"-21"-9"1,9 3 2,-2 1-12,-3-1-6,0 6-3,-2 0-1,2 5-2,-1 1-1,4 3 0,5 3-2,2 2 1,9 3-1,8 0 0,6 1 0,4 2 0,5-1 0,1 1-1,1 0 2,-2-2-2,-1 1 0,-6 0 0,-3 1 1,-8 1 0,-1 1 0,-9 0 1,-8 1 0,-3 2 2,-13-2 0,-1 1 1,-10-3 0,-1-1 1,-8-2-1,3 0 0,-2-7 0,3-2-2,1-1 0,3-6-3,5 2-10,-1-8-20,-1-6 1,1 0-3,-2-7 2</inkml:trace>
  <inkml:trace contextRef="#ctx0" brushRef="#br0" timeOffset="2433">0 1300 21,'0'0'15,"0"0"-1,9 7-4,-9-7-4,0 0-2,16 12-2,-7-6 1,8 0 0,7 5 1,11-2 1,9 3-1,11-1 1,16 3 1,15-4 0,20 4-1,14-4-1,15 2 0,5-5 0,11-1 0,3-3-1,-4-1-2,-12-1 1,-12 0 0,-20 0-1,-13 2 0,-19-1 0,-17 2-1,-17 2-1,-10-2-1,-6 2-5,-13-2-3,-11-4-10,0 0-9,-8 10 2,-13-10 0</inkml:trace>
  <inkml:trace contextRef="#ctx0" brushRef="#br0" timeOffset="15242">2236 989 11,'-7'10'17,"7"-10"0,12-5 0,6-5-1,6-6-1,12-3-3,7-9-2,13-3-4,5-6-3,7-3-2,3 0 0,-5 2-2,-4 3 0,-7 4 0,-9 7-4,-12 3-5,-6 7-8,-4 7-7,-12 0-1,2 6 1</inkml:trace>
  <inkml:trace contextRef="#ctx0" brushRef="#br0" timeOffset="15852">2771 393 5,'-11'-3'16,"11"3"-4,0 0-3,0 0 1,0 0-2,21 2 0,2-2-1,10-2 0,6 1-1,5-2-2,3-1-1,-1 1-2,-4 2 0,-6 0-1,-8 2 0,-9 3-1,-8 3 1,-6 2-1,-3 3 1,-2 4-1,-3 1 1,0 3 1,-2 2-1,-1 2 1,-5 1 1,-3 1 2,-5 1 0,-8-2 0,-2 4 2,-5-4-2,2 1 1,1 0-6,9 2-21,5-7-3,16-3-2,4-6 1</inkml:trace>
  <inkml:trace contextRef="#ctx0" brushRef="#br0" timeOffset="16493">2257 1753 17,'0'0'22,"0"0"-1,0 0 2,18 9-12,-2-7-5,13 5 0,8 3 1,16 7-1,6 5 0,13 10-1,5 5-2,5 8-2,1 3-1,-4-1 0,-9 1-2,-10-6 1,-6-4-3,-13-11-8,-5-12-11,-4-4-4,-9-14 1,-1-2 0</inkml:trace>
  <inkml:trace contextRef="#ctx0" brushRef="#br0" timeOffset="16834">3091 1905 17,'0'0'22,"0"0"2,0 0 0,0 0-14,0 0-5,-9-3 0,9 3 0,0 11-2,2 1 0,3 1 0,3 5-1,6 4 0,3 2 0,5 4-1,5 3 0,-1 2-1,1-1-1,-5 0 0,-4 0 0,-6-2 0,-3-1 0,-10-2 1,-8-1 0,-5-2 1,-7-2 1,-5-2 1,-4-2 0,-5-5 0,-2 1 0,-2-6-1,0-4-4,4-6-21,4-3-3,2-13-4,10-7 2</inkml:trace>
  <inkml:trace contextRef="#ctx0" brushRef="#br0" timeOffset="17475">3503 134 0,'4'11'12,"-4"-11"2,0 0-9,-12 18 0,3-1 2,1 7 1,-6 5 2,2 8 0,-6 2 1,5 3-1,-3 2-3,5-1-2,3-7-2,4-6-1,2-9-1,3-7 0,-1-14 0,12-8-1,-4-16 0,-2-13 1,-2-7-1,-2-8 2,-3-4-1,1 0 0,-5 2 1,2 9 1,-1 5-1,3 14 1,1 5-1,1 7 0,-1 14 0,4-11-1,-4 11-1,0 0 0,14 20-1,-9-3 1,2 6-1,-1 8-1,4 7 2,0 7 0,1 4 0,5 0 0,2 2 1,3-2-1,3-5 1,3-6 0,2-9 0,4-9 0,2-8-2,-2-13 0,0-12-2,-4-12 1,0-10-1,-5-12 1,-2-10 0,-7-5 1,-4-2 0,-2 3 3,-4 4-1,1 7 1,-4 9 0,2 10-3,3 12-5,-1 10-11,-6 9-9,18 6 1,-9 4-1</inkml:trace>
  <inkml:trace contextRef="#ctx0" brushRef="#br0" timeOffset="18466">3717 1981 15,'0'0'22,"-12"-6"-1,12 6 0,2 13-8,0-2-12,0 7 0,3 7-1,-2 6 1,1 9-1,3 8 1,1 5 1,2 2-1,1-2 0,2-2 0,1-5 1,1-5 2,1-12 1,3-4 2,-3-17 0,5-6 1,-3-17-1,6-7 0,-1-16-1,5-8-1,-2-10-3,1-4-1,2-3 0,0 3-1,-1 4 0,0 4 0,0 10 0,-4 9-2,1 9-2,-6 2-12,-2 8-14,-2 3-1,-12 1 0,-4-1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4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10,'0'0'18,"0"0"-7,0 0-4,-13 10 0,13-10-4,-7 14-8,10 0-9,-3-14-1,10 14-4</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6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0-9 39,'27'8'29,"-10"-2"3,-7-3-4,-10-3-15,0 0-9,0 0-9,0 0-8,0 0-10,12-3-7,2-3 0,6 1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0,'22'-4'18,"-2"5"4,-8 1-3,-12-2-4,13 1-2,-13-1-5,0 0-7,6 11-20,10-4 1,-1-14-5,12-2-1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64,'16'27'32,"-2"-10"-3,-4-11-5,1 0-34,-11-6-12,0 0-8,4 11-1,-4-11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4.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20 4,'7'-11'10,"-7"11"-3,10-5-1,-10 5-2,0 0 0,13-4-2,-13 4-1,0 0 0,0 0-1,0 0 0,0 0 0,1 13 0,-2-4 0,-2 8 0,1 7 1,1 7 0,1 8 1,3 11 0,-1 7 1,1 4-1,1 6 1,-1-4-1,-1-3-1,-1-6 1,-1-5 0,-2-10-1,0-8 0,-2-7 1,0-8-1,-2-1 0,6-15 0,-6 18 0,6-18-2,0 0-2,0 0-10,-15 8-5,15-8-1</inkml:trace>
  <inkml:trace contextRef="#ctx0" brushRef="#br0" timeOffset="511">-1 526 1,'0'0'5,"0"0"0,-2 17-2,4-6-1,0 5 0,2 3 1,3 6 0,1 7 1,4 6-1,0 2 1,8 2-1,-2 3-1,2-2 1,1 0-1,1-4 0,-1-6 0,0-4 1,-3-5-1,-2-5 1,0-6 0,-3-2 1,-2-2 0,-1-3 0,-10-6 2,15 6 2,-15-6-1,10-6 0,-6-6 1,3-2-2,-1-8 1,2-1-2,0-9-1,2 0-1,0-3-1,2 2-1,0 0 0,1 0 0,1 2-1,1 1 0,2 0 0,3 0 1,-1 3-2,0-1 1,0 3 0,-2 3 0,-1 5-1,-4 1 0,-2 7-1,-6 0-2,-4 9-6,0 0-11,5-11-7,-5 11 1,-5-10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36,'16'7'24,"-1"2"-2,-15-9-14,12 9-23,-12-9-5,9 9-3,-9-9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3.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0 494 20,'0'0'16,"0"0"0,0 0-2,9-13-3,4 8-3,5-1-3,6 1-3,10-2 0,5 0-1,10 0 0,4 3 1,4-1 0,7 1-1,-2 1 0,0-6 0,-5 8 0,-4-5 0,-9 5 0,-8 1-1,-7-1 0,-11-5-2,-5 4-4,-13 2-6,5-12-6,-5 12-4,-13-26 1,6 3-1</inkml:trace>
  <inkml:trace contextRef="#ctx0" brushRef="#br0" timeOffset="371">485 0 11,'17'10'11,"6"1"-2,4 0 0,7 1 0,10 2-2,1 0 0,7 4 0,4-1-2,0 0 0,-2 1 0,-4 0-2,-5 0-1,-10 0-1,-3 1-1,-12-2 1,-6 2-1,-7-1 0,-6-1 1,-4 4 0,-6-3-1,-4 3 2,-5 2 0,-3-1 0,-8 3 0,-4-1 1,-6 1 0,-9-2 1,1 3 0,-3-4-1,1-1-1,-2 0 1,7-1 0,8-1-2,5-2 1,7-2-1,8-3 0,7-2 0,9-10 1,-9 12 0,9-12 0,0 0 0,0 0 1,0 0-1,0 0-2,3-11-2,-1-3-4,4 1-11,-4-5-10,-1-6-2,0-2 0,3-5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1.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25 221 4,'0'0'6,"-16"4"-2,16-4-1,0 0-1,-10 8 0,10-8 1,0 0 1,0 0 3,10 12 1,2-7 2,8-3-1,9 1 1,11-2-1,9 2 0,13-3-2,4 1-3,9-1-1,3 0-1,1-1 0,-2 2-1,-6-2 0,-4 0-1,-10 1-2,-5-3-7,-9-2-15,-3 0 0,-13-7 0,-1-3 0</inkml:trace>
  <inkml:trace contextRef="#ctx0" brushRef="#br0" timeOffset="370">782 15 5,'9'5'13,"4"-5"-4,2-1-1,9 1 1,5 0 1,10 2 0,5 0 0,8 6 1,3-3-2,3 7-4,0 1-1,-3 4-3,-6 0 0,-10 5-1,-9 1 0,-8 3 0,-14 2 0,-10 2 0,-11 2 1,-11 1 1,-11 3 0,-7 1 1,-10 0 0,-4 1 1,-5-5 0,-2 0 0,-3-3 0,6-2-1,0-4-1,11-4 0,5-5 0,5-2-1,5-3-1,9-6-5,9-3-13,7-6-9,5-12-1,4-8 0,5-15 1</inkml:trace>
  <inkml:trace contextRef="#ctx0" brushRef="#br0" timeOffset="5728">-2 291 7,'0'0'10,"-5"-10"-1,5 10 0,0 0-2,9-3 0,-9 3-1,14 0 0,-2 0 1,1 2-1,8-1-1,4 2 1,5 0-2,6 3-1,7-3 0,6 2 0,5-2 0,2 1 0,7-5 1,2 0 0,2-6 0,2 1-1,-4-4-1,-1 1 0,-6 0-1,-3 1 0,-6 1-2,-6 2 1,-7 3 0,-6 1 0,-4 1 0,-7 1 0,-3 0 0,-7-1-1,-9 0-7,11 3-15,-11-3-3,-7-17 1,-6 0-1</inkml:trace>
  <inkml:trace contextRef="#ctx0" brushRef="#br0" timeOffset="6219">1089-6 11,'0'0'19,"-12"-15"1,12 15-7,0 0-5,0 0-3,0 0-4,0 0-2,0 0 1,15 13-1,-4-5 2,6 2 0,2 2 0,6 2 0,7 2 0,3 2 0,4 2 0,6-2-1,-2 2-1,-2 0 1,-1-3 0,-9 0 0,-3-2 1,-8-2 2,-2-1-2,-10-3 1,-8-9 0,5 18 1,-12-8 0,2 1-2,-6 3 1,-5 0-1,-7 2 0,-8 3 0,-6 3-1,-10 2 1,-3 1 0,-17 1 0,-2 2 1,-6 0 1,-4 3 0,-2-4 0,7 1 0,0-5 0,10-1 1,11-5-2,11-3 0,9-4 0,12-4-2,11-2 1,10-4-1,-12 4 1,12-4-1,0 0-1,0 0-1,0 0-5,10-4-11,-10 4-9,8-10 1,-4-5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9:02.9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62 270 9,'-23'4'16,"7"3"-3,1-3-2,6 0-2,9-4-1,0 0-2,22-5-1,3-4-1,6-1 1,8-7 0,5 2 0,6-5 0,-3 2 0,-3 1-1,-2 2 1,2 3-3,-5 4 1,-4 3-2,-7 3 0,-7 4 0,-1 5 0,0 2 0,-6 5-1,-9 2 2,3 4 0,-3-2 1,5 4 0,6-2 1,8-2-1,18-7 1,14-1-1,9-8 0,9-2-2,0-3 0,-1-2-1,-6-3 0,-8 2 0,-19 3-1,-11 2 0,-11 3 1,-7 3 1,-11-5 0,17 17 0,-9-5 0,7 3 1,1 2-1,7 1 1,4-1-1,2-2-1,4 1-2,-1-7-5,7 2-11,-7-6-11,-1-7-2,-2-6 1,-4-11-1</inkml:trace>
  <inkml:trace contextRef="#ctx0" brushRef="#br0" timeOffset="551">1812 0 19,'6'17'18,"-4"-3"0,4 3-7,1 5-8,-2 3 1,4 5 1,-5 4 2,6 4 0,-4 2 0,1 3 0,-1-2 0,1 1-2,-1-2-1,0-1-2,-2-5 0,-1-5-1,-2-7 0,1-3 0,-2-7 0,0-12 0,0 0-1,-9-3-1,0-16 0,-3-11-1,-1-9-1,-6-8-1,0-8 0,-4-6 1,2-1 0,0 3 1,2 4 1,-1 10 0,4 9 2,3 8-1,5 10 1,8 18-2,0 0 2,11 4-1,10 16 0,7 5 1,7 4 0,7 6 1,6 1 0,5 3 0,1-2-1,3-2 1,-6-5 0,-1-2-2,-7-1 1,-6-7 0,-7 0 0,-6-6-1,-8-2 1,-6-3 0,-10-9 0,4 11 1,-4-11 0,-17 11 1,-2-5 1,-2 6 0,-12-1 0,-4 7 1,-11-1-1,2 2 0,-11 1 0,0 2-1,1-4-1,8-1 0,4 0-2,8-5-3,11 4-2,2-8-7,18 1-18,5-9-1,17 2-2,-3-11 2</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4: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520-8 17,'0'0'15,"1"-10"0,-1 10-1,0 0-2,0 0 1,0 0-3,0 0-3,0 0-1,0 0-3,-11 12-1,0 5-1,-4 8-1,-4 9 0,-3 8 0,-6 12 1,-5 10-1,-3 8 1,3 6-1,0 2 1,4 0 0,5-3-1,6-5 1,7-9 0,7-12-2,5-11 1,1-10-1,2-11-1,0-9-5,-4-10-5,4-16-4,-6-8-2,-4-7-2,3-7-1</inkml:trace>
  <inkml:trace contextRef="#ctx0" brushRef="#br0" timeOffset="341">40 523 23,'-11'-1'15,"11"1"0,-11 2 1,11-2 1,23-2-4,7 3-2,12-4-4,15 4-1,12-3-1,11 1-1,7-1-1,-3 1-2,-7-1 1,-10 1-1,-17-1 0,-13 1 0,-16-1-2,-21 2-2,0 0-8,0 0-13,-13-11-4,13 11 0,-12-15 1</inkml:trace>
  <inkml:trace contextRef="#ctx0" brushRef="#br0" timeOffset="681">865 604 14,'0'0'19,"-21"-10"-4,16-5-7,4-3-1,6-7 0,5 1-1,5-6 1,8 4 0,0-5 0,6 9-1,-3-1 0,3 10 0,-3 6-1,1 3-2,-3 8-2,-1 6-1,-2 8 0,-3 2 0,-4 6 0,-2 1 1,-4-1 0,-3 5-1,-2-7 2,-3-2 0,-1-4 0,-2-3 1,3-15-1,-17 16 0,3-15 1,-4-1-1,-6-6 0,-3 0-1,-4-1 0,-1-3-1,2 0-1,1-4-5,8 2-8,6-3-8,12-1-6,14 1 1,11-3-1</inkml:trace>
  <inkml:trace contextRef="#ctx0" brushRef="#br0" timeOffset="1132">1632 408 20,'-8'10'15,"8"-10"-3,0 0-1,-8 13-1,8-13-3,-4 13-2,6-3 0,-4 1-1,5 4 0,-1 4 0,1 3-1,1 3 0,1 5 0,-1 0-1,3 3 1,-2 1-1,0-2-1,-2-3 1,1-4-1,-2-5 0,2-4 1,-2-6 1,-2-10 1,0 0 0,0 0 0,0 0 1,-14-8-1,4-11 1,0-1-1,0-8 0,3-3-1,3-4-1,9 1-1,5-1 1,11 3-1,8 5-1,8 5 0,9 5-1,4 5 0,2 7 1,1 3-1,-2 5 0,-6 2-2,-3 6-2,-13-2-7,-4 6-13,-10 1-4,-6 1-2,-8 0 2</inkml:trace>
  <inkml:trace contextRef="#ctx0" brushRef="#br0" timeOffset="1853">0 1173 11,'0'0'10,"0"0"0,0 0 1,0 0 1,0 0 1,0 0-2,12 6 1,-1-5-1,7-4-2,13 2-1,11-2-1,16 2-2,17-1-2,19 1 0,21 0-1,18 2-1,16-1 0,9 2 0,8-1 0,1-1 0,-4-2 0,-6 0 0,-16 0 0,-13-1 0,-21-2 0,-18 2 0,-20 0 0,-14 2 0,-16 0 0,-12 0-1,-12 1-1,-15 0 1,0 0-1,0 0 0,0 0-3,-19 3-5,-1-2-19,-7 1-2,-6-6 1,-7-2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08.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1117 121 5,'0'0'9,"0"0"-1,0 0-1,0 0-1,0 0-1,-11-14 0,-7 5-1,-10-2-1,-5-1 0,-11-2 0,-11-1 0,-8 0 0,-7 2 0,-4 2 1,-2 5-1,-1 4 0,-2 7 1,4 6 0,1 10 0,6 7-1,4 8 1,8 6-1,10 7-1,7 3 0,6 5 0,13 0-1,10 2 0,6 2 1,12 2-1,7-2 1,12-2-1,15 0 0,17-3 1,9 1-1,16-6 1,13-9 0,15-6-1,3-13 1,6-7-1,-1-15 1,6-8 1,-17-17-2,-8-10 1,-15-13-2,-15-8 1,-11-10 0,-7-4-1,-26-1 1,-16-6-1,-7 4 0,-11 4 0,-11 3 0,-10 5 1,-8 7-1,-17 6-1,1 8 1,-9 8-1,-3 7-1,-2 7-2,-1 12-3,-1 3-6,4 10-7,6 4-7,4 4 1,4 2 0</inkml:trace>
  <inkml:trace contextRef="#ctx0" brushRef="#br0" timeOffset="761">459 295 14,'0'0'16,"10"0"-8,-10 0-1,0 0-2,0 0-2,0 0 0,0 0 1,0 0 1,3 9 0,-3-9 1,0 0-1,0 0 2,0 0-3,0 0 0,0 0-1,0 0 0,0 0-1,0 0-1,0 0 0,0 0 1,0 0-1,0 0-2,0 0-4,0 0-4,10-1-7,-10 1-1,20-2-1,-6 1-2</inkml:trace>
  <inkml:trace contextRef="#ctx0" brushRef="#br0" timeOffset="1182">875 370 5,'9'0'13,"1"0"0,6 0 0,-2 0-1,6 1-2,-5-2-1,0 3-1,-3-2 0,0 3-1,-2-3-2,-10 0 0,11 2-1,-11-2 0,0 0-1,0 0 1,0 0-1,0 0 0,0 0-1,-4 10-1,4-10 0,0 0 0,0 0 0,-10 6-2,10-6-1,0 0-5,0 0-12,15-3-9,-15 3 1,15-8 1</inkml:trace>
  <inkml:trace contextRef="#ctx0" brushRef="#br0" timeOffset="1813">444 703 5,'0'0'13,"0"0"1,0 0-2,0 0 1,0 0-1,12-4 0,1-5 0,6 2-3,4-5-2,4 3-1,-3-3-1,2 4-1,-4 0 0,0 5-1,-6 3-1,-5 5 0,-11-5-2,14 21 0,-8-6 0,5 4 0,0 1 1,3 3 0,-1-1 0,4 0 0,1-2 1,0-1-1,-3 0 1,-1-2-1,-4-1 0,-3 0 0,-1-4 0,-2 2 0,-3-5 0,-1-9 0,2 13 0,-2-13 1,0 0-1,0 0 0,0 0 0,0 0-1,0 0-4,0 0-8,13-13-16,-3-4-3,5-4 1,2-9 0</inkml:trace>
  <inkml:trace contextRef="#ctx0" brushRef="#br0" timeOffset="2614">442 350 3,'-9'-9'11,"9"9"-1,0 0-2,0 0 0,0 0 0,0 0 0,0 0 0,0 0-1,0 0 0,10-8 1,-10 8-3,9-3-1,-9 3-2,0 0-1,11-8-1,-11 8 0,0 0 0,0 0 0,0 0 1,0 0 0,-11 12 1,11-12 0,0 0 1,-10 11 0,10-11 0,0 0 0,0 0-1,0 0 0,13-6-1,-1-1 0,4 2-1,-1-2 0,1 3-1,-4-3 1,1 5-1,-13 2 0,0 0 1,5 9-1,-5-9 1,-15 15-1,15-15 1,-14 15 0,14-15 1,-13 11 0,13-11 0,0 0 1,0 0 0,0 0 0,0 0 1,0 0 0,-12 6-1,12-6 0,-11-4 0,2 2-1,9 2 0,-17-6-1,17 6 0,-14-5-2,14 5-2,0 0-2,0 0-8,20-3-12,6 0-2,4-4 1,5-5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13.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971 41 13,'-23'-7'18,"-5"-4"-1,1 4-10,-2 2 1,0-2-1,0 6 0,-2-1-1,-1 4 3,0-1-2,0 7 0,-3-1-1,1 4-1,-5 5-2,1 4-1,-4 4 1,0 5-1,-4 5 1,-2 5 0,3 6 0,-1 4 0,2 2 1,2 2-1,3 3-2,3 1 1,6 2-1,5 2 0,4-1 0,5 4-1,7 2 1,6 4-1,6 0 1,8 0 0,7-2 0,6-2-1,7-5 1,4-2-1,12-8 0,1-9 1,6-7 0,3-6-1,8-7 0,8-5 0,6-6 1,7-10 0,1-3-1,9-8 1,2-4-1,1-4 0,-5-6 1,-3-6-1,0-8 0,-7-6 0,-11-10 1,-1-2-1,-10-7 0,-8-5 1,-8-7-1,-12-2-1,-15-3 0,-10 0 1,-20 1 0,-18 0 0,-16 2 0,-15 4 0,-12 5 0,-7 5 1,-12 5-1,-11 8 1,7 8-2,-9 9-1,8 11-5,-4 2-6,4 11-16,1 10-2,3 7 1,11 6 0</inkml:trace>
  <inkml:trace contextRef="#ctx0" brushRef="#br0" timeOffset="851">356 453 26,'0'0'21,"6"10"-1,-6-10-1,17 5-19,-3-3-1,-2 2-1,2-1 1,-3 1 1,-11-4 0,12 4 3,-12-4 1,0 0 1,0 0 1,-9 10 1,0-6 1,-3-5 0,12 1 0,-20 3 0,20-3-3,-13 1-1,13-1-1,0 0-2,11-5-2,-11 5-1,18-4 0,-9 2-1,-9 2-2,18-6-9,-18 6-13,11-9-2,-1 6 2,-1-6 0</inkml:trace>
  <inkml:trace contextRef="#ctx0" brushRef="#br0" timeOffset="1202">775 361 41,'4'10'23,"-4"-10"0,0 0-2,0 0-14,0 0-9,0 0 2,0 0 0,0 0 2,0 0 1,0 0 2,0 0-1,11 4 0,-11-4-2,18 8-2,-18-8 0,21 14-1,-9-5 1,-2 3-1,3 1 1,-2-1 0,1 2-1,-3-3 1,1-1 1,-10-10 0,8 16 1,-8-16 1,-11 4 1,-1-8 0,-2 2 0,1-3-1,-1 1 1,2 0-2,2 1-2,10 3 0,0 0 0,-1-9-2,1 9 1,17-5-1,-4 2 1,-1 1 0,4 0 0,-3 3 0,4 2 1,-1 4-1,1 1 1,-2 3-1,-3 0 1,-1 0-1,-3-1 0,4 1-1,-12-11-8,1 9-17,-1-9-2,-13-2 1,4-5-1</inkml:trace>
  <inkml:trace contextRef="#ctx0" brushRef="#br0" timeOffset="1883">439 794 2,'0'0'12,"0"0"-5,3 9-6,-3-9 2,0 0 4,3 14 3,-3-14 3,3 13 0,-5-3 0,0 2-1,-1 1-2,2 6-2,-4 0-1,10 4-2,-3 0-1,7 3 0,10-1-1,7 0-1,5-1-1,7-1 0,9-5 0,-3-3 0,1-5 0,-2-5 1,-6-6 1,-4-2 2,-6-9 0,-1-2 0,-5-5 0,-2 0 0,-4-3-1,3 3-2,-6 0-1,2 5 0,-4 3-1,-10 11-1,10-14 1,-10 14-1,0 0 0,0 0 0,0 0 0,0 0 0,0 0-2,0 0-4,0 0-12,0 0-12,0 0-1,-10-10 1,-3-14-1</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9:31.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1411 129 3,'-10'-10'14,"-6"0"0,-3-1-2,-3 0-2,-7 1-1,-5-3-2,-7 1-1,-4-2-2,-4 3-2,-2 2 0,-2 2 0,0 0-2,1 5 0,1 2 0,-1 3 0,2 4 0,4 0 0,-2 5 1,0 3-1,2 2 0,-2 5 0,3 3 0,3 4 0,1 6 0,-1 4 0,1 4 0,-1 6 0,0 5 1,3 2 0,2 3 0,0 3 0,5 1 1,5 1-1,5 0 1,12 1-1,6-3 1,7-3-1,9 0 0,7-4-1,7-3 1,6 0 0,3-6-1,7-3 1,7-6 0,4-2 0,5-8 1,7-5 1,5-10-1,3-6 0,7-9 1,0-6-1,0-10 0,4-9-1,-4-8 0,-3-7-1,-4-7 0,-3-6 0,-5-8 0,-5-5-1,-7-1 0,-6 0-1,-6-2 1,-4 5-1,-5 2 1,-4 6-1,-4 5 1,-5 5 1,-4 4-1,-6 1 1,-9 5 0,-7-1 0,-10 3 0,-11-1 1,-10 1-1,-7 2 0,-12 4 0,-8 4-2,-6 5-2,-7 5-5,-2 8-12,-3 10-2,-4 3 0,0 9-1</inkml:trace>
  <inkml:trace contextRef="#ctx0" brushRef="#br0" timeOffset="1272">697 1346 4,'-39'5'6,"-2"6"-1,-10 6-2,-6 7 0,-6 4 1,-2 10-1,-2 4 1,0 6 0,6 3 0,4 4-1,13 2 1,6-1 0,11 0-1,10 0 1,13 3-1,10 1 0,16 3-1,10 0 1,11 1-1,10-1 0,9-3 0,13-3 1,4-11 0,4-8 2,5-10 0,4-14-1,4-10 0,2-13-1,3-10 0,-4-17 0,1-11-2,-1-14-1,-7-5-1,-11-6 1,-8-5 0,-13-1 0,-11 2-1,-12 1 1,-11 7 0,-13 5 0,-9 3 0,-11 4 0,-11 5-1,-11 4 2,-9 5-1,-11 7 0,-10 8 0,-10 9 0,-10 11-1,-10 13-2,-10 10-6,-8 13-9,-5 12-4,-8 8 0,7 8-1</inkml:trace>
  <inkml:trace contextRef="#ctx0" brushRef="#br0" timeOffset="2043">1215 2596 7,'-32'-18'13,"-2"-1"-2,-9 0-1,-4-1-2,0 1-2,-6 3 0,-2 6-2,-3 1 0,-2 7 0,-5 8 0,-2 3 0,-4 8 0,-1 7-2,4 5-1,4 4 0,3 3 0,6 4-1,6 2 1,10 4 0,8 4 1,8 1-1,8 6 0,4 2 0,12 6 0,9 4 0,6 4 0,9 1-1,6-1 1,4 0 1,8-4 0,3-1 0,3-5 1,5-3 0,6-9 0,3-4 1,8-11 0,9-8-1,5-7-1,11-10 0,2-11-1,3-4 0,3-10-1,2-2 0,-3-7 0,-3 1 0,-5-4 0,-5-3 0,-6-2 1,-5-7-1,-5-6 1,-7-10-1,-10-7 0,-9-10 0,-11-8-1,-12-6 1,-11-3-1,-10 1 2,-13 4-1,-10 4 0,-10 7 0,-10 8 0,-7 8 1,-10 8-1,-9 5 0,-7 8 0,-10 6 0,-5 9 0,-13 8 0,-7 11 0,-10 9-1,-9 8-2,-9 13-10,-10 8-13,-10 3-2,-6 3 1,-7-6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47.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143 228 3,'-6'-11'11,"6"11"-3,0 0-2,0 0-2,0 0-1,0 0-3,0 0 0,0 0 0,0 0 0,2 10 0,3 2 0,2 7 1,0 6 0,2 11 1,0 7 0,1 7 0,2 6 0,-2 4 0,1 4 0,1-1 1,3 0-1,2-1 0,2-5 0,2-5-1,-1-4 1,-2-7-1,-2-7 0,-3-6 1,-5-7-2,-4-8-3,-4-13-8,0 0-7,-15-9 0</inkml:trace>
  <inkml:trace contextRef="#ctx0" brushRef="#br0" timeOffset="441">0 700 8,'0'0'10,"19"-20"-7,-5 6 1,5-4 0,3-1 0,7-3-1,7-2 0,5-1-1,5-3 0,5 1-1,0-2 2,-1 5-2,-4 4 1,-7 3-2,-8 3-3,-8 6-7,-7 9-6,-16-1 0</inkml:trace>
  <inkml:trace contextRef="#ctx0" brushRef="#br0" timeOffset="802">450 732 3,'9'-10'4,"4"5"1,6-4 1,4-2 1,5 3 0,3-5 0,3 4 0,-1-2 0,-1 3-2,-4 3 0,-4 5-2,-6 5-1,-1 5 0,-6 3-1,-2 5 0,-3 3 1,-1 4-1,-3 3 0,-1 2-1,0 0 1,-2 3 0,-1-3 0,-1-2-1,-3 0 1,-3-2 0,-2-3 0,-4-2 0,-2-4 2,-3-4-2,-2-2 1,2-5 0,-1-5 1,3-3 0,1-8-1,6-1 1,3-6-1,5 0 0,7-5-1,7 1-1,6-2 0,8 1 0,4 2-2,2 3 1,4 1-1,1-1-1,2 5-6,-2-1-12,-4-2-2,1-3 0,-6-4 1</inkml:trace>
  <inkml:trace contextRef="#ctx0" brushRef="#br0" timeOffset="1332">984 186 12,'0'0'13,"0"0"-12,2 10-1,-2-10 0,12 21 2,-3-5 0,2 5 2,3 3-1,2 6 2,1 5-1,0 6 1,2 6-1,0 5 0,-3 4-1,0-2 0,-3 2 0,-3-5-1,-1-5 1,-2-7-1,-2-8 1,-1-10 0,0-5 2,-4-16-1,10 3 0,-1-16-1,4-7 0,-1-7 0,2-2 0,-1-2-1,0 1 1,-2 0-2,1 7 1,-6 5-2,-3 8 1,-3 10 0,0 0-1,10-8 1,-10 8-2,13 1 1,-13-1-1,16-1 1,-6 1 0,-1 1 0,0 0 0,-9-1 0,13 2 0,-13-2 0,0 0 0,11 9 1,-11-9-1,5 9 0,-5-9 0,4 20 1,0-6-1,-2 4 1,0 5-1,-1 4 1,-1 1-1,-2 1 1,-1-1 0,-3-4 1,0-2 0,-1-3-1,-1-4 1,-5-5 0,-1-1 0,-5-4 0,1-2 0,-4-2-1,-1-1 0,1-2 0,2-2-1,4-2-3,2-4-1,14 10-3,-10-25-6,19 8-7,2-6-8,5-8 2,4-7-1</inkml:trace>
  <inkml:trace contextRef="#ctx0" brushRef="#br0" timeOffset="2083">1627 0 4,'0'0'15,"0"0"0,0 0-10,14 8-2,-8 8 0,1 5 2,1 7 0,1 8 1,-2 9-1,1 7 1,-2 6-2,-1 9 1,1-4-1,0 2-1,-1-3-2,3-8-4,5-6-8,2-13-7,5-21-3,8-8 0</inkml:trace>
  <inkml:trace contextRef="#ctx0" brushRef="#br0" timeOffset="2374">2026 461 17,'22'2'8,"2"-5"0,6-4-1,3-4-1,1-5-2,0-1-1,-3-4 0,-4-2 0,-7-1 1,-4 0 0,-8 0 0,-5 3 0,-6 1 0,-3 4 0,-4 1 0,-3 7-1,-3 4-1,-4 5 0,-4 6-1,0 9 2,-5 5-1,1 8 0,-3 5 1,2 6 0,0 3-1,4 2 0,5-2 0,7-2 1,5-6-2,9-4 1,7-8 0,11-2 0,10-4 0,10-5-1,5-7 1,8 2-1,4-5 0,2-1 0,-2-1-2,-5-1-1,-4 1-5,-12 0-16,-2-2-4,-6-5 0,-14-7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51.7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2,'0'0'4,"0"0"0,0 0-2,-6 14-1,11-1 0,4 7 0,5 4 1,1 7-1,5 7 1,3 4 1,3 7-1,0 1 0,-2 1 0,0-2 0,-4-1-1,-1-5 1,-2-4-1,-4-7 1,-2-8-1,-1-7 1,-1-4 0,1-7 2,0-8 0,3-7 1,-1-8 0,4-14-1,-2-9 1,3-3-1,-2-15-1,1-5 0,-3-11-1,-2 2 0,-3-9 0,-1 9-1,-3-2 1,0 8-1,-1 7 0,-2 12 0,0 8-1,0 12-1,-1 12-2,0 15-5,0 0-5,-4 16-7,-4 7-1,-1 3 0</inkml:trace>
  <inkml:trace contextRef="#ctx0" brushRef="#br0" timeOffset="2003">251 1420 5,'0'0'11,"0"0"-1,0 0-2,0 0-1,0 0-2,0 0 0,10 9-2,-6 8-1,1 8 0,2 6-2,2 8 2,1 8-1,0 4 1,-1 1-1,-1-1 1,-2-2-1,0-5 0,-2-5 0,-3-8 0,1-7 0,-1-7-1,1-4 1,-2-4 1,0-9-1,0 0 1,6-12 0,-5-7-2,-1-7 0,-1-10-1,-3-9 0,0-10 0,-2-4-1,-1-2 0,-1 1 1,2 5 0,0 8 1,2 8 0,0 11 0,2 8-1,2 10 0,0 10 1,0 0-1,11 23 0,-5-1 0,3 9 1,4 6 0,3 8 0,3 3 0,7 1 0,4 0 1,5-3-1,5-5 1,3-7-1,2-5 1,1-8-1,0-6 1,-5-6-1,-4-4 1,-4-6 1,-3-6-1,-4-5 1,-4-7 0,-5-6 0,-4-6 1,-3-4 1,-4-6-2,-6-3 1,-4-3 0,-7-2-1,0 0 0,-5-1 0,1 3-1,-1-1 0,1 0 0,3 2-1,2 2 0,3 2-1,5 2-1,6 5-7,7 8-13,-2 5 0,6 7-1,-7 4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41.6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42 177 3,'0'0'4,"0"0"0,-10-1-1,10 1 0,0 0 0,0 0 1,-10 1-1,10-1 0,0 0 0,-14 2 1,14-2 0,0 0 0,-10 1-1,10-1 1,0 0-1,0 0 1,0 0-1,0 0 1,0 0-1,0 0 1,0 0 0,0 0 0,0 0 1,0 0-1,0 0 0,0 0-1,0 0 0,0 0 0,13-1 0,-1-1 0,2 2 0,9-1-1,3 1 0,7 0 0,8 0 0,5 0 0,3 3 0,3 0-1,5 0 1,-4 0-1,1 1 0,-4-1 0,-2 0 0,-8 0 0,-2 0 0,-8-2 0,-6 0 0,-6-2-1,-4 1 0,-4 0 0,-10 0-2,10 0-2,-10 0-1,0 0-5,0 0-12,0 0-5,-7-12 1,5 1 0</inkml:trace>
  <inkml:trace contextRef="#ctx0" brushRef="#br0" timeOffset="831">618 0 8,'0'0'10,"0"0"-1,0 0 0,0 0-2,0 0 0,0 0 0,0 0-1,0 0 0,0 0 1,0 0-1,0 0 1,0 0-2,17 14 0,-4-10 0,6 5-1,5 3-1,3 2-1,7 0 0,1-1-1,1 3 1,0-1-2,-3-1 1,-5 0-1,-4-6 0,-4 1 0,-6-2 1,-4 0-1,-10-7 0,10 10 0,-10-10 0,2 11 0,-2-11 1,-1 10-1,1-10 1,-6 13 0,6-13 0,-20 17 0,6-8 0,-7 1 0,-4 5 0,-4 3 1,-6 0-2,-2 0 1,-3 3 0,5-1 0,-2 0 0,3-1-1,3-4 1,5-1-1,7-2 1,2-2-1,5-4 1,1-1-1,11-5 0,-9 6 0,9-6 1,0 0 0,0 0-1,0 0 1,0 0-1,0 0 1,0 0-1,0 0 0,0 0 0,0 0 0,0 0 0,0 0-1,0 0 0,-11 8-3,11-8-9,0 0-13,0 0-1,0 0 0,-9-22-1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27.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1991 7347 21,'0'0'10,"0"0"-1,13-3 0,-13 3-2,18 0-2,-5 0-1,3 0-1,2 0 1,3 1-1,1-1 1,4 1 0,0-2 1,4 1 0,0-1-1,4 2 0,2-2 0,6 2-1,-1-1 0,5 2-1,6-2 0,3 2-1,5 0 1,3-1-1,2 1 1,3-1-1,5 0 0,1 1 0,1 0 0,7 0 1,1 1-1,3 0 0,0-1-1,5 1 1,0 0 0,4-1 0,3 0-1,2 1 1,0-1 0,-1-1-1,7 1 1,-2 0 0,3 1-1,3 1 1,-2-1 0,0 2 0,-2-1-1,5 2 1,-6-1 0,5 1-1,-5-1 1,0 0-1,-1-1 1,1 0-1,-1-1 1,0 1-1,2-2 1,-4 1-1,-2-2 1,0 1 0,-6-3-1,-2 0 1,-7-1-1,-6 0 1,-8 0 0,-7 1 0,-5 0-1,-7 0 1,-6 1-1,-8 1 1,-8-1-1,-2 1 0,-11-1 1,2 0 0,-19 0 1,14 1-1,-14-1 1,0 0 0,0 0-1,0 0 1,0 0-1,0 0 0,13-4 0,-13 4-1,0 0 2,10-9-2,-10 9 0,8-10 0,-8 10 1,0 0-1,0 0 1,0 0-1,62-36 1,-62 36-1,0 0 0,57-23 1,-57 23-2,0 0 1,60-19 0,-60 19-1,46-6 1,-46 6-1,47 1 1,-47-1 0,44 2-1,-44-2 1,0 0 0,49 5 0,-49-5 0,0 0 0,0 0 0,0 0 1,0 0-1,0 0 0,0 0 0,41-2 0,-41 2-1,0 0-3,0 0-5,0 0-21,0 0-1,0 0-2,-66-18 0</inkml:trace>
  <inkml:trace contextRef="#ctx0" brushRef="#br0" timeOffset="2694">5555 6237 6,'5'-27'14,"-3"-9"-8,2-5-1,3-9 1,0-6 1,1-5 0,-3-8 0,5-4 0,-3-5 0,-2-4 0,-5-6-1,-1-3-2,-6-4-2,-6-1-1,-2-2-2,-10-3 0,-4 1 0,-6-4 0,-4 2-1,-7 2 1,-5 3-1,-4 0 1,-8 3 1,-6 3 0,-7 1 0,-8 2 1,-7 2 1,-5 5-1,-7 0 1,-4 1 0,-4 2 1,-6 2-1,-1 3 0,2-1 0,-1 3 1,0 0 0,-2-3 0,2 6 1,1-2 1,9 1 0,-2 0 0,9 7 0,4-2 0,14 6 0,9-1-1,13 6-1,10 2 0,13 5-2,12 2 1,12 2-2,12 3-1,8 1-1,13 5-5,4-4-12,13-1-11,5-1-1,4-6 1,2-1-1</inkml:trace>
  <inkml:trace contextRef="#ctx0" brushRef="#br0" timeOffset="32827">0 1625 7,'0'0'10,"4"-10"-9,-4 10-1,15-8 0,-1 5 0,3-3 1,8 1 1,6-4 0,5-2 1,7-2 1,7-1-1,7 1 1,10-7 0,9 1-1,10-3 0,8 0 0,8 0-1,11-2 0,9-2-1,8-1 0,9 0 1,6-1-1,8-2 1,10-2 1,10-3 0,12-2 1,8-6 0,11 0 0,12-6 0,8 1 2,10-5-2,8 1-1,7-4 0,9-1-1,6-1 0,6-1 0,-1 0-1,3 1-1,3-1 0,-1 0 1,0 3-1,-1 5 0,-9 5 0,1 3 0,-14 3-3,1 2-7,-12 2-12,-14 3 0,-28-1-1,-33 2-2</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8:2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1288-1 3,'0'0'3,"0"0"1,0 0-1,0 0 0,-11 0-1,11 0 0,0 0-1,-11 5 1,11-5-1,-11 7 0,11-7 0,-15 8 1,15-8-2,-14 11 1,4-4-1,-2 2 1,0 0 0,-1 0 1,1 2-1,-3 2 1,0 2 1,1 2-1,-4 2 1,3 2-1,-3 3 0,3 3-1,-4 1 0,3 3 0,-2 0 0,-2-2 1,0 5-1,0 1 1,0-1-1,-3 0 2,2 0-1,-2 1 0,2 1 0,-2 3-1,4-2 1,-2 2 0,-1 3-1,2 1 0,-7 2 0,2 3 1,-3-1-1,-5 4 1,-6-2 1,5-1 0,-2 0-1,4-3 0,0 1 1,3-3-1,2-1 0,7 0-1,4-1 0,-3-2 1,1-1-1,0 4 1,1-3-1,0 1 1,-3-1-1,3-4 1,0 1-2,1 3 1,0-3 0,5-1-1,-2-2 1,6 1-1,-2-2 1,4 4-1,-4-3 0,3-4 1,-2 2-1,0 0 1,1-2 0,-3 1 0,2-3-1,-2 0 1,5 0-1,-1 1 1,0-1-1,1-1 1,2 2-1,4-1 1,-5-1-1,4 1 1,-2-1 0,1-2-1,2 0 1,-2-1 0,-1-1-1,-4-1 1,3-1-1,3 1 1,-2-2 0,1-1 0,-3 1-1,2-2 1,-2-1 0,3 1 1,0 0-1,-3-3 0,2 0-1,0 0 1,2-2 0,-3-2-1,4-1 1,-1-9-1,-1 14 1,1-14-1,-2 11 1,2-11 0,3 10-1,-3-10 1,8 13-1,-8-13 0,8 13 0,-8-13 1,11 19-1,-3-10 0,-2 2 0,2 0 0,-5 0 1,4 0-1,3-1 0,1 0 0,-2 0 1,-9-10-1,17 15 0,-5-8 1,2 1-1,-3-2 1,2 0-1,0 0 1,1 0-1,3 1 1,-2 0-1,2-1 0,0 1 1,3-1-1,0 1 1,2-1-1,2-2 1,0 1 0,-3-3 0,8-2-1,2-2 1,1 0-1,0-2 0,1-2 1,2 1-1,-1-2 0,10 0 0,-9 0 0,5 0 1,1-3-1,3 2 1,2-1-1,0-1 1,0 1-1,-8 1 0,1 0 1,-4 0-2,-11 4 2,-1 0-2,-12 1 1,0 0 0,0 2-1,-11 1 1,0 0 0,0 0 0,0 0-2,0 0-4,0 0-11,0 0-10,-9-9-2,9 9 0,-5-19 0</inkml:trace>
  <inkml:trace contextRef="#ctx0" brushRef="#br0" timeOffset="1893">858 2701 3,'0'0'7,"0"0"-1,0 0-1,0 0-2,0 0 1,0 0-1,0 0 1,0 0 1,0 0 1,0 0 0,0 0 2,0 0 1,14 4-1,-14-4 1,17 8-2,-3-3-1,0-1 0,7 2-2,-1-1 0,7 2-1,-4 0-1,4-2 1,3 0 0,2-2-1,-2 0 0,0 1 1,-1-3-1,0 0-1,-1-1 1,-3 2-2,-8-1 1,-4 0 0,-4-1 0,-9 0 0,12 3 1,-12-3-1,0 0 0,0 0 0,0 0 0,0 0-1,0 0 1,0 0-1,0 0 0,0 0 0,0 0 0,0 0 0,0 0 0,0 0 0,0 0 0,0 0 1,0 0-1,0 0 1,0 0-1,0 0 0,0 0 1,0 0-1,0 0 0,0 0 0,0 0 0,0 0 0,0 0 0,0 0 0,0 0 0,0 0 0,0 0 0,2 12 1,-6-3-1,0 3 0,-5 5 0,-3 2 0,-2 5 0,-2 5 1,-2-1-2,-6 8 2,5-1-1,-3-1 1,2-1-1,1-1 1,0-3 0,3-4 0,0-1 0,7-8 0,-4-2 0,4-3-1,1 0 0,8-11 1,-12 12-1,12-12 0,-8 9 0,8-9 0,0 0 0,0 0 1,0 0 0,0 0-1,0 0 1,0 0 0,0 0 0,0 0-1,0 0 1,0 0-1,7-17 0,1 1 0,11-4-2,2-9 1,6-8 0,4-6-1,6-4 1,1-3 0,4-1 0,-5 4 0,-4 2 1,-4 10 0,-5 3 0,-5 11 0,-7 4 0,-4 8 0,-8 9 1,6-11-1,-6 11-1,0 0 1,0 0-1,0 0 0,0 0 0,0 0 0,0 0 1,-12 5-1,12-5 0,-18-4 1,18 4-1,-20-2 2,4 0-2,-2 0 1,-5 3 0,-5-3 0,-5 2 1,-4-2-1,-4 0 1,-1 1-1,-2 0 0,4-2 1,0-2-1,4-2 1,6 1-1,-1-1 0,6 1-1,1-1 2,9 2-1,-2 0 0,8 2 0,9 3 0,-14-4 0,14 4 0,0 0 0,0 0-1,0 0 0,9 0 0,-9 0 1,11 5-1,-11-5 0,19 9 1,-3-3 0,5 2 0,7-2 0,-2 5 0,6-4 0,-2 1 1,8-4-2,1 1 1,-8-3 0,-1 2-1,-6-2 1,-4-3-1,-1 4 1,-4 0-1,-4 4 1,-11-7 0,15 10 0,-15-10 0,13 11 0,-13-11 0,9 12 0,-9-12 0,0 0 0,7 9 0,-7-9 0,-2 13 0,-3-3 0,-1 4 0,-3 3 0,-5 7 0,-10 5 1,-1 3 0,-5 7-1,-1 3 0,-5 4 0,-1-1-1,0 5-9,-8-4-10,8-4-8,3-3-1,-5-15 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7:19.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2358 125 1,'-60'-8'4,"-6"-2"-1,-6 3-1,-4-1 0,-6 2 0,-2-2 0,-6 2-1,-1-1 1,-1 3 0,2 1 1,3-1-1,3 3 1,3 3 0,3 2 0,5 4-1,-1 3 0,4 3 0,2 2-1,-6 5 0,2 2 0,2 3 0,0-1-1,2 2 1,1 1 0,1 0 0,1 1 1,6 3 0,3 2 0,3 3-1,5 4 1,5 1 0,4 3 0,8 2-1,5-1 0,9 1-1,4 0 1,8-1 0,4-5 0,9 3 1,5 1-1,6-3 2,4 3-1,7 1 1,7 2-1,3-2 2,3 7 0,5-4-2,6 0 1,5-2 0,6-1 1,2-4-1,10-1 0,5-3 0,9-1 0,6-4 0,6-3-1,2-3 0,3-2 0,5-5-1,2-3 0,-3-5 0,-2-6-1,0-4 1,-2-5-1,2-6 1,0-5 0,0-5-1,-2-5 0,1-4 0,1-2 0,-2-4 0,0-3 1,-9-1-1,-6-3 0,-7-1 0,-7-3 0,-7-3 1,-6-1-1,-10-4 1,-4-5 0,-5-2-1,-6 1 0,-4-5 0,-5-1 1,-6 2-1,-7-4 0,-8 2 0,-7 3 0,-11 1 0,-7 3 0,-15-1 0,-12 3 0,-12 3 0,-10 1 0,-15 4-1,-11 1 1,-8 2 0,-9 4 0,-7 8 0,-3 1-1,-8 8 0,-6 7-2,-2 8-2,-12 5-6,-8 10-8,-9 10-6,-9 6 0,-5 4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37.8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1,'0'0'13,"8"17"0,-8-17-11,12 18-4,-1-10 1,-2 2 1,4 0 1,-3-4 2,1-2 2,-1-2 1,-10-2 1,14-1 1,-14 1-1,9-4 0,-9 4-1,0 0-2,0 0 1,9-9-2,-9 9 0,0 0-1,0 0 0,0 0-1,0 0 1,0 0-1,0 0 0,0 0 0,0 0 0,-10-5 0,10 5-1,0 0 2,-13-14-1,13 14 2,-10-10-1,10 10 0,-8-10-1,8 10 1,0 0-1,0 0 0,11-8-1,2 8-1,7 2 1,10 0 0,9 0 0,13 2 0,12 2 1,12 0 0,10 1-1,10 0 1,10 1 0,7 0 1,8 0-1,8 0 0,9 1 0,9-2 1,7 0-1,3 0 0,4-2 0,-3-3 1,-2 0-1,-11-2 1,-10 1 0,-14-1-1,-7 0 1,-9-1 0,-7 1-1,-9-1 0,-3 2 0,-3 0-1,-2-2 0,-2 1 0,-6-1 0,-3 0 0,-6-2 0,-4 2 0,-6-1 0,-9-1 1,-4 2-1,-8 0 0,-7 0 1,-7 0-1,-5 2 0,-5-1 0,-9 0 1,12-1-1,-12 1 0,0 0 0,0 0 0,0 0 0,0 0 0,9 0 0,-9 0 0,0 0 0,0 0 0,0 0 0,0 0-1,0 0 0,0 0-4,0 0-4,-9 8-13,9-8-8,0 0 0,-21-22 0</inkml:trace>
  <inkml:trace contextRef="#ctx0" brushRef="#br0" timeOffset="2804">1195 1575 0,'0'0'3,"0"0"0,0 0-2,12-1 1,-3 0 0,4 0 1,2-1 1,8 0 1,4-1 0,3 0-1,5-1 1,3 2-1,4 2-1,4 0 0,4 2 0,5 0 0,5 2 2,8 0-2,7 0 1,8-1-1,8 0 0,10 0 0,8-1-2,5-1 1,8 0-2,4-2 1,6 1 0,1-1 1,5 0 0,0-2 2,6 2-2,0-3 1,5 2 1,0-1-1,4 1 1,6-1-1,6 2 0,7-2 0,8 3-1,6 0 0,7 3 0,8-3-1,7 0 0,6-1 0,6-1-1,-1-2 1,-1 1 0,1-2 0,-2 1 0,-1 1 1,-2 2-1,-6 2 0,-3 2 1,-2 1-1,-3 2 0,-4 2 0,-8-1 0,-12 0 0,-11 0 0,-20-3 0,-3 2 0,-29-4 0,-4 1 1,-22-3-1,-14 2 1,-16-3-1,-13 1 0,-44 0-1,56 0 1,-56 0-1,0 0 0,0 0-1,0 0-1,0 0 0,0 0-1,0 0-2,0 0-2,0 0-9,-13 0-13,-22 3 1,-11-2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4.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92 10,'0'0'11,"0"0"-1,0 0 0,0 0-1,0 0-2,0 0 0,0 0 0,0 0 0,0 0 0,0 0-2,0 0-2,0 0 0,0 0-3,0 0-2,0 0-4,0 0-4,-10-7-3,10 7-2,0 0-1,-9-1-1</inkml:trace>
  <inkml:trace contextRef="#ctx0" brushRef="#br0" timeOffset="1473">23 147 7,'0'0'10,"-10"-9"1,10 9 1,0 0-1,0 0 1,0 0-1,0 0 1,-4-9-3,4 9-1,0 0-2,0 0-1,0 0-1,0 0-1,0 0-1,-9-5-2,9 5 1,0 0-1,0 0 0,0 0-1,0 0 0,0 0 1,4 14-1,1-4 1,-3 2 0,2 6-1,3 8 2,-1 6-2,3 7 2,2 4-1,0 6 0,1 1 0,0 0 1,2 0-1,-1-4 0,1-5 0,-2-6 0,0-5 0,-1-6 0,0-5 0,-2-5 1,0-4 0,-9-10 0,14-3 1,-3-14-1,3-12 1,5-12 0,4-10-1,5-11 0,5-6 0,4-5-1,0 2 1,0 2-1,-2 8 1,-3 9-1,-4 8 1,-6 10 0,-4 6-1,-5 9 1,-3 4 0,-10 15-1,8-12 0,-8 12 0,0 0-1,0 0-1,0 0-1,0 0-4,-4 14-15,2-4-6,-1-1 0,3-9 0</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7.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116 287 7,'0'0'15,"0"0"0,0 0-11,-2 10-3,2-10 0,0 0 2,0 13 1,-1-1 2,-1 0 1,0 10 1,-4 4 0,1 16 2,-7 6-3,2 12 0,-6 5-2,3 1-2,-2-4-1,3-5 0,2-11-2,2-11 0,6-17-2,2-18 1,17-15-2,-2-15 0,6-8 0,1-9 0,1-7 2,-3-6-1,-1 1 3,-5 4-1,-4 4 2,-4 6 1,-5 8 0,-2 7 0,-1 7 0,0 5 0,0 7-1,1 2 0,1 9-1,0 0 0,0 0-1,0 0 0,0 0 0,0 0 0,1 9 0,5 6-1,3 3 1,4 6 0,5 7 0,3 7 0,4 5 0,4 4 1,1 0-1,0-2 0,0 0 1,1-5 0,1-6-1,0-4 1,-3-10 0,1-5 1,-5-8 0,1-4 2,-4-9-1,0-7 1,-9-13 0,-2-6 0,-5-12 0,-2-7-1,-4-9 0,-1-7-2,-2-4-1,-1 0 1,-1 4-2,2 2-2,6 10-8,3 4-18,2 4-2,3 6 0,0-2-1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9.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0 180 0,'0'0'9,"0"0"-1,0 0 0,0 0-1,0 0 0,0 0-1,0 0-1,0 0-1,0 0-1,0 0-2,0 0 0,0 0-1,0 0 1,0 0 1,0 0-1,0 0 1,0 0 0,0 0 1,0 0 0,0 0 0,0 0 0,0 0 0,0 0 1,0 0-2,0 0 1,0 0-1,0 0-1,0 0 0,0 0-1,0 0 0,0 0 0,0 0 0,-2 12-1,2-12 1,9 20 0,0-2 0,4 2 0,2 7 0,2 2 0,0 3 1,0 1-1,1 3 1,-2-3 0,0-1-1,-2-3 1,-2-3 0,-1-5 0,0-3 0,-2-6 2,-1-2-1,-8-10 2,9 9 0,-9-9 1,0 0-1,9-12 1,1-2-1,2-9-2,4-4-1,5-8 0,4-8-1,6-8 0,2-5 0,3-1-1,-2-1 1,-2 6 0,-1 3 0,-4 7 0,-4 8 0,-7 9-1,-3 9-2,-4 7-3,-9 9-3,0 0-14,6 18-5,-10-4 1,0 0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1.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78 185 1,'11'-9'12,"-11"9"-3,0 0-1,0 0-2,0 0-1,0 0-1,0 0 1,0 0-2,0 0 0,0 0 0,0 0-2,-5 10 0,3 5 0,-1 6 0,-2 6 2,-5 6 0,1 1 1,-1 2-1,0-1 1,0-4-1,0-6 1,2-5-1,1-8-1,7-12-1,0 0 0,0 0-1,14-25-1,-8 1 0,5-6 0,-4-6 1,3-4-1,-6-4 1,-2 0 2,-2 6 0,-3 1 2,2 8-1,-3 4 1,2 8-2,-2 4-1,4 13-1,0 0-1,0 0 0,7 20 0,1 4 0,8 8-1,2 5 2,4 7 0,4 4 1,5-3 0,1 0 0,3-6 1,-1-2-1,-2-7 1,0-4 0,-1-8-1,-1-4 1,-2-5 0,-1-5 0,-4-6 1,0-3 0,-6-8 1,0-8-1,-4-6 0,-2-5 1,-5-8-1,-2-3 0,-5-6-2,-2-2 1,0 1-2,-3 5-1,2 4-1,-1 2-8,4 9-17,5 7-2,-2 3 0,1 6 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52.3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 18,'0'0'13,"0"0"-1,0 0 0,0 0-2,0 0-1,0 0-1,0 0 0,0 0-3,0 0 1,0 0 0,0 0 0,0 0-2,0 0 0,0 0-1,0 0-1,0 0 0,0 0-1,10-4-1,2 3 0,3 0 0,6 1-1,7 0 1,3 2 0,6 0 1,3 2-1,2 3 0,-1-1 1,1 2-1,-4-1 0,-6 2 1,-3-2-1,-6-1-1,-5-1 1,-7 0 0,-11-5 1,8 15-1,-8-15 1,-7 19-1,1-5 1,-1 1 0,-2 3 0,-4 4 0,-2 3 0,-5 0 0,-3 4 0,-7 0 1,-3 2-1,-6 1 1,1 1 0,-2-2-1,3 1 1,3-3-1,5 0 0,8-3 0,5 0 0,7-1 0,10 2 0,8-2 0,10 1 1,11 2-1,9 0 1,10 0 0,6 0-1,4-2 1,1 0-2,0-2 1,-3 2-1,-8-3 0,-7 0 0,-7 0-1,-8-1 1,-7 0 0,-6 2 0,-10 1 1,-11 2 0,-4 2 1,-7 4-1,-8 0 1,-4 2 0,-6 0-1,-4 0 1,0 0-1,7-3 0,0 0-1,8-1 0,7 1 0,12 1 0,11 2-1,12 1 1,10 3 0,5 1 0,9 1 0,4 1 0,-1 0 0,-1 1 0,-6-3 0,-6 0 0,-5-1 1,-6-1-1,-8-2 0,-7 3 0,-4-1 0,-6 2 0,-8 2 1,-7 1 0,-9 2 0,-7 3 0,-11 1 1,-6 3 0,-9-2 0,-5 2-1,0-2 1,2 0-1,3-2 0,5-2-1,9-5 0,6-8-4,13 0-11,8-11-20,8-10 2,13-12-3,-1-17 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0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1025 339 10,'-7'-31'9,"1"1"-2,-4-2 1,-2 4-3,1 0-1,-5 1-1,0 2-1,1 2-1,-2 0 0,-4 4-1,-3 2 1,-2 3-1,-4 1 1,-2 4-1,-2 5 0,-8 3 0,2 4 0,-2 4 0,-2 2 0,-1 5 0,-1 0 0,-1 5 0,0 1 0,2 2 0,1 3 0,0 4 0,1 1 0,1 1 0,3 3 1,4 3 0,4 2 2,3 2 0,5 4 0,9-1 0,7 5 0,7 1 1,11 0-1,10 1-1,7-3 0,6-3-1,8-4 0,6-6 0,6-4 1,4-8-1,2-7 0,1-8 0,2-7 0,0-11 0,1-7 0,-2-9 0,-1-7 0,-5-7 1,-4-2-1,-6-6 2,-1-2 0,-8-1-1,-5 0 1,-6-2 0,-6 2 1,-10 0-1,-2 0 0,-9 1 1,-5 5-2,-8-1 1,-6 4-1,-11 4-1,-9 5 0,-10 6-2,-10 3-4,-11 9-11,-10 6-10,-11 2-2,-4 2 1,-4-6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18.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96 536 7,'0'0'7,"5"14"1,-5-14 1,6 17 0,-3-5 1,2 1-1,-2 5 0,3 3 0,-4 6-1,5 10-1,-3 5-1,2 10 0,-3 7-1,2 11-1,-4 5 0,1 8 1,-2-6-1,6 9-12,-10-21 2,10 3-1,-10-24 0,9-1 2,-8-25-2,7-6-1,-12-26 0,3-18 11,-3-10-1,-4-13-1,-2-8-1,-5-9 0,-1-8-1,-1-2 0,2 1 0,1 5 1,4 6-1,5-20 0,17 19 8,9 2 3,12 7-1,8 3-1,10 15 0,7 1 0,7 12 0,3 34 0,-7-1-8,-2 10-1,-6 11-1,-7 10 2,-9 3-1,-6 7 1,-9 4 1,-11-2 0,-9 3 1,-9-3-1,-10-1 2,-7-5-1,-5-3 0,-10-6 0,-4-5 0,-5-9-2,-1-7 0,3-5-3,1-8-5,10-1-9,4-7-11,9-6-1,13-3 1,10-3 0</inkml:trace>
  <inkml:trace contextRef="#ctx0" brushRef="#br0" timeOffset="711">1413 150 47,'0'0'24,"-9"5"1,-13 1-11,-7 5-12,-10 7-2,-7 6 0,-9 10 0,-3 8 1,-6 9 0,-1 7 0,0 8 1,0 9 0,4 11 0,4 8-1,6 4 2,10 5-1,10 6 0,14-2 0,12-2-1,16-8 1,16-8-1,13-12 1,9-11-2,7-14 1,5-13 0,1-13-1,0-10 2,-3-7-1,-10-8 0,-6-4 0,-10-3-1,-6-2 0,-5 3-8,-10-3-15,-7-1-5,-5 9-1,-3-21 1</inkml:trace>
  <inkml:trace contextRef="#ctx0" brushRef="#br0" timeOffset="1693">1570 498 4,'0'0'16,"0"0"0,0 0-6,0 0-6,4 15-3,-3-1 0,-2 6 0,0 6 3,-2 8 1,-4 6 3,-1 10 0,-6 5 2,3 10 0,-7-1 0,7 5-1,-3-3-2,8-2-1,4-8-2,10-3-1,9-13-2,11-5 0,10-10 0,10-7-1,9-10-2,4-9-1,5-8-5,-5-11-15,-5-10-5,-8-5 1,-14-10-1</inkml:trace>
  <inkml:trace contextRef="#ctx0" brushRef="#br0" timeOffset="2153">1304 854 17,'0'9'23,"15"-3"0,9-11 3,11-3-19,13-1-1,9-6 0,12 0 0,3-4-2,5-2-5,2 6-13,-2 5-12,-9 1 1,-2 7 0</inkml:trace>
  <inkml:trace contextRef="#ctx0" brushRef="#br0" timeOffset="2664">2394 1246 17,'14'-13'12,"-5"15"2,-3 13 0,-2 11-3,0 10-2,1 7-1,2 12 0,0-1-1,1 3 0,0-7-2,4-5 0,2-10-2,2-12-8,0-17-18,7-11-2,-7-18-1,4-10-1</inkml:trace>
  <inkml:trace contextRef="#ctx0" brushRef="#br0" timeOffset="2914">2362 1005 41,'-8'10'26,"8"-10"1,0 13-1,0-13-21,2 11-5,-2-11 0,3 15-3,-2-4-4,-4-1-10,3-10-10,-9 18 1,9-18 0</inkml:trace>
  <inkml:trace contextRef="#ctx0" brushRef="#br0" timeOffset="3385">2128 1716 24,'0'0'22,"0"0"0,0 0-4,0 0-9,0 0-3,9-11-1,-9 11 1,16-23-1,-1 7-1,0-7 0,6-3-1,1-5 0,3-3-2,0-4 0,0 0-1,-2 3 0,-1 2 0,-6 3 1,-2 5-1,-5 8 0,-2 4 0,-7 13-1,8-9-2,-8 9-9,10 11-14,-10-11-2,9 13 1,-9-13-1</inkml:trace>
  <inkml:trace contextRef="#ctx0" brushRef="#br0" timeOffset="3826">3079 478 14,'0'0'19,"0"0"-1,-4 10-9,4-10-3,-1 15-1,1-1 0,0 3-2,0 7 0,-1 5 2,2 11-1,-2 8 0,1 15 1,-3 13 0,-1 20-1,-3 13 0,-2 12-1,0 6 0,-2 3-2,-1-9 1,2-12-3,3-11-4,-1-20-15,5-27-6,4-20 1,-1-31-1</inkml:trace>
  <inkml:trace contextRef="#ctx0" brushRef="#br0" timeOffset="4206">3427 595 28,'0'0'23,"0"0"0,0 0 1,4 12-18,-4-1-5,-1 6 0,-2 5 1,2 10 1,-3 6 1,0 10 1,-1 8 1,1 10-1,-3 5 0,3 8-1,-2 1 1,4 2-2,1-5 0,5-4 0,2-11-2,9-12 1,8-15 0,8-14-1,7-16-2,5-14-1,8-11-6,-6-13-14,5-7-7,-7-8-2,-8-2 0</inkml:trace>
  <inkml:trace contextRef="#ctx0" brushRef="#br0" timeOffset="4577">3244 913 52,'-16'11'26,"16"-11"2,-9 13-9,9-13-14,24-9-3,2 1 0,8-2-1,10-4 1,11 0-1,8-2-2,4 0-3,11 4-9,-3 3-14,1 4-2,-1 7 2,-8 4-1</inkml:trace>
  <inkml:trace contextRef="#ctx0" brushRef="#br0" timeOffset="4907">3812 1720 26,'0'0'22,"0"0"1,0 0-9,16-26-9,4 3-1,4-8-1,5-4 1,2-5-2,3-2 0,-1 2-2,-4 4 1,-5 9 0,-5 5 0,-6 5 1,-3 10-1,-10 7 2,16 15-1,-8 7 0,2 8 1,4 4-1,1 5 0,4 3 1,1-1-1,2-3-1,1-9-2,4-11-14,-1-12-11,-4-16-1,1-6 0,-7-17 0</inkml:trace>
  <inkml:trace contextRef="#ctx0" brushRef="#br0" timeOffset="5248">4194 915 51,'0'0'28,"0"0"2,-8 11-4,8-11-22,1 20-12,-5-9-11,2 7-10,2 5 1,-1 0 0</inkml:trace>
  <inkml:trace contextRef="#ctx0" brushRef="#br0" timeOffset="5558">4451 1528 60,'-13'-6'29,"13"6"-1,0 0-6,0 0-18,20-3-4,-3 3 0,2 0 0,4 2-1,2 0 1,3 2 0,-2 1 0,-3 0-1,-1 0 0,0 1-2,-6-4-13,3-2-11,0-2-2,-6-8 2,2-1-1</inkml:trace>
  <inkml:trace contextRef="#ctx0" brushRef="#br0" timeOffset="5869">4924 1479 42,'14'-16'26,"-3"-3"0,5-7-9,5-10-11,4-3-4,5-5 0,3 0-1,2 3 0,-2 5-1,-5 6 0,-5 7 0,-5 7 0,-4 8 0,-4 8 0,-10 0 0,9 22-1,-6-4 1,-1 7 0,2 4 0,1 5-1,0 2 1,0 3 0,0-3 1,0-2-1,-1 1 0,-1-5 1,-3-3-1,-2-2-1,-2-3 1,-2-4 0,-3 0-1,-2-4 1,-1-1 0,-1-3 0,-1-3 0,-1 1 0,0-3 1,1-2-1,1 0 2,3-3-1,10 0 0,-15 1 0,15-1 0,0 0 0,10 0 0,4-1 0,6 0 0,6 0-1,5-1 0,6 1 0,2 0-2,5 2-9,0 1-15,-2-3-1,-3 2 0,-8-5 1</inkml:trace>
  <inkml:trace contextRef="#ctx0" brushRef="#br0" timeOffset="7451">5575 0 11,'0'0'13,"0"0"-1,0 0-4,0 0-1,0 0-1,0 0-2,0 0-1,0 0 1,0 0-1,0 0 0,0 0 1,0 0-1,0 0 2,0 0-1,0 0-1,0 0 1,0 0-2,0 0 0,0 0-1,0 0-1,0 0-1,0 0 1,0 0-1,0 0 0,17 12 0,-1-3 1,6 7-1,8 4 1,8 6 0,8 8 0,9 9 1,1 9-1,6 9 0,-1 8 1,1 12-1,-7 9 1,-4 10 0,-7 4-1,-11 3 1,-8 1 0,-7 2 0,-8-3 1,-9-9 2,-5-3 0,-8-7 1,-4-4 1,-10-10 0,-3-4-1,-10-8 1,-1-5-2,-5-7-2,0-6-1,1-7-1,1-9-3,7 0-8,3-10-16,4-6-2,7-7 0,1-14 1</inkml:trace>
  <inkml:trace contextRef="#ctx0" brushRef="#br0" timeOffset="9093">6864 1137 22,'0'0'20,"0"0"1,0 0-9,0 0-5,13 6-2,4-6-2,7 1-1,7 0 0,9-1 0,6 0-1,5-2-3,4 1-6,1 0-13,-6-6-1,-2 2 0,-18-10 0</inkml:trace>
  <inkml:trace contextRef="#ctx0" brushRef="#br0" timeOffset="9344">6780 800 23,'0'0'23,"20"12"0,11-15 0,16-2-19,21 1-12,18-3-12,21 4-2,7-8 0,9 3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28.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622 359 8,'0'0'11,"-18"-13"-2,0 10-1,-6 2-3,-5 3 0,-7 3-1,-6 5 1,-2 2 0,-5 6 0,-2 3-1,-2 4 1,3 4 1,-1 0 1,7 4-1,4-1-1,7 2 1,8 0-1,12-1-1,11-2-1,15-3-3,19-1-6,16-7-8,16-3-10,17-2-1,5-10 1</inkml:trace>
  <inkml:trace contextRef="#ctx0" brushRef="#br0" timeOffset="360">773 717 7,'-30'-16'8,"9"-1"-2,7-7-1,11-2-2,11-2 1,11-2-2,8-1-1,8 4-1,2 4 0,5 6 0,-3 6 1,-2 7-1,-4 8 1,-8 9 1,-5 8 1,-10 5 3,-6 8 0,-10 3 3,-4 1-1,-10 0 1,-3 1 1,-6-7-2,-1-3-2,-2-9-3,2-10-6,2-7-8,4-5-12,2-13 0,6-2-1,5-11 0</inkml:trace>
  <inkml:trace contextRef="#ctx0" brushRef="#br0" timeOffset="2263">1269 81 14,'4'-11'16,"-4"11"-1,6-12-2,-6 12-2,0 0-4,-12 4-1,2 5 0,-4 2-2,-4 7 0,-3 2-1,-6 9 1,-6 6-1,-2 6 1,-5 7 0,1 7-1,-6 3 1,4 6 0,-2-2 0,7 1-1,7-3 1,11-3-1,9-6 0,14-6 0,9-8-1,12-3 0,8-10-1,5-2 0,7-6 0,0-5 0,0-3-1,-4-2 0,-1-3 0,-4 0 0,-3-1 1,-6 0-1,-4 0-1,-5 0 1,-4-1-1,-5 1 0,-10-2-1,12 0-3,-12 0-8,0 0-15,0 0-1,-16-5 0,4-7 1</inkml:trace>
  <inkml:trace contextRef="#ctx0" brushRef="#br0" timeOffset="2914">1730 190 7,'0'0'7,"0"0"2,8 9 1,-7 3 1,-3 8 1,1 9 1,-3 10-1,-2 16-1,-3 5-2,2 10-1,-2-3-2,5 2 0,2-6-2,8-5 0,7-14-2,16-14-2,16-14-8,7-14-13,9-14-6,6-9 0,-1-15 0</inkml:trace>
  <inkml:trace contextRef="#ctx0" brushRef="#br0" timeOffset="3254">1540 456 31,'-20'14'25,"18"-4"0,11-16 1,18-7-15,17 1-7,11-5-2,16-2-1,14 0-1,6-1-2,3 5-8,-1 3-12,-5 5-4,-5 6 0,-14 1 1</inkml:trace>
  <inkml:trace contextRef="#ctx0" brushRef="#br0" timeOffset="3475">2344 872 25,'0'0'20,"24"-11"0,-7-6-8,4-4-9,4-5 0,3-6 2,2 0-1,-2-2 1,0 2 0,-4 0 0,-3 6 0,-2 3-1,-2 6-1,-7 3-2,-10 14-1,12-12 0,-12 12-1,0 0 0,0 0 1,2 9-1,-2-9 1,0 9 0,0-9 1,4 15 0,0-3 1,0 4 0,4 9 1,-2 4-1,3 4 1,-1 3-1,1 2 0,3 0-2,-1-5 0,5-5-7,-2-15-13,5-13-7,1-11 0,-1-16 0</inkml:trace>
  <inkml:trace contextRef="#ctx0" brushRef="#br0" timeOffset="3875">2638 189 37,'-8'10'24,"1"-1"2,7-9-3,7 18-20,2-9-7,-9-9-5,21 17-14,-5-6-1,-1-5 0,4 3 0</inkml:trace>
  <inkml:trace contextRef="#ctx0" brushRef="#br0" timeOffset="4947">3370 741 13,'-4'17'24,"-1"9"-3,-1 6-4,-4 3 0,2 7-3,-4-4-4,2 0-5,0-3-8,-1-8-11,1-6-11,4-3-1,6-18 0,0 0 0</inkml:trace>
  <inkml:trace contextRef="#ctx0" brushRef="#br0" timeOffset="5187">3763 0 17,'13'32'19,"-19"-3"-1,-2 11-8,0 8-4,-3 9 0,-2 11 4,-4 0 0,2 8 0,-5-6-1,9 2 1,-1-5-2,8-2-2,3-9-3,6-8-4,9-5-9,3-14-4,8-13-9,4-12-6,-2-17 2,0-12-1</inkml:trace>
  <inkml:trace contextRef="#ctx0" brushRef="#br0" timeOffset="5427">3629 407 31,'-23'-8'24,"8"3"-1,15 5-4,-12-4-4,24 5-3,8-3-2,18 2-3,9-4-2,13 1-2,11-1-3,9-1-3,7 2-6,-5-2-10,-5 1-9,-6 2-2,-16 0 2,-8 6 0</inkml:trace>
  <inkml:trace contextRef="#ctx0" brushRef="#br0" timeOffset="5728">4050 1048 30,'29'-24'23,"16"-12"-1,3-11-5,7-10-10,2-2-2,-3 0 0,0 6 0,-12 4-1,-8 12 1,-11 7-1,-3 15 0,-11 13-1,0 16-1,-5 15-1,-2 8-1,1 7 0,2 5 0,4 4 0,2 0 0,2-6-2,3-10-4,3-13-12,4-12-8,-2-19-2,1-9 2</inkml:trace>
  <inkml:trace contextRef="#ctx0" brushRef="#br0" timeOffset="6028">4505 276 56,'-10'2'27,"10"-2"0,-3 10-9,3-10-16,16 9-8,-1-1-6,4 0-11,0 0-5,6 4 2,-2-3 0</inkml:trace>
  <inkml:trace contextRef="#ctx0" brushRef="#br0" timeOffset="6429">4854 902 35,'13'12'19,"1"-7"1,5-5-3,12 0-3,1-5-4,10 3-3,4-2-5,3-2-9,3-1-13,2 2-7,-7-5 2,-4 1-1</inkml:trace>
  <inkml:trace contextRef="#ctx0" brushRef="#br0" timeOffset="6659">5377 824 45,'14'6'26,"3"-12"0,8-6-1,5-6-20,2-5-5,2-3 0,-1-4 2,1 3-1,-7-1 2,0 4-1,-7 2 2,-2 6-1,-7 2 0,0 5-1,-11 9-2,13-8 0,-13 8-1,8 9 0,-5 3-1,0 5 1,2 6-1,-1 3 0,3 8 0,-4 3 0,1 3-1,-1 1 1,0-1 0,-3-4 0,-2-1 1,-2-6 0,-3-6 0,-3-3 1,-3-3 0,-1-6 0,-4-2 0,1 0 0,-4-1 1,4-2 0,0-3-1,4 1 2,1-4-1,12 0 1,0 0 0,0 0 0,17 0 0,5 1-1,8 4 1,8-3-1,3 2-1,5-1 0,-2 2-2,-2-4-3,-2 4-12,-4-2-9,-11-8-2,-4 1 1,-10-9 0</inkml:trace>
  <inkml:trace contextRef="#ctx0" brushRef="#br0" timeOffset="7340">6091 25 17,'-5'-9'19,"5"9"-1,0 0 0,11 7-14,-1-2-5,1 0-1,7 5 2,5 2 0,5 5 3,2 4 0,6 7 1,1 7-1,8 6 0,3 11 0,1 4-2,-3 7 0,1 5-1,-11 4 1,-5 2 1,-8 0 1,-13 1 1,-14-4 1,-8 2 1,-16-5 0,-11 1-1,-9-4-6,-12-1-19,-12-9-5,-3-5-1,-8-14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7.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506 202 34,'0'0'14,"-10"0"0,-6 4 1,-3 2-3,-7 5-4,-4 4-4,-7 7-1,-5 8 0,-5 5 0,-1 8 0,0 5 0,1 2 0,3 1 0,6 2 0,8-6 0,12-3 0,11-8-1,14-4 1,14-9-2,15-5-1,13-6-4,10-5-8,10-3-12,11-2-4,0-7 1,2-1-1</inkml:trace>
  <inkml:trace contextRef="#ctx0" brushRef="#br0" timeOffset="1872">1249-4 0,'-7'-12'20,"7"12"-3,0 0-2,0 0-2,-16 12-1,-1 1-2,-5 10-2,-11 9-1,-5 15-2,-13 12 0,-5 17-1,-9 10 0,2 14 0,-2 1-1,6 1 1,11-9-2,10-6 1,14-12-1,20-12 0,20-14-4,15-16-9,20-11-14,18-8-3,7-11 0,10-7 1</inkml:trace>
  <inkml:trace contextRef="#ctx0" brushRef="#br0" timeOffset="2223">1749 142 14,'0'0'18,"-11"14"1,5-2-8,2 9-2,-3 6 1,1 15 2,-8 9 0,4 14 0,-8 5-1,6 9-1,-2 0-2,6 4-2,3-7-2,8-4-2,10-13-1,9-10-3,17-14-1,5-15-4,10-7-8,0-19-10,3-11-5,-4-12 1,-5-8 0</inkml:trace>
  <inkml:trace contextRef="#ctx0" brushRef="#br0" timeOffset="2513">1629 481 35,'-28'9'25,"7"-4"3,7-4-8,14-1-8,0 0-4,27-3-1,2-6-2,14-2-1,10-2-2,10-3-3,13 4-7,3-1-15,4 1-4,-1 7-3,-11 1 2</inkml:trace>
  <inkml:trace contextRef="#ctx0" brushRef="#br0" timeOffset="2894">2105 1163 5,'24'-18'6,"8"-4"-1,4-6 0,3-5 2,1-4 3,0-2 2,-3 3 1,-8 1 3,-3 11 0,-8 1-1,-2 11-3,-8 0-3,1 12-3,-9 0-2,8 26-2,-5 1-1,-2 4-1,3 6 0,4 1 1,1 4-1,5-5-2,7-7-13,6-12-12,1-17-2,5-11 1,-5-17 0</inkml:trace>
  <inkml:trace contextRef="#ctx0" brushRef="#br0" timeOffset="3194">2609 473 51,'-10'-1'29,"10"1"0,-12 7-1,12-7-19,12 15-11,-12-15-7,19 18-13,-6-3-6,4-2-1,2 5 0</inkml:trace>
  <inkml:trace contextRef="#ctx0" brushRef="#br0" timeOffset="3395">2958 1053 10,'1'26'18,"10"-3"1,-1-13 0,7-5-11,7 0 0,0-6 2,6-1 0,-2-8 0,4 2 0,-4-7-1,6 4-2,-5-2-7,0 1-15,0-1-12,2 3-2,-2-4 1,-2 3-1</inkml:trace>
  <inkml:trace contextRef="#ctx0" brushRef="#br0" timeOffset="3745">3682 935 47,'14'-9'23,"7"-1"-2,3-10-5,12-4-24,1-7-3,12 0-2,-2-5 5,3 1 4,-6 3 3,-7 1 6,-4 7 2,-13 3 4,-1 8-1,-10 2-3,-9 11-4,11-2-3,-11 2-2,1 10-2,-1-10 1,-5 22 0,-1-10 1,3 7 2,1 2 0,-1 2 2,3 6-1,-1 7-2,0 6 0,1 4-2,0 3 0,-1 3-2,1-2 2,0-2 0,-1-5 0,1-5 2,1-9 1,0-6 0,-1-3 0,-1-5 1,-1-4-1,-4-1 0,-6-3-1,-1 1 1,-6-3 0,-2 0 0,-6-3 1,-3-2 0,-2 1 0,2-2 0,1 1 0,3-2 1,2 0-1,2 0 1,7 1 2,2-1 0,13 2 0,0 0 1,0 0 1,22-3 0,6 2 0,10-3-1,9 1 0,6-1-1,9-1-1,-3 0-2,4-2 0,-4 2-3,-5-2-2,-3 1-8,-7 1-14,-11-4-1,-4-1 0,-10-4 1</inkml:trace>
  <inkml:trace contextRef="#ctx0" brushRef="#br0" timeOffset="4576">4272 149 9,'3'-10'12,"-3"10"-8,15-11 3,-15 11 3,17-7 3,-17 7 1,17-5 2,-17 5-1,20-1-2,-9 1-3,9 5-3,6 2-4,7 6-1,11 6-2,4 7 0,5 7 0,5 8 0,5 9 1,-3 6 0,-5 5 1,-3 5-1,-10 1 2,-4 3-1,-11 0 1,-9 1-1,-10-4 0,-3 0 0,-11-1-1,-6-3 1,-10-3-1,-6-4-1,-6-2 1,-1-6-1,-5-6 0,-6-8 0,3-5-4,-5-11-9,6-5-16,5-6-1,-5-13 1,2-8-1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4.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821 693 5,'1'-9'7,"-1"9"0,0 0 0,0 0 0,0 0 1,0 0 0,0 0-1,0 0 0,0 0-1,10 1 0,-10-1 0,0 0-1,12 0-2,-12 0-1,0 0-1,0 0 0,0 0-1,0 0-2,0 0 0,0 0-1,-6-10-1,6 10 1,3-11 0,-3 11 0,-2-13 2,2 13 0,-1-14 1,1 14 1,1-12-1,-1 12 1,0 0-1,2-10 0,-2 10 1,0 0-1,0 0 0,0 0-1,0 0 1,0 0 1,0 0 0,0 0 0,0 0 1,0 0 0,0 0 1,0 0 1,0 0-1,0 0 0,0 0 0,0 0-1,0 0-1,0 0 0,0 0 0,0 0-1,0 0 0,0 0 0,0 0-1,0 0 1,0 0-1,0 0 0,0 0 0,0 0 0,0 0 1,4 13-1,-7 2 1,-4 5 0,0 8 1,-8 9-1,2 8 1,-2 4 0,-4 2 0,4-3-1,1-1 0,1-3 1,5-9-1,1-7 0,2-11 1,2-1-1,3-16 0,-2 15 0,2-15 0,0 0-1,-2-14-1,5-2 1,0-3-1,2-9 0,1-4 0,1-6 0,3-3 1,2-1 0,-3 2 1,-1 1 1,2 5 0,-2 3 0,0 7 0,0 4 1,-2 3-1,1 7 0,-7 10 0,12-14-1,-12 14 0,10-6 0,-10 6 0,9-1 0,-9 1 0,10 6-1,3 1 1,-2 4 0,5 4 0,5 4 0,-2 5 0,-19-24 1,49 60 0,-49-60-1,58 71 1,-58-71-1,52 67 0,-52-67 1,42 56-1,-42-56 0,0 0 1,49 50 0,-49-50 2,0 0 2,0 0 0,0 0 0,44-5 1,-44 5 0,0 0-1,3-63 0,-3 63-2,-10-75 0,3 28-1,-3-2 0,4-1-1,6 3 0,-8 0-3,8 47-3,9-82-14,-9 82-8,2-66-3,-2 66 1,7-59 0</inkml:trace>
  <inkml:trace contextRef="#ctx0" brushRef="#br0" timeOffset="1923">0 90 7,'11'-3'8,"-11"3"2,0 0 0,11-2 0,-11 2 1,18-4-2,-2 2-1,1-2-2,2 1-2,9 0 1,3-1-3,4 0 0,2 2 0,5-1 0,7 2 0,3 0 0,5 1 0,1-1-1,4 2 0,0-2 0,3 0 0,-1-1-1,-1-1 0,-1-1 1,-5 1 1,-3-3-1,-1 1 2,-12 0-1,-41 5 1,64-6 0,-64 6-1,0 0 0,48-3-1,-48 3 0,0 0 0,0 0-1,0 0-1,0 0 0,0 0-3,0 0-9,0 0-11,0 0-1,-43 3-1,7-22-1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03.7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20 2,'-4'-11'11,"4"11"-2,0 0-2,0 0-3,0 0-2,10 0-1,-10 0 1,20 0 0,-3-1 1,4 0 0,7-1 0,1 0 1,6 1-1,1 0-1,3 2 0,0 1-1,-2 3 0,1 1 0,-3 3 1,-3 2-1,-4 4 0,0 1 0,-6 4 1,-5 0 0,-1 2 1,-5-1-1,-1 3 1,-7-3 0,-1 3 1,-4-1 0,-3 2-1,-4 0 1,-2 3 0,-5 1 0,-1 3 1,-4-2 1,-1 3-1,-4-3 1,3 3-2,-5-3 1,4 0-2,0-4 0,3-2-2,4 0 0,3-2-1,5-2-1,4-1 1,9-1-1,5 0 0,10-1 1,6 2-1,6 2 0,4-1 0,11 1 0,1 3 1,2-2-1,-6 3 0,-2 1 0,-9 0 0,-4 2 1,-5 1 0,-11 2 0,-4 0 0,-9 3 1,-2 0 0,-9 2 0,-3 5 2,-14-2-1,-7 3 2,-11 0-1,-2 3 0,-5-4 1,-1-1-2,3-5 0,4-4-1,12-7-2,8-4-1,11-5 0,5-4 0,12 1 0,8-3 0,7 2 0,3 3 1,5 3 0,3 5 0,1 2 1,0 3 0,-1 2-1,-3 5 0,-4 1 1,-5 0 0,-4-3-1,-6 3 3,-9-3-2,-4 0 3,-10-2-1,-6-4 1,-11 0 0,-2 1 0,-9-1 0,1-3 0,-6 0-2,0-1-1,1 3-7,-3 0-22,-3-5-2,-5-9-1,-3-9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7.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264 146 13,'0'0'12,"7"-16"0,-3 7-10,3-1-7,0 0 2,-2 1 3,-5 9 3,11-13 5,-11 13 3,0 0 0,0 0 0,0 0 0,0 0-2,0 0-5,2 9-1,-2 3-2,1 4-1,0 5 1,-1 2 1,2 10 1,-4-1-1,0 6 1,-6 0 1,1 6 0,-8-3 0,2 6 1,-5-2-2,1 1 1,0-4-1,3-1-1,2-8-1,2-6-2,5-4-3,0-12-6,5-11-15,9-12-4,-2-13 2,5-9-3</inkml:trace>
  <inkml:trace contextRef="#ctx0" brushRef="#br0" timeOffset="471">467 193 26,'13'3'23,"-2"-4"1,1 1 2,0 0-13,-12 0-8,19-4 0,-19 4 1,9 7-1,-9-7 2,-5 19-1,-1-3-1,-2 8-2,-4 5-1,1 7-1,-3 6 0,-1 5 0,0 3-1,1 3 1,-1 0-2,5-3 1,3-4-2,-1-5-2,7-6-3,-2-9-5,4-7-10,-3-9-8,2-10-1,-12-21 2</inkml:trace>
  <inkml:trace contextRef="#ctx0" brushRef="#br0" timeOffset="721">9 436 32,'-12'9'25,"12"-9"1,0 0 3,12 7-21,6-5-1,5-1 1,12 3 0,3-2 0,10 4-1,4-3-1,7 5-2,-3-1-1,-1 1-1,-7-1-2,-8 0-1,-6 0-3,-9-3-3,-1 6-11,-7-6-13,-2-2-2,0-7 1,0-3 1</inkml:trace>
  <inkml:trace contextRef="#ctx0" brushRef="#br0" timeOffset="1142">28 248 2,'0'0'22,"0"0"2,0 0 0,0 0-8,4-10-2,-4 10-1,0 0-2,11-2-1,-11 2-1,29-3-3,-2 0-1,13 4-2,10 0-1,8 4 0,3 3-2,2 4-1,0 1-1,-11 1-2,-4 3-5,-16-4-4,-4 2-6,-12-3-11,-7-5-1,-9-7 2</inkml:trace>
  <inkml:trace contextRef="#ctx0" brushRef="#br0" timeOffset="1523">1179 226 46,'0'0'28,"0"0"1,0 0-2,-16-7-19,1 6-4,-4 2-3,-6 2 1,-1 2-1,-1 0 0,1 1-1,3 1 1,4 1-1,2 0-1,17-8 0,-9 18 0,12-8 0,6 2 0,4 2 0,4 3 1,2 4-1,-1-5 1,1 3 0,-4 0 1,-6 1-1,-3-1 1,-5 3 0,-8-3-1,-6 1 2,-3 1-2,-3 1 2,-4-2 0,2-3 0,-7-2 0,2-5 0,0-5 1,5-5-2,4-7-2,4-10-2,12-6-2,5-12-10,19-4-7,8-8-7,12-5-2,8-3 1</inkml:trace>
  <inkml:trace contextRef="#ctx0" brushRef="#br0" timeOffset="1923">1515-2 35,'14'-6'25,"-14"6"-2,0 0-3,0 0-7,-15 9-6,0 5-3,-2 2-1,-1 8 1,-1 3-2,0 9 2,-2 3-1,4 7 0,-3 3-1,5 2-1,1 0 0,-1 0 0,2-5-1,2-7-1,2-6-4,-1-10-6,6-12-17,4-11-3,-12-9 3,6-12-1</inkml:trace>
  <inkml:trace contextRef="#ctx0" brushRef="#br0" timeOffset="2173">1111 194 38,'-10'-16'30,"10"16"0,0 0 0,16 0-12,18 11-10,4 1-4,13 2-1,6 2-1,6-1-4,4 3-7,-8-2-19,-6-2-2,-11-4-1,-11-1 0</inkml:trace>
  <inkml:trace contextRef="#ctx0" brushRef="#br0" timeOffset="2404">1547 414 29,'0'0'26,"24"9"2,-3-3-8,2-4-8,9 8-1,-7-1 0,7 6-3,-6 2-3,2 3-2,-4 4-2,-4 1-1,-7 2-1,-5 1 2,-3-2-3,-6-2 3,-4-3 0,-8-6-1,-6-5 2,-6-1-1,-5-8 1,-4-4 0,-2-8-1,0-1-1,0-6 1,4-1-3,9-5 0,5-5-3,13 0-1,7-8-3,17 4 0,3-9 1,19 2 2,9-4 2,9-1 2,7 0 4,2-1 2,1 6 3,-8 1 1,-1 11 1,-16 1-2,-4 9 0,-15 3-3,-7 9 0,-18 6-2,14 4 0,-17 9-1,-5 7 0,-2 8-1,-3 9 0,-2 8 2,0 8-4,0 8 2,3 5 0,1-4 0,6 0 0,1-5 0,4-5 0,2-10-2,-1-7 0,4-8-6,-7-14-7,2-13-16,0 0-1,-4-17 0,-2-12 0</inkml:trace>
  <inkml:trace contextRef="#ctx0" brushRef="#br0" timeOffset="2995">1821 316 55,'0'0'28,"5"10"3,10-14-7,12 6-15,5-4-2,14 4-1,6-3 0,10 4-1,5 0-4,-2-1-5,0 7-7,-11-5-17,-7 3-3,-11-1-2,-12 2 1</inkml:trace>
  <inkml:trace contextRef="#ctx0" brushRef="#br0" timeOffset="3235">2286 545 12,'17'12'19,"2"-5"7,5-6 3,6-1-20,0-3-1,9 1 2,0-6 1,5 5-1,-5-6-1,2 0-5,-4-1-2,-4 0-2,-5-2 1,-7 1-1,-11 1 1,-9-1 0,-11 3 0,-10 3 0,-8 3 0,-5 5-1,-6 3 1,-5 4 0,-5 5-1,2 4 3,-1 1-2,7 3 1,1 2 0,5 1 1,4-1-1,6 2 1,6-2-1,8 0-1,9-1-2,8 0-1,18-1-6,2-4-11,16-3-14,7-4 0,10-5 1,3-6 0</inkml:trace>
  <inkml:trace contextRef="#ctx0" brushRef="#br0" timeOffset="3686">2954 706 13,'-15'2'23,"15"-2"3,-16-7 1,16 7-14,-12-12-3,12 12 0,-8-10-1,8 10-1,0 0-2,-11-12-1,11 12-2,0 0-1,0 0-1,0 0 0,0 0 0,0 0 0,-8-10-1,8 10 1,0 0-1,0 0 1,0 0-1,0 0 0,0 0 1,0 0 0,0 0-1,0 0 0,0 0 1,0 0-1,0 0 0,0 0 0,0 0-1,0 0 1,-9-8-1,9 8 0,-20-10 1,5 5 0,-3-2 0,-6 1 1,-1 0-1,-7 3 0,3 1 1,2 3 0,0 2-1,5 4 0,2 3 0,5 2 0,4 4 0,8 2 0,3 1 0,4 5 0,7 0 0,1 3 0,4 3 0,2 1 0,1 0 0,-4 6-2,1-1 1,-16-36 0,23 69 0,-23-69 0,10 59 0,-10-59 1,-3 51 1,3-51 2,0 0 0,-50 24 0,50-24 3,-65 2-1,65-2 0,-85-16-1,40 10-1,-3-1-1,3-3-2,3 12-3,-8-8-21,7 6-10,-3-2-1,7-13-1,3-4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6.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44 3,'29'-4'3,"10"1"3,2 0 1,7 2 2,5 1 1,10 2 2,10 1 1,9-3 0,15 2 0,10-6-1,22 3-3,15-7-2,18 1-1,16-2-1,15 4-1,16-1-2,15 6 0,9 2-1,8 5 0,7 1 0,10 3 0,1-2 0,4 0 0,2-2-1,2-4 1,0-5 0,-4-2 0,-4-5 0,-8 1-1,-10-3 0,-10 1 0,-12 4-1,-18 4 0,-14 6-2,-20 6 0,-15 9-2,-22 1-5,-17 9-13,-19 7-5,-28-4 2,-18-1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6.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12,'0'0'12,"0"0"-3,0 0-4,0 0-4,0 0-1,0 0 0,0 0 2,9-3 2,-9 3 1,11 2 3,-2-2 0,3-1 0,7 2 0,2-1 1,5 0-3,2-2-1,3 1-2,5-1-2,2 0 0,1 0 1,2 0-1,4 0 1,2 0 0,1 2 0,4 0 0,-2 1 0,4 1-1,-2-2 1,0 1-1,-3-2 0,2 2 0,1-4 1,0-1 0,2-1 0,3 1 0,2-1 0,2 0 0,4 2-1,0 0 0,-3 1-1,2-1 1,-3 3-1,-2 0 0,0 3 0,1-2 0,-3 0 0,0 0 0,1-1 1,3 2-1,2-3 0,2 1 1,3 0-1,2 0 0,4-1 0,2 2 0,2-2 1,-3 1-1,4 1 1,-2 0-1,-1-1 1,-2 0 0,1 1-1,0 1 1,0 0-1,0 0 1,2 0-1,-1 0 0,3 0 0,1 0 0,2-2 0,1 1 1,2-1-1,2 0 1,1-1-1,2 1 0,1 0 0,3 0 0,0 0 0,2 0 0,3-2 0,0 2 0,2-1 0,0-1 0,4 0 0,-1-1 0,0 0 0,-2 1 0,-2 0 0,-2 0 0,-3 1 0,-8-2-1,-3 2 1,-6 2 0,-5-1 0,-7 3 0,-5-1 0,-7 0 0,-6 0 0,-5 1 1,-9-1-1,-7 1 0,-7-2 0,-6 0 0,-14-1 0,16 1 0,-16-1 0,0 0 0,0 0-1,0 0-5,0 0-22,11 0-1,-6-10 0,0-6-2</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9T15:57:37.43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5886 10655 1,'16'-2'1031,"-16"2"130,22-5 0,-8 3-129,2-1 129,2 3-258,3 0-129,2 0-258,1-3 0,4 3-129,0 0-129,4 0 0,-1 0 0,7 0 129,-3 0-129,3 0 129,0-2 0,6 2 0,-3-3 129,5 3-129,-3-4 0,4 2 0,0-1-129,1 3 0,-3 0-129,3 0 129,-1 0-129,1 0 0,-3 0 0,4 0-129,-5 0 129,2 4 0,-4-1 0,2 0 0,-6 1-129,2 2 129,-1 1 129,-2-2-258,0 0 129,-2 1 0,0 0-129,3 1 129,-5-3 0,2 3 0,-1-2-129,0-2 129,1 3 0,-1 1 0,4-3-129,-3 3 129,1-2-129,1 1 0,-1-1 258,3 1-258,-3 0 0,2-2 0,1 3 0,-1-2 0,2 2 0,0-2 0,0-1 0,1 1 0,1 2 129,2-2 0,-3 0-129,6-2 0,-3 1 129,2 1-129,3 0 129,-1-3-129,1-2-129,-1 0 129,1-2 0,-3 2 0,0-5 129,0 0-129,1-2 0,-1 3 0,1 0 0,-1 1 129,3 0-258,0 0 129,-1 1 129,2 2-129,4 0 0,-3 0 0,2 0 0,0 0 0,0 0 129,-1 0-258,2 2 129,0-2 0,-2 3 0,2-3 0,1 0 0,1 3 129,0-3-129,0 0 0,0 2 129,2-1-129,0 0 0,0 1 129,-1-1-129,0 1 0,-1-2 0,2 0 0,-4 0 0,2 0 0,0 0 0,2 0 0,0 0 0,3 0 0,0 0 0,2 0 129,0 0-129,-1-3 0,2 0 0,-1 0 0,-2-3 129,0 3-129,1-1 0,0 1 0,3-1 0,0-2 0,0 3 0,0 0 0,-1-1 0,2 4 129,-2-3 0,3 0-129,-3 0 129,-1 1 129,-1-1-129,3-2 129,-2-1 0,3 0-129,-4 0 0,4 1 0,-2 2 0,-2 1 0,1-1-129,-2-2 129,-3 5-258,-2 0 258,-4-1-129,1 1 0,-3-4 0,0 2 129,-2-1-129,-1 2 129,2 0-129,0-3 0,-3 4 129,4 0-129,-5 0 0,1 0-129,-4 3 258,-1-1-129,0 0 0,-2 1 0,-2-1 0,-2 2 0,-1-1 0,-3 0 0,0-1 0,-1-2 0,-5 1 0,-1-1 0,-1 0 0,-2 0 0,-2-1 0,-2-1 0,-1 1 0,-1-2 0,-2-1 0,0 2 0,-3-4 0,-10 6 0,19-12 0,-19 12 0,15-16 0,-15 16 0,11-21 0,-5 6 0,-3 1 129,-2-2-129,2-2 0,-3-4 0,1 0 0,-1-3 0,0 1 0,0 1 0,0-4 0,0 0-129,0 1 129,0 1-129,-4-1 258,0 0-129,-2 1 0,-1 0 0,-1 1 0,-2 1-129,0-1 258,0-1-129,1 3-129,-3-2 129,2-1 0,0 1 0,-1 2-129,1-2 258,0-2-258,-4 7 129,2-6 0,-3 3 0,-3-2 0,-1 1 0,-3 3 0,-2-1-129,-1 1 129,-6-2 0,-3 5-129,-2-2 129,-2 3 0,-4 3-129,-4-3 129,-4 5-129,-6-1 129,-2 5-129,-4-3 129,-4 4-129,-4 0 0,-6 3 129,-2-1-129,-2 3 0,-2 1 0,-6 2 129,-2 4-129,-4-4 0,-1 7-129,-2-2 129,-2 1 129,-3-1-129,-1-4 129,-2 2 0,2-3 0,-3 1 0,3-1 0,1-2 0,-1 0-129,3 0 0,2-1 129,1 0-129,3-2 0,0 1-129,3-3 129,-1 2 0,3-1 129,0-3-129,3-1 129,-2 3 0,0-4 0,-1 3-129,0 1 258,1-2-258,-1 2 129,-1-1 0,2 1-129,0 0 129,0 1-258,0 0 258,0-1 0,0 1 258,-1-1-258,-1 1 0,-1-3 0,1 1 129,0-1-129,-2 2 0,1-2 129,-3 0-129,0 0 0,2 0 0,0 4 0,0-1 0,1 1 0,1-2 0,1 5 0,-1-3 129,1-1-129,2 4 0,-1-3 0,1 0 0,2 2 0,1 1 0,1-1 0,0 1 0,2 0 129,0 0-258,3 0 129,1 0 0,2 0 129,2 0-129,1 0 0,7 0 0,0 0 129,5 3-129,3-3 0,3 0 129,2 3-129,4-2 0,5 0 0,-1 1 129,5 1-258,3-1 129,3 1 129,1-1-129,7 2 0,1-1 0,3 1 0,6 2 0,1-2 0,14-4 129,-18 7-129,18-7 0,-13 16 0,13-16 0,-10 20 129,5-8-129,-1 1 0,-2 7 0,1 3-129,-3 2 129,1 1 0,-4 3 0,1 5 0,-3 2 0,2 3 0,-2 2 129,2-2 129,3 7-258,-1-1 129,6 5-129,5 4 0,4 0-387,15 12-2967,5 4-903,1-2-516,10 2 129</inkml:trace>
  <inkml:trace contextRef="#ctx0" brushRef="#br0" timeOffset="6184.3537">7896 11114 774,'0'0'387,"-12"2"-129,12-2-258,-6 12 0,6-12 0,-3 17 129,3-17 129,-5 23 129,4-11 129,0 2 129,0 6 129,-1 1 129,-1 4-129,-2 1 129,1 5-129,-4-1-129,1 11-258,-4-3 0,0 4-258,-1 1 0,-1 6-129,2 2 0,-3 5-129,4 3 129,1 2-129,2 2-129,1 1 129,2 3 0,2 0 129,0-1-129,2 0 0,0-1 129,0 0 0,0-7-129,0 3 129,0-6 0,0-4 0,2 2 129,-1-7-129,3 0 129,-1-7-129,1 2 129,4-2-129,-1-2 129,3-1 0,1-1-129,2-2 0,2-4 0,2 2 0,2-5 0,-2-1 258,2 0-258,0 0 129,-3 0 129,3-4-129,-1 2 258,0 0 0,-1-4 129,3 5-129,-2-7 258,4 1-129,-3-6 129,7 5-129,-6-2 387,6-1-387,-1 0 129,5 0-258,0-1 0,3 4 0,4-3-129,1 1-129,4-1 129,4 2-129,-1-3 0,5 0 129,-5-4 0,6 3 129,-4 0-129,2 0 0,-2-4 0,1 1 0,0 1-129,0 0 129,3-2-129,1 1-129,3-5 129,-1 0 0,3 0-129,-1-1 0,3-1 0,-1-2 0,-2 3 129,-1-3-129,0 4 0,1-2 0,-2 3 0,2-2 0,-2 1 0,-2-1 0,3 2 0,2 0 0,0-3 0,0 1 0,1-1 0,1 0 0,-2 2 0,3 1 0,0-1 0,2 4 129,-2-3-129,2 2 0,1-1 0,1 4 129,4-6-129,2 3 129,1-4-129,-1 1 0,3-1 0,1 0 129,-1-2-129,2 2 129,-2-2-129,1-1 129,-2 0-129,2 0 129,-1-1 0,0-1-129,2-2 129,1-1-129,-2 0 0,1 0 0,1 0 129,-2-2-129,0-1 0,1-1 0,-3-1 258,1 2-258,-5-1 0,2 0 0,1-2 0,-3-3 0,-1 3 0,1-1 0,-1 4 0,3-4 0,0-1 0,1 1 0,0 0 129,-1 4-129,0-2 0,3 0 0,-5 2 0,2 2 0,-2-2 0,-1 3 0,-1 1-129,3 0 129,-1 0 0,-1 0 0,0 0 0,-1 0 0,-2 0 0,4 0 0,-1 3 0,-3-2 0,2 0 0,0 2 0,1-3 0,3 2-258,-1-1 516,1 0-258,1-2 0,0 1 0,0 1-258,2-2 258,-4 1 0,-1-1 0,2 1 0,-2 3 0,1-1 0,1 0-129,-3-1 129,1-1 0,-1 1 0,0 2-129,-2-1 129,0-3 0,-4-1 0,3 2-129,0 4 129,-2 0 0,4 0-129,-1 0 129,0 0-129,1 0 129,-1 6-129,-2 0 129,0-1 0,-1 3-129,-6-3 129,-1 2 0,-1 3 0,-2 0 0,0-1 0,1 1 0,0 1 0,-1 1 0,3 1 0,-1 4 0,-1 0 0,-1 2 0,2-1 0,-2 3 0,-4 1 0,-2 2 0,-2-2 0,-2 2 0,1 0-129,-3 0 129,-3 1 0,0-2 0,-1 2 0,1-2 0,-1 0 0,0 4 0,0-1-129,-2 4 258,0-1 0,2 4-129,-4-2 258,0 1-258,-1 2 258,-1 2-258,-2-2 129,2 0-129,-1 3 0,3-1 0,-2 1 0,1-3 0,0 1 0,3 1 258,2-5-258,1-2 0,2-1 258,1 0-258,2-8 129,4 2 0,1-6-129,2-2 0,1-3 0,1-1 0,0-1 0,5-2 129,-1 1-258,1-4 129,4 1 0,0-2 129,2 4-129,5-2 0,2-1 0,0 0 0,3 0 0,-2 1 0,2 0 0,3 2 0,-3-2-129,-1 0 129,3 1 0,-2 0 0,4 1-129,0-2 129,2 4 0,-1-4 0,4 4-129,0-3 129,-1 4-258,2 1 129,-1-4 129,0 3-129,5-4 0,0 2 129,1-1 0,1 0 0,3-3 129,0 0-129,3 2 0,0-4 0,0 4 0,0-2-129,-3-1 129,2 0 0,-2 1-129,1-2 129,-3 0-129,0 1 129,-3-3 0,1 0 0,-1 0 0,-1 0 0,0 0 129,-1 0-258,-3 0 258,-5 0-129,3 0 0,-5 0 0,0 0 0,-3 0 0,-1 0 0,-4 3 0,1 0-129,-2 0 129,-4 0 0,-3-1 0,1 0 0,-3-2 0,-3 3 0,0-1 0,0-1 129,0 2-129,-3-3 129,2 1-129,-2 2-129,-2 0 129,2-3 0,-5 0 0,0 0-129,-3 0 129,-3-3 0,0-2 0,-3-3 129,-3 1-129,0-5 0,0-2 129,-3-1 129,-1-3-129,-2-1-129,0-4 258,-1 0-258,-1-4 0,-4-2 129,0 3-258,3-5 129,-2-3 0,1 1 0,2-4-258,0-1 516,-1-1-258,0 3 129,-2-5-129,-1 0 0,-2 0 0,-3 0 0,-1-1 0,-2 1-129,-1-3 129,-2-2-258,-2 1 258,-2-2-129,0 1 129,-2-1-129,3-2 129,-3-5-129,-2 5 129,2-3 0,-2-1 0,0 2-129,1-2 129,-3-1 0,0 0 0,0 2-129,0-1 129,-4-1 0,1 1-129,2-4 129,-2-2 0,3-1-129,0-1 129,0 0 0,-1-1-129,1 0 129,-1 0 0,-3 2-129,1-1 0,-2 3 0,-1-2 0,0 2 0,-1-1 129,1-1-129,-2 1 129,2-2 0,2 0 0,-2 3 0,0-1 0,0 3 129,3 1-129,-3 1-129,0 3 258,-1 0-258,-4 4 129,1 3-129,-2 3 129,-3-3 0,-3 5 0,2 0 0,-3-1 0,-1 3 129,0-1-129,-2 2 129,2 0-129,-1 1 0,-2 2 0,-1 3 129,1 1-129,-1 4 0,-6 4-129,1-1 129,-3 3-129,-1 0 129,1 2 0,-6-3 0,2 4 0,-4-1-129,0-2 129,-4 2-129,-1 2 258,-3 3-129,-4-3 129,-1 3-258,-1-2 129,-1 1-129,-1 5 129,-3-3 0,4 3-129,-1-4-129,2 1 258,-2 3-129,3-1 129,-1 1 0,3-3 0,1 0 0,-1 0 0,1 1 0,1 1 0,-3-1 0,5-1 0,-4 0 129,2 0-258,0 1 129,0 1 0,2-2 0,1-1-129,0-1 129,0 0 0,2 3 0,0-3 0,1 4 0,-4-4 0,1 2 0,1 1 0,-1 3 0,-2-2-129,2 3 258,-3-4-258,-1 2 129,0 2 0,-3 3-129,-2-1 129,1-4 0,-5 4 0,1 0 0,-3 0 0,1 2 0,0 2 0,0-4 0,1 1 0,2-2 0,-2 2 129,2 1-258,0-4 258,0 0-129,0-4 0,-2 3 0,-5-1 0,0 4 0,-2-2 0,-2 1 0,-1 1 0,-4 1 0,-2 2 0,-2 1 0,-1-1 0,-3-1 0,-1 2 0,1 0 0,-2 0 0,-2 0 0,2 0 0,1 0 0,-1 4 0,2-1 0,-1 1 0,-1 2 129,-2 0-129,1-1 0,3 1 0,-1 3 0,0-1 0,0-2 0,6 2 0,-1-1 0,2 1 129,0-2-129,0 0 0,0-1 0,1 2 0,1-2 0,-1-3 0,3 4 0,1-1 0,0-1 0,6 1 0,-3-1 0,0 0 0,-1 0 0,-3 1 0,2-1-129,-3 2 258,1-1-129,-2 1 0,2-1 0,-1-2 0,2 4 0,2-2 0,-3 2 0,2-2-129,-1 0 129,4 2 0,-3-2 0,3 2 0,0-3 0,1-1 0,2-3 0,1 2 0,1-1 0,1 2 0,-1-3 0,1 0 0,-2 0 0,1 0-129,-1 1 129,1 0 0,0 2-129,-3 0 129,0 2-129,0 2 129,0-1-129,-3 3-129,2-2 258,-6 0-129,2 2 129,-1-2-129,0-2 129,1 4 0,1-4 0,1 2 0,1 0 0,2 1 0,1-1 0,-1 3-129,2-2 129,-1 1 0,-1 0 0,1 2 0,0 0 0,0-2 129,0 1-129,2-2 129,0 2 0,3-4-129,2-1 258,3 1-129,4-1-129,0-4 0,3 2 129,0-3-129,5 0 0,-1 0-129,3 0 129,0 0 0,2 0-129,-2 0 129,3-3 0,2 3 0,0-1-258,0 0 258,-2-3 0,1 0-129,3 0 129,-3 1 0,3 3 0,-3 0 0,3 0 0,-2-1 0,0 0 0,2 1 0,-4 0 0,-1-2 0,1-3 0,-2 2-129,-2-1 129,2 4-129,-3-1 129,-3-1 0,2 1 0,1 1-129,-4 0 129,2 0 0,-4 0-129,1 0 129,-2 0 0,1 0 0,-3 0 0,-3 0 0,-1 0-129,2 0 129,-2 0-129,0-2 0,-1 0 129,1-3-129,-1 4 129,0-6-129,-1 3 129,-1 0 0,0-2 0,-2 2 0,0-1 0,-3 0-129,-1 2 129,-4-1 0,2 2 0,-3-1 0,-1 1 0,-1 0-129,-2-1 129,1 0 0,-1 2-129,-1-1 258,-3 2-258,-3-1 129,-2 1-258,0-1 258,2 1 0,-5 0 0,1 0 0,1 0 0,1 0 0,-1 0 0,-1 0 0,0 0 0,-1 0 0,1 0 0,0 0 258,0-2-258,-1 0 0,2 1 129,-1-1-129,1-1 129,1 0 0,0 3 0,0-2 129,4 1 0,1-3-129,-1 3 129,2-2 0,4 3 0,-1 0 0,3 0-129,0 0 0,2 3 0,-1-1-129,5 3 129,1-1-129,2-1 0,3 1 129,1 0 0,1-3-129,4 5 129,-1-6 0,4 4-129,0-3 129,5 3-129,1-1 129,3 1-258,3-1 258,0 2-129,5 0 0,1-2 0,3-1 129,4 2-129,-2-1 129,4-1-129,0 2 0,3-1 0,4 5 0,0-3 0,14-5-129,-17 13-258,17 2-387,0-15-2064,-5 13-1548,5-13-516,0 0 258</inkml:trace>
  <inkml:trace contextRef="#ctx0" brushRef="#br0" timeOffset="8796.5031">10772 11486 516,'0'0'1032,"0"0"0,0 0 0,0 0 0,0 0-387,0 0 129,0 0 129,0 0-258,0 0 0,0 0 0,0 0-129,0 0 129,0 12 0,0-12-258,0 0 0,0 0 129,10 13-129,-10-13 0,16 0-129,-16 0-129,23 0 129,-9 0-129,4-1 129,1-5-129,0 0 0,-2-2-129,2 0 129,-3-2-129,1 0 0,-6-1 0,0 2 0,-11 9 0,16-23 0,-16 23-129,7-18-129,-7 18 0,2-16 0,-2 16-129,0 0 0,-6-13 0,6 13 0,-20-2-129,6 2 258,0 0 0,-2 2 0,0 5 129,-2-1 129,1 1 0,0 2 0,1 1 0,2 0 0,1-1 129,0 0-129,2-1 258,11-8-129,-16 16 0,16-16 129,-14 15-129,14-15 0,-6 12 129,6-12-129,-4 15 0,4-15-129,-1 18 0,1-18 0,0 17 129,0-5-129,0 0 129,4 0 0,-1-2 0,1 2-129,5 0 258,-9-12-258,19 20 0,-6-8 0,3-4-387,3-1 258,0 0-129,2-2-387,3 1-387,-3-2-1032,-5-4-1806,10 0 258</inkml:trace>
  <inkml:trace contextRef="#ctx0" brushRef="#br0" timeOffset="9531.5452">11066 11465 516,'0'0'1161,"0"0"-387,0 15-129,0-15-258,9 14 0,-9-14-129,14 15 0,-6-5 0,1 1-129,3 2-129,-2-1 0,-1 2 0,1-1 129,-3 2 0,-1-1 129,0 1 258,-3-3 129,-2 0 129,-1-12-258,0 14 129,0-14 129,0 12-129,0-12-258,0 0 129,0 0-258,-8 3-129,8-3 0,-11-3 0,11 3-129,-15-17 129,7 5 129,0-2-258,4-1 0,-2 1 129,4-1-129,0-1 0,2 1 0,3 0-129,7 2 129,1 1-387,5-1 387,-2-1-258,4 3 129,-4 0-129,4 3-129,-7 0-129,2 2-387,-13 6-645,10-10-1419,0 13-516</inkml:trace>
  <inkml:trace contextRef="#ctx0" brushRef="#br0" timeOffset="10276.5878">11311 11114 1548,'1'13'2709,"0"3"-129,-1-16-3612,7 25 0,-2-13 258,2 5 129,-4-3 387,6 1 387,-1 2 516,1-3 129,-2 4 129,0-4 0,1 5 129,0-2-387,0 5-129,-4-2-258,1 1-129,-1-2 0,-2 4 0,-2-6-129,3 1 129,-3-4 0,1-2 129,-1-12-129,2 12 0,-2-12 0,0 0-129,10 0 0,-10 0-129,14-18 129,-3 5 129,-3 1 0,3-1-129,-1 0 129,-10 13 129,17-17-129,-17 17 0,16-7-129,-16 7-129,18 0 0,-18 0-258,17 9 129,-17-9 129,17 21 0,-11-8 129,-5-1 0,-1 3 129,0-1 129,-5 3 258,-8-2-129,-1 2 258,-7-3-129,1 4 387,-5-7-129,2 4-387,-4-6 129,4-4-129,-1 1-387,4-6-387,3 0-387,3-8-1161,6-7-1677,8 15-645,-2-31 129</inkml:trace>
  <inkml:trace contextRef="#ctx0" brushRef="#br0" timeOffset="11371.6504">13386 11555 2193,'0'-15'2967,"4"5"-516,-4 10-774,3-20-903,-3 20-129,9-23-516,-5 11 0,1-1 0,1-1-129,0 3 129,2-1-129,-8 12 0,19-20 0,-9 15-129,-10 5 129,21-4-129,-9 4 129,0 0 0,-1 3 0,-11-3 129,19 12 0,-19-12 0,18 16 0,-18-16 129,15 19-258,-15-19 129,13 19-129,-13-19 129,7 20 0,-7-20 0,1 16 129,-1-16 258,-2 16 0,2-16 0,-15 11 0,2-6 129,1 1-258,-6-5 0,2 3-129,-4-4-258,3 0 0,-1 0 0,-1 0-129,1-1-129,0-3-129,6 4-516,-3-6-1290,2-1-1806,13 7-387,-3-16 388</inkml:trace>
  <inkml:trace contextRef="#ctx0" brushRef="#br0" timeOffset="12132.694">13764 11379 2709,'0'0'3612,"0"0"-1290,0 0-903,0 0-774,0 0-258,-11 0-387,11 0 129,0 0 129,0 0 0,0 10 0,0-10 0,0 15 258,0-3-258,0-12 129,0 26 129,0-15-129,0 4-129,2-4 0,0 2 0,-2-13 0,7 22 0,-7-22 0,13 12-129,-13-12 0,21 3-129,-9-3 129,4-3-129,2-3 258,-2-3-258,2-2 0,-4 0 0,-1-2 0,0 0 129,-4 1-129,1-3 0,-3 1 0,-4-1 0,2 1 0,0 0 129,-4-1-129,0 1 0,-1 1 129,0 1-129,0 12-129,-4-17 0,4 17-258,0 0 0,0 0-129,-11-4-387,11 4-387,-4 10-1032,4-10-1806,1 18-129</inkml:trace>
  <inkml:trace contextRef="#ctx0" brushRef="#br0" timeOffset="12920.739">14080 11351 1677,'0'0'1548,"14"10"-129,-14-10-258,8 15 0,-8-15 0,5 17 0,-5-17 0,3 19-129,-3-19-258,4 24 0,-4-24-387,9 24 129,-9-24-258,10 16 0,-10-16 0,9 14 129,-9-14-129,12 7-129,-12-7 129,0 0 129,10-5 0,-10 5-258,6-17 129,-2 5-129,-3-4 129,2-2-129,0 1 0,0-2-129,1 1 129,0 1-129,0 1 0,4 1 0,-1 5-129,-7 10 129,17-19 0,-17 19 0,18-2 0,-18 2 0,19 0 0,-19 0 0,18 8 0,-10 2 0,-8-10 129,13 18-129,-7-7 129,0 3 0,-6-14 0,10 22 258,-5-11-387,1 0 258,-6-11-129,9 21 0,-9-21-129,8 21 0,0-8-903,-3 0-3225,-5-13-387,0 0-258,0 0 130</inkml:trace>
  <inkml:trace contextRef="#ctx0" brushRef="#br1" timeOffset="21499.2297">17101 9464 1935,'18'0'2967,"-18"-12"-2322,0 12-258,9-12 387,-9 12 0,11-12 129,-11 12-129,7-14 258,-7 14-129,1-13 0,-1 13-129,0-12-258,0 12 0,-13-11-129,13 11 0,-25-13-129,11 10 258,-7-3-258,1 3 129,-4 3-258,0-2 0,-5 2-129,3 0 258,-3 5-129,1 0 0,-2 2-129,2-2 0,0 4 0,-1 0 129,-2 1-129,1 3 129,-3-1-129,0 2 0,-1 6 129,-3 0 0,-2 1 0,0 3 0,-5 1 0,1 6 0,-2-2 129,1 4-129,0-2 129,1 6-129,2-1-129,2 1 129,3 1 0,1-1 0,4 2 0,5 2 0,2-3 0,4-3-129,4 3 129,6-2-129,4-4 129,5-1-129,1-4 129,6 2-129,4-4 129,2 1 129,3-3-258,3 2 129,1 0 0,-1-1-129,5 1 129,-1 0-129,3-1 129,-1 0-129,2 1 129,6-4 0,0 0 0,4 3 129,0-7-129,5 2 0,0-3 258,3 0-258,2-4 0,3 0 0,0-3 0,0 1 0,3-3 0,1-1-129,1-1 129,2-1-129,4-3 129,1 0 0,0-1 0,1 0 129,5 0-129,-1 0 0,-2 0 0,2 0 0,-4-1 0,2 1-129,-2 0 129,-1 0-129,2 0 129,-1 0-129,-1 0 258,0 0-129,0 0 0,-1 0 0,0 0 0,0-2 0,-3 0-129,-1 2 129,-1 0-129,0 0 129,-1 0-129,1 0 0,-2 0 129,1 0-129,0 4 0,-1-1 0,-1-3 129,0 0-129,-3 0 0,3 0 0,-4 0 129,-2 3-129,-3-3 0,1 4 129,-3-1-129,0 7 0,-1-5 0,-2 2 0,2-1 129,0-1 0,1 1-129,1-4 0,2 3 0,2 0 129,-3-3-129,3 0 0,0 1 0,0 2-129,4-4 258,-1 2-129,0-1 0,4-2 129,1 1-129,4-1 0,0 1 0,2-1 0,0 0 129,1 0-258,0 4 129,-1-3-129,1 1 129,-1 1 0,-3 1 0,-1-2 0,0 0-129,-1 2 129,-1-3 0,1 2 129,-4 1-129,4-1 0,-1-2 0,-1 2 0,0-1 0,0-1 0,0 4-129,-3-5 0,1 5 129,-2-5 0,-2 1 0,1 0 0,-2 2-129,1-2 129,-2-1 0,3 0 0,-6 0 129,2 2-129,0-1 0,2-1-129,-2-1 258,-1-2-129,1 3 0,-2-1 0,0-1 0,-2 1-129,3 0 258,-4 1-129,1 0-129,3 0 129,-2 1 0,1-1 0,1 0 129,3 1-129,0 2 0,3-3 0,0 1 0,2-1-129,2 2 129,0-2 0,2 1 0,0 2 0,1-3 0,0 0 0,0 0 0,-1 0 0,0 0 0,2 0 0,0 0 129,-2 0-129,-2 0 0,1 0 0,-3 0 0,1 0 0,-5 0 0,-3 0 0,-2-3 0,0 0 129,-3-1-258,-2 2 129,-2-5 129,-2 3-129,0-2 129,-1-1-129,-2-1 0,0-1 0,-2-3 0,-3-1 0,0-1 0,1-2 0,-4 0-129,2-3 129,-3-2 129,-4-3-258,1 2 129,0-8 0,-2 4 0,-1 1 0,-1-3 0,-1-1 0,0-1 129,-1 1-258,2 3 129,-2 2 0,-1-3 129,-1 0-258,-2 3 258,0 2-258,-1 0 129,-2 1 0,-1 0 0,-3 1 0,-1-1-129,0-2 0,0 1 129,-3 0 0,0-2 0,-2 0 0,-1 3-129,-2-1 129,2 1 0,-4 3 0,-7-2 0,0 3-129,-5-1 129,-3 2 0,-6-2-129,-3 3 129,-5-1 0,-2-4 0,-2 3 0,-9-3-129,0 6 129,-1-3-129,-7-1 129,0-1 0,-9 2 0,-4-2-129,-7 7 129,0-2-129,-6 1 258,-8 1-258,-3 2 129,-7 2 0,1 0-129,-5 3 129,-2-3 0,-2-3 0,-3 1 0,0 0 0,-3 0-129,-1 2 129,-2-3 129,0 0-129,-3 3 0,2-2 0,-4 5 0,-1 1 0,-1-1 0,0 0 0,2 1 0,-3-2 0,2 1 0,2 3 0,-1-5 129,5-1-129,3-1 0,3-1 129,6 3-129,0-5 0,2 1-129,6 0 258,4 1-387,1-3 258,5 4-129,1-2 129,-1 2-129,6 0 129,-1 2 0,0 0 0,4 0 0,-2 2 129,0-1-129,6 0 0,0-1-129,1 0 129,3 1 129,5-3-129,1 4 0,4 0 0,1 1 0,1 3 0,1-1 0,1-1 129,0 3-258,0 0 129,2 0 0,-1 0 0,2 0 0,-1 0 0,-1 0 0,0 2 0,1 1 0,-1-1 0,0 2 0,1 2 0,0-3 129,3 3-129,5 0 0,-1 1 0,7 0 0,1-2 0,6 3 0,3-3 0,2 3 0,5-2 0,5 3 0,0-4 0,5 5-129,0 0-516,11 11-1161,-4-7-2838,10-14-387,-18 11-516,1-19-129</inkml:trace>
  <inkml:trace contextRef="#ctx0" brushRef="#br1" timeOffset="24547.404">8690 14033 516,'0'0'3612,"0"0"258,0 0-516,0 10-1806,0-10-903,0 16 129,0-16 0,-1 21-129,1-5 129,-4-2-258,3 7 129,-4 2 129,4 7-129,-5 3-258,3 11 258,-3 2-387,3 6 129,-3-1-258,1 5 129,0-8-129,2 1 0,-4-5-129,5-9 129,-2-3-129,0-6 0,1-3-258,1-10-258,2 5-516,0-18-774,0 11-774,0-11-1806,0 0-129,4-14-129</inkml:trace>
  <inkml:trace contextRef="#ctx0" brushRef="#br1" timeOffset="25219.4425">8548 14004 4902,'-22'-8'4128,"22"8"-774,-13-12-129,13-2-3096,0 14-774,10-19-258,-1 8 129,5-2 258,0-2 129,5-5 645,3 4 258,-3-3 258,5 4-129,-2-1 129,2 6-258,-2-1 129,3 3-258,0 4-129,1 4-258,0 0 0,0 0-129,-2 3 129,2 6-129,-1-1 129,-2 4-129,-2 0 129,-2 0 0,-1 3 129,-1 0 0,-2 2 129,-1-1-258,0 1 129,-4 3 0,-2 0 0,-2-2-129,-5-1 258,-1 4-258,-2-7 129,-8 4 258,-3-3 0,1 2-129,-7-5 129,-1 1 0,-2-2 0,-1 3-129,-5-3 0,0 1 0,-1-2-129,-1 1-129,0-2 129,0 2-129,0-2 0,4 0 0,1-1 0,3-5-129,6 3-258,-2-6-516,18 0-903,-14 0-1548,14 0-1032,4-14-258,4-1-129</inkml:trace>
  <inkml:trace contextRef="#ctx0" brushRef="#br1" timeOffset="26343.5068">9681 13898 2451,'3'-11'3999,"-3"11"387,0 0-774,0 0-1290,0 0-1935,-7-8-387,7 8 0,0 0 0,-14 0 129,14 0 129,-16 0 0,16 0 129,-19 6 258,19-6-129,-24 11-129,14-4-129,-6-1 0,4 4 0,-6 0 0,4 4-129,-5-2 0,1 6 0,-4-1 129,0 4-387,-1 1 387,-2 7-258,3-1 129,-4 4-129,5 5 0,-2 1 0,6 6 0,3-1 258,1 3-258,6-1 129,-1-1 0,6 0 0,1-6 0,1 2 129,3-4-129,5-2 0,1-1 0,4-1 0,3-1 0,2-2 0,1-4 0,3 0 0,-1-5 0,3 0 0,-1-3 0,1-2 0,-1-5 0,0 1 129,0-3-129,2 0 0,-2-2-129,3 1 129,-4-4 0,2-1 0,-3 1 0,-2-3-129,-2 2 0,0 0 258,-6-2-258,-11 0 0,17 1 0,-17-1 129,0 0-129,13 3-129,-13-3 258,0 0-387,0 0 258,0 0 0,0 0-258,0 0 0,0 0-774,0 0-2322,0 0-1290,0 0-129,0 0-645</inkml:trace>
  <inkml:trace contextRef="#ctx0" brushRef="#br1" timeOffset="28304.6189">9851 14333 903,'0'0'2064,"0"0"-387,0 0 0,0 0-387,0 0 129,0 0 0,0 0 0,0 0 0,0 0-258,-4-10-258,4 10-258,0 0 0,0 0-516,0 0-129,0 0 0,0 0-129,0 0 129,0 0-129,0 0 129,0 0 0,0 0 0,0 0 0,0 6 0,0-6 0,0 14 0,2-2 0,3 2 0,0 2 0,1 3 129,1 3-129,-1 1 129,0 0 0,1 0 0,1-2 0,-1 0 0,2-7-129,1 1 0,1-9 0,2 1-129,4-7 0,-1 0 129,2-7-129,-3-4 129,0-2 0,-2-1 0,0-2 129,-5-2-129,1 1 129,-2-5-129,2 4-129,-1 1 0,3 3 0,1-5 0,1 5-258,-2 4 0,1 0 129,-12 10 129,16-5 129,-16 5-129,11 0 258,-11 0-129,5 17 129,-3-3-129,0 4 129,4 1 0,1 1 0,3 4 0,-1-5 0,7 5 387,0-7-129,5 2 0,1-9 0,5 2 129,0-7-129,2 0-129,1-5 0,3 0-129,-5-5 0,0-1 129,-2-6 0,-2 1 0,-5-6 0,-1 0 0,-7-8 129,1 1-129,-4-5-129,2 2 129,-4-3-258,-3 0 0,0 0 0,-2 3-258,1 5 129,-2 1-129,0 9 129,0-4-258,0 16-387,0 0-387,0 0-1548,0 0-1419,-7 10-387,6 7 0</inkml:trace>
  <inkml:trace contextRef="#ctx0" brushRef="#br1" timeOffset="28967.6569">10813 14595 2451,'19'4'2838,"-19"-4"258,0 0-2451,0 0-387,0 0-258,0 0 516,0 0 129,0 0 387,0 0 0,14 12 387,-14-12-129,2 12 0,-2-12-387,5 18-129,-3-7-129,4 4-258,-3 4-129,2-3 0,-1 1 0,1-3-258,-1 1 129,1-2-258,2 2-258,-7-15-1032,13 8-2064,-3 1-387,-10-9-645,13 0 0</inkml:trace>
  <inkml:trace contextRef="#ctx0" brushRef="#br1" timeOffset="30799.7617">10645 14815 3096,'0'0'4128,"0"0"-645,0 0-387,0 0-1677,0 11-2064,0-11 258,0 0 258,0 0 258,-9 7 129,9-7 516,0 0 0,0 0 129,0 0-129,0 0-258,0 0-129,0 0-258,0 0 0,10-4-129,-10 4 129,18-17 0,-7 9-129,-1-3 0,1 1 0,0-2 129,2-4-258,-1 5 129,2-4 0,2 3 0,-2-4 0,0 2-129,0 0 258,-1 0-258,-1 3 129,-1 0 0,0 2 0,-11 9 0,15-17-129,-15 17 0,19-12 0,-19 12 0,17-9-258,-17 9 258,15-6 0,-15 6 0,16-4 129,-16 4-129,0 0 258,0 0 0,0 0-129,10 0 0,-10 0 0,0 0 0,0 0 129,0 9-129,0-9 0,3 18 129,-1-9 0,3 3-129,-1 2 258,2-1-258,-1 6 258,0-2-129,1 0 129,-2 5 0,-1-5 129,2 4-129,-4-2 0,4 1-129,-4-6 0,3 2 0,-1-5-258,-3-11-129,12 19 0,-12-19-516,20 3-1935,-3-3-1548,-5-11 0,6-1-387</inkml:trace>
  <inkml:trace contextRef="#ctx0" brushRef="#br1" timeOffset="31312.791">10969 14193 6450,'0'0'4515,"0"0"-258,-13-2-387,13 2-3096,0 0-645,0 0 0,0 0-258,0 0 129,0 0 0,0 0 0,0 0-258,0 0-129,0 0-1032,10-6-2580,1 6-129,-11 0-516,28-5 387</inkml:trace>
  <inkml:trace contextRef="#ctx0" brushRef="#br1" timeOffset="31935.8266">11565 14047 6966,'17'0'4386,"-17"0"-258,0 0 0,1 9-3354,-1-9-774,1 16 0,0-5-129,-1 4 258,3 5 129,-3 1 0,0 3 0,1 5 0,-1 5 0,0 7 129,-1 5-129,-2 5-129,-2 3-129,1 6 129,-2-1-129,0-1 129,-3-6 0,6-1-129,-3-7 129,3-7 0,-1-4 0,4-8-129,0-4 0,0-4-258,7-2-129,-7-15-516,19 21-1161,-19-21-2193,20 0-387,-4-4-258,-4-13 129</inkml:trace>
  <inkml:trace contextRef="#ctx0" brushRef="#br1" timeOffset="32791.8756">12198 14093 1419,'0'0'3225,"0"0"-129,0 0-1419,0 0-903,0 0 0,0 0-258,0 0 258,2 12 129,-2-12 0,0 15 129,0-15-258,0 17 129,-3-4-387,3 5 0,-2 5-258,2 6-129,-2 1-129,0 7 258,-3 2-129,1 6 0,-2-2 0,3 4 258,-2-4-258,4-1 258,-1-1-258,2-3 258,1-2-129,6-1-129,1-4 0,2 1 0,1-5 0,2-1-258,3-6 258,1-4-129,3-5 0,0-5-129,8-4-129,-1-3-387,8-3-774,-4-10-2322,-1-4-645,7-3-387,-7-5 129</inkml:trace>
  <inkml:trace contextRef="#ctx0" brushRef="#br1" timeOffset="33323.906">12120 14335 645,'0'0'2838,"0"0"129,0 0-129,0 0-2580,0 0 0,10-2 258,-10 2 516,0 0 129,11-1 516,-11 1-129,14 0 0,-1 0-258,-13 0-258,27 0-387,-10-5-258,8 4 0,1-7-258,7 3 0,2-4 0,3-3 0,2 0 0,0 2 129,0 0-129,0 0 0,-5 1 0,-2 1-129,-4 4 0,-4-3 0,-3 7-129,-8-1 129,-1 1-258,-13 0-129,14 11-258,-14-11-903,0 11-2580,-1 3-387,1-14-516,-16 6 258</inkml:trace>
  <inkml:trace contextRef="#ctx0" brushRef="#br1" timeOffset="35576.0348">12710 14982 1,'0'9'1547,"0"-9"259,0 0 0,0 0 516,0 0-258,0 0 129,0 0-774,0 0-258,0 0-387,0 0-258,0 0-129,0 0-129,0 0 0,0 0-129,0 0 0,-7 13 0,7-13 0,0 0 0,0 0 129,0 0 129,-1 12-129,1-12 258,0 0-129,0 0 0,0 0-129,0 0 0,4-8-129,-4 8 0,12-17-129,-4 5 0,1 0-129,0-1 258,3-1-258,-2-1 129,1-2-129,2 0 0,0-2 129,3 1-129,0-6 0,-1 6-129,0-5 129,1 7 0,-4 0-129,0 1 129,-6 3 129,-6 12 0,8-13-129,-8 13 129,0 0 129,0 0-129,0 0 0,0 0 0,0 0 0,0 0 129,0 0 0,0 0 129,0 0-129,0 0 0,0 0 0,0 0 0,0 0 129,0 0-258,0 0 129,0 0-129,0 0 0,0 0 0,0 0 0,0 0 129,0 0-129,0 8 0,0-8 129,2 18 0,-2-3 0,2-2 0,-1 5 0,0 0 129,0 5-129,2-2 129,2 3-129,-1-4 0,2 1 258,1-1-258,2-2 0,4-2-129,1-4 0,4-7 129,3-5-129,3 0-129,-1-3-129,4-6-129,-5-7 0,5 2-258,-10-6-774,6 2-3096,-5 1 0,-10-6-516,1 3 387</inkml:trace>
  <inkml:trace contextRef="#ctx0" brushRef="#br1" timeOffset="36053.062">12926 14430 8127,'0'0'4773,"0"0"-387,0 0-258,-13 0-3483,13 0-387,0 0 0,0 0 0,0 0 129,0 0-129,0 0 129,0 0 0,0 0 129,0 0-258,0 0-129,0 0-129,0 0-129,0 0-129,10 4-774,-10-4-3354,13 0-387,1-4-258,1-9-387</inkml:trace>
  <inkml:trace contextRef="#ctx0" brushRef="#br1" timeOffset="37184.1268">13366 13938 5160,'-15'0'4773,"15"0"-645,0 0-258,-9-7-3225,9 7-387,0 0-129,0 0 0,0 0 0,0 0 0,8 10 258,-1 4 0,-7-14 0,16 26-129,-7-11 129,5 5-258,-1 2 0,4 4-129,2 3 0,4 3-129,1 5 0,3 1 258,0 5-387,1 3 258,1 2-129,-2 4 258,-2-2-258,-2 0 258,-1 2-258,-5-1 129,-2-6 129,-5 0 0,-5-5 0,-3 0 0,-2-5 0,-5-3-129,-3-6 387,-4-2-258,-2-2 129,-2-2-129,-2 1 0,-1-4 0,1-1 0,-4 0 129,-2-4 129,5 0-258,-3 0 129,3-2 0,1 0-258,2-3 129,2-1 0,14-6-129,-18 9-258,18-9 0,0 0-258,-14 0-516,22 4-2193,-8-4-1548,17-4-258,-2-2-258</inkml:trace>
  <inkml:trace contextRef="#ctx0" brushRef="#br1" timeOffset="38355.193">14301 14797 645,'-15'0'1548,"5"0"129,10 0 129,-13-2 258,13 2 258,-11-3-258,11 3-129,0 0-387,-18-8-258,18 8-258,0 0-129,0 0-129,0 0-129,0 0-129,0 0-129,0 0 0,0 0 0,0 0-129,0 0 0,0 0-129,11-4-129,-11 4 129,20-2-129,-3 1 0,1 0-129,1 0 129,2-2-129,0 3 129,-1-4-129,-1 2 0,-4 1-129,-3-6-387,6 7-129,-18 0-645,21 0-1032,-21 0-1419,0 0-645,10-7-516</inkml:trace>
  <inkml:trace contextRef="#ctx0" brushRef="#br1" timeOffset="38741.2158">14182 14594 3999,'0'0'3741,"0"-19"-516,10 16-258,3-7-3483,5 6 0,-1 0 129,4-1 387,1 1 258,-1 0 258,1 4 516,-2-3 0,4 3-258,-9 0-129,6 0-258,-6 0-258,-3 0-129,-1 0 0,-11 0 0,13 0-258,-13 0 0,0 0-516,0 0-516,0 0-2064,10 5-774,-10-5-129</inkml:trace>
  <inkml:trace contextRef="#ctx0" brushRef="#br1" timeOffset="46039.6328">15216 14112 2709,'10'-3'1935,"-10"3"-903,0 0 129,0 0-258,0 0 258,0 0-129,0 0 129,0 0-258,0 0 0,0 0 0,0 0-387,0 0 0,0 0 129,0 0-258,0 0 258,0 0-129,0 0-129,0 0 0,0 0-258,-8-11 0,8 11 0,-18 0-129,8 0 0,-2 0-129,0 3 129,-2-1 0,0 3 0,0 0 129,-1 2-129,3-2 0,0 4 0,1-2 258,-1 3-258,12-10 129,-21 21-129,13-9-129,-2 1 258,3 2-129,-1-1 0,2 1 0,2 2 0,0-3 0,3 4 0,0 1 0,1-2 0,0 2 129,0-3-129,0-1 129,3 0-129,3 1 129,-3-4 0,-3-12 0,17 18-129,-5-12 129,0-3 0,6 2-129,0-1 129,3-1-129,2-3 0,2 1 129,-4-1-129,4 0 0,-3 0 0,-1 0 0,0-2 129,-1-4-129,-2 3 0,-2 1 0,-2 0-129,-2 0 129,0 1 0,-12 1 0,13-4 0,-13 4-129,0 0-129,0 0-129,0 0-516,0 0-645,0 0-2451,0 0-387,0 0-387</inkml:trace>
  <inkml:trace contextRef="#ctx0" brushRef="#br1" timeOffset="46831.6786">16160 13603 1935,'0'19'3870,"-15"-18"129,15-1-774,-21 13-2709,0-8-129,4 9 129,-6-5 129,0 8-129,-5-5 129,6 8 129,-7-3-129,2 4-129,-5 3-129,5 4-129,-2-2 0,2 7-129,-1-3 129,1 5-129,1-2 129,5 4-129,1-4 129,4 1-129,2-1 129,5 0-129,2 3 0,7 0 0,0 0-129,0-1 0,6 3 0,4-4 129,1 4-129,2-2 0,2-4-129,-1 0 258,4-6-258,-2 1 129,2-5 0,2-3 0,0-6 0,0-4 0,-2-4 0,1-2 0,0-1 0,-3-2 0,-2 0 0,0 0 0,-3 0-129,-11 0 129,18 0-129,-18 0-129,0 0 0,11 0 0,-11 0-258,0 0-903,0 0-1419,11 2-1677,-11-2-387,0 0 258</inkml:trace>
  <inkml:trace contextRef="#ctx0" brushRef="#br1" timeOffset="47875.7383">16117 14071 1419,'0'0'2064,"0"0"129,0 0 387,0 0-387,0 0-129,-1 12-387,1-12-516,0 0-516,-11 8 0,11-8-129,0 0-129,-5 17-129,5-17 129,-2 17-129,0-5 0,0 2 0,-1 3-129,0 3 129,-2 1 0,4 8-129,-3 0 0,3 1 129,-1 0-129,2-1 0,0-2 0,4-5 0,5-2-129,3-8 0,4-6-129,1-5 0,4-1 0,3-7 0,0-5 0,-2-6 129,0-1 0,-5-4 0,0-2 0,-3 1 129,-2 3-129,-4 1 0,0-1 0,0 4 0,-1 4-129,-7 13 129,7-15 0,-7 15 0,0 0 0,0 0 129,0 0-129,0 0 0,0 0 129,0 0-129,0 0 0,0 0 0,6 12 0,-6-12 0,12 27 0,-3-9 129,2 3-129,2 1 0,2 2 0,3 2 0,-2-6 0,5 2 0,-1-9 0,-1-1 0,2-6-129,-2-6 0,2 0 129,-3-12 0,-1-1 129,-2-8-258,-3 0 258,-4-7 0,2 2 0,-4 1 0,-5-6 0,0 5-129,-1 0 258,0 2-129,-7 1-129,1 6 129,-4 0 0,1 5 0,-1 2-129,0-1 0,10 11 0,-16-13 0,16 13 0,0 0-258,-13-9 0,13 9 0,0 0-516,0 0-1290,0-12-2451,0 12 0,18-11-516</inkml:trace>
  <inkml:trace contextRef="#ctx0" brushRef="#br1" timeOffset="49151.8113">16735 14682 774,'0'0'2709,"0"0"-516,0 0-1806,0 0 387,0 0 0,0 0 516,10-5-129,-10 5-129,16-16-129,-16 16-387,19-25 0,-8 12-129,1-6 0,0 4 0,1-6 0,0 3 129,-2 0 0,2 2-129,-2 0 258,1 4-387,-4 0 0,-8 12 0,12-12-129,-12 12-129,0 0 129,0 0-129,0 0-129,0 0 129,11 4 0,-11-4 0,0 0 129,3 19 129,-3-19-129,0 17 258,0-17 0,1 21-129,-1-21 0,3 23 0,0-13 0,3 2-129,-6-12-129,15 8-129,-3-3-516,-12-5-645,25 0-516,-16-13-387,9 8-516,-7-10-774,-2 1-1032</inkml:trace>
  <inkml:trace contextRef="#ctx0" brushRef="#br1" timeOffset="49483.8303">16938 14122 3354,'-15'-22'4773,"15"22"-387,0 0 129,-8-20-2322,8 20-1677,0 0 0,0 0 0,0 0 0,0 0 129,0 0-129,0 0-129,0 0 0,9 3-129,-9-3-129,10 14 0,-10-14-258,9 12-129,-1-1-774,-8-11-3483,0 0-258,0 0-129,5-8-645</inkml:trace>
  <inkml:trace contextRef="#ctx0" brushRef="#br1" timeOffset="77131.4117">17224 14402 129,'-10'-2'3870,"10"2"129,0 0-129,0 0-2451,-12 0-516,12 0 0,0 0-258,0 0 258,-12 5-258,12-5 129,-10 13-129,6-1-258,-5 1-129,2 7 129,-6 0-129,2 5 0,-4 1 0,5 8-129,-7-2 129,6 6 0,-5-4-129,5-1 0,-2-4 0,4-1-258,-1-3 129,3-5-258,7-2-387,0-18-516,0 0-1677,13 5-1677,-2-14-258,6-12 0</inkml:trace>
  <inkml:trace contextRef="#ctx0" brushRef="#br1" timeOffset="77643.4402">17390 13809 1032,'9'-28'4257,"-9"28"0,0-17 0,0 17-2451,-5-14-1161,5 14-129,0 0-387,-12-12-129,12 12 0,0 0 129,0 0 0,-9 9 0,8 1 0,-2 1 129,2 8-129,-5-2 129,2 4 129,-3 5-129,4 6 129,-4 1 0,2 6-258,-3 0 258,7 4-129,-4 1 129,5 4-129,0-1 0,3-1-129,2-3 0,6-4 0,-4-3-129,6-3 129,2-3-258,0-4 258,1-8-129,4-1-129,1-6 0,4-6 0,6-5-258,-4-5 0,6-4-387,-8-16-129,7 9-645,-14-20-516,4 11-774,-10-4-1161,-9-6-516,3 7 646</inkml:trace>
  <inkml:trace contextRef="#ctx0" brushRef="#br1" timeOffset="77919.4567">17236 13929 6321,'-19'0'4773,"2"0"-387,17 0-387,7 0-3741,8-3-129,7-6-129,3-3 0,6 3 0,6 0 129,4 2 0,-1 2 0,1-2-129,-1 5-258,-2 2-387,4 2-903,-11 1-1548,-5-1-1419,3 5-387,-10-4 387</inkml:trace>
  <inkml:trace contextRef="#ctx0" brushRef="#br1" timeOffset="78837.5093">17748 14500 129,'-11'9'-128</inkml:trace>
  <inkml:trace contextRef="#ctx0" brushRef="#br1" timeOffset="79143.5267">17748 14500 903,'-11'9'1548,"11"-9"387,0 0 0,0 0 0,0 0-774,12 0-258,-12 0-387,21-12-258,-9 2 0,4-2-129,1-4 258,-2-2-129,0 2 0,0-5 129,-2 6-129,0-1-129,-2 5-129,-11 11 0,16-12 0,-16 12 129,12 0 0,-12 0 0,7 14 129,-6 4-129,-1-2 129,0 5-129,0-1 129,1 7 0,-1-5 0,3-1 0,-1-4-258,4-2 0,0-3-645,-6-12-645,14 10-903,-14-10-1290,13-4-387,0 3 1</inkml:trace>
  <inkml:trace contextRef="#ctx0" brushRef="#br1" timeOffset="79364.5394">17765 14114 7353,'10'6'3870,"10"3"-1161,-20-9-1290,13-9-5805,5 9-516,-5-6 258</inkml:trace>
  <inkml:trace contextRef="#ctx0" brushRef="#br1" timeOffset="79955.5732">18024 13591 2322,'0'0'3741,"0"0"387,0 0-258,0 0-3483,0 6-258,0-6 129,0 0 258,5 15 0,6-1 258,-5-4-129,6 11 0,-2-2 0,7 9-258,-1 1-129,4 9 0,3 4-129,1 7 0,0 1 0,0 6 0,0 2 0,-3 2-129,-3 8 0,-5 3 129,-2-1-258,-4-3 129,-5 2-129,-2-3 258,0-5-258,-7-1 258,-2-13-129,2-7 0,-2-6-129,-2-8-516,8-5-3096,2-1-645,1-20-387,-6 11 0</inkml:trace>
  <inkml:trace contextRef="#ctx0" brushRef="#br1" timeOffset="80992.6324">14895 14604 1,'68'3'2708,"-32"-6"130,12 3-2064,3 4-645,7 4 258,3 0 129,6 4 129,4 0-129,2 1 387,3 3 0,6-2-129,6 6 129,0-6-129,10 7-258,2-6-258,7 3 387,3-3-387,5 0-129,1-2 387,5-2-387,1-1 129,3 0-258,-5-4 129,1 5-129,-1-6 258,3 2 0,-5-5-129,2 1 129,-5-3 0,-4 0-129,-2-3 0,-4-1-129,-8 1-129,-8 1 129,-6-1-258,-11 3-129,-4 0-258,-10 0-645,-2 11-1032,-10 3-1548,-11-10-645,4 13 904</inkml:trace>
  <inkml:trace contextRef="#ctx0" brushRef="#br1" timeOffset="81971.6885">16124 14918 1419,'0'0'2709,"0"0"0,0 0-2709,0 0 387,-6 0 0,-5 0 129,11 0 0,-27 0 645,16 3 0,-10-3 0,6 3-129,-7-2-129,2 3-387,-4-3 0,2 5-129,-5-2-258,1 3 129,-1 1-129,-2 2 0,1 4-129,0-2 0,0 8-129,0 0 258,3 0-258,0 1 129,4 2 0,1 1-129,7-2 129,3 0 0,6-1 0,4-4 0,3 1 129,8-3-129,6-4 129,4 1 0,2-4-129,6 3 258,3-5-129,3 0-258,2 0 129,3 0 0,1 2 0,0 1 0,4-1-258,-2-1 258,0 1 0,1 1 0,-1-1-258,-3-6-129,5 5-645,-8-7-1290,-6-1-1806,8 1-387</inkml:trace>
  <inkml:trace contextRef="#ctx0" brushRef="#br1" timeOffset="83075.7517">16649 14953 1935,'0'0'2193,"0"0"-387,-21 0 258,11 12-774,-9-11 129,5 9-129,-6-3-258,7 6 0,-7-1-258,6 5-129,-2-5-129,4 3 0,-2 5-258,3 5 0,-2-1 0,5 3 0,-2 0-129,1 3 129,2-1-129,3 4 258,0-6-258,4 2 129,0-7-129,2 2 0,6-6-129,4-1 129,4-3-258,1-5 129,9 1-258,-3-6-387,12 3-129,-6-7-903,10 0-1548,1 0-1161,-8-4-387</inkml:trace>
  <inkml:trace contextRef="#ctx0" brushRef="#br1" timeOffset="83634.7836">16943 15013 1161,'0'0'3870,"0"0"0,7 12-387,-7-12-2967,0 12-645,0-12 258,-5 17-129,2-2 258,-4-2 129,6 6 258,-7-3 258,7 7-258,-3-5 129,4 11-258,-4-5-129,4 6 129,-1-2-258,1 1 129,-1-2-258,1 2 129,0-6-129,0-2 0,0-4 0,2-6-129,-2-11 0,15 10-258,3-10-129,-3-10-903,15-1-1290,-3-4-1935,-3-7-129,9 2 0</inkml:trace>
  <inkml:trace contextRef="#ctx0" brushRef="#br1" timeOffset="83984.8037">16740 15090 2451,'26'7'4386,"-26"-7"-1032,32-2-258,-20 1-1935,13 0-1677,-4-5 129,6 5 387,0-2 387,-3 0-129,5 3 903,-7 0 0,6 0-387,-4 0-387,5 0-774,2 2-1548,-2 5-2193,-6-7-258,5 2-129</inkml:trace>
  <inkml:trace contextRef="#ctx0" brushRef="#br1" timeOffset="84694.8443">17199 15394 2451,'8'-20'3354,"2"16"129,-10 4-2709,11-16-645,-11 16 387,16-17 0,-16 17 129,16-14 0,-6 9 129,-10 5 129,20-15 0,-12 0-258,5 3-129,-4-1 0,2 2 0,-4-4-258,5 3 0,-12 12 0,13-18-129,-13 18 129,0 0 0,0 0-258,13-6 0,-13 6 0,1 10 0,-1-10 0,1 23 129,-1-7-129,0-1 0,3-1 129,-2 5-129,-1-2 129,2 0 0,0-3 0,2-1 0,2-1-129,-3 0 129,-3-12-129,14 19 129,-14-19-258,20 10-129,-8-7-129,-12-3-1419,24-10-2322,-6 5-516,-7-9-129</inkml:trace>
  <inkml:trace contextRef="#ctx0" brushRef="#br1" timeOffset="85344.8815">17438 15134 3870,'0'0'4515,"0"0"-129,-2-15-129,2 15-3483,0 0-387,1-13 0,-1 13 0,0 0 0,13-5 0,-13 5-129,0 0 129,0 0-129,0 0-258,2 6 0,-2-6-516,0 0-645,0 14-2580,0-14-1032,0 0 0,13 0-129</inkml:trace>
  <inkml:trace contextRef="#ctx0" brushRef="#br1" timeOffset="85882.9117">17632 15104 129,'0'-11'3225,"0"11"-1419,0 0 258,3-16 0,-3 16 0,0 0 129,17-2-129,-17 2-387,0 0-387,0 0-516,13-2-129,-13 2-387,11 5 129,-11-5-129,13 16-129,-13-16 129,17 25-129,-9-12-129,0 2 129,0 2 0,-2 3-258,0 1 129,-1 4 129,-3 4-258,-1 3 129,-1 0 0,0 2 0,-3 0-516,-9-5-2838,0 3-1161,5-3-387,-9-12-129</inkml:trace>
  <inkml:trace contextRef="#ctx0" brushRef="#br2" timeOffset="97851.5967">9985 13714 1548,'0'0'1548,"0"0"-387,0 0 129,0 0-129,0 0-258,0 0-129,0 0 0,0 0 0,0 0-258,0 0 0,0 0-129,0 0 0,0 0-129,0 0-129,0 0 0,0 0 0,0 0 258,0 0 0,0 0-129,0 0 258,0 0-129,0 0-129,0 0 0,0 0 129,0 0-258,0 0 0,0 0 0,0 0 0,0 11 0,0-11-129,0 12 129,0-12 0,-1 14-129,1-14 129,-5 18-129,2-7 258,2 2-129,1-13-129,-6 23 129,4-6-129,-2 0 129,1 1 0,3-1 0,-1 1 0,-1 1-129,2 0 129,0-2 0,0-3-129,3-2-129,-3-12 129,5 17 0,-5-17 0,4 12 0,-4-12-129,0 0 0,5 14 129,-5-14-258,0 0 129,0 13-129,0-13-129,0 0-258,4 15-387,-4-15-516,0 0-1032,0 0-1032,0 0-516</inkml:trace>
  <inkml:trace contextRef="#ctx0" brushRef="#br2" timeOffset="98532.6358">10188 13888 1161,'0'0'2322,"0"0"0,0 0-2322,0 0-129,0 0 516,0 14 387,0-14 387,0 0 129,0 0 387,-3 17-129,3-17-129,0 0-516,-2 12-258,2-12-258,0 13-258,0-13 0,0 14-129,0-14 0,1 19 0,-1-19 0,2 20 0,1-10 0,-3-10 0,3 19 0,-3-19 0,2 18 0,-2-6 0,0-12 0,0 19 0,0-19 0,0 21 0,0-21 0,0 13-258,0-13 0,0 0-645,0 0-516,0 0-1419,0 0-903,0 0-258</inkml:trace>
  <inkml:trace contextRef="#ctx0" brushRef="#br2" timeOffset="99451.6883">10433 13955 1806,'16'6'2838,"-16"-6"-1677,0 0-516,0 0 387,14 9-129,-14-9 129,12 12 0,-12-12 258,0 0-129,0 0 0,16 12-129,-16-12-387,0 0 129,10 0-387,-10 0 0,10-10-129,-10 10 0,9-14-258,-9 14 0,6-17 0,-6 17 0,2-17-258,-2 17 129,0-10-129,0 10 0,0 0 0,-2-14-129,2 14 129,0 0 0,0 0 0,-15-8 129,15 8 0,-12-1 0,12 1-129,-17 0 129,17 0 0,-19 6 129,19-6 129,-22 11-129,22-11 0,-16 16 0,16-16 129,-17 19-129,17-19 258,-10 20-258,10-20 0,-3 19 0,3-19-258,1 19 258,-1-19-129,15 14 0,-15-14 129,17 15 0,-17-15 129,21 14-258,-21-14 258,20 13-129,-20-13 129,20 14-129,-20-14 0,21 13 0,-21-13-129,19 6 0,-6-3-258,-1-3-774,5 0-645,0 0-1290,-3-4-1032,10 3 645</inkml:trace>
  <inkml:trace contextRef="#ctx0" brushRef="#br2" timeOffset="100255.7343">10869 13903 2193,'0'11'3354,"0"-11"-258,-13 5-1677,13-5-1161,-13 5 129,13-5 0,-18 5-129,6-3 387,12-2-129,-21 7-129,21-7 0,-16 10 129,16-10-258,-11 10-129,11-10 0,0 0-129,-6 15 129,6-15 0,0 13-129,0-13 129,0 0-129,8 14 0,-8-14 0,15 13 0,-15-13 0,20 9 0,-20-9 0,24 11 0,-10-6-129,-1-1 0,1-1 0,1 2 258,-2-1-258,0 1 129,0-3-129,-13-2 129,20 8 0,-20-8 0,12 12 0,-12-12 0,9 12 0,-9-12 129,0 0 129,0 12 0,0-12 258,0 0 0,-13 13 129,3-9-258,10-4 0,-24 4 0,11 0-258,-1-3 0,-1 1 0,2-1-129,2-1 0,1 0 0,10 0-129,-19 0-258,19 0-258,-14 3-1032,14-3-1032,-18 0-1419,18 0 0,0 0-128</inkml:trace>
  <inkml:trace contextRef="#ctx0" brushRef="#br2" timeOffset="101502.8056">12473 13713 1548,'0'0'2838,"0"0"387,0 0-2193,0 0-516,0 0 129,0 0 258,0 0-129,0 0 258,0 0 0,0 0-129,0 0 0,0 0-516,0 0-129,0 0 0,0 0 0,0 0-129,0 0 0,0 0 0,0 0 0,0 0 0,0 0-129,0 0 0,0 0 0,0 0 129,7 10-129,-7-10 0,0 12 0,0 0 129,0 0-129,0 3 0,0 4-129,-4 4 258,-1 2 0,-1 2-129,0 2 129,-1-2 0,-2-1-129,1-1 0,2-2-129,-2-7-645,8 0-1032,0-16-1032,0 0-1161,0 12-258,0-21 259</inkml:trace>
  <inkml:trace contextRef="#ctx0" brushRef="#br2" timeOffset="102042.8364">12432 13781 1677,'0'0'903,"0"0"-387,0 0 0,-3-12 258,3 12 0,0 0 129,0 0 258,6-5-129,-6 5 0,0 0 0,0 0-387,10 0-129,-10 0-258,11 15-129,-4-5 0,3 2-129,2 4 0,2 1 0,1 3 129,3 0 0,-1-1 129,4 0 258,-4-4 0,2 4 129,-4-8-129,3-3 129,-5-3-258,1 0 0,-4-5 0,1 0-258,-11 0-258,16-5 258,-16 5 0,12-15 0,-12 15 129,8-24 129,-8 7-129,4 3 0,-4-7 258,3 1-258,-1-5 129,1 0-258,-1-3 0,1 2-129,0 1 129,2 3 0,1 1-129,0 1 0,0 5-129,-2 1-129,-4 14-1032,19-7-2709,-19 7-645,17-12 0,-15-3 0</inkml:trace>
  <inkml:trace contextRef="#ctx0" brushRef="#br2" timeOffset="110239.3053">10393 11086 1,'0'0'515,"0"0"-386,0 0 129,0 0-129,0 0 0,0 0 129,-6 11 0,6-11-258,1 19 258,4-8 129,0 2-258,1 0 129,-2 3 129,2 0-258,-1 0 0,-1 4 0,0-1 0,-2 1 129,2 0 0,-2 4 0,2-6 129,2 7 0,-1-5 129,4 1-258,-2-2 258,6 4-129,-4-5-258,3 3 129,-1 1-129,1-2-129,0 0 0,-3-1 129,1-2 0,-3-2-129,4 1 129,-5-1 129,1-5 0,-1 4 0,2-1-258,-3-1 129,1-2 129,-1 2-129,-5-12-129,8 17 129,-8-17 129,0 0-129,9 12 516,-9-12 129,0 0 0,0 0-129,0 0 129,4-8 0,-4 8-258,1-20-129,0 4-387,3-2 258,0 0-516,0-7 258,3 1 0,-2-3 0,1-4 0,1-3 258,-2-2 0,5-3-129,-3-3 129,1-3-129,-1-3 129,4 2-129,-3 2-129,1 3 0,2 0 258,-2 7-516,2 5 258,0 4-129,1 8 129,-2 4-129,3 1 129,-13 12-129,17-13-129,-17 13-129,14-3-258,-14 3-129,0 0-516,0 0-1032,0 8-1935,0 3 129</inkml:trace>
  <inkml:trace contextRef="#ctx0" brushRef="#br2" timeOffset="111367.3699">10780 11482 1,'0'0'0,"11"1"257,-11-1 517,0 0 516,11 2-129,-11-2 258,0 0 129,0 0 129,0 0-387,13 2 0,-13-2-774,0 0 0,16 5-258,-16-5-129,21 5 0,-9-5 0,-1 0-129,1 0 0,-1-6 129,3 0 129,-14 6-258,18-17 129,-18 17-129,12-14 0,-12 14 129,6-15-129,-6 15 0,0-12 0,0 12 0,-1-11-129,1 11 129,-7-12-129,7 12-129,-7-11 129,7 11 0,0 0 129,-13-14 0,13 14 0,0 0-129,-14-12 0,14 12 129,-13-3-258,13 3 0,-14 0 129,14 0-129,-18 7 129,18-7-129,-16 14 258,16-14-258,-16 18 258,16-18 0,-10 16 0,10-16 0,-8 18 258,3-5-516,1-1 258,2-1 0,-1 1 258,0 0-258,1 2 129,-2 1-129,1-2 129,-1 0 129,2 2-129,1-2 387,-1 1-387,2 0 258,0-4-258,0-10 387,12 19-387,-12-19 129,25 10-129,-10-7 129,3-1-129,0-2 0,0 0-129,0 0 0,-2 0 0,-1 0 0,-3 0 0,0 0-129,-12 0 129,18 0-387,-18 0 0,16 0-516,-16 0-1032,12-13-1935,0 13 0</inkml:trace>
  <inkml:trace contextRef="#ctx0" brushRef="#br2" timeOffset="112386.4281">11157 11432 1161,'0'0'1806,"0"0"0,0 0 129,0 0-258,0 0-258,0 0-387,-11 3-516,11-3-129,0 0-387,-13 8 0,13-8-258,0 0 258,0 0 0,-4 13 0,4-13 0,0 0 0,0 15 0,0-15 0,0 14 0,0-14 0,3 17 0,-2-5 0,1 0 0,-1 1 0,1 3 0,-1-2 0,4 3 258,0-2-258,-1 2 0,0-5 0,2 2 129,-2-3-129,-4-11 0,12 14 0,-12-14-129,5 12 129,-5-12 0,0 0 129,0 0-129,13 3 0,-13-3 0,0 0 0,11-5 0,-11 5 258,6-17-258,-6 17 258,6-18 129,-2 7-129,-2-4 0,2 2 0,-2-3-258,6-1 258,-1 0-129,3 1-129,1-3-129,3 4-129,-1 1 258,4 1-129,-1 3 0,-3-2-258,1 6-516,-14 6-1032,19-18-1806,-5 18-258</inkml:trace>
  <inkml:trace contextRef="#ctx0" brushRef="#br2" timeOffset="113610.4981">11339 11053 129,'0'0'3096,"0"0"-645,0 0-387,0 0-387,0 0-387,0 0-516,0 0 0,0 0-129,0 0-387,0 0-129,0 0-129,0 0 0,0 0-129,0 0 0,0 0 129,1 6-129,-1-6 129,8 19 0,-1-4 0,-1 2 129,1 2-258,2 5 129,1 3 0,0 2 0,0 2 0,1 5 0,-1 1 0,2 0-129,-1-1 258,1-3-258,-1-1 129,0-4 0,-1-3 0,-1-6 0,2-2 0,-5 0 0,1-5 0,-4 0 0,-3-12 129,4 15-129,-4-15 129,0 0 0,0 0 0,0 0 0,0 0 0,0 0 129,0 0-129,0-11 0,0 11-129,4-21 0,-1 10 0,1-2-129,1 1 129,2-1 0,0-1 0,4 3 0,-3-3-129,3 6 129,0 0 0,2 2-258,0 0 258,1 4-129,0 2 129,0 0-129,1 4-129,0 2 129,0 0-258,-1 4 258,-1 0-129,2 2 0,-3 1 129,0-2-129,-3 1 258,-1 1-129,-2-1 258,-1 2 129,-4-3 0,-1 1 0,-4-3 258,-7 1-258,-1 1-129,-6-3 129,-1 0 129,-5-3-129,-1 2-129,-4-6 0,1 0 0,-2-1 0,4 0 0,0-5-129,3 0-129,6 0-258,-1-2-645,18 7-1161,0 0-1935,-15-16 0</inkml:trace>
  <inkml:trace contextRef="#ctx0" brushRef="#br2" timeOffset="116511.6641">12600 11380 1032,'0'0'387,"-2"10"-645,2-10 645,0 13 0,0-13 387,0 22 129,0-10 258,0 5-129,0 0 129,-3 6 0,-4 6-258,3 8-129,-6 0-258,1 6 129,-2-2-129,2 3 0,-2-4-129,4-2 129,1-8-129,3-3-258,1-6 0,2-9-129,0-1-387,0-11 129,10 11-258,-10-11 129,11 0-129,-11 0 258,9-14 129,-4 2 0,-2-8 129,0 4 0,-1-9 129,0-3-129,1-4-129,3-1 129,-3-4-129,1 1 0,0 0-129,1-1 516,0 1-258,-1 5 258,1-4 0,1 10 258,-5-1 0,4 7 129,-5 2-258,2 5 129,-2 0-129,0 12-258,0-9 129,0 9-258,0 0 129,0 0 0,0 0 129,0 0-129,14 1 0,-14-1 0,19 15 129,-6-2-129,1 1 0,4 3 129,-1 1-258,4 2 258,0 2-129,2 5 0,1 2 0,3 1 0,-2 1 0,2 0 0,1-2 129,-3 0-258,4-3 129,-2-2 129,-2-8-258,-2-1 0,-2-4 129,-3-4 0,-4-3 129,-2-2 0,-12-2 0,14-5-129,-8-8 129,-3 1 0,0-9 0,1-1 0,-1-10-258,-1 1 129,-1-6-129,0-3 129,-1-6-258,2-7 129,-1 0 129,0-4-129,0 2 129,5-6-129,-1 2 129,0 0-129,3 3 129,-3 3 129,-1 3-387,-1 6 387,-1 9-258,-2 3 129,-2 7-129,-2 5 0,-1 8-258,5 12 0,0 0 129,-11 7-129,11 10-516,0-3-1161,0 15-2451,0 6-387,0-5-129</inkml:trace>
  <inkml:trace contextRef="#ctx0" brushRef="#br2" timeOffset="117647.7291">13433 11592 774,'-17'-11'3225,"17"11"-258,0 0-1935,-5-21-387,5 21 129,-5-21 0,5 21 0,-3-19 129,3 19 0,0-15-258,0 15 129,0-11-258,0 11-129,0-11-129,0 11-129,8-14 0,-8 14 0,10-15 0,-10 15-129,12-17 129,-12 17-129,14-10 0,-14 10 0,18-6 0,-18 6 0,18 0-129,-18 0 129,18 1 0,-18-1 0,18 12-129,-18-12 129,18 17-129,-10-6 0,-1 1 129,-1 1 0,-2 1-129,-3-1 0,2 1 129,-3-3-129,0 0 258,0-1-258,-3 2 129,3-12 0,-8 17 0,8-17 129,-9 12-129,9-12 129,-15 13 0,15-13 0,-19 7 129,19-7-129,-21 0-129,21 0 0,-20 0 0,20 0-129,-13 0-129,13 0-774,0 0-1161,0 0-1290,-5-8-645,5 8-129</inkml:trace>
  <inkml:trace contextRef="#ctx0" brushRef="#br2" timeOffset="118486.7771">13753 11435 2709,'0'0'3225,"-11"-5"-903,11 5-1677,0 0-387,0 0 0,0-11 129,0 11 0,0 0 258,2-12-129,-2 12 258,0 0-387,0 0 129,0 0-516,0 0 0,0 0-258,0 0 0,0 0 0,0 0 258,0 0-129,0 0 129,12 5 0,-12-5 0,2 13 0,-2-13 0,3 12 129,-3-12-129,3 19 129,2-7 0,-5-12 258,7 18-129,-7-18 0,10 21 129,-10-21-129,15 21 0,-15-21-129,19 18 0,-8-12 0,3 2-129,-1-5 129,4-1 129,-4 0-129,0-2 129,1-4 0,-1-4 0,-1-3-129,-1-3 258,-3-2-129,-3-1-129,0-6 0,-1 4-129,-3-1 129,0 2-129,-1 1 129,0 4-129,-3 1 0,3 12 129,-11-18-129,11 18 0,-10-13 0,10 13-258,0 0 129,-12-9-129,12 9-387,0 0-129,0 0-1161,-9 9-2193,9-9-258,0 0 0</inkml:trace>
  <inkml:trace contextRef="#ctx0" brushRef="#br2" timeOffset="119583.8398">14062 11379 1161,'0'0'516,"-8"-12"129,8 12 258,0 0 258,0 0 258,0 0 129,0 0 0,0 0-387,1-10-258,-1 10-387,0 0-129,6-11-129,-6 11 129,0 0 129,0-14-129,0 14 258,-2-11-258,2 11 0,0 0 0,0 0-129,0 0-129,-12-10-258,12 10 129,0 0-129,0 0 0,0 0 129,2 10-129,-2-10 129,6 11 0,-6-11 129,9 18-129,-4-6 0,-1-1 0,0 3 129,0-3-129,3 5 0,-2-2 0,2 2 0,-2-3 129,3 2-129,-1-2 129,-1-1-129,3 2 0,-9-14 0,15 18 129,-15-18-129,11 11 0,-11-11 129,0 0 0,10 10 0,-10-10 258,0 0-258,2-10 129,-2 10-129,0-21 0,0 7-129,0-1 0,1-4 0,0 3 0,5-4-129,-2 3 0,3 0 0,2 4-129,0-2-129,4 3 258,-13 12-129,22-17 0,-22 17 129,17-12 0,-17 12 129,11-5 0,-11 5 0,0 0 129,3 11-129,-3-11 0,3 22 129,-2-9-129,3 3 0,-2-2 0,4 2 129,0-1-129,1 1 0,-1-3 129,1 0 0,-1 0-129,1-2 129,-5 0-258,-2-11-129,6 18-1419,0-7-2451,-6-11-129,0 0-258</inkml:trace>
  <inkml:trace contextRef="#ctx0" brushRef="#br2" timeOffset="121634.9571">8388 11260 1,'0'0'902,"0"9"517,0-9 129,4 12 258,-4-12 258,13 8 0,-13-8-387,21 5 0,-10-5-645,7 2-129,0-2-516,5 0-258,4-7 129,1-3-258,1-2 129,0-5-129,-2-2 0,3 2 129,-7-10-129,-3 5 129,-3 1 129,-6 2-258,-1-2 0,-7 6 129,-3 2-258,0 13-129,-8-12 258,-5 9-258,-1 3 129,-7 1 0,1 8-129,-1 1 129,-3 5 129,-1-1-129,2 1 129,0 2 129,2 2-129,0 0 0,-2-2 129,8 4-129,-3-3 129,7 3-129,-2-1 129,6 1-129,1-2 129,6-1-129,0 1 129,8 0 0,3-4 0,0 2 258,7-6-129,1 3 0,1-2-129,4-3 129,0-3-258,3-2 0,1-2-258,-1-2-1032,3-2-2580,1 1-516,-9-12-129</inkml:trace>
  <inkml:trace contextRef="#ctx0" brushRef="#br2" timeOffset="121972.9765">8915 11355 6063,'0'0'5031,"0"0"-645,0 0-129,16 2-4257,-16-2-129,13 0-129,-13 0 258,15 0-129,-15 0 258,0 0-129,12 0 0,-12 0-258,0 0-387,0 0-1290,4 10-2322,-4-10-258,0 0-258</inkml:trace>
  <inkml:trace contextRef="#ctx0" brushRef="#br2" timeOffset="122431.0027">9249 11187 2451,'-24'0'4773,"24"0"-516,-24 7-129,24-7-2064,-23 15-2322,15 2 0,-1 3 0,4 2-129,2 2 129,3-3 258,0-1 0,3-6 387,10-1-129,2-9-129,8-4 0,0-6 0,3-10 0,2-8-129,0-2 129,-1-6-129,-4 0 0,-6-2 258,-4 1-129,-8 1 0,-5 6 0,-3 4 129,-11 8-258,-2 4 129,-5 6-258,-4 5-129,-2 7 129,1 11-129,0-4-258,9 11-774,0-12-903,13 3-1548,4 2-645,0-19 129</inkml:trace>
  <inkml:trace contextRef="#ctx0" brushRef="#br2" timeOffset="122739.0203">9476 11472 1419,'9'104'2193,"-9"-62"903,0-1-258,-7-14 129,0 4-387,-9-14-903,6 3-774,-10-11-387,1 0-258,-1-5-258,-1-4 129,0 0-129,2-2 0,3-8 0,2 2 0,5-5 0,5-5 0,4 3-387,1-2-258,13 4-903,-3-3-2322,4-4-645,8 3-129</inkml:trace>
  <inkml:trace contextRef="#ctx0" brushRef="#br2" timeOffset="123125.0424">9839 11321 8901,'-15'8'5031,"15"-8"-387,-12 1-387,12-1-4515,0 0 0,0 0 0,0 17 258,0-17 0,0 11 258,0-11 258,0 0-129,0 0 129,0 0-129,0 0-129,0 0 0,0 0-258,0 0-258,0 0-258,11 21-1806,-11-21-2322,5 10-516,-5-10-645,0 0 129</inkml:trace>
  <inkml:trace contextRef="#ctx0" brushRef="#br2" timeOffset="124287.1088">9318 11614 258,'0'0'2193,"-12"7"-1548,12-7-129,0 0 258,0 0 516,-11 6 258,11-6 129,0 0 129,0 0-258,0 0 0,0-6-258,-2-11-645,6 2-129,1-9 0,8-2-129,-2-10-129,8 1 0,-1-7 0,4 1-129,-1-4 258,4 3-387,-1 4 0,-1 1-258,0 4 258,0 3-129,0 5-129,-3 0 0,-1 7-129,-7 0-129,4 9-1419,-16 9-2064,13-12-774,-13 12 516</inkml:trace>
</inkml:ink>
</file>

<file path=ppt/ink/ink1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4.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552 0 2,'-21'2'2,"-1"3"-1,-4 1 0,-5 5 0,1 0-1,0 2 1,-4 4 0,2 4-1,-2 0 1,-1 7 0,3 2 0,1 3-1,4 4 1,0 2 0,3 2 0,-2 3 0,4 1 1,4-2-1,2 0 1,3-1 0,2-1 1,4 1-1,4-4 1,5 1 1,5-1 0,7 0 0,5 0-1,8 0 1,6 0-1,8-6 0,4-3-1,7-9 2,2-4-1,1-11-1,2-8 2,-1-10-1,0-8 0,-4-10 1,-4-5 0,-7-6-1,-1-3 0,-6-4 0,-2 1-1,-9-3 1,-2 3 0,-6 2 0,-4 2-1,-3 4 0,-5 5 0,-8 2-1,-3 2 1,-6 2-1,-7 3-1,-6 2 1,-7 0-1,-7 1-2,-11-1-5,-11 2-9,-15 3-9,-16-6 1,-9 1-1</inkml:trace>
  <inkml:trace contextRef="#ctx0" brushRef="#br0" timeOffset="2945">1920 86 0,'-9'-12'3,"9"12"1,-17-14-1,4 7 2,-2-2 0,-4 3-1,-2 2 1,-7 2-1,-2 3-2,-4 4 0,-3 3-1,1 5-1,2 2 1,0 5-1,2 3 0,-1 6 1,2 3-1,1 5 1,0 5 0,-3 6 1,-2 6-1,2 1 1,2 6-1,5 5 1,6-1-1,11 2 0,9-1 0,14-3-1,18-4 1,18-5-1,13-10-1,15-9 1,5-10 0,8-11 0,0-13 1,-3-12 1,-8-7 2,-15-12 1,-12-5 2,-17-7 0,-15-2 1,-17-2-2,-16 1-3,-20 1-3,-22 2-8,-28-2-13,-21 0-2,-27-9 0</inkml:trace>
</inkml:ink>
</file>

<file path=ppt/ink/ink1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5.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-2 990 10,'0'0'10,"0"0"1,0 0 0,-2-13-1,18 10-2,12-1-1,14 2-2,15-2-1,18 3-2,14 0 0,14 3 0,6 1 1,7 3-2,-3 0 0,-5 0 0,-7 1-1,-13 0 0,-13-2 0,-12 1-2,-14-1-1,-13-2-4,-11 1-7,-6 0-7,-19-4 1,0 0-1</inkml:trace>
  <inkml:trace contextRef="#ctx0" brushRef="#br0" timeOffset="360">1097 780 9,'33'7'12,"5"4"-2,13 9-1,11 5-1,16 4-1,7 5-2,8-1 0,4 1 0,-5-6 0,-7-1-1,-15-8 0,-12-3 1,-20-7-2,-10-2 0,-18-2 0,-10-5 1,-22 11-2,-5-1 1,-12 5-1,-9 2 0,-9 3 1,-9 4 0,-10 1 0,1 0-1,0 1 1,8-1-2,4-3 1,11-2-1,6-1-3,11-4-1,12-1-4,5-6-11,9-3-9,9-5 1,4-13-1</inkml:trace>
  <inkml:trace contextRef="#ctx0" brushRef="#br0" timeOffset="1222">2079 36 20,'-10'-9'13,"10"9"-1,-13-7-3,-1 2-2,-4 1-2,-1-2-2,-3 3 0,-5 1 0,-4 4-1,-2 2-1,-4 3 0,-1 3 0,1 1 0,2 4 0,5-1 0,1 3-1,3-2 0,6 2 0,3-2 0,5 3 0,3-2 0,4 2 0,2-1 0,1-1 0,3-1 0,0-2 2,2-1-2,1-1 0,1-1 1,0-1-1,2 1 1,3-1-1,3 3 1,4 1-1,4 3 0,1 2 0,0 1 0,-3-2 0,1 4-1,-3 2 1,-6-6-1,-3 5 1,-7-1 0,-1-3 1,-3 1-1,-1-1 2,-3-2 0,-5-5 1,-2 5 0,-7-10 1,-1 0-1,-6-4 1,-4-1-1,-5-4-1,-1-2 0,0-2-3,4-9-2,7 5-7,2-6-9,10 0-6,12-1 2,10 0-1</inkml:trace>
  <inkml:trace contextRef="#ctx0" brushRef="#br0" timeOffset="1873">2250 597 14,'-23'-15'13,"2"-3"1,-2-4-1,1-5-3,1-5-2,10-4-1,9-1-1,10 0-4,11 6 0,7 7-1,11 4 0,4 8 0,7 8 0,-5 11-2,-3 8 0,-8 5 1,-7 6 0,-13-2 0,-6 5-1,-11 1 2,-10 0 1,-9-5 1,-3-1 1,-4-8 0,-2-1 1,-4-6 0,-6-10-1,-1-9 0,-3 1-2,-6-5-7,-6 3-17,-9-3-4,-3 0 0,-2-7-1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8.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1770-4 6,'-19'2'17,"19"-2"-1,0 0-9,-12 5-4,12-5 0,1 19 0,3-2-1,0 11 1,1 12 0,2 16 0,-1 16 1,0 15 1,1 12-1,-4 10 2,-1 4-2,-4 1 0,-2-2-1,-4-13 0,-3-12 0,0-17-2,-2-16-4,4-19-17,0-10-2,-4-22-1,13-3 0</inkml:trace>
  <inkml:trace contextRef="#ctx0" brushRef="#br0" timeOffset="341">1460 717 31,'16'19'22,"-12"-2"1,6 11 0,0 6-21,3 12-2,2 10 0,6 8 0,0 6 1,1 0-1,2-2 2,-1-2 0,2-7 1,-1-12 1,0-8 0,0-16 0,1-7 1,-1-14-1,3-6 0,2-15-1,-6-4 0,2-8-1,-1-1 0,-6-5 0,-7 0 0,-9-2-1,1-1 0,4 0-3,3-4-13,-3-2-13,2 0-2,-4-1 1,7 3-2</inkml:trace>
  <inkml:trace contextRef="#ctx0" brushRef="#br0" timeOffset="1162">492 1176 8,'0'0'12,"0"0"1,0 0 0,0 0-4,-52 24-1,52-24-2,-67 33 1,67-33 0,-70 41 1,26-21-3,3 2-2,-2-3-1,43-19 0,-71 39-1,71-39 2,-56 29-2,56-29 0,0 0 0,-49 28-2,49-28 1,0 0-1,0 0-1,3 41 0,-3-41 1,0 0-1,34 42 1,-34-42 1,0 0-1,42 42 1,-42-42 0,0 0 0,48 38 0,-48-38 0,0 0 0,55 33 1,-55-33-1,0 0 0,48 34 0,-48-34 1,0 0-1,50 40 0,-50-40 1,0 0-1,34 57 0,-34-57 1,12 41 0,-12-41 0,0 0 1,1 57 1,-1-57 0,0 0 1,-24 45 0,24-45 0,0 0 0,-50 38-1,50-38 0,0 0-2,-60 19-3,60-19-7,0 0-14,0 0-5,-38-55 1,38 55 0</inkml:trace>
  <inkml:trace contextRef="#ctx0" brushRef="#br0" timeOffset="1813">874 1598 56,'-19'-13'25,"2"-10"-2,0-11-3,2-4-29,6-7 0,4 4 0,3-3 0,7 9 1,-1 4 3,3 10 2,3 4 2,4 8 3,2 6 1,4 4-1,4 7 1,6 2-1,2 5 2,5 3-2,0 4 0,1 5 0,-5 5 0,-4 1 0,-6 4 0,-10 3 2,-6 2 0,-11-3 2,-4 3 0,-10-9 2,-3-1-1,-10-9 0,1-1 0,-8-10-4,2-8-3,-1-10-20,0-7-8,0-11-3,3-8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2.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171 958 16,'0'0'14,"0"0"0,0 0-1,0 0-3,0 0-1,0 0-2,0 0-1,0 0-2,0 0-2,0 0 0,-47-15-1,47 15-1,0 0 0,-42 41 1,42-41-1,-39 46 0,39-46 0,-27 63 1,27-63 0,-16 66 0,16-66 0,0 62 1,0-62-1,21 49 1,-21-49-1,0 0 2,58 43-2,-58-43 1,61 5-2,-61-5-7,63-18-13,-63 18-4,73-38 2,-73 38-3</inkml:trace>
  <inkml:trace contextRef="#ctx0" brushRef="#br0" timeOffset="370">404 1137 26,'-49'35'22,"49"-35"-5,0 0-1,-52-15-2,52 15-6,0 0-3,-48-40-1,48 40-2,0 0-1,-7-59 0,7 59-1,0 0 0,29-42-1,-29 42 1,0 0-1,57-10 1,-57 10 0,0 0 0,53 23 0,-53-23 0,0 0 0,0 0 1,37 54 1,-37-54 1,0 0 1,-7 43-1,7-43 1,0 0 0,-41 46-1,41-46 0,-42 23-2,42-23-4,-42 9-7,42-9-13,0 0-5,0 0 2,0 0-2</inkml:trace>
  <inkml:trace contextRef="#ctx0" brushRef="#br0" timeOffset="751">459 875 2,'0'0'16,"0"0"0,0 0 0,0 0-12,0 0-1,0 0 2,16 43 0,-16-43-1,0 0 0,27 46 0,-27-46-1,0 0 1,38 51-2,-38-51 0,0 0-1,0 0 2,46 49 2,-46-49 2,0 0 1,0 0-1,0 0 1,0 0-1,0 0 0,0 0-2,-17-55-2,17 55-2,-24-47 0,24 47-1,-11-44 0,11 44-1,0 0 0,-3-52-1,3 52-1,0 0-2,0 0-2,42-29 0,-42 29-1,0 0 0,44-5 0,-44 5 2,0 0 1,44-12 2,-44 12 2,0 0 1,0 0 1,0 0 0,0 0 0,45-5 1,-45 5 0,0 0-1,27 49 1,-27-49 0,31 48 0,-31-48-1,28 49 1,-12-29-1,-3-5 1,7-2 2,-11-9 1,0-2 0,4-9 1,-7-5 0,1-11-2,-8 0 2,-4-10-2,5 33 0,-17-70-2,17 70-1,-22-65 0,22 65 0,-13-42-3,13 42-1,-2-21-2,2 21-2,19-5 0,-8 3-1,6 5 0,0-3 0,3 4 3,1-4 1,1 1 2,-4-5 1,5-4 1,2-3 1,0-6-1,0-1 0,4-5 1,1 0 0,-3-1 1,-2 6 1,-7-1 2,-4 8 0,-7 0 0,-7 11 0,0 0 0,-16 2-2,-4 5 0,3 2-2,-3 2-1,-3 4-1,4 4 1,-4-2 0,5 4 0,6 0 0,3-2 0,3 4-1,4 0 2,4-1-1,2-3 0,12 0-1,0-2-2,5-5-3,9-3-15,6-6-5,4-6 0,0-3 1</inkml:trace>
  <inkml:trace contextRef="#ctx0" brushRef="#br0" timeOffset="3915">1410 516 12,'0'0'11,"-10"-2"-2,10 2 1,-13 4-2,13-4 0,-18 11-1,11 0-2,-5 0 1,-1 5-1,0 2 0,1 6 0,0 2-1,4 2-1,3 0 0,-1 2-1,11-2 0,3-3-1,4-10 0,9-10 0,5-11-4,1-16-2,12-11-4,1-13-1,1-7 1,-4-9 0,-3 0 0,-5-6 0,-3 4 3,-5 5 3,-13 5 3,-5 5 1,-3 3 0,-1 4 2,-5 6 1,3 7 3,-7 8 1,6 4 0,-3 1 1,7 16 0,-9-9 0,9 9-3,-3 20 0,3-1-3,7 4-1,-3 11-1,4 7 1,2 5 0,4 4 0,1 3 0,1-2 0,-1-1 0,0-5-1,0-6 0,1-6-1,-3-7-1,2-7-1,-4-9-2,3-4-6,-14-6-9,13-13-6,-12 1 0,-9-8 2</inkml:trace>
  <inkml:trace contextRef="#ctx0" brushRef="#br0" timeOffset="4446">1568 299 14,'-25'-15'17,"11"9"-3,1 2 0,13 4-3,10-7-5,4 2 0,9-1-1,8-4 1,8-1-2,9-1 1,4-2-8,1-1-16,1 7-1,-5-3-3,-3 8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7.5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0 470 7,'32'55'13,"-32"-55"-1,30 60-1,-30-60-1,38 86 0,-19-38-2,0 4-2,0 0-2,4 1 0,-4-1-4,3-4-8,-22-48-9,39 68-2,-39-68-1,0 0 1</inkml:trace>
  <inkml:trace contextRef="#ctx0" brushRef="#br0" timeOffset="220">331 643 22,'0'0'20,"0"0"0,0 0-1,0 0-14,0 0-2,0 0-1,0 0-1,42-25-1,-42 25 1,45 11 0,-45-11 0,56 20 0,-25-4 0,-4 4-1,-5 3 0,-2 1 1,3 0 0,-10 1 0,-5 3 1,-8-28 1,-1 50 2,1-50 0,0 0 0,-46 52 0,46-52 0,-49 22-2,49-22 0,0 0-3,-49-12-1,49 12-2,-2-50-1,2 50-4,20-79-2,-3 32-2,0-9-3,4 1 2,1-3 1,0 4 0,-5 0 3,0 4 2,-3 3 3,-2 4 3,-7 8 3,-1 5 1,-4 6 3,-6 4 2,5 7 0,1 13 2,0-10-1,0 10-1,0 0 1,-2 9-3,7 6-2,5 4-1,-4 6-2,5 7 0,2 5 1,6 5-1,0 4 0,-4-2 0,5-5 1,-5-6-1,2-6-1,-2-10 1,2-14 0,0-14-1,6-13 0,4-6 1,0-2-1,1 0 1,-1-1 0,-3 6 0,0 12 0,-3 9 1,-9 17 0,-3 5 0,-2 7 0,-4 5-1,-5 4 1,1 2-1,-4-1 1,-3-1 0,0-5 0,-4-5 0,-2-2 0,0-7-2,-3-9-2,-1-6-6,-2-11-12,-1-10-7,6-10 1,-2-7-1</inkml:trace>
  <inkml:trace contextRef="#ctx0" brushRef="#br0" timeOffset="1022">936-5 18,'9'-7'20,"-9"7"0,18 10-4,-7 13 0,-3 8-5,4 16-2,-4 6-1,6 11-2,0 1-3,3-3-4,0-8-6,2-15-5,5-13-5,-3-20-2,4-11 1,-2-18 3,2-5 4,-7-4 7,0 0 5,-7 6 7,4 4 3,-11 9 2,8 4-1,0 6-3,-1 3-1,10-2-5,2-4-1,8-4-1,2-5 0,10-7 0,-10-6 3,-1 1 2,-8-5 0,-5 5 1,-10 1 0,-8 5 0,-12 3 0,-6 12-2,-5 3-1,-5 5-3,1 6 0,-4 4-1,-1 4 0,-2 3 1,9 3-1,0 1 1,8 2-1,9 2 1,4 1 0,9 3 0,10 3 0,11-1 0,3-1 0,15-2-1,5-3 1,10-9-2,9-7-4,4-14-15,5-14-9,2-9 0,-1-15-1</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9.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1018 10,'23'72'9,"-1"2"0,-1-5-1,-4-5-2,-3-10-2,-5-12 0,-2-10-1,-4-11 0,-1-12-1,-2-9-4,2-16-2,-3-10-2,-3-9-1,-3-10 0,-2-3 0,-1-9 1,-1-1 0,0 2 3,-3 3 2,4 6 4,4 6 0,4 5 0,2 5-1,3 4 1,3 1 1,5 4-1,7 2 1,0 0 0,3 5-1,3 2 1,4 7 0,2 6-1,0 8 0,0 8-1,-5 5 0,-1 5 1,-8 4 1,-5 0 1,-5 3 1,-11-6 2,-6 0-2,-10-5 2,-3-1-1,-10-8-2,1-1 0,-5-6-2,-1-3-2,-1-2-1,8-5-3,8 2-5,2-7-4,12 1-5,6-3-4,5-4-3,12-3 0</inkml:trace>
  <inkml:trace contextRef="#ctx0" brushRef="#br0" timeOffset="550">457 671 15,'0'0'10,"3"10"0,0 0-1,1 3-1,2 5-3,3 3-1,2 3 0,0 5 0,4 1 0,-1 2-2,2-2 0,-2-1 0,0-2 0,-4-4 0,-1-4 4,-4-8-1,1-1 0,-6-10 0,0 0 0,-11-10 0,4-5 0,-1-9-2,2-6-2,3-3-1,2-6-1,6 2 0,3 0-1,8 6 0,2 5 0,4 9-1,0 8 1,2 7 0,-1 4 0,3 5 0,0 2 1,4 0-1,4-1 2,5-3-1,3-3 0,3-3 1,-2-4 0,-3-3-1,-2-2 1,-8-3 1,-8 1-1,-8-2 2,-8 4 0,-8 1 0,2 9 1,-21-6-1,2 10 0,-8 5 0,-2 6 0,-5 9-1,-2 6-1,-1 3 1,4 3 0,5-1-1,8-1 0,7-5 0,11-7 0,15-11-1,16-10 1,12-7-1,11-5 1,5-3 0,4-3 0,1 2 0,-4 1 0,-7 6 0,-11 7 0,-8 4 0,-8 1 0,-3 3 0,-2-1 0,-1-6 0,1-3 0,0-5 1,0-6 0,-2-6 0,-2 0 0,-4-6 1,-6 1-1,-5 3 1,-7 5-1,-7 4 0,-6 9-1,-5 10 0,-6 7-1,-3 6 0,0 5 0,1 6-2,3-4 0,6 0 0,5-9 0,10-7 0,9-10 0,16-18 0,7-6 0,9-10 1,3-9 1,5-7 1,2-1-1,0 0 1,-5 4 0,-7 5 1,-6 5 1,-9 5 0,-2 13 0,-6 2 0,-4 7 1,-3 10-1,1-9-1,-1 9 0,-1 16 0,2 0 0,2 11-2,0 9 2,4 5 0,1 5 1,2 1-1,4-2 1,9-7-1,7-7-1,10-16 2,9-15-2,7-12-1,4-9 1,3-8 0,-3-5 0,-6 1 0,-10 2 0,-8 8 0,-14 14 1,-8 11 0,-8 11 1,-5 9-1,-2 10-1,-1-1 0,5 5 0,2-6-1,8-8-4,4-10-14,9-10-7,5-12 0,2-14 1</inkml:trace>
  <inkml:trace contextRef="#ctx0" brushRef="#br0" timeOffset="1772">2309-2 21,'-12'2'23,"12"-2"-1,0 0 0,12 14-18,-5-4-10,4 3-11,4 4-3,-1-1-1,5 5-1</inkml:trace>
  <inkml:trace contextRef="#ctx0" brushRef="#br0" timeOffset="1962">2857 345 4,'-10'-18'19,"-2"3"2,-3 2-7,-4 0-5,1 10 1,-7 3 0,1 12 0,-7 4-2,2 9-2,-2 3-3,1 6-1,0 2 1,2 4-1,5-2 1,9-1-1,6-3-1,11-4 1,13-7-2,11-7 1,13-11-2,10-16 0,8-5-2,4-9-2,7-8 0,-4-9-2,-3-3 0,-10-10 0,-9 1 0,-13 3 0,-6 1 2,-12-2 1,-6 7 3,-5 7 1,-3 5 1,-1 12 0,1 6 2,2 15 0,0 0 1,4 24 3,-2 3-2,5 13 0,-3 9 1,4 9-1,-3 6 0,3 4 0,1-2-2,1-2-1,-3-10 0,2-9-1,-3-11 0,-1-8-1,0-15-1,-5-11-1,-4-13 0,-7-13 0,-7-4 0,-6-6 0,-4-3 1,-4 0-1,-3 5 2,0 4 0,2 8 0,4 9-1,7 6 1,8 5-1,14 2 1,0 0 0,8 12-1,20-7 1,11-2 0,11-1 0,11-4 0,8-4 0,7-5 1,4-4-1,-2-1 0,-5-4 1,-9 0-1,-9 3 1,-14 1 1,-10 3 0,-12 2-1,-19 11 0,0 0 0,0 0 0,-25 1-1,4 9 1,-3 2-1,-1 6 0,-3 3 1,1 7-1,-1 5 2,3 5-1,4 0 0,5 1 0,9-1-1,12-5 0,19-9-2,14-11 0,18-12-1,9-14-1,10-6 1,3-8 0,0-2 2,-8-1-1,-11 4 2,-14 8 1,-13 5 1,-9 12-1,-11 5 1,-12-4-1,12 23-1,-7-11 1,0 2 0,3-4 1,4-5 0,1-3 0,3-3 0,0-4 0,-1-7 0,-5-1 0,-6-7 0,-6 0-1,-7 0 0,-6 0 0,-5 0 0,-6 3-1,-5 5 0,-4 6 0,-3 8 0,1 6-1,0 8-1,0 0-1,6 5-1,3-4-1,10-3 0,9-8 0,9-6 0,17-12 0,8-8 1,6-12 0,7-6 3,1-9 1,-1-2 1,-3 1 0,-4 2 2,-8 6 0,-8 4 0,-2 10 0,-6 4 0,-2 10 0,-5 12-1,7-12 0,-7 12-1,13 6 1,-2 5 0,4 10 1,0 9-1,4 8 1,1 11 0,1 8 0,-2 2 0,-3 6-2,1 1-1,-4-3-3,5-4-22,-2-5-2,0-15-2,-2-10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54.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-1 214 12,'2'16'17,"1"0"-9,3 8-1,5 8 3,0 7-2,3 10 1,5 6-2,0 7 0,2-1-4,2-3-4,0-6-8,0-6-10,-5-17-2,2-11 0</inkml:trace>
  <inkml:trace contextRef="#ctx0" brushRef="#br0" timeOffset="240">243 498 9,'0'0'19,"8"-12"-1,6 3 1,10 2-16,6 2-2,6 0 2,2 4-2,3 2 1,-4 6-2,-2 4 1,-6 5-1,-4 4 1,-8 4 0,-5 2-1,-5 2 2,-8 2 0,-3 1 3,-10-4-1,-3 0 0,-9-7 0,-6-6 1,-6-6-2,-1-4 1,-1-8-2,5-5-2,6-3-2,6-6-3,12 0-2,6-6-6,14-2-7,9-1-3,6-6 0</inkml:trace>
  <inkml:trace contextRef="#ctx0" brushRef="#br0" timeOffset="601">658 147 18,'-3'26'16,"0"9"-1,2 7 1,1 4-5,2 3 0,1-2-5,4-1-2,0-8-1,3-4-1,0-13 0,7-12-1,7-10 0,7-10-2,6-7 1,5-5-1,4 1 1,2 0-1,-1 4 0,-4 9 1,-9 11 0,-10 10 0,-8 12 1,-9 7 0,-6 5 0,-6 1 2,-6 1-1,-3-1 2,-4-6-1,0-4 1,-2-11 0,1-4 0,-2-9-3,3-9-2,2-3-4,1-12-5,4-3-10,3-8-5,4-3-1,5-3 1</inkml:trace>
  <inkml:trace contextRef="#ctx0" brushRef="#br0" timeOffset="991">1179 93 17,'0'0'20,"10"9"2,-10 5 0,0 11-14,2 13-4,-1 5 1,4 13 2,-3 3-2,3 3 0,2-3-2,4-3-1,7-6-6,3-16 0,8-10-8,3-16-7,7-11 1,1-11 0,2-7 2,-3-5 2,-4-3 4</inkml:trace>
  <inkml:trace contextRef="#ctx0" brushRef="#br0" timeOffset="1171">1603 462 5,'10'-7'7,"1"5"0,0 1 0,5 0 1,3-2 1,0-2 2,6-2 0,0-5 0,1-2 1,-7-6-2,1 4 0,-11-2-2,-1 3-2,-10 0-1,-7 3-2,-9 2-1,-4 7-1,-6 3 1,-2 3-1,-4 7 0,-2 7 0,-1 5 1,4 4-1,2 4 1,7 4-1,7 4 1,8 1-1,9-6 1,13-3-1,15-2 0,18-8 0,19-5 0,10-9 0,10-8 0,4-5-1,0-3-3,-7-8-8,-10 2-18,-16 1-1,-23-4 1,-18 2-2</inkml:trace>
  <inkml:trace contextRef="#ctx0" brushRef="#br0" timeOffset="2834">1920 0 11,'0'13'12,"1"1"0,2 12-3,2 14-1,4 16-3,3 13 0,4 15-1,1 13-14,2-2-7,5 1-1,-7-17-1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6.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 26 10,'0'0'13,"2"-14"0,-2 14-1,1-14-1,-1 14-2,0 0-1,0 0-3,0 0 0,0 0-3,0 0 0,6 10-1,-3 9-1,-1 8 0,0 7 0,-1 8 0,-2 5 0,0 3 0,-1-2-1,-3-5-2,2-4-3,-1-10 0,2-7 0,-1-13-3,3-9-1,-12-6 0,2-10 1,-3-3 3,-4-5 3,-3 0 1,0 0 1,0 4 3,0 3 3,0 6 0,4 4 0,2 4 0,3 6 0,0 3-1,3 5 0,4 5 0,5 3 0,3 0-1,6 4 1,4 1-1,2-1 0,7 0 0,1-3 0,2-3-1,1-3 0,2-3-1,-4-6 0,1-6 0,-2-9 1,0-5 0,0-8 0,-1-5 0,-6-4 0,-5 2 0,-1-1-2,-4 4-1,1 5-6,-7 7-14,-2 2-1,1 13 0,-11-11-1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2.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194 304 2,'-10'-1'6,"-4"-2"0,4 3-1,-1 0 0,0 0 1,2 2-1,-1-1 1,10-1-1,-10 2 1,10-2 0,0 0-1,0 0 1,-9 1-2,9-1-1,0 0 0,0 0-1,0 0 2,19-2-2,-4 2 0,5-1 0,6 1 0,7-1 0,11-2 0,4 0-1,6 0 1,-1 0-1,6 0 0,0 0 0,-1 1-1,-4 0 0,-7 2-2,-5 0-2,-5 2-6,-4 1-10,-8-2-1,-1 0-1,-10-7 0</inkml:trace>
  <inkml:trace contextRef="#ctx0" brushRef="#br0" timeOffset="520">692 4 8,'0'0'6,"-5"15"1,5-15 1,11 15-2,-11-15 1,18 16-1,-2-4-1,4 1 0,7 2-2,3 1 0,2-1-1,2 3 0,-2 4-1,-3 2 0,-2-1 0,-7 2-1,-5-1 1,-5 0-1,-2 2 1,-3-5 0,-3-2 0,-3-1 2,-5-2 1,-1 0 1,-6-2 1,0 2 0,-6-3 0,-2 4 0,-8-2 0,2 4-2,-5-1-3,1 3-3,0 5-11,-4 2-12,-3-1 0,2-1 0,-6-4-1</inkml:trace>
  <inkml:trace contextRef="#ctx0" brushRef="#br0" timeOffset="95817">0 310 1,'0'0'4,"0"0"-1,0 0-1,0 0-1,0 0 0,0 0 0,0 0-1,0 0-1,0 0 1,0 0 0,0 0 0,0 0 1,0 0 0,0 0 2,0 0-1,26 7 1,-7-5 0,9 0 0,1-1 1,12 0-2,2 1 1,13 1-2,-4 0 1,0 1-1,0 0 0,4 0 0,3-1 0,-2-1 1,1-2-1,0 0 1,-1-2-1,0-2 1,2 0-1,-6-1 0,-6-1 0,-6 2 0,-8 1 0,-7 0 0,-7 1 0,-8 1 0,-11 1 1,0 0-1,0 0 1,0 0-1,0 0-2,0 0-3,-10 0-7,10 0-6,-13-3 0</inkml:trace>
  <inkml:trace contextRef="#ctx0" brushRef="#br0" timeOffset="96549">465 0 2,'0'0'4,"6"13"0,4-7 0,3 3 0,4 0 0,6 1-1,-3 2 1,7 0-1,6 1 0,2 1-1,2 0 0,2 1 1,3-1-1,-1 4 0,7-4-1,-4 4 1,-3-2-1,-3 1 0,-4-2 0,-4 2-1,-5-2 0,-4-5 1,-8 3-2,-13-13 1,16 15 1,-16-15-1,3 13 1,-3-13 0,-9 13 0,9-13 1,-17 15-1,6-4 0,-5 3 1,-3 3-1,-3 2-1,-1 2 1,-4 3 0,-2 1-1,-1 2 2,-5 1-1,3-1 1,-2-1-1,-4 0 2,-1-2-1,8-4 0,-1-1-1,7-2-3,3-3-14,5 3-2,-4-9-1,7-2-1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6.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731 478 11,'3'-10'10,"-3"10"1,0 0 1,0 0-2,0 0-1,0 0-2,0 0 0,0 0-2,-4-9 0,4 9-1,0 0-2,0 0 0,0 0-1,0 0 0,0 0 0,4 16 1,-3-6-1,2 7 1,-3 5 1,2 7-1,-3 7 2,2 7-1,-4 6 0,1 4 0,-1 4-1,-1 0 0,2-5-1,2-1 1,2-7-1,3-7 0,-1-9-1,2-5 1,-1-10-1,0-4 0,-5-9-4,10-4-8,-6-8-14,0-7-1,-1-8 1,4-6 0</inkml:trace>
  <inkml:trace contextRef="#ctx0" brushRef="#br0" timeOffset="661">1173 647 8,'-9'25'12,"0"8"2,-3 4-1,3 3-1,1 2-2,4-1-2,6-2 0,5-5-2,7-7-1,7-11-1,9-11-2,7-11 1,7-8-1,-1-11 1,3-5-1,-4-9 1,-2-1-1,-9-5 1,-5 3 0,-13-3 0,-7 5 0,-8 1 0,-6 5 0,-4 3-1,-4 8 1,-4 4-2,-1 11 1,-6 6-1,-1 9 0,-4 8 0,-2 7-1,-1 6 0,-2 3-2,3 7-5,-2 0-20,5-2-1,4-3-1,4-9 0</inkml:trace>
  <inkml:trace contextRef="#ctx0" brushRef="#br0" timeOffset="147122">1451 202 1,'-17'-14'6,"-1"-1"0,-4 2 0,-4 1-2,-4 2 0,-4 1-2,-5 1 0,-4 3 0,-1 3-1,-5 3 1,-4 1 0,-3 2 0,0 3 1,-2 2-1,-2 3 0,0 4 1,1 4-2,1 3 1,1 4-1,0 7 0,-1 3 0,3 2 0,1 5-1,2 1 1,3 2 0,4-3-1,3 1 0,5-4 1,8 0-1,5-2 0,2-1 0,11 1 0,3 0 0,6 5 0,6 1 0,5 4 0,2 1 0,6-1 0,5 2 1,4 2-1,2-3 1,5-5 1,4-3-1,7-3 1,5-4 0,5-3 1,4-4-1,5-5 0,5-3 0,3-4-1,7-2 0,1-7 0,4-4 0,2-5 2,2-6-2,1-9 0,-1-5 0,1-9 0,-4-7 0,-2-9 0,-5-5 0,-5-7 0,-4-5 1,-10-2-1,-4-1 1,-10-3 0,-5 5 0,-11 1 1,-6 3 0,-9 0-1,-6 4 1,-8 1-1,-4 1 0,-8-1-1,-4 0 0,-6 0-1,-6 2 0,-5 2 1,-4 4-1,-9 3 0,-4 6 0,-9 5 1,-6 6-1,-6 5 0,-4 5 0,-5 6 0,-5 3 0,-1 2 0,-2 4 0,0 6 0,2 4 0,0 5 0,1 7 0,3 8 0,5 9-1,1 13 1,5 6-2,4 13-9,6 9-13,1 5-1,7 0 0,-3-12-2</inkml:trace>
  <inkml:trace contextRef="#ctx0" brushRef="#br0" timeOffset="226656">1195 49 0,'-24'0'2,"-3"0"3,0 0-2,-4-1 1,-3 2 0,-4-1 0,-4 1-1,-4 1 0,-2 4 0,-6 2-3,-3 5 0,-2 5 0,0 5 0,0 6 1,2 9-1,-2 5 0,3 6 0,2 6 0,3 4 0,3 3 0,2 2 0,2 1 0,4 2-1,6-2 1,2 3 0,7 0 0,3-2 0,6-1 0,8 1 0,8 0 0,8-4 0,8 0 1,14-3-1,8-2 1,15 1-1,7-1 1,9-3-1,8-7 0,9-6 1,5-12-1,8-14 1,8-12-1,1-16 1,1-13-1,4-14 1,0-15 0,0-8 0,0-6-1,-7-7 0,-7-8 0,-11-6 1,-8-3-1,-10-2 0,-8 4 1,-14 0 0,-12 4 0,-13 4-1,-7 9 1,-8 7 0,-9 7-1,-9 8-1,-11 8-3,-9 9-2,-12 9-2,-14 8-5</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1.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1636 0,'0'0'2,"0"0"0,13-1 0,-13 1 0,11-2 1,-11 2 0,14-2 0,-14 2 1,12-4-1,-12 4 0,12-5 0,-12 5 0,11-6-1,-11 6 0,11-8-1,-11 8 2,12-8-1,-12 8 1,12-9 1,-12 9 0,10-11-1,-10 11 0,11-13 0,-11 13 0,11-14-1,-11 14-1,10-18 0,-3 9 0,-1-1 0,0-1 0,0 0 0,-1-2 0,2-1 0,-1-2 0,0-1 0,0-2 0,1-2-1,2-1 1,-1-3 0,2 0-1,-1-3 0,1-1 1,-1-1 0,1 1-1,-2-2 2,-2-1-2,0-2 0,-1 2 0,1 1 0,-2 1 1,-2-1-1,0-1 0,-1 0 0,1 2 0,-1 1 1,-1-4-1,-1 2 0,1-1 0,0 1 1,-1 1-1,0 2 1,-1 1 0,0 3-1,0 1 1,-1 1 0,-2 4 0,0-1-1,0 3 1,-1 0-1,0 2 1,-3-1-1,0 2 0,0 1 0,0-7 0,-2 7 0,2-4 0,-2-1 0,-3 1 0,2 2 0,1-1-1,-1 1 1,0 6 0,0-4-1,1 3 1,0 4 0,1-1-1,10 6 1,-18-12 0,18 12 0,-17-9 0,17 9 0,-13-7 0,13 7 0,-10-6 0,10 6 0,0 0 0,-13-8 0,13 8 1,-13-6-1,13 6 0,-17-7 0,6 4 0,1 0 0,0-1 0,-1 1 0,1-1 0,1-1 0,9 5 0,-16-7 0,16 7 1,-11-6-1,11 6 0,0 0 0,-9-6 0,9 6 0,0 0 0,0 0 1,0 0-1,0 0 0,0 0 1,0 0-1,0 0 0,0 0 0,0 0 1,0 0-1,-6-9 0,6 9 0,0 0 0,0 0 0,0 0 0,-2-13 1,2 13-1,0 0 0,-6-15 0,2 5 0,-2 0 0,-3-1 0,-3-2 0,1 0 0,-4-1 0,0-1 0,0 3 0,1-1-1,1 3 2,2 0-1,11 10 0,-16-14 0,16 14 0,0 0 0,-11-9-1,11 9 1,0 0 0,0 0-1,0 0-1,0 0 1,-3 12 0,3 3 0,1 2 0,0 6 0,1 4 0,2 5 1,3 1 0,1 0 0,1-1-1,2-6 1,-2-2 0,1 1 1,2-8-1,-3 2 0,0 0 1,-3-3-1,1 0 1,-2-1-1,1-3 0,-6-12 1,5 18-1,-5-18 0,0 0 1,0 0 0,0 0-1,0 0 1,-11-12-1,3-4 0,-1 1 0,1-7 0,-2-3-1,1-4 1,0-2 0,2-2-1,0 4 1,1 3 0,2-2 0,1 3 0,0 2 0,-1 3 0,3 1 0,-1 2 0,1 0 0,0 2 0,1 3-1,-1 0 1,1 12-1,5-12 0,-5 12 1,19 6-1,-1 3 0,4 6 0,5 2 1,5 5-1,5 2 1,1 2 0,5 2-2,1 2 2,0 2-1,1 2-5,-1 2-10,-4-3-2,0 0-1,-3-13-2</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22.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82 18,'0'0'15,"0"0"-1,-15-9-2,15 9-3,-20-8-2,5 7-1,-2-1-1,-3 1-2,-3 1-2,-1 1 1,0-1-1,1 2 0,3 1-1,0-2 1,3 1 0,4-1-1,4 0 1,9-1 0,-13 1-1,13-1 1,0 0-1,0 0 0,0 0-1,0 0 1,0 0-1,-8 10 0,5 0 1,-2 1 0,-4 7-1,0 1 1,-2 4 1,-2 2-1,2-1 0,0-3 0,5-3 0,5 1 0,10-8 1,9-1-1,10-2 0,7-1 0,6 1 0,1 1 1,1 1-1,-4 2-1,-4 5 1,-4 1 0,-11 2-1,-3 0 1,-5 3 0,-2 2 0,-2 1 0,-1 2 1,-2-3-1,0 1 1,-4 0 0,-4 1 3,-5-3 0,-2 1 1,-11-5 0,-3 2 2,-10-5-1,0-1 1,-7-4-2,2-3-1,-2-6-1,5-3-3,4-3-3,3-7-15,10-4-10,7-5-2,6-6 1,7-6 0</inkml:trace>
  <inkml:trace contextRef="#ctx0" brushRef="#br0" timeOffset="982">79 71 15,'0'0'11,"0"0"-2,0 0-1,0 0-1,0 0-1,18-4-1,-2 1-2,10-1 0,7 1 0,7-3 1,6 0-1,4-4 1,1 2 0,-2 0-1,-4 3 0,-5-2-1,-7 4 1,-5 0-1,-4 2 0,-8 1-2,-2 1 1,-4 1-1,-10-2 0,12 2 0,-12-2-1,0 0 1,0 0 1,0 0-2,0 0 0,-1 12-15,-1-3-6,-9-5-1,0 1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8.8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44 4,'15'-18'17,"2"5"0,-4 3-10,0 7-1,0 12 2,-7 14-2,-4 14-1,-10 17 0,-8 13 0,-8 13 0,-1 5-1,-5-1-1,3-6-3,5-13-1,11-16 1,13-20-2,15-21 0,16-22 1,10-14-2,6-10 2,4-12 0,0-5 1,-1-3-1,-4 3 2,-4 6 0,-8 7 0,-4 8 1,-4 10-1,-4 13 0,-5 12 1,-1 14-1,-8 14 1,-1 11 0,-6 8 0,-4 14 0,-5 6 0,-3 5 0,-3-4 0,-3-7-2,2-9-1,-2-10-4,5-9-8,-1-15-11,-3-19 1,1-12 0</inkml:trace>
  <inkml:trace contextRef="#ctx0" brushRef="#br0" timeOffset="431">53 520 10,'-28'10'12,"9"4"0,13 2-2,16 3 0,20-2-1,21 1 0,18-4-1,18 2 0,16-2-1,11-2-1,10-5-4,-4-2-3,-12 0-9,-16-1-10,-20-6-4,-20 1 2,-28-7-2</inkml:trace>
  <inkml:trace contextRef="#ctx0" brushRef="#br0" timeOffset="681">174 365 25,'-5'17'23,"24"4"-1,17-5 1,23 5-20,24 6-3,25 9 1,17 5-10,11 0-13,8 7 1,-12-6-1</inkml:trace>
  <inkml:trace contextRef="#ctx0" brushRef="#br0" timeOffset="4807">1310 310 4,'0'0'11,"0"0"-6,0 0-2,9-9 1,-9 9 1,0 0 1,0 0 1,1 13 1,0-4 0,2 9 0,1 3 0,3 10 1,2 1-3,1 7-1,1 1-1,3 4-2,1-4 0,3-3-1,3-6 1,0-6-1,1-6 1,3-7 0,1-11 1,2-5-1,-2-14 1,0-3-1,-4-6 0,-1-3 0,-4-2-1,-1 0 0,-5 4-1,-2 3 0,-3 9 0,-2 4-1,-4 12 0,0 0 0,12 4 0,-4 12 0,2 4 0,1 5 0,5 3 1,0 1 0,2 0 1,1-4 0,-1-6 0,1-4 0,-2-11 1,4-9 1,-1-10 0,3-5 0,-2-12-1,1-7 1,-3-7-1,-2-4-1,-2-1 0,-5 4-2,-1 4-1,-2 2-4,1 11-9,-2 7-7,3 8-6,5 7 0,3 4 0</inkml:trace>
  <inkml:trace contextRef="#ctx0" brushRef="#br0" timeOffset="5368">2473 191 9,'0'0'9,"16"14"-3,-12 0 0,-1 5-1,0 2 2,0 6 1,2 3 0,4 1 1,0 2-1,1 0-1,7 0 0,-2-2-2,3-1-2,-2-4 0,3-3 0,-6-4-1,0-4 1,-13-15 2,15 13 1,-15-13 0,0 0 0,8-26-1,-7 1 1,-2-13-2,2-5-1,2-4-2,4-10-1,7-1-1,4 2-1,13 7-1,6 5-2,13 12-2,1 7-6,9 13-6,-2 8-7,2 7-1,-2 5 1</inkml:trace>
  <inkml:trace contextRef="#ctx0" brushRef="#br0" timeOffset="5768">3282 326 34,'-18'-11'21,"10"-3"-2,4-5-2,3-5-8,6 3-4,5-5-1,5 4-3,5 0 0,3 8-2,2 3 0,0 7 0,0 8 0,-5 7 0,-5 6 0,-6 7 1,-3 7-1,-7 4 1,-6 4 1,-3 0-1,-5-1 1,-3-2 0,-2-4 0,2-4 1,-2-8 0,1-8 0,1-8-1,1-7-1,5-8-5,2-10-8,4-6-11,9-3 0,3-4-1</inkml:trace>
  <inkml:trace contextRef="#ctx0" brushRef="#br0" timeOffset="6139">3637 193 5,'0'0'7,"0"0"-6,0 0 3,0 0 2,7 12 2,-7-12 1,7 13 2,-1-2-1,-3 0 0,4 2-1,-3-2 0,10 4-1,1-5-2,10-2 0,6-3-3,7-5 1,4-5-2,1-1 1,0-1-2,-4 0 0,-9-1 0,-8 1-1,-7 6 1,-15 1-1,10 12 0,-8 2 0,1 3-1,7-2-1,10 3-4,7-6-5,14-3-6,4-7-1,9-9 0,0-7 2,3-4 1,-6-6 2,-6 1 7,-8 1 6,-10 4 5,-7 4 0,-5 9 1,-1 4-3,-5 3-2,1 6-1,-10-8-2,19 16 2,-8-9 1,2-6 2,-1-6 1,-1-7 3,-1-7 2,-4-5 1,-3-2-1,-2 1-2,-5-2-2,-3 7-1,-6 2-2,0 7 0,-3 8 0,-1 6-2,0 6 1,1 6 0,1 7 0,3 7 1,4 7-1,2 9 1,5 6 0,6 8 0,4 13 0,6 7 0,9 12 0,8 9-1,8 4 0,5 4 0,4 0 0,-4-6-1,0-12 1,-8-7-1,-10-17 2,-12-13 0,-16-12 1,-9-12 0,-15-12 0,-8-10 0,-12-11 0,-6-11-1,-8-11 0,-1-13-1,0-9 0,4-8 0,7-9-1,14-8 0,14-6 0,19-6 0,25-5-2,17-5-1,25-2-7,13-10-4,17 4-8,5 7-5,-1 1 1,0 6-1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4.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 0 8,'0'0'8,"0"19"0,0-4 1,-2 12 0,-3 6 0,-3 17 1,-3 6-1,-6 7-2,-1 2 1,-2 2-3,-3 0-2,3-7-2,1-10 0,5-17-3,9-10-3,5-23-9,15-3-3,8-17-3,6-16 0</inkml:trace>
  <inkml:trace contextRef="#ctx0" brushRef="#br0" timeOffset="220">652 137 19,'0'0'14,"0"0"-1,0 0-2,-7 30-1,-7 2-2,-4 8-3,-3 10 1,-5 7-1,1 5 1,-2-1-2,5 0 0,1-7-1,6-9-2,3-10-3,5-12-7,7-23-14,0 0-1,0-12 1,-2-13 0</inkml:trace>
  <inkml:trace contextRef="#ctx0" brushRef="#br0" timeOffset="450">60 341 14,'-25'15'12,"1"1"0,11 1 0,11-1-1,10-4-1,15 2 1,13-9-1,15 4-1,9-6-1,14 3-2,4-3-2,4 2-2,-1 0-3,-6 0-1,-6 3-5,-10-3-10,-12 1-8,-10 1 0,-18-5 0</inkml:trace>
  <inkml:trace contextRef="#ctx0" brushRef="#br0" timeOffset="731">77 302 22,'-22'-2'23,"22"2"0,-12-3 1,12 3-16,29-9-3,2 7-1,10 0 0,6-1-1,10 5 0,6 0-1,5 4-1,4 7-1,1 2-1,-1 3-4,-5 1-8,2 3-10,-2 0-2,-10-5 0,-5 1 1</inkml:trace>
  <inkml:trace contextRef="#ctx0" brushRef="#br0" timeOffset="1001">978 433 35,'-10'6'20,"10"-6"0,-1 11-6,1-11-14,-6 23 0,3-3 0,-1 5 1,1 9-1,-1 6 1,1 1 1,-2 1 0,1-2 1,2-4-1,-1-5 0,1-5 1,0-10 0,2-16 1,0 0-2,0 0 1,15-28-1,1 0 0,4-7-1,7-5 1,3-1-2,5 1 0,2 3 0,1 7 0,-1 8-2,-6 6-2,0 12-5,-8 4-5,0 7-6,-1 5-1,-2 2 1,-3 4 1</inkml:trace>
  <inkml:trace contextRef="#ctx0" brushRef="#br0" timeOffset="1312">1435 648 25,'6'15'18,"-5"1"-1,-3 2-1,-3 5-3,-4 5-4,-2 11-1,-4 1-2,-2 7-2,0 0-1,2 0 0,3-5-1,3-2-1,7-10-3,6-12-14,6-15-10,12-9 0,1-15 1</inkml:trace>
  <inkml:trace contextRef="#ctx0" brushRef="#br0" timeOffset="1562">1733 989 23,'-1'23'21,"3"1"-1,-4-6-5,7-5-12,5-6-2,9-10-1,5-10-1,5-9 1,2-8 0,3-6 3,-3-1-1,-4-2 1,-6 7 1,-11 4 0,-7 10-1,-12 7 0,-9 10-1,-7 9-1,-3 8 0,-4 7-1,-1 5 0,0 4 2,2 5 0,5 0-1,8 4 1,4 1 0,8 4 0,3 1-1,5 6 0,3 4-1,3 1-1,3 2 0,-3 0 1,0-5-1,-3-5 1,-1-8 1,-5-7 0,-5-9 2,-2-7-1,-5-10 0,-3-7 0,-3-7 0,1-7-2,0-6-1,2-7-2,7-7 1,7-6-2,11-6-1,6-8-2,15-1-2,8-9-2,15-4 0,5-8 2,7-1 0,0-2 0,4 0 3,-7 6 3,-3 3 3,-5 7 3,-13 9 1,-8 13 0,-8 12 1,-7 10 1,-7 9 0,-11 8 0,3 19 0,-11 7 1,-4 10-1,-1 8 1,-6 3 0,3 12 0,-5-1-1,4 0 0,1-5 0,7-3-1,0-9-2,10-8 0,9-11-2,9-10 0,8-12 0,7-4-1,8-8 1,2-4 0,2-2-1,-3 1 1,-6 0 0,-6 5-1,-7 6 1,-7 6 0,-17 0-1,10 25 1,-13-4 0,-3 5 1,-6 6-1,3 7 0,-2 0 1,1 0-3,5 3-4,-1-5-14,8 0-11,3-5-1,5-6 0,-1-5 0</inkml:trace>
  <inkml:trace contextRef="#ctx0" brushRef="#br0" timeOffset="2994">3008 1065 13,'-1'26'12,"-3"9"1,-6 12 1,-8 3 0,-2 9-1,-5-2 0,3 4-3,0-6-3,7-3-4,8-8-4,6-11-2,13-10-5,4-11-1,7-7-4,1-10 0,1-7-3,-2-5-1,-8-8-2</inkml:trace>
  <inkml:trace contextRef="#ctx0" brushRef="#br0" timeOffset="3194">2819 1295 28,'-35'-20'19,"3"4"-2,7 5-5,8 10-1,17 1-3,-2 17-1,22-6-2,15 7-2,12 0 1,14 5 0,11 1-1,11 2 0,6 0-3,-1-1-7,-4 2-17,-4 2-2,-16-6 0,-12 0-1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54.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1255 14,'0'0'16,"0"0"-5,0 0-4,0 0-1,0 0-1,0 10-1,0-10-1,-8 18 1,4-5 0,0 3 0,0 3-1,2 5 2,0 4-1,5 7 0,0 6 0,5 8 0,-1 9-1,4 10 0,-2 3 0,2 4 0,0-1 0,-2 1-1,-2-7-1,-1-5 1,-2-10-1,1-8 0,-2-9-2,-2-10-1,0-7-1,-1-9-2,0-10-7,5-12-6,-2-13-6,3-7 0,-1-14 0</inkml:trace>
  <inkml:trace contextRef="#ctx0" brushRef="#br0" timeOffset="410">2 1420 21,'-1'-13'15,"-1"0"-1,3-1-1,2 2 0,-1-4-3,7 3-2,2-2-2,6 0-1,6-2-1,8 2-1,5-2 0,9 0-1,4 3 0,6 4 0,1 0 0,3 5 0,-2 3-1,-2 6 0,-4 3 0,-5 6-1,-5 1 1,-6 4-1,-7 1 1,-6 1-1,-6 0 1,-6-1 0,-7-1 0,-3 0 1,-11-2 0,-2 1 0,-11-3 1,-6 2-2,-9-5 2,-4 1-2,-5-5 1,-4 0-1,-1-3 1,-1-1-1,1-2 0,6-1 0,4 0-1,6 0 1,7 0-1,6-1-1,9 1-4,-1-4-7,16 4-17,-6-14-1,11-1 1,7-5-1</inkml:trace>
  <inkml:trace contextRef="#ctx0" brushRef="#br0" timeOffset="2363">1274 1495 1,'-9'-9'2,"9"9"0,0 0-2,0 0 0,0 0-1,0 0-1,0 0 0</inkml:trace>
  <inkml:trace contextRef="#ctx0" brushRef="#br0" timeOffset="2834">1154 1496 11,'0'0'10,"0"0"-1,0 0-1,13 4-1,-4-3 0,3 0-2,5-1-2,6-1 0,3 1 0,3-1 0,3 0 0,0 0-1,-2-1 1,-1 0-1,-6 0 0,-4 2 0,-3-1 1,-4 0-2,-12 1-1,13 1 1,-13-1-1,0 0 0,0 0-1,0 0-1,0 0-7,0 0-6,0 0-5,0 0-1</inkml:trace>
  <inkml:trace contextRef="#ctx0" brushRef="#br0" timeOffset="4005">1138 1316 9,'0'0'8,"0"0"-1,0 0 1,0 0-2,0 0 0,0 0-1,0 0 1,0 0-1,13 1-1,-1-1 0,3-1 0,6-2 0,4 1 0,3-1 1,1-1-2,4 0-1,-1 1-1,0 0 0,-2 0 0,-3 2 0,-3 0-1,-4 0 1,-3 1-1,-5 0 0,-2 0 1,-10 0 0,10 2 0,-10-2 0,0 0 0,0 0 0,0 0 0,0 0 0,0 0 0,0 0-3,0 0-2,0 0-6,-4 9-7,4-9-6,0 0 1,-15 4-1</inkml:trace>
  <inkml:trace contextRef="#ctx0" brushRef="#br0" timeOffset="5327">3138 435 0,'0'0'8,"0"0"0,0 0 0,0 0 1,0 0-1,0 0 0,0 0-1,0 0-1,0 0 0,0 0-1,-12 3-2,12-3 0,-16 0-2,3 1 1,-3-1 1,-1 2-1,-4 1-1,-2 0 1,-4 4-1,-2 0 1,-3 3-1,-1 2 0,-4 4 0,-2 3 0,-2 0 1,0 3-1,-1 1 0,3 1 0,3 0 0,4-1 0,3 1 0,7-2 0,4 1 1,8 1-2,5-3 2,6 2-1,5-1 0,10 0 0,6-3 1,8 3-1,8-7-1,2 0 1,2-3 0,2-3-1,-4-3 1,-4-1-1,-6-3 1,-7-2-1,-6 0 1,-6-1-1,-11 1 0,9 0 1,-9 0-1,0 0-1,0 0-2,0 0-5,-9 0-10,9 0-7,-15-1 0,15 1 1</inkml:trace>
  <inkml:trace contextRef="#ctx0" brushRef="#br0" timeOffset="8091">3173 563 11,'7'-9'12,"-7"9"-1,0 0-1,0 0 0,10-4-1,-10 4-2,0 0 0,0 0-1,0 0 0,0 0-2,0 0-1,5 15-2,-3-3 1,0 3-1,1 5 0,-1 1 1,1 5-1,0-1 1,2 3 0,-1-2 0,0-1 0,1-2 0,1-2-1,1-3 1,2-1-1,-2-5 0,0-1-1,-7-11 1,14 14 1,-14-14 1,19-1 0,-5-7 0,4-7 0,4-4 0,4-4-1,1-4 0,4-2-1,-2 0 0,-2 2-1,-3 2 1,-5 8-1,-3 1 1,-4 5-1,-12 11 1,13-12-1,-13 12 0,0 0 0,0 0-1,0 0 0,0 0 1,9 17-1,-5-5 1,0 4 0,1 4 0,2 3 0,-2 1 0,0 1 1,1 0-1,-1-1 0,-1-4 1,1-2-1,-2-5 1,1-3-1,-4-10 1,5 13 0,-5-13 1,0 0 0,13-4 0,-1-5 0,-2-11-1,5 3 1,1-4-1,3-3 0,1-1-1,0 0 1,1 1-2,0 5 1,-1 6 0,0-1 0,-1 2-1,-2 5 1,2 3-1,-4 2 1,0 5-1,-2 4 1,0 6-1,-1 2 1,0 10 0,0 4 0,-2 3 0,1 3 0,-3 2 1,-1-1-1,-1 0 0,-1-1-1,0-5-2,-5-9-10,2-1-16,1-11-1,-3-9 1,0-22-1</inkml:trace>
  <inkml:trace contextRef="#ctx0" brushRef="#br0" timeOffset="11676">4331 1262 3,'0'0'6,"0"0"-2,0 0-1,0 0-1,0 0 1,0 0-1,-11 9 0,11-9 0,-10 8 0,10-8 1,0 0 0,-7 10 0,7-10 1,0 0 0,0 0 1,0 0 0,0 0 0,9-4 0,-9 4 0,16-19-1,-3 5-1,3-2-2,1-2 0,4-2 0,-3 0-1,0 1 0,0 0 1,3 2-1,-5 3 1,-2 3 1,-1 1-2,-3 3 1,1 2 1,-11 5-1,13-8 0,-13 8 1,0 0-1,0 0 1,0 0 0,0 0-1,0 0 1,2 20 0,-4-4 0,0 5-1,0 4 1,2 2-1,-1 2 0,5 0 0,2-2 0,7-3-1,3-6-1,6-5-5,6-9-10,6-3-8,-1-12 1,3-5-1</inkml:trace>
  <inkml:trace contextRef="#ctx0" brushRef="#br0" timeOffset="12247">4600 656 20,'-20'5'21,"10"-1"0,1-3 0,9-1-15,0 0 0,0 0 0,0 0 0,0 0-2,10 4 1,-10-4-1,11 4-3,0 1-5,-1-1-9,0 3-11,7 4-1,-4 0 1,5 6-2</inkml:trace>
  <inkml:trace contextRef="#ctx0" brushRef="#br0" timeOffset="13269">4910 1304 4,'0'0'8,"0"0"0,0 0-1,0 0 0,0 0 0,0 0-1,0 0 1,0 0 0,0 0-1,0 0 0,0 0 0,0 0 0,0 0-2,0 0 1,0 0-1,0 0-1,0 0 1,0 0-1,0 0 0,11-2 0,-11 2-1,15-15 0,-4 5-1,2-4 0,4-1 0,-1-2 0,4-3 0,0 2 1,-1-2-1,-3 0 0,0 3 0,0 1 0,-3 3 0,-2 2-1,-2 3 1,-9 8-1,11-9 0,-11 9 1,0 0-1,0 0 1,0 0 0,0 0 0,0 0-1,0 0 1,0 0-1,0 0 1,0 0-1,0 0 0,0 0 0,0 0-1,0 0 1,0 0 0,0 0 0,0 0-1,0 0 1,0 0 0,0 0 0,0 0 0,0 0 0,0 0 1,0 0-1,0 0 0,0 0 0,0 0 0,0 0 0,0 0 0,0 0 0,0 0 0,0 0 0,0 0 1,0 0-1,0 0 0,0 0 0,0 0 0,0 0 0,0 0 0,0 0 0,0 0 0,0 0 0,0 0 0,0 0 0,0 0-1,0 0 1,0 0 0,0 0 0,0 0-1,0 0 1,0 0 0,0 0 0,0 0-1,0 0 1,0 0 0,0 0 0,0 0 0,0 0 0,0 0 0,0 0-1,0 0 1,0 0 0,0 0 0,0 0 0,0 0 0,0 0 0,2 11 0,-2-11 0,-1 10 0,1-10 0,0 11 0,0-11 0,1 9 0,-1-9 0,0 0 1,-2 10-1,2-10 0,0 0 0,0 0 0,0 0 0,0 0 0,0 0 0,0 0 1,0 0-1,0 0 0,0 0 1,0 0-1,0 0 1,0 0-1,0 0 0,0 0 1,0 0-1,0 0 0,0 0 1,0 0-1,0 0 0,0 0 1,0 0-1,0 0 0,0 0 1,0 0-1,0 0 0,0 0 0,0 0 0,0 0 0,0 0 0,0 0 0,0 0 0,0 0 0,0 0 0,0 0 0,0 0 0,0 0 1,0 0-1,0 0 0,0 0 0,0 0 0,0 0 0,0 0 0,0 0 0,0 0 0,0 0-1,0 0 1,0 0-1,0 0 0,0 0 0,0 0 0,0 0 1,0 0-1,0 0 1,0 0-1,0 0 1,0 0 0,0 0-1,0 0-1,0 0-1,0 0-3,0 0 0,0 0-3,0 0 0,0 0-3,0 0-3,0 0-1,-9 1-2,9-1-2</inkml:trace>
  <inkml:trace contextRef="#ctx0" brushRef="#br0" timeOffset="15822">5131 1154 5,'0'0'5,"0"0"0,0 0-1,0 0-1,0 0-1,0 0-2,0 0 0,0 0 1,0 0-1,0 0 1,0 0 0,0 0 0,0 0 1,0 0-1,0 0 0,0 0 0,0 0-1,0 0 0,0 0 0,0 0-1,0 0-1,0 0-3,0 0-3,0 0-3</inkml:trace>
  <inkml:trace contextRef="#ctx0" brushRef="#br0" timeOffset="19057">499 2016 0,'-12'9'3,"12"-9"-2,-9 9 0,9-9 1,-9 10 0,9-10-1,-10 14 3,10-14-1,-9 16 2,6-7-1,3-9 1,-7 14-1,7-14 1,-3 13 1,3-13 1,0 0-1,16-5 0,-3-5 0,4 1 0,2-9-1,2-1 0,2-3-3,0 3 0,-1-1 0,-5 4-1,-2 2 1,-6 3-1,-9 11 0,14-9 0,-14 9 0,0 0 0,4 18-1,-4-4 1,0 5-2,-1 0 2,2 5-1,1 0 0,0-1 0,3-3-1,3-3-2,2-7-4,1-7-8,6-3-7,-5-11 1,6-2-1</inkml:trace>
  <inkml:trace contextRef="#ctx0" brushRef="#br0" timeOffset="19528">680 1737 14,'-14'-2'21,"14"2"1,-14-2 2,14 2-13,0 0-2,0 0-1,0 0 1,0 0-1,0 0-1,0 0-2,0 0-1,10-4-2,-10 4-2,0 0 0,11 2-2,-11-2-2,0 0-5,14 10-8,-14-10-10,15 9-1,-1-6 0,-3-6 1</inkml:trace>
  <inkml:trace contextRef="#ctx0" brushRef="#br0" timeOffset="21691">5100 1202 1,'0'0'8,"0"0"1,0 0-2,0 0 0,0 0 1,0 0-1,0 0 1,0 0-1,0 0-1,0 0-1,0 0 0,0 0-1,0 0 0,0 0-2,0 0 0,0 0 1,0 0-1,0 0 0,0 0 0,0 0 0,0 0-1,9-5 1,-9 5-1,0 0 0,0 0 0,0 0-1,0 0 1,0 0-1,0 0 1,0 0-1,0 0 0,0 0 1,0 0-1,0 0 0,0 0 1,0 0-1,0 0 0,9 2 1,-9-2-1,0 0 1,0 0 0,0 0 0,0 0 0,0 0 0,0 0-1,0 0 1,0 0-1,0 0 0,0 0 1,0 0-1,0 0 0,0 0 0,0 0 0,0 0 0,0 0 0,10 1 1,-10-1-1,0 0 0,0 0 0,0 0 0,0 0-1,0 0 2,0 0-2,0 0 1,0 0 0,0 0 0,8 10 0,-8-10 0,0 0 0,8 16 0,-4-7 0,0 3 1,2 1-1,-1 1 0,0 2 0,1 1 0,-1-1 0,3 2 1,0-5-1,-1 1 0,2-1 0,2-3 1,2-4 0,3-3 1,4-4 0,7-4-1,4-4 1,8-2 0,2-8-1,6 0-1,1-2 0,2-5-5,0 3-12,-8-1-9,-9-3-1,-5 2 1,-12-6-1</inkml:trace>
  <inkml:trace contextRef="#ctx0" brushRef="#br0" timeOffset="26157">4250 997 10,'1'-9'13,"-1"-2"0,0 2 1,0 9-1,1-13 0,-1 13-1,0 0-4,2-10-2,-2 10-2,0 0-1,0 0-1,0 0-1,4 15-1,-1-2 1,3 7 0,1 6 1,4 7-1,2 8 2,1 5-1,5 1 0,-1 1 0,0 0 0,-2-4 0,0-4-1,-4-9 0,-1-7 0,-3-7 1,-3-4-1,-5-13 0,7 14 0,-7-14 2,0 0 0,0 0 0,0 0 0,-2-11 0,1 0 1,1-5-2,4-7 1,2-8-2,6-7 0,7-9-1,6-4 0,4-1 0,5 1-1,1 2 1,-1 5 0,-2 6 0,-5 10-1,-5 8 0,-9 5-2,-1 8-3,-12 7-3,0 0-6,-13 12-7,-4 6-7,-7 4 0,-7-1 1</inkml:trace>
  <inkml:trace contextRef="#ctx0" brushRef="#br0" timeOffset="26678">4320 1218 18,'0'0'22,"3"11"0,-3-11 3,22 8-16,0 3-2,4-1 0,8 8 1,1-3-1,5 7-1,-4-4-1,0 7-1,-4-3-1,0 1-1,-6-4-1,-5 1 0,-3-2 0,-2-2-1,-2 3-2,-2-8-5,0 4-12,-5-3-8,-7-12-2,13 13 1,-13-13-1</inkml:trace>
  <inkml:trace contextRef="#ctx0" brushRef="#br0" timeOffset="27059">5053 1049 10,'5'-21'18,"-5"21"1,14-19-8,-14 19-3,12-13-1,-12 13-1,11-8 0,-11 8-1,0 0 0,0 0-1,0 0-1,-6 12 0,3 2 0,-3 3-1,2 7 0,-2 6 0,4 7 0,-2 4 0,5 3 0,0 2 0,1 0-1,1-3 0,0-4 0,1-7 0,-1-5-1,0-6 1,-2-7 0,-1-14 0,3 15 0,-3-15 1,0 0 1,0 0 0,0 0 0,0 0 0,0 0 0,0 0-1,0 0 0,0 0-1,0 0 0,-5-11-1,5 11 0,0 0 0,0 0 1,0 0-1,0 0 0,0 0 0,-6-9 0,6 9 1,0 0-1,0 0 0,2-10 1,-2 10-1,15-19 0,1 2 0,11-5 0,12-9 0,14-9 0,12-7 0,10-3 0,4-5 1,5 0 0,-4 2 1,-4 4-1,-12 7 0,-13 10 0,-11 9 0,-14 7-1,-6 7-1,-9 4 0,-11 5-2,0 0-2,-14 17-3,-8-6-4,0 8-8,-12 2-8,-4 3-2,-6 0 2,-2-3 1</inkml:trace>
  <inkml:trace contextRef="#ctx0" brushRef="#br0" timeOffset="27760">5180 1283 28,'-6'16'21,"6"-16"0,14 7 2,0-4-19,1 0-1,4 4 1,3 1 1,5 6 1,3 0 0,10 5 0,6-2 0,13 3-1,9-1-1,11-2-1,6-1-1,5-3-1,-4-2 0,-6-2-1,-11-2 1,-12-2-2,-15 0 0,-12-3-1,-12 2-4,-18-4-7,0 0-14,-12 3-1,-12-8-1,-6-2 1</inkml:trace>
  <inkml:trace contextRef="#ctx0" brushRef="#br0" timeOffset="46186">3826 19 0,'-9'-4'5,"-2"-1"-2,-1 0-1,-5 2-1,0 2 0,-4 0-2,-3 2 1,-2 0 0,0 0 0,-2 1 0,-1 0-1,-1 1 1,-3-2-1,-2 0 0,-1 1 1,0 0-1,-1 0 0,-2 0 0,1 1 0,2 3-1</inkml:trace>
  <inkml:trace contextRef="#ctx0" brushRef="#br0" timeOffset="47718">3198 113 0,'-55'7'2,"-3"1"-2,-6 5 1,-4 1-1,-4 6 1,-1 3 0,-4 5-1,2 3 1,1 3-1,3 4 1,6 2 0,4 3 0,5 3 0,7 1-1,6 1 1,7 0-1,5-1 1,6 0 0,3 0-1,6 0 0,6 0 1,6-1-1,6 1 1,6-3 0,10-1 0,7 1 0,9-1 0,11-2-1,8-4 1,7-3 0,7-1-1,7-3 1,4-1-1,0-4 0,3-1 0,0-3 0,3 0 0,5-3 0,5-1 1,4-4-1,5 0 0,10-5 0,7 1 0,8 0 0,6-1 0,3 2 0,6 3-1,5 1 0,5 5-1,3 0-2,3 8-4</inkml:trace>
  <inkml:trace contextRef="#ctx0" brushRef="#br0" timeOffset="48499">3975 1623 2,'92'10'3,"5"-1"1,5-2 1,6 3-1,4-3 1,4 1-1,3-1 0,6 1-1,5-2-2,1 0 0,3 1 0,2-3 0,0 2 0,-1-1-1,-2 0 0,-3-2 0,-1 0 0,-4-3 0,2-4 0,-9-3-1,-3-6 1,-6-4 0,-9-5 1,-11-4-1,-8-3 1,-16-4 0,-13-1 0,-11-3 0,-41 37 1,45-76-2,-45 76 1,13-84 0,-18 35-1,-9-1 1,-5-3-2,-9-2 1,-10-1 1,-9-2-1,-11-2 1,-9 1-1,-9 2 1,-13 0 0,-7 0 0,-5-1 0,-10-1 1,-5-1-1,-11-1-1,-2 2 0,-12 1 0,-1 2 1,-16 6-2,-12 4 0,-10 8-3,-10 8-2,-10 7-5,-17 9-5,-5 14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19.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38 150 3,'-2'-9'7,"-2"-4"0,-2 4 1,1-2 0,1 1 0,-1 1 0,5 9 0,-8-14 0,8 14 0,0 0-1,-6-11 0,6 11-1,0 0-1,0 0 0,0 0-2,0 0 0,0 0-1,0 0-1,0 0 0,0 0 0,7 17 0,0-4-1,4 6 1,3 8 0,1 4 1,2 5 0,-1 8-1,0 5 0,-4 1 1,-2 3-1,-1-1 1,-3-2 0,-3-6-1,0 0 0,-3-8 1,2-6-1,-1-5 0,0-5 1,-1-7-1,0-4 1,0-9 1,-1 9 0,1-9 0,0 0 1,7-28-1,6 1 0,4-13-1,8-10 0,6-10 0,7-8-1,7-7-1,3-2 1,-1 8-1,-3 7 0,-5 10 0,-6 10 0,-7 9-1,-7 7-2,-9 10-1,-10 5-3,0 11-5,-12 0-8,-2 9-9,-3 4-2,-4 5 3,-2 4 0</inkml:trace>
  <inkml:trace contextRef="#ctx0" brushRef="#br0" timeOffset="601">230 310 5,'-14'12'18,"11"0"2,3-12 1,1 15-8,10-3-5,1 3 0,9 2 0,0 0 0,11 4 0,-1 0-2,8 6-1,-1-1-1,6 5-2,2 0 0,3 1 0,0 0-1,0 1 0,0-2 0,-1-2 0,-2-4-1,-7-7-1,-5 0-2,-9-8-3,0 0-10,-7-7-11,-3-9-2,0-8 2,1-10-1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3.9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863-2 7,'0'0'7,"12"1"2,-12-1-1,0 0 0,0 0-1,0 0 0,-9 2 0,-4-1-1,-3 2-2,-6 0 0,-4 3-1,-8 0-1,-4 5 1,-8 0 1,1 4-1,-5-1 1,0 2-1,1 0-1,0 0 1,4-2-1,8 0 0,7-4-1,6 1 0,10-4 0,7 2-1,7-9 1,17 14-1,6-5 1,6-1-1,6 5 1,6-2-1,5 4 0,4-2 1,-3 4-2,-1-1 1,-6 2 0,-1 0 0,-6 0 0,-5 2 0,-9-1 0,-6 1 0,-10 3 0,-9 2 0,-12 2 1,-11 3 0,-11 2 1,-10 3-1,-10 3 2,-6 1-2,-7-1 1,1 1 0,-1-1 0,7 0-1,6-4 0,8-3-1,10-5 1,9-3 0,10-5 0,10-1 0,9-5 0,13-1 1,12-2 0,15-1 0,15-1 0,16 1 0,13-2-1,10-2-3,12 1-3,-2-5-7,3 1-14,-7-1-3,-11-5 1,-11-4-1</inkml:trace>
  <inkml:trace contextRef="#ctx0" brushRef="#br0" timeOffset="2504">1640 594 15,'-22'2'12,"-4"1"1,0 0 0,-1 1-1,-1 0 0,5 1-1,-4 1-5,3 1-2,-3 2-2,3 4 0,0 0 0,3 5 0,-1 4 0,1 5 1,3 4 0,3 4 0,5 2 0,6 3 0,6-1-1,8-1 1,10-4-1,14-4-1,12-7-2,11-8-4,11-6-10,3-7-12,-1-9 1,3-5-1,-8-8 0</inkml:trace>
  <inkml:trace contextRef="#ctx0" brushRef="#br0" timeOffset="3035">2026 637 10,'0'0'18,"0"0"2,0 0-6,0 0-6,0 0-1,0 0 1,0 0-2,0 0-1,0 0 0,0 0 0,2 10-2,-2-10 0,-1 9-1,-1 1 1,-1 6 0,1 5 0,-1 4 0,-1 3-1,0 4 1,0 0 0,1-1-1,2-3-1,3-3 1,2-8 0,5-3-1,5-8 0,5-6 0,3-7 0,6-6 0,1-5 0,1-6 0,2-4 0,0 0-1,-2-1 0,-3 3 0,-2 3 1,-4 2-1,-3 6 0,-2 4 0,-6 4 0,-1 3 0,-9 4 0,13-1 0,-13 1 0,8 11 0,-5-1 1,2 3-1,-3 4 1,2 1 0,-3 2-1,1 0 1,-1-3 0,2 0 0,3-3 0,2-4 0,7-3 0,2-4 0,4-4 0,4-2 0,1-2 0,0-2 0,-1-4-1,-2 1 1,-4-3 0,-3 3-1,-1 1 1,-3-1-1,-1 1 0,-1 2 0,-1 1 0,-9 6-1,18-10 1,-18 10 0,14-3-1,-14 3 0,12 4 1,-12-4 0,6 21 0,-5-4 0,-1 3 0,1 5 1,-1 3-1,2 3-1,4 5-5,1-6-16,6-2-8,5-7-1,-2-7 0</inkml:trace>
  <inkml:trace contextRef="#ctx0" brushRef="#br0" timeOffset="8693">2784 1416 4,'-2'11'7,"2"-11"-1,11-3 1,-11 3 1,21-15 0,-4 3 1,1-3 0,2-2 0,-1-3 0,2 2 0,-3-4-2,1 4-1,-3-1-1,0 2-2,-4 0-1,5 3 1,-3-1-2,-1 2 1,1 1-1,0 2 0,-2 2 0,-2 3 1,-1-1 0,-9 6-1,12 0 0,-12 0 1,6 19 1,-5-1-1,-1 4 0,1 7-1,-2 3 2,2 6-2,2 0 1,4 2-1,8-3-2,-3-8-3,13-1-9,2-10-13,1-13-1,2-11 0,-6-16 0</inkml:trace>
  <inkml:trace contextRef="#ctx0" brushRef="#br0" timeOffset="9134">3062 937 43,'-13'13'28,"13"-13"1,0 0-1,0 0-21,0 0-3,0 0 0,0 0-3,0 0-2,0 0-2,1 11-7,-1-11-15,10 10-4,-10-10 0,16 5 1</inkml:trace>
  <inkml:trace contextRef="#ctx0" brushRef="#br0" timeOffset="10275">3625 938 2,'7'-9'17,"-7"9"-4,0 0-3,0 0 1,0 0-2,0 0-1,0 0 0,0 0 0,1-10-3,-1 10-2,0 0 0,0 0 0,0 0-1,0 0-1,0 0 1,7 11-1,-7-11 1,0 0 0,0 14 0,1-5 0,-1 5 0,0 5 0,-1 4 0,-2 6-1,-2 11 1,0 6-2,-3 4 2,-1 4-2,-2 0 1,4 0 0,-2-4 0,4-7 0,0-7-1,1-10 1,4-4 0,0-6-1,0-6 1,0-10 0,0 0 0,3 12 1,-3-12-1,0 0 1,0 0 0,0 0 0,1-16 0,-1 5-1,4-7 1,6-5-2,6-6 1,5-7-2,10-5 0,13-7 1,2-2-1,10-1 0,0 1 0,1 5 0,-4 5 0,-4 6 1,-6 7-1,-10 8 0,-8 6-2,-9 4 0,-3 9-4,-13 0-7,0 0-11,-20 16-3,-2-8 1,-2 1 1</inkml:trace>
  <inkml:trace contextRef="#ctx0" brushRef="#br0" timeOffset="10966">3615 1297 2,'0'0'18,"0"0"2,-4 9-7,4-9-3,17 5 1,-2-1 0,-4-3-2,7 4-1,-4-1-1,4 3-1,0 2-2,2 6 0,0 3 0,6 8-1,2 3 0,7 7-1,1 2 0,6 3 0,1 1 0,5-2 0,-6-4 0,-2-6 0,-5-6 0,-8-4 0,-4-5 0,-6-6 0,-17-9-2,9 6 0,-9-6-5,0 0-13,0 0-10,-16-8-3,-3-5 2,-4-4-2</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40.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0 762 15,'50'16'23,"4"-7"1,12 1 0,4-1-13,6-3-8,6 0-4,1-1-8,-7 1-12,-12-9-1,-8 2-2,-19-11 1</inkml:trace>
  <inkml:trace contextRef="#ctx0" brushRef="#br0" timeOffset="210">333 269 5,'-13'5'20,"1"1"1,12-6 1,-4 17-10,12-8-4,11 8-2,10-3 0,15 3 0,11-3 0,11 0-1,10-2-2,4-3-2,1 0-6,-7-5-10,-10-1-11,-11 1 1,-18-7-1</inkml:trace>
  <inkml:trace contextRef="#ctx0" brushRef="#br0" timeOffset="511">461 0 9,'0'23'16,"-3"-2"-4,-2 11-5,-4 12 0,-7 15 2,-3 20 1,-7 12 0,-5 8 0,-5 2-2,4-2-2,4-8-2,6-8-4,8-13-5,11-20-13,10-24-6,13-18 1,5-22-1</inkml:trace>
  <inkml:trace contextRef="#ctx0" brushRef="#br0" timeOffset="751">840 185 8,'14'-14'20,"-2"12"0,-12 2 1,-9 19-11,-3 10-7,-9 13 1,-4 14-1,-8 13 1,-5 14 0,-9 8 0,1 3 0,2-7-3,7-7-10,8-12-14,15-16 0,4-26-1,19-16 0</inkml:trace>
  <inkml:trace contextRef="#ctx0" brushRef="#br0" timeOffset="1051">1361 344 28,'0'0'22,"8"23"0,-9-12 0,0 9-20,-2 6-3,-1 8 1,0 8 3,-6 4 0,2 2 1,-1-2 0,3-2 1,3-9-1,9-6 1,9-14-2,15-14-2,15-14-1,7-13-2,8-6-1,2-5 1,-2-3 1,-3 2-1,-10 4 0,-13 8 1,-10 12 2,-8 14 0,-9 12 0,-2 9 0,1 12 0,0 3-1,2 4 1,6 4 1,3-3-1,5-1 1,6-9 0,6-7 0,2-12 1,4-7 0,0-12 0,1-9 0,-6-11-1,-2-8 0,-8-6 1,-4-2-2,-8-1 0,-4-2-3,-3 7-2,-7-1-7,1 11-12,-1 8-7,-1 4 1,1 6 1</inkml:trace>
  <inkml:trace contextRef="#ctx0" brushRef="#br0" timeOffset="1562">2431 459 17,'0'0'20,"0"0"0,0 0-3,0 0-2,0 0-5,0 0-4,0 0-1,0 0-3,0 0 0,0 0-1,0 0 0,0 0 0,0 0 1,0 0-1,0 0-1,0 0 1,0 0-1,0 0 0,0 0 1,0 0-1,0 0 0,9-7 0,-9 7 0,0 0 0,0 0 0,12-9 0,-12 9 1,9-2-1,-9 2 0,12 3 1,-1 6-1,0 4 1,8 7-1,-1 6 0,7 6 1,2 3-1,1 3 1,0-1-1,-2-3 0,-3-5 0,-4-4 1,-2-9-1,-8-3 0,-9-13 1,12 13 0,-12-13 1,0 0 1,0 0 1,0-11-1,-5-8 0,2-3 0,0-7 0,3-5-1,3-6-1,3-4-2,9 1-2,2 1-1,10 8-2,-1 0-5,7 9-4,-3 2-7,3 11-4,-1 5 1,1 7 0</inkml:trace>
  <inkml:trace contextRef="#ctx0" brushRef="#br0" timeOffset="2133">3244 627 30,'-3'14'19,"3"-14"-1,0 0-3,-4-20-3,17-4-4,6-9-3,9-1-3,8-4-1,3 1-2,3 3 1,0 10-1,-7 6 1,-4 12 1,-12 8 0,-9 10 1,-12 10 1,-9 5 0,-8 2 2,-3 5 0,-6 0-1,0-1 1,-3-6-2,5-7-2,6-6-5,0-11-14,8-7-10,6-8-1,6-8 0</inkml:trace>
  <inkml:trace contextRef="#ctx0" brushRef="#br0" timeOffset="2423">3629 391 8,'39'-3'20,"2"10"-1,-3 0-3,1 4-7,2 4-5,-2 0-3,0 3 0,-2-2 1,-6 0 1,-6-4 2,1 0 1,-4-6 0,3 2 1,-1-6-1,7 1 1,3-6-1,6 0-2,6-3-2,2-1 0,1-5-1,-2 0 0,-4-5 1,-7 3-1,-8-2 1,-5 4 0,-11-2 0,-7 2 0,-10 1-1,-8 3 0,-8 4 0,-6 2-1,-4 4-1,-3 2 0,-2 5 0,1 4 0,2 5 0,8 6 0,6 5 0,9 6 0,8 9-1,8 8 0,9 8 0,5 6 0,7 9 0,-1 1 0,1 3 0,-3-1 1,-3-1 0,-7-6 1,-5-3-1,-6-5 2,-7-10-1,-1-10 1,-7-7 0,-1-10 1,-7-12 0,-2-11 0,-3-17 1,-1-15-1,1-14-1,3-13-1,7-9-1,6-13-3,15-5-14,9-4-10,16-6-1,16-1 0,12-8 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1:2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-2 433 17,'0'0'18,"-1"11"0,1-11-6,0 0-6,3 13 0,-3-13 3,12 6-1,0-9 1,8-3-1,5-10 0,7-4-1,5-10-3,5-3-1,2-7-1,-1-1-2,-3 1 1,-6 4 0,-6 5 1,-5 8-1,-9 5 0,-4 8-1,-10 10 1,0 0-1,5 11 0,-7 6 0,2 5 0,1 4 0,1 5 0,5 7 1,0-2 0,2 0 0,5-3-1,-2-4 0,3-2-3,-5-8-6,4-5-11,-1-8-8,-4-8 0,0-5 0</inkml:trace>
  <inkml:trace contextRef="#ctx0" brushRef="#br0" timeOffset="500">374 46 18,'0'0'21,"0"0"1,0 0-3,-9 5-10,9-5-2,0 0-1,0 0 1,0 0-1,0 0-1,0 0 0,0 0 0,0 0-2,0 0 0,0 0-1,0 0 1,0 0-1,0 0 0,0 0 0,0 0 0,0 0 0,0 0-1,0 0 1,0 0-1,0 0-1,0 0 1,0 0-1,0 0 0,0 0 1,0 0-1,0 0 0,0 0 0,0 0 1,0 0-1,0 0 1,0 0 1,0 0-1,0 0 0,0 0 0,10-3 1,-10 3-2,0 0 0,0 0-2,0 0-4,0 0-9,0 0-15,-3-10-2,-6-2 1,-8-14-1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7.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75 0,'-60'3'8,"15"0"0,10-1-1,9 0-2,7-2 0,6 2-1,13-2-2,-12 7-1,12-7-1,-1 12-1,3-2 0,3 6 0,4 2 1,3 7-1,3 8 1,7 11 0,1 10 0,3 12 0,2 10 1,1 11-1,-2 13 1,-2 5 0,-4 7 0,-7 5 1,-3 0 1,-8-3 1,-3 0 0,-5-4 1,-1-2 0,-1-2 0,0-5-1,0-6 0,2-4 0,1-5-2,3-5 1,0-8-2,1-7 0,0-10 0,1-8-1,0-8 1,1-6 0,1-8 0,1-4 1,-1-4-1,0-1 0,0-1 1,1-2-1,-1 3 0,-1-1 0,0 1 0,0-1 0,-1 0 0,-1-2 1,0-2-1,1-1 1,-3-2 0,2 1 0,0-10 0,-3 17 0,2-7 0,0 0-1,-1-1-1,0 2 1,1-2-1,0 1 1,1-1-1,0-9 0,1 15 0,-1-15 0,1 12 0,-1-12 1,2 11-1,-2-11 0,0 0 0,2 11 0,-2-11 0,3 14 0,1-3 0,3 2 1,5 9-2,8 3 0,12 10-4,9 4-6,15 10-14,13 8 0,4-5 0,9-6-1</inkml:trace>
  <inkml:trace contextRef="#ctx0" brushRef="#br0" timeOffset="1843">5715 69 8,'40'-11'10,"18"-3"-10,11-1-3,7-1-1,3 3-5</inkml:trace>
  <inkml:trace contextRef="#ctx0" brushRef="#br0" timeOffset="147873">0 1332 19,'0'0'21,"9"4"0,-9-4 0,0 0-14,11 1-6,-11-1 0,13 8 1,-13-8 0,14 17 1,-7-5 0,1 6 0,-3 3 0,2 8 0,0 4 0,2 6-1,-1 3-1,-1 5 0,0 1 0,-1 2-1,2-5 1,-3-2 0,-2-6 1,-2-5 1,-4-8 0,3-3 2,-7-12 1,7-9-1,-18-1 1,8-11-1,-7-11-1,4-5 0,-2-9-1,3-5-1,2-4-2,8-5 2,5 1-2,7 3 0,9 3-2,5 4 1,6 4 0,5 5 0,5 5 0,-3 6 0,4 8 0,0 4 1,-3 4-1,-4 3 1,-4 5 0,-4 0-1,-6 1 1,-2 0 0,-8-1 0,-10-4 0,11 5-1,-11-5 0,0 0-4,0 0-4,0 0-16,0 0-4,-17 9-1,1-8 0</inkml:trace>
  <inkml:trace contextRef="#ctx0" brushRef="#br0" timeOffset="148764">404 1777 36,'0'0'20,"0"0"0,0 0-3,0 0-18,10 10-1,-10-10 0,11 22 2,-7 1 1,3 9 2,-6 7 1,3 10 0,-3 4 0,3 6 0,-3-1-2,2 0 0,0-8 0,1-3-2,1-10 1,-3-7 0,0-9 2,1-5 2,-3-16 0,2 11 1,-3-24 0,2-5 0,0-13-1,6-7 0,1-7-2,7-6-2,2-4-1,6 1-1,4 2 1,3 6-1,0 8 0,-1 6 1,0 8-2,-7 4 0,0 7-4,-7 3-3,0 11-10,-15-1-8,12 11-3,-15 0 1,-6 1 1</inkml:trace>
  <inkml:trace contextRef="#ctx0" brushRef="#br0" timeOffset="149205">495 2159 33,'9'17'23,"2"-6"1,11-3-2,4 6-18,4-1 0,5 4-1,2-4 1,1 5-1,-3-4 0,3 3 1,-10-3 0,-1 2 0,-6-4 0,-1 0 0,-8-4-1,-2-1-1,-10-7 0,11 8 0,-11-8-2,0 0-4,0 0-11,-2-12-13,-2-3-1,0-3 0,-3-11 0</inkml:trace>
  <inkml:trace contextRef="#ctx0" brushRef="#br0" timeOffset="150066">1063 1769 37,'0'0'20,"-10"-1"1,10 1-7,7-12-12,-7 12-1,13-11 0,-13 11 2,20-7 2,-9 4 0,6 4 1,-1-1 0,6 3-1,4-2-1,3 1-1,2-1-1,0-1-2,0 0 0,-4-1-1,-4 0-2,-6-1-2,-4 2-7,-13 0-12,0 0-4,1-12 2,-15 0 0</inkml:trace>
  <inkml:trace contextRef="#ctx0" brushRef="#br0" timeOffset="150377">966 1557 40,'0'0'23,"0"0"1,0 0-7,16-3-13,6-3-2,4-2 0,4 1 1,1-1 0,3 5 0,-2-3 0,-1 5 0,-4 1-1,-6 2-4,2 7-8,-5 0-14,-9 1-3,-2 0 1,-7-10-1</inkml:trace>
  <inkml:trace contextRef="#ctx0" brushRef="#br0" timeOffset="152049">2558 837 35,'0'0'17,"0"0"-1,0 0-3,0 0-4,0 0-5,0 0-3,-13-8-1,13 8-1,-14-3-1,14 3 1,-14-2 1,14 2-1,-18-1 1,18 1 0,-17-1 1,17 1-1,-18-1 0,9 2 0,-1 1 0,-1-1 0,0 1 0,-2 1 0,0 0 1,-2-1-1,0 2 1,-2 2 0,2-2 0,-1 2 0,2-1 0,-2 2 0,3-2 0,-2 5-1,2-1 1,0-2 0,-1 4 0,1-3 1,-1 3-1,0 0 1,-2 4-1,2 0 1,-1 0 0,2 2-1,1 0 0,2 3 0,1 0 0,5-1 0,2 2 0,3-1 0,5-1 1,2-1-1,5-2 0,1 1 1,6-2-1,-1-1 0,6-1 0,-1-3-1,0-1 1,0-2 0,-2-1-1,0-3 1,-3 0 0,-4-2 0,-3-1 0,-12 0 0,16-1 1,-16 1-1,0 0 0,0 0 1,0 0-1,0 0 0,0 0 0,0 0 0,0 0-1,0 0-4,0 0-8,0 0-15,0 0-2,2-15 1,-7 4 0</inkml:trace>
  <inkml:trace contextRef="#ctx0" brushRef="#br0" timeOffset="153361">2667 1050 33,'0'0'18,"0"0"0,0 0-2,0 0-6,0 0-4,0 0-3,0 0-2,7 18-1,-5-3 0,0 7-1,2 3 1,1 6 0,2 3 1,2 1-1,-2 0 1,1-3 0,0-4 1,-1-6 0,-1-2 0,-1-10 1,-5-10 0,20 0-1,-3-15-1,6-10-1,4-7-1,3-6 0,3-5 0,4-2-1,-1 0 1,-4 5 1,-4 6 0,-6 7 1,-3 7 0,-4 6-2,-3 3-2,-12 11-6,14 1-9,-14-1-8,0 18 1,-11-7 0</inkml:trace>
  <inkml:trace contextRef="#ctx0" brushRef="#br0" timeOffset="153792">2740 1306 33,'27'12'23,"-2"-7"-2,9 1 1,-1-2-20,5 1-2,2 3 2,-5-1 0,-1 5 1,-8-1 1,-1 5 0,-6-4 0,-2 4-2,-3-2-7,-3 0-13,-2-6-7,3-3-1,-12-5 1</inkml:trace>
  <inkml:trace contextRef="#ctx0" brushRef="#br0" timeOffset="154072">3210 1053 23,'0'0'21,"0"0"0,0-11 0,0 11-15,0 0-3,0 0 1,0 0 0,0 0 0,0 0 0,0 0 0,8 18 0,-4-4-2,2 5-1,1 2 0,2 5 0,-1 2-1,2 3 1,-2 0 0,1 1 0,1-3 0,0-1 1,-2-4 0,0-2 0,0-8 1,2-1 1,-10-13-1,21 3 1,-9-14-1,6-6-1,0-11 1,5-4-1,1-6-1,1-4-1,-1-2 1,0 3-1,-2 4 0,-5 5 0,-2 7 0,-3 6 0,-1 5-1,-4 3-3,-7 11-2,13-8-2,-13 8-8,12 8-8,-12-8-7,4 16 2,-7-6 1</inkml:trace>
  <inkml:trace contextRef="#ctx0" brushRef="#br0" timeOffset="154573">3415 1239 45,'0'0'28,"11"5"0,-11-5-1,13 0-16,0 3-9,3 3-2,5 4 0,2 4 0,4 3 1,2 4 0,3 3 0,0 0 0,2 2 1,-3-4-1,1 0 1,-3-3-1,-2-4 0,-6-2-1,-2-4 0,-4-2-1,-15-7-6,16 5-19,-16-5-2,-14 0-2,-4-4 1</inkml:trace>
  <inkml:trace contextRef="#ctx0" brushRef="#br0" timeOffset="155384">1800 1677 9,'0'0'14,"0"0"1,12 4-9,-2-5-2,3 2 2,2-1 3,6 3 0,4-1 2,5 4 0,7-2 0,10 2-2,8-1-3,13 2-1,9-1-2,12 1 0,11-2-1,13 1 1,5-1-1,10 3 0,7-2-1,7 1 1,6-1-1,2 1 0,1-1 0,1-1-1,-1-2 0,-5-2 0,-5-1-1,-11-1 1,-9 0 0,-11 2 0,-13 1 0,-14 2 0,-13 2-1,-15 2-1,-11 2-1,-15-2-4,-11 2-17,-16 2-5,-18-8 1,-15-2 0</inkml:trace>
  <inkml:trace contextRef="#ctx0" brushRef="#br0" timeOffset="156285">2308 2166 12,'19'1'18,"-19"-1"1,21-2-4,-7 2-8,0-3-4,-1 3 0,-3 0 2,1 1 2,-11-1 0,10 0 2,-10 0-1,0 0 0,-16-1 0,4 3-1,-7-2-2,-3 2-2,-7 0-1,-4 1 0,-9 4 0,0 1 1,-6-1-1,0 3 1,-3-1-1,1 1 0,2-1 0,4 2-1,5-5 0,6 0-1,4-2 1,6 2-2,5-3 1,0-1 1,8 0-1,10-2 0,-12 2-1,12-2 1,0 0 0,0 0-1,0 0 1,0 0 0,0 0-1,0 0 1,12 10 0,-12-10 0,0 0 0,0 0 0,10 8 0,-10-8 0,0 0 0,0 0 0,0 0 0,0 0 0,0 0 0,0 0 1,0 0-1,0 0 0,0 0 1,0 0-1,0 0 0,0 0 1,0 0-1,0 0 0,0 0 0,0 0 1,0 0-1,0 0 0,0 0 0,0 0 0,0 0 0,0 0 0,0 0 0,0 0 0,0 0 0,0 0 0,0 0 0,0 0 0,0 0 0,0 0 0,0 0 0,0 0 2,0 0-2,0 0 0,0 0 0,0 0 0,0 0 0,0 0 0,0 0 0,0 0 0,0 0 0,0 0 0,0 0 0,0 0 1,0 0-1,0 0 0,0 0 0,0 0 0,0 0 0,0 0 0,0 0 0,0 0 0,0 0 0,0 0 0,0 0 0,0 0 0,0 0 0,0 0 0,0 0 0,0 0 0,0 0 0,0 0 0,0 0 0,0 0 0,0 0 0,0 0-1,0 0 1,0 0 0,0 0-2,0 0 2,0 0-1,0 0 1,11 14 0,-11-14-1,17 14 1,-2-2 0,5 0 0,6 4 0,5 0 0,4 1 0,4 1 0,4 0 0,0 2 0,2-2 0,-3 1-1,-3-1 1,-3 1-1,-4 1 1,-4-1-1,-3 0 1,-5 1-1,-6-1 0,-2 2 0,-6-2 0,-2-1 0,-4-2 1,-4-1-1,-4 0 1,-4-2 0,-5-1 1,-5-1-1,-5 1 0,-5 1 1,-5-1-1,-6 5 0,-2 0 1,-4 2-1,-1 2 0,-3 2 0,-1 3 0,1 2 0,1 3 0,2-1 0,3 1 0,3 1 0,5-2 0,4-1-1,7-2 1,8-3 0,2-2 0,7-4 0,4 0 0,7-5-1,7 1 2,4-3-1,9 0 1,7-2-1,9-2 1,6-1 0,9-1-1,5-2 1,7 0-1,6-2 0,1-1 0,0 1 0,-2-1 0,-1 1-2,-8-3-3,1 7-9,-7-3-15,-10 0-2,-6-1 1,-11-4 0</inkml:trace>
  <inkml:trace contextRef="#ctx0" brushRef="#br0" timeOffset="159490">3279 2713 9,'13'-8'17,"-13"8"-4,13-17-1,-13 17 2,5-15 0,-5 15 1,-8-11-2,8 11-4,-21-8-4,8 6-2,-6 1-2,-1 0-1,-5 3 0,0 1 1,-4 2-1,0 0 0,-1 2 1,1 1-1,0 1 1,1 2-1,1 0 0,1 2 1,1 1 0,4 3 0,2 1 0,0 3 1,2 1 0,2 2 0,3-1 0,1 2-1,3 0 2,4 3-2,2-4 1,5 3-1,3-2 1,6 2-1,6 1 1,7-2-1,6-2 0,7-3 0,4-5 0,8-3-1,5-5 0,4-7 0,1-5-1,1-3 1,-4-2-1,-2-2-1,-3 2-2,-11-4-3,-2 6-16,-10 3-6,-9 0-1,-9 3 1</inkml:trace>
  <inkml:trace contextRef="#ctx0" brushRef="#br0" timeOffset="161563">3546 2737 13,'0'0'21,"0"0"-1,7 13 0,-7-13-11,5 9-7,-5-9-1,7 22 0,-2-5 2,-2 5 0,0 5 0,-2 1 1,2 7 2,-2-1 0,2 3 0,-3-5 0,5 0-1,-4-7 2,5-3-2,-1-9 0,4-4-1,0-11-1,5-7-1,1-8 0,3-6-2,0-5 0,3-4 1,0-3-1,0-2 1,2-2-1,1 2 1,-1 3-1,1 3 1,2 3-1,0 4 0,-1 8 0,-1 4-1,-4 9 1,-1 7 0,-4 8 0,-3 5 1,-5 8 0,-2 6-1,-1 1 1,-1 1 0,-1-3 1,2-1-1,-1-6 0,4-4-1,5-10 2,7-9-2,6-7-2,4-10 0,4-4 0,2-5 0,4-3-1,-2-3 1,-3 2 1,-6 4 1,-6 5 2,-6 7-1,-4 2 2,-3 7-2,-9 5 1,0 0 0,8 14-2,-8 1 1,0 7-2,0 4 1,-2 6 1,0 6-1,-2 3 0,-1 5-1,2 8-7,-3-3-21,0-1-2,-1-6-1,-1-5 1</inkml:trace>
  <inkml:trace contextRef="#ctx0" brushRef="#br0" timeOffset="162404">4570 3124 28,'0'0'14,"5"-11"0,-5 11 0,2-12-15,-2 12 0,0 0 2,0-11 2,0 11 3,0 0 5,1 17 0,-1-3-4,0 8-2,-1 3-3,2 9 0,-3 3 1,2 6 0,-1-2 0,1 4 1,-1-7 0,2 2-1,-1-12 0,2-4 0,-1-7 0,2-4 0,-3-13 0,0 0-2,14-10 2,-3-11 0,3-6-1,6-5 0,4-6-1,5-4-1,1-1 0,2 3 1,-2 4-1,0 4 0,-2 5 1,-2 4-1,-2 7-1,-3 0-2,2 9-6,-9-3-10,0 9-11,-14 1-1,9 8 0,-14 1 1</inkml:trace>
  <inkml:trace contextRef="#ctx0" brushRef="#br0" timeOffset="162875">4625 3359 62,'18'12'28,"1"-9"-2,4-1-8,1-1-15,4 1-3,1 3 1,1 3 0,-3 3 1,-3 4-1,-6 2 2,0 4-2,-5-3 0,-1 0-4,-1 0-4,-3-3-21,-8-15-1,17 12-1,-17-12 2</inkml:trace>
  <inkml:trace contextRef="#ctx0" brushRef="#br0" timeOffset="163456">5126 3507 42,'0'0'24,"0"0"-2,0 0-6,0 0-7,0 0-4,0 0-1,0 0-2,14-15-1,-5 3 1,7-6-1,1-2 0,5-6-1,2-3 1,2-6-1,-2 2 2,-1 2 0,0 6 1,-6 1 1,-1 7 0,-8 2 0,3 5 1,-11 10-2,9-8 0,-9 8-2,0 0 0,4 12-1,-1-1 0,2 5 0,1 5 0,1 7 0,3 4 1,1 1 1,2 2-1,-1-2 0,4 2 0,2-6-1,2-4-5,6-4-13,-5-11-13,1-10-1,-3-11 1,-5-13-1</inkml:trace>
  <inkml:trace contextRef="#ctx0" brushRef="#br0" timeOffset="165749">5250 3171 22,'10'-5'24,"-10"5"1,0 0-2,0 0-10,12 0-2,-12 0-2,0 0-2,0 0-1,12 15-1,-12-15-2,15 23-2,-3-5-1,0 5 0,5 4 0,0 5 0,2 3-1,-1 4 1,2 1-1,-2 0 0,-2 0 0,-2 2 0,-5-2 1,-4 1 0,-6-2 2,-4-3-1,-10-3 2,-3-2 0,-6-6 1,-4-4-1,-4-9 0,0-7 0,-2-9-2,2-8 0,2-6-2,3-6-2,6-2-3,1-7-12,8 1-12,4 0-3,3 2 2,4-3-1</inkml:trace>
  <inkml:trace contextRef="#ctx0" brushRef="#br0" timeOffset="166280">5065 3190 76,'0'0'33,"-3"12"-3,3-12-3,12-8-23,0 6-2,7-2-1,6-2 0,7 1 1,8-6-1,8 1 1,3-1 0,6 0-1,-1 2 0,0 1-1,-7 5 0,-5 0 1,-9 5-1,-9 3 1,-5 2-2,-6 1 0,-3 3-3,-12-11-8,4 20-20,-4-20-1,-10 16-1,-4-17 1</inkml:trace>
  <inkml:trace contextRef="#ctx0" brushRef="#br0" timeOffset="167031">2004 3607 32,'0'0'25,"11"8"-2,-11-8 4,0 0-20,13 10-3,-13-10-3,16 20 3,-7-2-3,2 8 3,-1 5-2,3 7 2,-3 3-3,3 6 1,-6 3-1,0 2 1,-4-3 0,-2-5 1,-1-44 1,-8 78-1,8-78 2,-25 71-1,25-71 1,-35 52 0,35-52-1,-44 36-2,44-36-1,-49 19-1,49-19-4,-45-15-8,27-4-16,1-9-4,5-6-2,2-8 2</inkml:trace>
  <inkml:trace contextRef="#ctx0" brushRef="#br0" timeOffset="167491">1840 3575 56,'0'0'31,"0"0"-3,-8 9 1,8-9-22,0 0-5,0 0-1,0 0 1,12 5 0,1-1 2,6-1-1,8 1 0,9 0 0,10 1-2,11 4-9,3-2-20,16-2-6,3-4 1,6-5 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25.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2144 16,'0'0'17,"10"-8"-1,-10 8-3,0 13-3,-1 4-2,-1 7-3,-2 7-2,-1 7-1,0 8 0,-2 3 1,1 0 0,1-5-1,6-7-2,8-9-4,8-14-13,6-20-5,12-13 0,1-17-1</inkml:trace>
  <inkml:trace contextRef="#ctx0" brushRef="#br0" timeOffset="190">571 2072 26,'9'-24'25,"-4"14"0,-5 10-2,0 0-11,0 13-6,0 9-4,0 10-2,0 9-1,-1 8 1,0 8 0,-1 5 1,0 1 1,-2-3-1,1-4 0,0-7-2,1-6-3,-3-12-5,3-7-10,-4-9-6,-5-13 0,-1-9-1</inkml:trace>
  <inkml:trace contextRef="#ctx0" brushRef="#br0" timeOffset="431">74 2364 20,'-34'-4'20,"9"5"0,8 4-4,17-5-3,-2 12-4,22-9-2,17 1-3,15-3 0,13 1-1,12-1 0,9-2-1,4-1-2,0-1-1,-6 3-8,-12-1-10,-15 0-8,-10 1 2,-20-4 1</inkml:trace>
  <inkml:trace contextRef="#ctx0" brushRef="#br0" timeOffset="711">85 2258 21,'-29'10'23,"11"-1"-1,6-8 2,12-1-14,0 0-6,27-13 1,3 5 0,8-2 0,12 0 1,8-3-1,10 3-1,5 2-4,3 0-14,-3 6-12,4 4-2,-12 0 0,-6 4 0</inkml:trace>
  <inkml:trace contextRef="#ctx0" brushRef="#br0" timeOffset="1012">1079 2205 0,'4'-20'21,"-4"20"-1,3-16-6,-3 16-4,0 0 1,4 13-1,-1 6-4,1 7-2,1 9-3,1 2 1,1 6 0,0 1-1,1-3 0,0-2-1,-1-5 1,0-8 0,-2-7 0,-3-6 2,0-3 1,-2-10 1,0 0 0,-9-9 0,5-3 1,-5-10-1,6-2 1,-2-10-3,4-2-1,4-4-2,5 1 1,7 2-2,4 2-1,7 5-1,1 2-4,7 11-7,-1 4-12,-1 4-3,-2 5 1,-4 3 1</inkml:trace>
  <inkml:trace contextRef="#ctx0" brushRef="#br0" timeOffset="1392">1617 2283 15,'13'14'21,"-13"-14"3,9 22 1,-10-6-9,-5 2-8,2 7 0,-3-4 0,4 5 0,0-3-2,5 0-2,7-4-8,5-8-16,6-7-8,6-4 0,-1-6-1</inkml:trace>
  <inkml:trace contextRef="#ctx0" brushRef="#br0" timeOffset="1683">1954 2371 27,'4'18'22,"-4"-4"1,5-1 2,1-1-17,3-1-5,7-2 0,3-5 0,6-5-2,4-6-1,0-6 1,-1-6-2,-4-4 0,-8-3 1,-5 0 1,-10 0 1,-5 5 1,-9-1 1,-1 8 1,-2 2-1,1 6-2,0 4 0,4 6-1,3 8-2,3 6 1,5 8 0,5 8-1,2 9 1,3 8 0,1 11 0,3 6 0,-3 4 0,-1 4 0,-6 5 0,-5-1 0,-7-5 0,-4-4 1,-4-12 1,-2-11-1,-3-13 2,1-11-2,-2-19 1,3-12 1,4-15-2,3-13-2,5-11-1,3-13-2,10-7-5,6-15-2,13-1-7,5-5-7,11-2-1,5 5-1,2-1 2</inkml:trace>
  <inkml:trace contextRef="#ctx0" brushRef="#br0" timeOffset="2143">2496 2000 3,'18'-30'20,"1"13"0,-8 1-1,-2 6-6,-9 10-3,11-10-3,-11 10 0,0 0-1,2 20-1,-4-2-1,2 8 0,-2 6 0,1 9 0,-1 7 0,2 10 0,-2 0 0,3 6 0,-1 0 0,3 1-1,-1-4 1,2-4-1,-1-6-1,1-9-1,-1-7-1,0-10 1,-1-7-2,-2-18 1,0 0 0,0 0 0,9-26-1,-5-2 1,3-5-1,3-5-1,7-5 0,-1 0 1,5 4-1,1 3 1,1 5-1,-4 8 1,1 5 0,-4 9 1,-4 9 0,-3 10 0,-3 6 1,-1 9-1,-4 5 1,1 3 1,-1 4 0,2 2-1,-1-5 1,3-3-1,1-6 0,3-9-4,5-3-6,-2-14-13,4-7-7,2-10-1,-2-9 0</inkml:trace>
  <inkml:trace contextRef="#ctx0" brushRef="#br0" timeOffset="2674">3088 2006 46,'0'0'24,"7"-10"1,-7 10-1,4 23-20,-6-1-5,-2 6 0,0 9 1,-1 9 1,-2 9 2,-1 7 0,-2 3 0,3 6 1,1-2-1,4-2 0,3-3-3,4-8-2,6-9-4,1-12-9,4-15-12,5-11-2,-8-16 2,0-10-1</inkml:trace>
  <inkml:trace contextRef="#ctx0" brushRef="#br0" timeOffset="2904">3037 2344 36,'-18'-26'26,"7"8"2,3 4-8,7 5-8,14 9-4,10 1-3,13 3-2,11 2-3,13 1-4,17 0-18,12 5-4,5-2-2,7-1 1</inkml:trace>
  <inkml:trace contextRef="#ctx0" brushRef="#br0" timeOffset="3245">4175 2407 26,'-1'-11'23,"1"11"0,4 11 0,-3 4-11,1 10-10,-1 10-3,0 7 1,0 8 1,-1 5 1,-1-2-1,0-2 0,1-6-7,0-7-15,-4-18-3,3-10 0,1-10-1</inkml:trace>
  <inkml:trace contextRef="#ctx0" brushRef="#br0" timeOffset="3435">3941 2519 41,'-16'-8'27,"7"6"3,9 2-3,0 0-12,15 3-11,9 2-2,9 1-2,10 2 0,6-1-3,9 6-4,0-5-14,1-1-7,-2-1 0,-5-5 0</inkml:trace>
  <inkml:trace contextRef="#ctx0" brushRef="#br0" timeOffset="3655">4558 2466 30,'0'0'25,"0"0"0,0 0 1,0 0-15,0 0-7,3 11 0,-4-2-1,3 6 1,-1 0 0,4 5 0,2 0 1,7 3-1,5-5-1,9-5-2,8-7-1,5-9-1,3-6-1,1-7 0,-1-3 0,-6-2 1,-5 1 1,-10 2 1,-7 5 1,-5 5-1,-11 8 0,0 0 1,10 6-1,-7 7-1,4 7 0,1 4-1,6 5 1,2 2 1,4 3-1,2-2 1,2-4 1,0-4-1,-2-7 1,-1-6 0,-5-10 1,1-7-1,-5-12 0,1-4 1,-4-10-1,1-2-1,0-4 0,-1-1-1,1 3 0,-3 3-3,3 9-5,-7 1-10,5 10-14,0 4 0,3 4 0,0 1 1</inkml:trace>
  <inkml:trace contextRef="#ctx0" brushRef="#br0" timeOffset="4266">5583 2561 16,'-20'-16'21,"20"16"-1,-13-15-4,13 15-9,-5-13-11,5 13-2,0 0-3,-3-14-11,3 14-1,0 0 2</inkml:trace>
  <inkml:trace contextRef="#ctx0" brushRef="#br0" timeOffset="4607">4615 2350 14,'9'-10'21,"-3"-6"-1,6 3 2,0-2-12,0-2-5,2 5 1,-3-2 1,0 8 0,-11 6 0,14-3 1,-14 3-1,6 26-2,-6 1-1,1 12-2,-3 13-1,-1 10 1,-1 8 0,1 1 0,1-1 0,3-8-1,2-8-1,5-15-3,12-15-5,2-25-4,15-12-3,-1-23 0,8-6 2,-2-16 1,3-5 7,-2-3 5,-8 0 7,-2 12 7,-13 4 1,0 18 1,-10 3-2,1 13-3,-9 7-5,-2 9-2,-1 23-3,-1 3-1,-2 11-1,-1 11 0,0 10 1,-1 9 0,0 5 1,2-3-1,0-3 0,1-8 0,0-6-3,-5-13-5,2-8-10,-8-14-10,-5-12-2,-7-9 0,-7-11 1</inkml:trace>
  <inkml:trace contextRef="#ctx0" brushRef="#br0" timeOffset="5077">4639 2666 32,'-30'-29'26,"10"8"-1,6 10-4,4-2-5,10 13-5,0 0-2,27-4-3,3 4 0,12 4-3,10-1-1,9 2-1,8-1-2,4-2-2,2 3-6,-10-7-6,-7 0-11,-12-1-5,-15-6 1,-13 1 1</inkml:trace>
  <inkml:trace contextRef="#ctx0" brushRef="#br0" timeOffset="5328">4608 2495 49,'-18'5'27,"18"-5"2,0 0-3,31-12-19,11 3-4,15 2-1,12-2-1,14-1-1,15 5-2,6-1-6,7 6-17,-3 3-4,-10 2 1,-5 4 1</inkml:trace>
  <inkml:trace contextRef="#ctx0" brushRef="#br0" timeOffset="5628">5600 2410 25,'0'0'17,"0"0"-1,0 0-3,0 0-3,0 0-2,0 0-4,0 0-1,0 0-1,0 0-1,0 0-1,0 0 0,0 0 0,-2 9 0,2-9 1,0 0-1,0 0 0,0 0-1,0 0-1,0 0 0,11-4 0,-11 4 0,0 0-1,0 0 1,0 0-2,0 0 2,0 0-1,0 0 1,0 0-1,0 0 1,0 0-1,0 0 3,0 0 1,0 0 1,0 0 3,0 0 0,0 0 1,0 0-1,7 10 0,-7 7 0,0 5-2,0 8 0,1 7-1,2 8 2,-1 2-1,3 2 2,1-5-1,2-3 0,0-9 0,7-9 0,-1-14-2,6-13-1,2-13 0,4-13-1,1-9 0,1-7 0,-2-6 0,-1 0 1,-5 3 1,-3 10 0,-7 6 1,-2 10-1,-3 8-1,-5 15 0,0 0-1,1 24 0,0 3-1,0 7 0,3 5 0,2 4 2,4 3 0,3-4 0,5-4 0,2-7 1,3-11-1,3-6 1,-1-11 0,2-9 0,-2-13 0,0-8-1,-4-8 1,0-7 0,-5-3-1,-1-2-1,-4 2-1,-3 3-2,0 11-3,-9 2-15,3 11-10,-3 7-1,1 11 1</inkml:trace>
  <inkml:trace contextRef="#ctx0" brushRef="#br0" timeOffset="6489">6383 2384 23,'0'0'27,"-2"-17"-1,2 17 1,0 0-11,0 0-8,8 13-4,-5 4-3,3 7-1,-1 7 0,3 6-1,0 5 2,0 2-1,-1-3 1,0-4 0,-3-4 0,1-8 1,-3-7 1,2-4 1,-4-14 0,0 0 0,5-13 0,3-4 0,-2-11 0,6-4-1,1-8 0,6-4-2,4-1 0,4-2 0,2 6-2,1 3 1,3 6-1,-1 6 0,1 8-5,-6 1-4,5 11-13,-5 6-8,-2 6 0,-2 4 0</inkml:trace>
  <inkml:trace contextRef="#ctx0" brushRef="#br0" timeOffset="6880">6875 2658 23,'-15'5'21,"-3"-17"0,11-6 0,6-12-11,6-7-9,7 0 1,7-4 1,7 2 1,1 5 1,6 8 2,-4 6-1,1 10-1,-7 6-2,-4 10-2,-6 6 0,-6 9-2,-4 5 1,-5 5 0,-3 2 1,-2 1 0,-4-2 0,2-4 1,-1-5 0,2-5 0,-1-7 0,9-11 0,-18 0-2,8-9 0,0-1-4,-5-8-6,2 1-17,1-1-2,2-4 0,6 3 1</inkml:trace>
  <inkml:trace contextRef="#ctx0" brushRef="#br0" timeOffset="7261">7257 2378 49,'14'10'16,"-14"-10"0,16 7-5,-14 3-13,-2 2 1,-1 4 3,-4-1 2,5 5 5,-2-6 4,12 1-1,10-9-4,11-6-5,10-8-3,8-6-3,6-3 1,2-5 2,-2 0-1,-5 2 4,-14 2 0,-4 6 4,-14 4-1,-2 11 1,-16-3-2,12 20 0,-6-4-2,6 4-2,1 4 1,6 2-2,3-1 0,4-3-2,7-1-6,-2-8-18,6-5-6,0-9 0,-1-7-1</inkml:trace>
  <inkml:trace contextRef="#ctx0" brushRef="#br0" timeOffset="7641">8274 2414 42,'5'29'23,"-4"-7"2,6-5-6,3 5-15,0-1-2,6-4 1,-1-5 0,7-5-1,3-8 1,4-6 0,-1-9-1,2-4-1,-2-7-1,-1-4 0,-3-3 0,-4 3 0,-6 2 0,-3 4 1,-6 4-1,-3 4 0,-5 5 0,3 12-1,-18-7 0,6 10 0,-3 6 0,-1 2 1,0 6-1,1 1 1,2 7 0,2 4 0,3 7 1,1 5-2,4 8 2,2 7-2,4 6 0,1 5-1,1 9-4,0 2 1,1 4 0,-4-4 0,0 2 0,-5-6 2,-3-4 1,-6-5 2,-4-13 3,-3-6 1,-6-12 0,0-5 2,-6-17 1,3-6 0,-4-15 0,5-5 1,-3-16-1,10-6 0,6-16 0,12-7-2,12-14-1,15-8-2,18-9-3,16-8-5,24 3-11,13 1-13,10 4-2,6 5 0,-4 7 1</inkml:trace>
  <inkml:trace contextRef="#ctx0" brushRef="#br0" timeOffset="11006">9366 3458 23,'4'-18'21,"-4"18"0,5-23-5,-3 8-8,0-7-6,1-2-3,-1-6 0,1-3-1,0-5 1,-2-5 1,1-2 0,-4-7 0,0-3 0,-2-3-1,-1-5-2,-4-4-1,-1-3-2,1-3 0,-2 2-1,1-1 0,1-1 1,0 4 1,2 3 1,1 1 3,1 5 0,1 1 1,-1 1 1,0 2-1,-1 2 0,1 3 1,0 2-1,-1 2-1,2 2 1,-2 5-3,2 2 0,-2-1 0,4 5 0,-2 0 0,2 2 1,-2 0 1,1 3 2,0-2 3,-1 2 0,1 4-1,-1-3-3,1-2-5,2 2-4,-2-7-3</inkml:trace>
  <inkml:trace contextRef="#ctx0" brushRef="#br0" timeOffset="11457">9164 944 4,'-2'-21'5,"1"0"-1,1 2-1,0 2 0,-5-1 0,3 4-1,-7-3 0,3 2-1,-7-1-3,-5-1-1,-5 1-3,-2-5 1,0 2 0</inkml:trace>
  <inkml:trace contextRef="#ctx0" brushRef="#br0" timeOffset="11817">5469 63 4,'-219'-12'3,"-4"0"1,-3 1-1,-9 1 0,-8 2-2,-15 2 1,-11-1-1,-10 3-1,-11 3 1,-5 2-1,-1 4-2,0 2-2,7 0-1,8 4-2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8.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3316 1477 4,'20'4'5,"-10"3"-13</inkml:trace>
  <inkml:trace contextRef="#ctx0" brushRef="#br0" timeOffset="200">3208 1688 6,'0'0'9,"-9"-1"0,9 1-2,-19-5-2,5 0-1,-5-2-1,-4-1-1,-5-2 1,-5-4 0,-4-4 1,-4-1 0,-6-7 1,-2-1 0,-8-6-1,-2-5 1,-7-4-2,-5-3 2,-4-6-1,-5-6-1,-6-3-1,-4-6 0,-2-5-1,-3 1 0,-2-5-1,2 4 1,-1 5-1,2 6 0,1 6 1,2 6-1,4 9 0,3 4 1,3 9-1,4-2 0,7 1 1,5 1-1,7 1 0,7 0 1,8 1-1,5 0 0,6 1 0,6 4 0,2 2 1,5 0-1,2 3 0,1 1 0,1 2 0,2 1 0,1 1 0,-3 0 1,4 0-1,-2 0 1,-1 0-1,2 0 0,-1-1 1,2 3-1,0-1 0,0 0 1,0 1-2,0 1 1,-1 0 0,-1 1 0,-2-1 0,-2-1 0,-3 1 0,-1-5 0,-4 3 0,-1-2 0,-4-4-1,-3 3 1,-4 0-2,-2-1 1,-4 2-1,-3 3 0,2-4-1,-2 3-5,4 7-11,7 4-2,4-3-1,15 2-1</inkml:trace>
  <inkml:trace contextRef="#ctx0" brushRef="#br0" timeOffset="1472">4630 1626 3,'0'0'6,"14"-12"-3,-4 6-1,4 1-1,6-1 0,9-1-1,9 0 1,13 1 0,10-1 1,9-1 1,13 1 0,12-1 1,10 2 1,7-1 0,5 3-1,5 4 1,3 3-1,9 4-1,-1 2-1,0 5-1,-1 2 0,-2 4 0,1-1-1,-7 2 0,-4 0 1,-11 0 1,-8 0 0,-10 0 0,-9 2 1,-11-2-1,-11 1 0,-11-4 1,-8 2-1,-8-5-1,-7 0-1,-7-4 1,-4-2-1,-5-4 1,-10-5 1,11 7 0,-11-7-1,0 0 0,0 0-1,0 0-3,0 0-2,-11-13-2,-2 2-3,-6-2-3,-5-4-2,-6-4-2,-4 0 2</inkml:trace>
  <inkml:trace contextRef="#ctx0" brushRef="#br0" timeOffset="2033">6678 1471 3,'0'0'4,"0"0"-3,0 0-1,0 0 1,13-3 0,1 6 0,2 2 1,7 3 1,2-1 0,4 4-1,3 3 0,4 2 0,0 3-1,3 4-1,-2-1 0,-1 2 0,0 0 0,-3 1 0,-3-2 0,-5-2-1,-4-3 1,-5-1 1,-5 0-1,-8-1 1,-7 1 0,-11-1 1,-10 1 0,-10 0 1,-8 2 1,-11-2 0,-5 2 0,-5-3-1,-3 1 0,-1-4-4,6 6-13,-1-11-2,8 3-1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2.3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146 505 20,'0'0'12,"4"-11"0,-4 11 0,4-11-1,-4 11-3,0 0-2,8-11-1,-8 11-4,0 0 0,8 11 0,-8 8 0,-1 9 0,-4 6 2,-1 8 0,-2 3 1,0 2 0,1-2-1,6-5 1,7-16-4,10-13-5,13-14-4,7-16-6,8-12 2,4-12-1,3-8 3,-2-7 2,-2 2 5,-7 3 6,-9 5 7,-5 8 4,-5 6 1,-4 11 1,-8 4-3,0 10-3,-9 9-4,0 0-1,5 16-1,-5 6-2,-1 8-1,-2 10 0,0 6 1,-2 7 0,0 1 0,-3 1 0,3-3 0,-1-4-1,2-7 0,1-10-2,3-3-5,-1-8-11,0-8-8,0-2 1,1-10 0</inkml:trace>
  <inkml:trace contextRef="#ctx0" brushRef="#br0" timeOffset="480">110 738 7,'-36'-8'20,"13"5"-5,6 2-2,5 1-1,12 0 0,0 0-1,0 0-3,27-1-2,7 0-3,11-1 0,13 0-2,13 0 0,12-2-1,8 1 0,-1-2-1,-4 0-3,-10-1-3,-11 0-8,-11 2-9,-22-5 1,-12 0-1</inkml:trace>
  <inkml:trace contextRef="#ctx0" brushRef="#br0" timeOffset="781">-6 632 16,'-5'10'19,"5"-10"2,25-6-9,9 2-5,14-4 0,12 1 2,12-2-1,12 2-1,7 0-4,1 2-9,-4 0-17,-1 8 0,-15-5-1,-9 5 0</inkml:trace>
  <inkml:trace contextRef="#ctx0" brushRef="#br0" timeOffset="1402">993 449 16,'0'0'17,"15"14"0,-9-4-4,2 7-12,4 5-2,2 7-1,3 6 2,2 1 0,-1 3 1,-2-3 0,-1-4 2,-4-7 3,0-3 2,-6-10 2,1-2 0,-6-10-1,0 0 0,-5-23-2,6 2-2,2-8-3,2-5-2,4-3-3,3-3 0,4 2 1,4 1-1,5 7 2,0 4-1,1 7 1,1 7 0,0 3 0,-1 6 0,0 4 0,-3 5 0,-5 3 1,-1 5 1,-5 5 0,-2 4 0,-4 3 0,-2 2 0,-1 1 1,1 2-1,1-4 0,3-2 0,1-4-1,4-2 0,5-5 0,1-2-2,3-2-8,1-1-15,-2-8 0,3 1-1,-6-11 1</inkml:trace>
  <inkml:trace contextRef="#ctx0" brushRef="#br0" timeOffset="2213">1867 546 24,'-16'13'18,"-2"0"0,2 0-2,6 2-2,3-4-4,9 1-3,10-6-4,10-4-3,9-5-1,4-6-1,5-4 1,1-6 0,-1-4 1,-4-3 1,-10-1 3,-6 2 0,-11 2 1,-4 3 0,-8 3-1,-2 7-1,-8 6 0,-2 7-2,-3 7-1,-1 8 0,0 10 0,1 8-1,5 9 1,2 7 0,8 6-1,4 4 0,3 4 0,2-1-1,0-1 1,-4-5-1,-1-6 2,-4-7-1,-4-9 0,-5-10 1,-3-10 0,-3-13 0,-2-11 0,0-12 0,1-10-1,3-14 0,8-10-2,6-12 0,12-8-1,10-9 1,14-4 0,8-3 0,8 3 0,5 1 0,2 6 2,0 7 2,-6 8 0,-4 12 2,-8 7 1,-7 11 0,-10 8-1,-3 9 0,-8 7 0,-11 10-1,0 0-1,7 19-1,-10 3 0,0 5-1,-1 8 1,-1 6 0,1 8 0,-1 6 1,-1 2 0,1 3 0,0-5 1,3-2-1,0-6 0,3-6 1,2-11-1,5-11 0,6-13-3,7-15-1,10-9-4,4-14 0,9-6 0,0-7 0,6-1 2,-3-3 1,-4 4 3,-4 8 3,-12 4 3,-3 12 2,-12 4 1,-2 8-2,-10 9-2,0 0-1,0 0 0,-4 11 0,-5 8-1,0 7-1,-3 6-1,2 10 2,0 5-2,2 1 0,5 4-2,2-5-2,9 3-6,5-9-11,7-9-6,5-7 0,3-15 1</inkml:trace>
  <inkml:trace contextRef="#ctx0" brushRef="#br0" timeOffset="3475">2888 72 23,'12'-22'19,"2"6"-2,-4 3-3,-3 2-4,-7 11-1,10-10-5,-10 10-1,0 0-1,2 18 0,-6-2 0,0 8 0,0 10 1,1 11 1,-2 7 1,2 11-1,-4 2 1,5 7 0,-3-1-1,5 1 0,-2-7-1,4-7-1,1-7-1,3-9 0,6-5-1,6-13-3,9-9-6,3-13-13,8-12-6,7-10-2,0-14 2</inkml:trace>
  <inkml:trace contextRef="#ctx0" brushRef="#br0" timeOffset="3815">2818 240 26,'-31'7'23,"18"-1"3,13-6-7,19 5-7,21-5-2,9-4-1,20 2-1,9-4-2,14 3-1,6 0-3,-2 0-2,-3 3-6,-13 1-14,-12 2-8,-16 2-1,-23-3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8.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572-1 15,'0'0'19,"0"0"-5,0 0-2,0 0 2,0 0 0,0 0-3,-9 0-1,9 0-3,-19 1 0,6 3-2,-6-1-1,-3 4-1,-6 2-2,-2 5 0,-6 2-1,-5 5 0,-4 3 0,-4 1 0,0 4 0,1 0 0,5-2 1,4-3-1,6-5-1,8-2 1,9-5 0,8-2-1,8-10 1,13 4-1,7-5 1,6-1 0,11 1 0,4-2 0,5 2 1,2 0-1,2 3 0,-2 2 0,-2 2 0,-4 3 0,-7 2 0,-3 4 0,-7 3-1,-6 3 2,-5 6-1,-8 4 0,-10 5 1,-9 5 0,-7 5-1,-6 0 1,-5 2 0,-5-1 0,-3-2-1,-1-3 1,-2-4 0,5-4-1,3-6 2,5-5-1,6-4 0,4-5 0,7-3 0,12-11-1,-6 9 0,15-11 1,8-1-2,8-2 1,9-3 0,7 1 1,12-2-1,9-2 1,12-1-3,6-4-3,11-4-21,3-4-2,-3-11-2,-5-4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4,'9'14'4,"1"1"0,4 1 0,4 4-1,0-1 2,5 2-1,2 1 1,4-1 1,5 1-1,1 2 1,3 2-1,1 2 0,7 1-1,0 2-1,3 0-1,2 3 0,-3 2 0,3 1 0,1 1 0,0 4 1,1 3-1,3 2 2,1 0-2,6 4 1,4-4-1,5 6 0,4 0-1,3 2 0,2-2 0,2 5 1,-1 3-1,2 5 0,-1 6 1,1-2-1,0 2 1,0 4-1,2-2 0,4 3-1,1-2 1,4 0 0,0 0 0,3 4 0,0-4 0,5 3 1,1 1 1,1 4-1,1 0 0,-1 2 0,4 2 0,1 0 0,4 2 0,3-1-2,-2-1 1,6-3 0,5 1-1,5-1 1,5-3 1,4 0-1,2 1 0,5-2 1,8 0-1,0 3 0,-2-2-1,1 2 1,3 2-1,-1 0 0,1-2 0,0 3 0,1-1 0,1-1-1,4-1 1,4 1 0,1-1 0,5-1 0,3 2 0,4 0 0,0 2 0,1 1 0,2 4 0,1 0 0,-2 1 0,0 2 1,0 1-1,0 0 1,3 0 0,3 1-1,2 0 1,1-1 0,2 1 0,5 0 0,1 1 0,-3 5 0,3 0 0,-1 3 1,-2 0 0,3 2-1,-1 2 0,-1 3 0,-3 1 0,5 0 0,-5-1 0,-2-2-1,-1 1 0,0 0 0,-6 1 1,-4-2-1,-1-3 0,-1-1 1,-1-4-1,1 0 1,-2 1-2,-3-2 2,1-1-2,-4-2 0,-4 2-2,-13-6-3,-10 5-8,-19-12-16,-21-16-1,-21-19 0,-32-27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8.4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4,'0'0'3,"14"-12"-3,-14 12 0,16-9 0,-16 9 1,14-7 1,-14 7-1,0 0 1,9-6 0,-9 6 0,0 0-1,0 0 0,0 0 0,0 0 0,0 0 0,0 0 0,0 0 0,0 0-1,11 2-1,-11-2-4,0 0-3,14 17-2</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9.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1,'14'5'3,"-5"2"-3,1 1 2,1 2 0,0 4 3,1-1 0,2 3 3,1 1 0,5 5 0,2 0 1,7 5-1,4 1-1,5 6 0,6 4-3,3 1 0,5 6 0,3-1-2,6 5 1,3 2-1,3 5-1,7 3 0,1 3 0,5 5 0,3 5-1,3 2 0,4 5 1,5 3-1,6-1 1,5 5 0,5 2 0,6 3-1,9 4 1,4 3 1,3 5-1,4 1 0,1 6 0,0 4 0,2 0 1,3 3-1,0 1 1,-2-1-1,6 2 1,2 0-1,2-2 0,6-3 1,3 1 0,2-3 0,4 4 1,2-3-1,3-1 1,1 2-1,1 2 0,-1 0-1,-2 2 0,2-4 0,-2 1-1,-1-3 0,-3-1 0,-1-5 1,-1 2-1,-2-5 1,-1-2-1,-6 3 1,0-2 0,-1 5-1,-4 3 1,0 2 0,-2 1 0,-3 0-1,3 3 0,5-2 0,1-2 0,2-3 0,3-6 0,4-4 1,1-3-2,2-5 2,-2-1-1,0-1 1,-2 1-1,-1-2 1,-2 0-1,2 0 0,1 0 1,0 0-1,3-2 1,2-2-1,4 0 0,2-3 0,-2-1 0,-2 1 1,-2-1-1,-5 0 0,-4 2 0,-5 2 1,-3-1-1,-4 3 1,-2 1-1,-3 0 1,6 1 0,-2-1 0,1-1 0,-2-2 0,2 1 0,-3-1 0,-3-1 0,-6-3 0,-6 1 1,-8-2-1,-5-1 1,-6-3-1,-10 0 1,-7-2-1,-2-1 0,-3-5 0,-3 1-1,-1-2 1,0-1-1,0-3 0,-1 0 0,-4-3 1,-5 1-2,-7-3 1,-4-4 1,-7-3-1,-8-3 1,-9-7 0,-6-5 1,-5-6-1,-4-4 1,-4-4 0,-5-4-1,0-2 0,1-3 0,-5-3 0,1 1-1,-11-10 1,15 11-1,-15-11 1,13 5 0,-13-5 0,0 0 0,0 0 1,0 0 0,0 0-1,0 0 1,0 0-1,0 0-1,0 0-1,-10-4-2,10 4-5,-18-4-26,-3-1 0,-11-11-2,-10-12-1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7.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5,'21'11'3,"8"4"-3,4 3 0,4 4 0,1 3 0,1 3 1,4 0-1,1 2 0,5 1 0,3 2 0,6 2 0,6 2 0,5 1 0,5 3 0,5 6 0,7 0 0,4 4 0,4 6 0,5 3 0,1 5 0,1 5 0,7 1 1,0 1-1,4 4-1,2 0 2,5 1-1,2-3 0,4 2 1,8-3 0,3 3 1,5-2 1,4 4 0,5 0 0,2 4 1,2 4-1,4 4 0,-2 3 0,2 2-1,-2 3 0,2 0-2,-3 1 1,2-1-1,-1-2 0,4-3 0,-2-1 1,0 0 1,3 0 0,-2-1 0,1 1 1,-1 3 0,1 0 0,0 2 0,-3 0-1,1 0-1,2 2 0,-1-1-1,0 0 0,0-1 0,0-4 0,-3 2 0,-2-1 0,-3-1 1,0 1 0,-3 1 0,-2 1-1,-3 1 1,1 3-1,2-1 0,0 0 0,1 2 0,0-3 0,3-3 0,0-3-1,0-2 1,-4-2 0,1 0 0,-1 0 1,-5 1-1,-1 0 0,-6 1 0,0 0 1,-4 1-1,0 0 0,-6 0 0,-3-3 0,-1-2 0,-1-3-1,1-1 1,-1-1 0,1-4 0,1 0-1,1-5 1,1 0-1,-3-2 1,-3-4 0,-4 0 0,-2-2 0,-7-4 1,0-1 0,-3 0 0,-3-1 1,-1-4-1,-1 1 0,-5-3 0,-2-1 0,-4 0-1,-6-3 0,-6-3 1,-5-2 0,-6 0 0,-3-3 0,-4-2 0,-3-2 0,-4-3 0,-1-2-1,-5-2 1,-1-3-1,-5-2 2,-2-2-1,-4-1 1,0-4-1,-5 1 1,0-2-1,-1 1 1,2-2-1,-2-1 0,-1 0 0,0-2-1,-4-1 0,-1-3 1,-3-1 1,-5-3 0,-10-4 1,11 5 1,-11-5 0,0 0 0,0 0 0,0 0 0,0 0-1,0 0 0,0 0-2,0 0-1,0 0-1,0 0-1,0 0-4,0 0-11,0 0-10,-21 1 1,-6-1 0,-18-9-1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12.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3,'0'0'8,"0"0"-3,9-6 1,-9 6-2,0 0 0,0 0-1,15-7-1,-15 7 0,15 3-1,-4 0 1,3 1 0,2 0 1,4-1 0,5 3 0,3-3 1,2 1 0,6-1 0,4 0-1,6 0 0,3 2-1,5-2-1,3 0 1,4 1-1,5 1-1,4-1 1,5 1-1,3 1 0,4 1 1,7 1-1,3 1 0,3 0 1,6 2 0,5-2 1,3 3 0,6-1 0,5 1 0,4-1-1,8 0 1,7 1-1,2 0 0,5-2-1,7 1 1,6 0-1,7-3 1,7 0-1,6 0 0,6-2 1,8 0-1,7-1 0,1-1 1,6 0-1,6 4 0,1-2 1,5 4-1,4 0 0,-1 4 0,7 1 0,4 2 0,-3 2 1,0-1-2,-4 2 1,-8-2-1,-6 2-3,-7-1-9,-19-4-9,-6 4 1,-23-10-1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5.7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5,'0'0'11,"0"0"-1,0 0-7,10-3-9,-10 3 1,12-3 0,-12 3 1,12-2 5,-3 3 2,2 2 1,0 1 1,6 4-1,2 0 0,8 1-1,7 1 1,8-2 0,6 2 1,12-5 1,9 1-1,10-4 1,11 2-1,11-4 0,12 0-1,11 0-1,12-1-2,9 0 0,6-3 0,12 2 1,7-1-2,3-1 1,6 0 0,3-1 1,5 1-1,3 1 0,6 3 0,2 2 0,2 0-1,7 3 1,6-1-1,0 1 0,1 0 0,2-3 1,-2 0 0,-2-5 1,3 3 0,-7-3 0,-2 2 0,3-1 0,-1 2 0,-1 0 0,0 0-1,0 2-1,1 0 1,1 0 0,6 1-1,-3 1 0,-1-1 1,2-1-1,-2 2 0,-5-2 0,-3 2 1,-6-2-1,-10 0 0,-6 1 0,-7 1-1,-7 2 0,-12-1-2,-7 4-3,-14 0-6,-14-1-10,-10 3-2,-21-8 0</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3.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398 47 3,'0'0'4,"-5"-12"1,5 12-1,0 0 1,1-13 1,-1 13-1,0-9 1,0 9 0,0 0-1,-1-9 0,1 9-1,0 0 0,0 0-1,-9-4 0,9 4-1,0 0 0,0 0-1,0 0 1,0 0-2,0 0 1,0 0-1,4 11 0,-4-11 0,12 20 1,-6-3 0,5 3-1,0 7 1,3 3 0,-1 5 1,-2 4-1,1 5 2,-1 1-1,-3 3 0,0 4 0,-3 1 0,0 3 0,-4 0 0,0 3 0,-2 2 0,-1 3 0,-2 2-1,0 5 1,-5 3-1,1 1 1,-3 3-1,1 0 0,-1 1 0,1-2 0,0-2-1,3-3 1,2-1 0,2 1 0,1 1 0,0 1 0,0 0 0,-6 4 0,2 3 1,-5 6-1,-3 5 1,-3 4-1,-1 2 1,1 5-1,-2-3 0,7 3 0,1 1 0,3-1 0,5-2-1,3-4 0,3 0 1,1 0-1,3 3 0,-3 2 1,-1 0-1,-3 0 0,-3 5 1,-2 2 0,-5 3 0,-2 3 0,-2-2 0,0-1 0,-1-1 0,3 0-1,4-4 1,1 0-1,4-4 0,2-1 0,2 3 0,2 1 0,1 0 0,-3 3 1,-1 3-2,-2 0 2,-2 1-1,-2 1-1,-2 0 1,-1 0 0,-1 2 0,1-1 0,1 0 0,-1 2 0,2-2 1,0 4-1,0-4 1,0-2 0,1-3 0,-1 1-1,0-3 2,-1-2-2,2-5 1,-2-6 0,0 3 0,0-5 0,0-7-1,1-4 1,-1-3-1,1-5 1,0-3-1,1-2 0,2-7 0,2-2 1,0-2-1,1-5 0,4-2 0,-2-3 0,0-6 1,2-5-2,-1-3 2,1-4-1,-2-3 0,-1-3 0,0-3 0,1-4 1,-1 0-1,0-3 0,-1 0 0,0-4 0,-1-1 0,2-9 0,-1 14 0,1-14 0,0 0-1,-1 10 1,1-10 0,0 0-1,7 16 1,-3-7 0,0 1-1,2 3 1,-1-1 0,-1 3 0,2-2 0,-1-2 0,-2-1 0,-3-10-1,6 12-1,-6-12-3,3 9-7,-3-9-7,-2-20-9,4-2-2,0-8 1,0-5 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2.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 8,'0'0'11,"9"-10"0,-9 10-1,16-4-2,-5 1-2,4 2 0,4-3-1,2 2 0,6 0 1,5 1-1,2-1 1,7 2 0,2-2-1,12 2 0,4-1 0,9 3-1,9-3 0,10 1 0,14-2-1,13 2 1,13-3-1,13 1-1,13-1 0,14 0 0,9-3 0,11 2-1,9-1 0,7 1-1,7 1 1,6-1 0,1 1-1,-1 1 1,-1 1-2,-5 2 1,-10 3 0,-9 1 0,-18 1 0,-12 3 0,-21 2-1,-16-1 0,-22 5-2,-17-5-1,-18 5-4,-17-6-4,-16 3-11,-19-2-4,-15-10 0,-21 2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1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-4 316 14,'0'0'17,"0"0"0,-10-3-9,10 3-4,0 0 0,0 0-2,0 0 2,15 10 1,7-4 0,13 2 2,16-1-1,15 2 0,14-1-2,7 1 1,7-3-1,0 0-1,-2-3 0,-7 2 0,-13-4 0,-10 1-1,-14-1-1,-9-2-1,-8 0-7,-9-2-18,-11-6-1,-5-6 0,-12-7 0</inkml:trace>
  <inkml:trace contextRef="#ctx0" brushRef="#br0" timeOffset="331">491 0 19,'-27'5'21,"17"6"0,10-11-1,19 19-14,13-5-7,10 3-2,13 3 2,13 0 0,12 2 1,12-1 1,9 0 2,1 0 2,7 3-1,-4-1 1,-3 1 0,-13-1-1,-10 0-1,-17-4 0,-13-1-1,-17-4-1,-14 1 0,-16 0 1,-13 1-1,-9 0 0,-6 6 1,-7-1-1,-6 6 0,-5 0 0,-5 2 0,-8 0 0,1 0 0,-9-4 1,-2 1 1,-7-6 0,6 0 0,1-5 0,7 0-1,9-4-2,6-4-9,13 1-18,13-3-2,19-5 0,0-12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2,'17'-2'8,"2"0"0,7-5 0,5 3-2,9-4-1,8 4-1,9-2 0,8 3-2,7-3-1,6 5 0,10 2 0,7-1 0,8 0 0,7-1 0,4 2 0,6-2 1,6 1-1,8-1 1,4 1-1,4 0 1,2 0-1,4 3 1,4 3-1,2 0 0,2 2 0,2-2-1,1 5 1,0 1-1,2 1 0,1-1 0,2-3 1,3 3-1,3-3 1,2 6-1,2-2 1,2-1 0,3 5 0,4 0 0,0 2-1,1 0 1,1 0-1,0-1 1,-1 1-1,3-4-1,-1-1 1,-1-4 0,3-2 0,1-2 1,1-2-1,-1-1 0,4-3 0,4 1 0,-2-1 1,4 2-1,0 0 0,-1 3-1,3 0 1,2 1-1,-3-2-1,-4 1 1,5-1 0,0-3 0,-2 0 0,3-1 1,-1 0-1,1 0 1,0 2 1,6-1-1,-1 5 0,-2-2 0,3 4 0,0-2 0,-2 2 1,1-1-1,-1 0 0,-2 1 0,-1-3 0,4-1 1,-3-2 0,2 0 0,1-2 0,1 1 1,0 1-1,2 1 1,0 1 0,-2 3 1,0-2-2,-2 2-1,-1-2 1,1-2-1,-3-1 0,-2-2 0,-3-3 0,1-1 0,-6 0 0,-6 0 0,-6 1-2,-10-1-3,-9 3-5,-10-1-5,-15 0-5,-10 2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17295 1754 7,'1'-22'6,"0"-4"-1,-2-7-1,-1-8 0,-2-4-1,-3-9 1,-1-5 0,-4-7-1,3-3-1,0-7 1,2-2-2,2-2 1,1 1-1,4 1 0,2 4 0,2 2 0,2 7 0,1 6 0,0 7 0,-1 4 0,-1 5-1,-2 3 1,0 3-1,-1 4 0,-2 2 0,-1 4 0,0 4 0,0 4 0,0 3 0,-1 4-1,2 12 1,-4-15-1,4 15 1,0 0-1,-12-5 0,12 5 0,-18 2 0,8-1 0,-5 1 1,0 2 0,-6-2-1,-4 0 1,-5-1 0,-6 0 0,-8-1 0,-8 1 0,-10-1 0,-7 0 0,-9-1 0,-8 1-1,-8-3 1,-8 1 0,-7-2 0,-9 1-1,-8-1 1,-11 0 0,-11 0 0,-9 2 0,-11-2-1,-7 3 1,-12-3-1,-7 0 1,-6 0-1,-4 0 0,-6-2 1,-3-2-1,-4 0 1,-4 0-1,-3 1 1,-2-1 1,-4 0-1,-4 1 0,-2 1-1,-6 1 1,-2 1-1,-3 0 0,-4-1-1,-2-1 1,1 2-1,-1 0 1,-1 0 0,2-1 0,1 1 0,2-1 1,4 1-1,4 0 0,3-1 0,5 0 0,6-2-1,0-2 1,5 0-1,4-2 0,-1 0 1,-1 0 0,-1-4 0,-3 6 0,2-2 1,-4 5 0,2-2 0,-3 5 0,4 2 0,-2 3 0,5 4 0,1-2 1,2 2-1,9-4 1,-1 4 0,6-4 0,3 0 0,7 0 0,2 1 0,2 3 0,5 0-1,0 0 1,4 0-1,3 0 0,3-1 0,4-1 1,0-2-1,4-3 1,3 0 0,3-1 1,5 0-1,3 1 0,5 1 0,7 4 0,5-1 0,10 0 0,7 1-1,9 0 0,4 1 1,10-1 0,7 0-1,9 1 1,6-2 0,9 0 0,6 0 0,6 0-1,11 0 1,7 0 0,4 0-1,6 0 0,7 2 1,2 0-1,6-1 0,9-4 0,-9 9-1,9-9 1,0 9 0,0-9 0,8 11 0,-8-11 0,12 13 0,-2-4 0,-1 1 0,1 2-1,-3 4 1,2 3 0,-4 6 0,1 5 0,-5 7 0,-5 6 0,0 5 0,-2 8 0,0 4 0,-1 3 0,2 3 0,-1 2 0,0 0 0,0 0 1,-1 0-1,-1-2 0,-1-4 1,-2-2-1,0-3 1,0-7-1,0-8 1,3-6-1,2-6 1,2-6-1,2-5 0,1-6 1,1-2-1,1-2 0,-1-9 1,1 11 1,-1-11 1,0 0 1,0 0-1,2 10 0,-2-10-3,0 0-11,0 0-4,-9 12-3,-4 1-1</inkml:trace>
</inkml:ink>
</file>

<file path=ppt/ink/ink1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 45,'0'0'35,"14"5"2,-14-5-2,16-8-31,-6 7 0,-10 1 0,11-5-1,-11 5 1,0 0-3,0 0-6,2-12-6,-2 12-22,0 0-3,0 0-2,13-12 0</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-7-23 42,'11'13'36,"-11"-13"1,13 12-1,-13-12-29,0 0-5,0 0-2,0 0-1,0 0-6,0 0-9,0 0-19,0 0-1,14-27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9,'8'12'26,"2"4"-1,-4-3-12,-4-3-10,2 0-4,-4-10-21,0 0-2,0 0-1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 45,'14'14'38,"-14"-14"1,18 15 0,-18-15-29,0 0-4,0 0 0,0 0-1,0 0-2,0 0 0,0 0-2,0 0 0,0 0-1,0 0-1,0 0-4,0 0-7,0 0-28,0 0-1,-21-17 0,-7-4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7.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43,'0'0'35,"9"10"1,-9-10-1,0 0-28,0 0-2,0 0 1,0 0 0,0 0-1,0 0-2,0 0 0,0 0-4,-1 10-7,1-10-19,-7 12-11,4-1-1,0 4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63,'5'15'37,"-5"-15"0,0 0-14,2 11-17,-2-11-1,0 0-3,0 0-5,0 0-9,0 0-16,-15 12-8,15-12-1,-15 15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23,'0'0'24,"0"0"0,0 0 0,0 0-17,0 0-4,0 0-1,7 11 0,-7-11 0,5 16 0,-3-2 0,0 5 0,3 7 0,-3 6-1,0 8 2,-1 6-2,-2 5 1,-3 0-2,0-2 1,-1-4-1,-1-8-2,3-5-7,-4-10-9,3-11-10,4-11 2,0 0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5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0 5,'0'11'29,"0"-11"-2,-3 9-1,3-9-5,0 0-2,4 17-3,-4-17-3,0 0-2,0 0-3,0 0-5,0 0-10,7 10-30,-7-10 0,0 0-2,-13-25 0</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0.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5 5,'0'0'15,"10"2"1,3-5-10,2 0-5,2 2 1,3 2 2,1 2 0,0 2 1,-4 1 1,3 2 2,-6 0 1,-3 6 2,-11-3-2,-2 6-1,-10-4 0,-1 3 0,-10-6-1,-1 3-1,-7-7-2,2-2 0,0-6-1,2-2-1,3-4 0,4 0-1,7-2 0,7-3-1,12 3 0,6-1 0,2 4 0,4-1 0,1 3-1,1 1 0,-1 6-1,-4 0-6,1 8-8,-4-2-10,4 2-2,0 1 0,7 0 0</inkml:trace>
  <inkml:trace contextRef="#ctx0" brushRef="#br0" timeOffset="400">564 210 7,'-20'6'17,"-2"0"0,-2-2-3,0-4-3,4 0 0,5-8 0,15 8 0,-7-18-2,16 9 0,8-4-3,7 5-1,3 0-3,6 3 0,-1 2-1,0 2 0,-7 2-1,-4 2 0,-4 3 0,-3 1 0,-14-7 0,11 16 0,-11-16 1,3 15 0,-3-15 0,-5 13 2,5-13-1,-13 5 0,13-5 1,-16-4 0,7-1-1,-3-1 0,3-2-1,-3-2-1,3 2-1,-3-4-5,12 12-14,-10-14-10,10 14 0,11-16-1</inkml:trace>
  <inkml:trace contextRef="#ctx0" brushRef="#br0" timeOffset="851">1011 221 38,'-32'-5'14,"12"-8"1,10 0-1,15-5-2,6 2-5,7 2-3,12 0-2,4 1-2,4 5 1,-2 4 0,-3 3-1,-5 4 1,2 3 0,-9 0 1,-10 5 2,-13-2-1,1 3 1,-7-3 0,-2 1 1,-1-4-1,-5 1 0,6-4-1,-1 0-1,11-3-1,-15-2 0,15 2-4,0 0-8,-14-10-16,14 10-3,0 0 2,17-12-1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2.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15,'0'0'10,"0"0"-1,0 0 1,57-37 0,-57 37-2,79-17-1,-33 15-1,5 0 0,-2 12 0,-2-6-2,2 8-1,-1-2-1,-48-10-2,79 25 2,-79-25 0,42 19 2,-42-19-1,0 0 1,0 0 0,-50 24-2,50-24-5,-75-4-20,75 4-2,-82-18-2,82 18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5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458-4 31,'0'0'19,"0"0"-2,0 0-2,-11-6-3,11 6-3,0 0-4,-8 15-1,7-1-3,2 8-1,-1 12 0,0 8 0,-1 14 0,-3 6 1,-2 8-1,-2 1 2,-4-1-2,0-3 1,-4-10-1,-1-7-2,3-11-5,-6-9-5,4-10-9,-1-5-4,-3-11 1,1-2-1</inkml:trace>
  <inkml:trace contextRef="#ctx0" brushRef="#br0" timeOffset="310">-3 538 12,'0'0'20,"-7"-11"0,7 11-8,0 0-6,0 0-2,0 0-2,6 26-1,6 0-1,1 11-3,6 8-1,4 10 0,6 6 1,7 5 0,3-2 1,3-6 0,0-5 3,3-9 0,0-10 2,-1-9 0,-2-11 0,-6-9 0,-5-6 1,-6-10 1,-3-7-2,-7-8 2,-2-4-2,-7-5 0,-3 0-1,-1 1-3,-3 2-3,2 5-8,-3 5-11,-4 2 1,0 9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05.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880 248 4,'-36'-3'6,"-3"-2"-1,0 3 0,-5-1-2,3 3 0,0 1 0,1 1 0,-3 2-1,2 1 1,1 1 0,1 3-1,1 4 1,2 2-1,2 5-1,0 2-1,2 2 1,4 5-1,1 4 0,3-2 0,2 5 0,3 2 0,3 2 0,3 0 0,3 2 1,1 1 0,2-1 0,3 6 1,2-3 0,0 0 0,4-3 1,2 2 0,2-3 0,4-2-1,7 1 1,1-4-1,5-1 1,4-3 0,4 0 0,3-6 1,3-2-1,2-3 1,3-5-1,4-3 1,3-3-1,2-4-1,2 0 0,-1-3 0,3 0-1,0 0 0,-1-1-1,-1 0 1,1-1-1,-1-2 1,1-1-1,-1-1 2,-2-9-1,-1 3 0,-4-3 1,-3-5-1,-2-1 1,-7-5-1,-2-3 1,-5-3-1,-3 3 1,0-6-1,-1-1 0,-3 0 0,1-1-1,-2-1 1,-1-2-1,0 0 1,-1-1-1,-2 0 0,-4 1 0,-1-1 0,-3-1 0,-2 0 0,-3 5 1,-3 0-1,-2 2 0,-3 2 0,-1 0 0,-2 2 0,-3 1 0,-2 1 0,-3-2-1,-3 0 1,-2-1-1,-2 2 1,-2 2 0,-1 3-1,-1 3 1,0 2 0,2 2-1,1 1 2,0 2-1,0 0 0,1-2 0,2 0 0,-2-1 0,-2 1 0,-2 0 0,-4 2 0,-2 2 0,-2 1-1,-6 2 1,-4 2 0,-2 2-1,-1 3 1,1 1-1,-2 3 1,0 1 0,-1 3-1,5 0 1,2 2 0,0 0 0,1 3 0,2-1 0,1 1-1,4 0 1,2 2 0,-3 2-1,1 7 1,4 1-1,2 5 1,2 2-1,1 3 1,2 2 0,4 1-1,4-1 2,3-1-1,1 0-1,3-3 1,1-1 0,3-2 0,-1 0-1,3 0 1,1 1 0,1 1 0,0 3 0,2 2 0,1 2 0,1 5 0,1-3 0,4 2 0,1-1 1,5-3-1,3-3 0,5-1 1,4-7-1,5-2 1,5-1 0,3-5 0,6-2 0,2-4 0,5 0-1,2-4 1,4 3-1,0-2 0,3-1 0,1 0 0,1 0 0,2-1 0,-2-3 0,2-4 0,-2-3 1,1-5-1,0-3 0,-2-6 1,-5-4-1,-4-5-1,-2-2 2,-8-2-2,-3-3 1,0-2-1,-4-5 1,-4-3-2,-1-4 1,-3-4 1,-2-5-1,-1-3 0,-4-7 0,-10 1 0,-4 0 0,-6 2 1,-5 3 0,-4 5-1,-5 2 1,-4 4 0,-4 5 0,-3-1-1,-1-3 1,-4 2 0,-3-2 0,-2 1 0,-4 3-1,-2 2 1,-3 5-1,-4 7 1,-7 8-1,-5 8 0,-9 8 0,-9 10 0,-11 7 0,-8 8 1,-8 8-2,-3 15-9,-5 9-12,-6 7-1,5 4 0,6-7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4:00.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976 358 7,'-13'0'17,"-7"0"-2,-2-1-1,-5 2-2,-7 0-1,-4 2-2,-4-2-2,-6 3-3,-7-2-1,-4 1-2,-1 2-2,-1-1 0,3 1 0,-1 0 1,3 1 0,1-2 0,7 0 0,7 1-1,3-1 1,3 0-2,2 0-2,7-2-4,3-1-4,10-2-6,1-7-3,12 8 1</inkml:trace>
  <inkml:trace contextRef="#ctx0" brushRef="#br0" timeOffset="430">968 0 0,'82'23'7,"11"-3"0,4-2 0,1-4 0,-1-4 1,-7-4-1,-11-3 1,-14-3-1,-10 1-1,-14-1-1,-9-1 0,-11 0 1,-10 2 0,-11-1 0,0 0-1,0 0 0,-4 18 1,-14-2-1,-6 11 0,-10 4 0,-9 10-1,-13 9 0,-10 9 0,-12 5-1,-2 4 0,-7 0-1,-3-1 0,-2-2 0,5-4 0,4-9 1,12-7-1,8-11 0,15-7 0,7-9 0,14-5 0,12-7-2,15-6-1,-10 4-1,10-4 0,0 0-2,0 0-2,10-3-6,-10 3-9,10-19-7,0 6-1,-2-5 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36.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1,'19'3'7,"6"1"-1,3 1-2,3 2 0,3 2-1,4 3 1,3 2-1,3 3 1,6 3 0,1 6-1,4 1 1,2 5-1,4 0 0,3 3 1,5 1 1,-2 0 0,5 1 0,1-3 1,5 2 1,1-3-2,5 2 0,0 3-1,3 3-2,2 0 0,2 3 0,0 0-1,3 2 0,-1 2-1,5 2 0,-3-2 0,1 0 1,2 0-1,1 1 0,3-2 1,2 2-1,0 0 1,1 0 0,1-3 0,3 0 1,-1 1-1,4-1 1,-2 4-1,-2-2 0,-2 0 0,2 1 0,-2 1-1,0 0 1,-2-4-1,-2-1 1,2 0 0,1 1 0,0-2 0,1 1 1,-1 3-1,0 0 0,-2 7 0,2 3 0,-6-1-1,2 1 1,-1 0-1,-1 2 0,-2-5 1,1 4-1,2-6 1,6 1 0,3-1 0,5 1-1,1 2 1,1 2 0,4 0-1,3 0 1,1 0-1,-2 1 0,-4 1 1,0-1-1,-1 0 1,1-3-1,-2 2 0,-2-1 0,0 2 0,1-2 1,1 2-2,5-2 2,-2 2-1,2 1 0,-1-2 0,3 1 0,2 0 0,0 2 0,1 2 0,-3 0 0,0 1 0,1-2 0,1-1 0,-1-2 0,0 2 0,1-4 0,-3-2 0,5-1 0,0 1-1,1 0 1,-3 2 0,3 2 0,-2-1 0,-2-1 0,0 1 0,-5 2 0,2-2 0,1 0 0,0-1 0,-3 0 0,-1 0 0,3 0 0,1 3 0,4-2 0,-1 0 0,-4-1 1,-1-1-1,-1 1 1,-2-2 0,2 0-1,-4-2 1,-4 0-1,-2 0 1,-1 0-1,2-1 0,0-1 0,0-1 0,-6-2 1,0-3-1,-2 0 0,0-1 0,0 0 1,-2-2-1,-3 2 0,-1-1 0,-3 1 1,-3 0-1,-1 1 0,-2 0 0,-3-2 0,-4 1-1,-2-2 2,-2 1-2,0-3 2,-4-2-1,-4-1 0,-4-5 0,-2-3 0,-5-5 0,-3-4 0,-8 1 1,-5-3-2,-4-3 2,-2-2-2,-4-2 0,-6-2-2,-2 4-1,-8-6-6,3-2-11,-6-2-7,-12-3 0,9-12 1</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3.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68 54,'0'0'27,"0"0"1,8-12-2,-1 3-23,-7 9-4,18-18 0,-5 10 0,-2 0 1,1 3-1,0 0 1,-12 5 1,16-3 0,-16 3 1,9 4 0,-9-4 0,10 4 1,-10-4 0,0 0 0,-1 12 0,1-12 0,-3 12-1,3-12 1,-6 10-2,6-10 0,0 0 0,-7 11 0,7-11-1,0 0 0,0 0 0,8 11 0,-8-11-2,17 12-2,-7 2-2,-2-3-3,4 11-5,-7-2-1,6 10-1,-8-3-1,3 10 3,-4-5 2,3 5 4,-3-1 3,-1 0 4,4-3 2,1 1-2,-1 1-4,-1-2-4,0 2 0,-4-6 3,-1-2 7,-1-6 6,0 0 2,-7-13 4,9-8 5,0 0 2,-6-12 1,11-5-5,2 2-7,1-2-6,2 3-3,2 3 0,0 9 0,-3 7 0,-2 8 1,-4 2 1,-3 4 2,-1-1-1,3 1 2,-5-4-2,4-3 1,-11-4 0,10-8-1,0 11-1,0-11-2,-1 11 1,-5-1 0,0 1 0,-4 5 0,7 0 0,-8 2 2,-2-1-1,1 0 0,7-5-1,-3 0 1,8-12-1,-8 10 0,8-10-1,0 0 0,0 0 0,0 0-4,0 0-10,14 0-17,-14 0-1,0 0-1,0 0 1</inkml:trace>
</inkml:ink>
</file>

<file path=ppt/ink/ink1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21:15:27.042"/>
    </inkml:context>
    <inkml:brush xml:id="br0">
      <inkml:brushProperty name="width" value="0.05292" units="cm"/>
      <inkml:brushProperty name="height" value="0.05292" units="cm"/>
      <inkml:brushProperty name="color" value="#00B050"/>
    </inkml:brush>
  </inkml:definitions>
  <inkml:trace contextRef="#ctx0" brushRef="#br0">8101 6821 129,'0'98'387,"-1"-38"0,-2 11-129,-3 6 258,-1 11 129,-3 5 0,3 9 0,0 9 0,-1 3 129,4 5 0,-3-2 258,5 3-129,-5-7 0,6 3 0,-5-13 258,5 1-387,-7-7 258,5-3-129,-4-9-129,5 1-258,-2-11 129,4 0-258,0-11-258,0-6 129,5-12-129,1-6 258,3-8-258,1-5 129,-1-10-129,3 0 0,-2-7 0,6-1 0,-2-7 0,2 4-129,-1-5 0,3 1 0,-3-1 258,4 2-258,-4-3 0,2 2 0,-3 0 129,2-1-129,2 1 129,3-2-129,4 0-258,5 0 258,7 0 0,4-3 0,8 3-258,4-4 258,3 3 0,5-1-129,6 1 129,3 1 0,6-3 0,6 0-129,7 3 387,7-3-258,8 0 0,9 0 0,3-1 0,10 0 0,6 1 0,4-3 0,5 3-129,4 1 129,5 1 129,3 1-129,0 0 129,1 0 0,-6 0 0,1 0 0,-2 0-129,-2 0 258,-7 0-129,-4 0-129,-5-7 129,-7 2-129,-9-2 0,-8 0 129,-12-5 0,-9 6 0,-13-3 0,-11 2 0,-12 0 0,-6 2 0,-11 1 0,-2 1-129,-10 0 129,-3 0-258,-4 0 129,-12 3 0,16-6 129,-16 6-129,7-15 129,-7 2-129,0-3 129,-2-4 0,-6-3-129,-4-1 129,-1-6-129,-6-6 0,-2-1 129,-7-4-258,-4-2 258,-5-3-258,-3 0 129,-7-7 129,-4-1-258,-4 1 387,-8-4-258,-3-2 258,-11-6-129,-6-5 129,-12-5 0,-5 0-129,-8-2 258,-8-8-387,-8-2 129,-9-1 0,-8-1-129,-3-1 0,-9 1 0,-8-3 0,-10 1 129,-5 3-129,-6-2 0,1-2 0,-4 0 0,-2 0 129,2-3-129,7 4 0,4-3 0,6-3-129,14 11-258,8-8-903,24 10-2709,5 7-903,12 4-129,11 3-129</inkml:trace>
  <inkml:trace contextRef="#ctx0" brushRef="#br0" timeOffset="1787.1021">8152 6350 1,'0'0'2708,"0"0"130,0 0-2322,0 0-1032,8-4 0,-8 4 258,15-8 387,-15 8 645,16-3 258,-16 3 0,0 0 258,11-2-129,-11 2 0,0 0-129,-8 12-258,2 8-129,-7 10-387,-2 15 129,-1 13-258,-3 10 0,1 16 0,3 8-258,9 11-1161,6 8-2580,2-10-129,17 8-129</inkml:trace>
  <inkml:trace contextRef="#ctx0" brushRef="#br0" timeOffset="14399.8237">17758 11453 903,'165'-106'1806,"-82"63"-129,0 4 0,-2 10 0,4 10-387,-7 8-258,1 11-258,-4 8-387,0 13-129,-4 9 0,-1 9-129,-4 1-129,-2 6 258,-6 3-258,-1 1 129,-6 0 0,-3 3-129,-5-3 387,-2 4 0,-10-4 0,-4 5 258,-12-1 0,-6 5 129,-9-6-129,-8 6 387,-19-5-387,-4 5 258,-17-9-387,-3 5 129,-16-10-258,-7 5-129,-10-12 129,-9 1-258,-4-9 129,-4 0-258,-6-10 129,2-2 0,-2-9 258,5-6-129,2-3 0,3-8 258,-3-13-387,4-9 258,0-11-387,3-6 258,7-12-258,4-11 0,9-8-129,8-11-129,14-4 129,13-6 0,16-3 0,11-8-129,15 0 258,20-3-258,24 7 129,22-4-258,27 17-774,17-4-1161,27 15-2193,25 13-258,16 6-387</inkml:trace>
  <inkml:trace contextRef="#ctx0" brushRef="#br0" timeOffset="16163.9246">20258 10960 258,'-63'-43'1161,"37"18"-1161,6-2 258,5-2 387,3 0 258,6-5 258,6-4 516,6-3 387,8-3-774,10-6-387,6-2-387,8-1-258,7-1 0,8-2-129,8 0 129,1 0 129,7 5-258,3-3 129,3 9 129,2 1-258,2 8 0,2 2-129,3 8 129,3 5-258,6 5 258,1 3 129,4 4 0,1 3 0,3 6 129,-2-1 258,1 1-258,-6 2 0,6 10 258,-10 1-258,1 8-129,-8-1 129,-3 9-258,-5 1 0,-4 8 0,-7 3-129,-7 2-129,-5 9 0,-8-2 0,0 6-129,-7-3 129,-5 2 0,-4 2 0,-4-4 258,-8-1 0,-3-3 0,-7 0 129,-7 0 129,0 3-129,-14 2 129,-4 5-258,-12 3 0,-3 0-129,-9 7 129,-10 1-129,-7-5-129,-8-1 129,-8-7 0,-4-7 0,-8-4 129,-3-3 0,-8-6-129,-4 1 129,-7-4 129,0 1-387,-8 2 129,-4-2-387,-5 9 0,-10-7-516,2 12-258,-12-8-516,9 13-129,-16-8-129,7 10-258,-8-5 0,6 2 387,-2 0 516,2 0 387,0 2 645,1-3 258,3 1 258,0-2 516,-1 0-129,2 1-129,-4-3-258,3-5-129,2-9-129,6 0-258,1-11-129,7-1-129,3-11-129,6-8 129,9-4 258,2-7 0,4-5 258,3-2 258,2-9 387,1-6 387,6 0 387,1-5 0,9-3 129,3-6-258,14-4-258,8-12-645,13 1-258,10-10-258,13-7 0,12-4-258,5-6 129,11-6 516,11-3 0,11-6 258,12-3 129,11-4 0,10 0-258,9-3-258,13-3 129,7-2 0,8 2-258,8-1 129,5 0 0,8-1 0,10 0 0,9 5 0,12 0-258,15 7 0,14 0 0,18 2 0,16 4-258,68 3 258,-27 4 0,21 7 0,12 10 129,18 7-387,10 13-1935,5 9-1677,25 22 129</inkml:trace>
</inkml:ink>
</file>

<file path=ppt/ink/ink18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1T19:26:06.80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0,'107'0'219,"-54"0"-219,54 0 16,27 0-16,-54 0 15,-53 0 1,0 0-16,0 0 31,26 0 1,-26 0-17,-1 0 1,28 0-1,-27 0-15,-1 0 16,1 0 15,0 0 1,0 0-17,-1 0 1,1 0-1,27 0-15,-28 0 16,1 0 0,27 0 562,-28 0-422,1 0-125,0 0-15,26 0-16</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-1 138 28,'3'-19'25,"5"3"-2,1-2 3,5 0-18,5 3-4,-2-2-1,7 5 2,-5 2-2,3 3 1,-4 2-1,2 5 0,-4 2-2,0 7 0,-5 6-2,-4 6 0,-3 0 1,-2 5 0,-5 1 1,1 1 0,-4-3 1,-2 1 1,-3-11 0,3 1 3,-4-5-2,3-2 1,-4-4-2,2-4-1,0-1-4,0-7-7,11 7-16,-18-12-7,8 6 1,10 6-2</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893A089-6061-4BFE-AEE7-E809E3449DC9}" emma:medium="tactile" emma:mode="ink">
          <msink:context xmlns:msink="http://schemas.microsoft.com/ink/2010/main" type="writingRegion" rotatedBoundingBox="887,6040 24896,5403 25061,11608 1052,12245"/>
        </emma:interpretation>
      </emma:emma>
    </inkml:annotationXML>
    <inkml:traceGroup>
      <inkml:annotationXML>
        <emma:emma xmlns:emma="http://www.w3.org/2003/04/emma" version="1.0">
          <emma:interpretation id="{582DB893-9787-4EA4-B382-DD811B93DE1E}" emma:medium="tactile" emma:mode="ink">
            <msink:context xmlns:msink="http://schemas.microsoft.com/ink/2010/main" type="paragraph" rotatedBoundingBox="10174,5793 23090,5450 23145,7506 10228,7849" alignmentLevel="2"/>
          </emma:interpretation>
        </emma:emma>
      </inkml:annotationXML>
      <inkml:traceGroup>
        <inkml:annotationXML>
          <emma:emma xmlns:emma="http://www.w3.org/2003/04/emma" version="1.0">
            <emma:interpretation id="{651A98B9-3553-462C-814E-4C4FE9A83515}" emma:medium="tactile" emma:mode="ink">
              <msink:context xmlns:msink="http://schemas.microsoft.com/ink/2010/main" type="line" rotatedBoundingBox="10174,5793 23090,5450 23145,7506 10228,7849"/>
            </emma:interpretation>
          </emma:emma>
        </inkml:annotationXML>
        <inkml:traceGroup>
          <inkml:annotationXML>
            <emma:emma xmlns:emma="http://www.w3.org/2003/04/emma" version="1.0">
              <emma:interpretation id="{54355177-5513-4DA6-AF31-5499C0994546}" emma:medium="tactile" emma:mode="ink">
                <msink:context xmlns:msink="http://schemas.microsoft.com/ink/2010/main" type="inkWord" rotatedBoundingBox="10191,6458 16376,6294 16404,7346 10219,7510"/>
              </emma:interpretation>
              <emma:one-of disjunction-type="recognition" id="oneOf0">
                <emma:interpretation id="interp0" emma:lang="" emma:confidence="1">
                  <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7">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3">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4">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9">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9">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3">11773-1293 284 0,'4'0'107'0,"9"3"-58"0,5 1-86 16,-14-4 6-16,5 0-53 16,-4 0-19-16</inkml:trace>
          <inkml:trace contextRef="#ctx0" brushRef="#br0" timeOffset="3739.6903">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2">12780-1367 344 0,'-5'0'129'0,"10"4"-70"0,-5-4-71 0,0 11 20 15,0-7-30-15,0 7-8 16,0-8-47-16,4 5-18 16,-4-8-14-16,9 7-3 15</inkml:trace>
          <inkml:trace contextRef="#ctx0" brushRef="#br0" timeOffset="4940.1838">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13403-1146 192 0,'-5'0'74'0,"5"0"-40"0,0 0-35 16,0 0 15-16,0 0-1 15,0 0 2-15,0 0-2 0,0 0 0 16,0 0-7-16,-4 0-2 0,-1 11 2 16,5-11-3-16,0 0 0 15,0 0 3-15,0 4 3 16,0-4-2-16,-4 0 1 15,4 0-5-15,0 0-2 16,0 0 0-16,0 0 1 16,0 0-3-16,0 0-2 15,4-4-1-15,1 4 3 16,-1-11-9-16,1 11-3 16,-1-4-2-16,1 4-1 15</inkml:trace>
          <inkml:trace contextRef="#ctx0" brushRef="#br0" timeOffset="6050.6654">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3">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5">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A2B10238-EC2C-40E9-A188-595C5F061179}" emma:medium="tactile" emma:mode="ink">
                <msink:context xmlns:msink="http://schemas.microsoft.com/ink/2010/main" type="inkWord" rotatedBoundingBox="19188,5554 23090,5450 23145,7506 19243,7610"/>
              </emma:interpretation>
              <emma:one-of disjunction-type="recognition" id="oneOf1">
                <emma:interpretation id="interp1" emma:lang="" emma:confidence="1">
                  <emma:literal/>
                </emma:interpretation>
              </emma:one-of>
            </emma:emma>
          </inkml:annotationXML>
          <inkml:trace contextRef="#ctx0" brushRef="#br0" timeOffset="8332.1594">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79">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5">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523">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7">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8">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DAB93FD5-BB47-4131-8D5C-A40374C32CD7}" emma:medium="tactile" emma:mode="ink">
            <msink:context xmlns:msink="http://schemas.microsoft.com/ink/2010/main" type="paragraph" rotatedBoundingBox="1363,7896 24787,7511 24816,9301 1392,9686" alignmentLevel="1"/>
          </emma:interpretation>
        </emma:emma>
      </inkml:annotationXML>
      <inkml:traceGroup>
        <inkml:annotationXML>
          <emma:emma xmlns:emma="http://www.w3.org/2003/04/emma" version="1.0">
            <emma:interpretation id="{7DDB6302-FD39-40C1-85EA-EE09435CCCE5}" emma:medium="tactile" emma:mode="ink">
              <msink:context xmlns:msink="http://schemas.microsoft.com/ink/2010/main" type="line" rotatedBoundingBox="1363,7896 24787,7511 24816,9301 1392,9686"/>
            </emma:interpretation>
          </emma:emma>
        </inkml:annotationXML>
        <inkml:traceGroup>
          <inkml:annotationXML>
            <emma:emma xmlns:emma="http://www.w3.org/2003/04/emma" version="1.0">
              <emma:interpretation id="{FAAC392E-6279-4FE1-BC63-438A18083CD5}" emma:medium="tactile" emma:mode="ink">
                <msink:context xmlns:msink="http://schemas.microsoft.com/ink/2010/main" type="inkWord" rotatedBoundingBox="1363,7937 5435,7870 5464,9619 1392,9686"/>
              </emma:interpretation>
              <emma:one-of disjunction-type="recognition" id="oneOf2">
                <emma:interpretation id="interp2"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73">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55">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55">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785C6B9F-869E-46BD-8B71-E4F5BE7C913D}" emma:medium="tactile" emma:mode="ink">
                <msink:context xmlns:msink="http://schemas.microsoft.com/ink/2010/main" type="inkWord" rotatedBoundingBox="5916,7821 8458,7779 8481,9167 5939,9209"/>
              </emma:interpretation>
              <emma:one-of disjunction-type="recognition" id="oneOf3">
                <emma:interpretation id="interp3" emma:lang="" emma:confidence="1">
                  <emma:literal/>
                </emma:interpretation>
              </emma:one-of>
            </emma:emma>
          </inkml:annotationXML>
          <inkml:trace contextRef="#ctx0" brushRef="#br1" timeOffset="-24842.3582">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33">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55">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14">6344-93 272 0,'0'0'101'0,"0"18"-54"0,-5-7-55 16,1 4 31-1,-1 0-14-15,1 14-6 16,0 12-2-16,-1 18-1 15,1 18 6-15,-1 0 6 0,1 12 7 0,0-5 5 16,-5 12-3-16,4-8-3 16,1 8-6-16,4-15-2 15,0-81-244 17,18 40 88-32,-1-36 26 15</inkml:trace>
          <inkml:trace contextRef="#ctx0" brushRef="#br1" timeOffset="-23177.9187">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47">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4FA8528D-9F38-44E2-91B5-6182E9560B3A}" emma:medium="tactile" emma:mode="ink">
                <msink:context xmlns:msink="http://schemas.microsoft.com/ink/2010/main" type="inkWord" rotatedBoundingBox="10844,7819 15826,7737 15853,9368 10871,9450"/>
              </emma:interpretation>
              <emma:one-of disjunction-type="recognition" id="oneOf4">
                <emma:interpretation id="interp4" emma:lang="" emma:confidence="1">
                  <emma:literal/>
                </emma:interpretation>
              </emma:one-of>
            </emma:emma>
          </inkml:annotationXML>
          <inkml:trace contextRef="#ctx0" brushRef="#br2" timeOffset="26753.5759">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1">9679 209 132 0,'-5'0'49'0,"5"3"-26"0,0-3-20 0,0 0 10 0,0 0-11 16,0 0 0-16,0 0-2 16,5 8 0-16,4-5 0 15,0 1 6-15,-1 0 6 0,1-4 3 16,0 0 0-16,0 0-1 15,0 0 1-15,-5 0-6 16,-4 0-3-16,0 0-3 16,0 0 0-16,0 0-7 15,0 0 1-15,-4 3-26 16,-1-3-8-16,1 0-41 16</inkml:trace>
          <inkml:trace contextRef="#ctx0" brushRef="#br2" timeOffset="27609.5887">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5">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9">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2">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2">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7674FB5C-82AC-4ACD-8EAD-9AF86CD196B8}" emma:medium="tactile" emma:mode="ink">
                <msink:context xmlns:msink="http://schemas.microsoft.com/ink/2010/main" type="inkWord" rotatedBoundingBox="17610,8011 20668,7961 20690,9263 17632,9313"/>
              </emma:interpretation>
              <emma:one-of disjunction-type="recognition" id="oneOf5">
                <emma:interpretation id="interp5" emma:lang="" emma:confidence="1">
                  <emma:literal/>
                </emma:interpretation>
              </emma:one-of>
            </emma:emma>
          </inkml:annotationXML>
          <inkml:trace contextRef="#ctx0" brushRef="#br2" timeOffset="72691.8393">17131 65 180 0,'4'0'68'0,"-4"0"-36"0,0 0-37 15,0 0 12-15,0 0-13 16,0 4-1-16,0 3-12 16,0 1-3-16,-4-1-41 15,0 4-17-15,-1 0 35 16,5-4 19-16</inkml:trace>
          <inkml:trace contextRef="#ctx0" brushRef="#br2" timeOffset="73652.1806">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8">16923 544 156 0,'0'-4'57'0,"0"8"-30"0,0 3-14 16,0-7 26 0,9 15-14-1,0 11-10-15,0-8-9 16,-5 8-2-16,1-4-1 0,-1 0 3 16,1 11 3-16,3 4-4 15,1-4-3-15,-4 7-1 16,-1 8 1-16,0-11-3 0,1 0-2 15,-1-15-7-15,-4 0-2 16,5-7-28-16,-5-8-14 16</inkml:trace>
          <inkml:trace contextRef="#ctx0" brushRef="#br2" timeOffset="74494.0351">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02">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2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65">18947 603 84 0,'4'-4'33'0,"27"8"-18"0,-5-4-53 0,-17-8-11 15</inkml:trace>
        </inkml:traceGroup>
        <inkml:traceGroup>
          <inkml:annotationXML>
            <emma:emma xmlns:emma="http://www.w3.org/2003/04/emma" version="1.0">
              <emma:interpretation id="{037878EC-22CC-497A-AF57-35FABBC62272}" emma:medium="tactile" emma:mode="ink">
                <msink:context xmlns:msink="http://schemas.microsoft.com/ink/2010/main" type="inkWord" rotatedBoundingBox="21231,7965 24794,7906 24812,9005 21249,9063"/>
              </emma:interpretation>
              <emma:one-of disjunction-type="recognition" id="oneOf6">
                <emma:interpretation id="interp6" emma:lang="" emma:confidence="1">
                  <emma:literal/>
                </emma:interpretation>
              </emma:one-of>
            </emma:emma>
          </inkml:annotationXML>
          <inkml:trace contextRef="#ctx0" brushRef="#br2" timeOffset="79118.9152">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1">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61">19861 503 124 0,'-4'0'49'0,"12"11"-26"0,-3-11-42 0,4 0 0 16,-1 0 12-16,1 0 8 15,5-7 23-15,3 3 11 16,5 1 0-16,0-1 2 16,5 4-17-16,-1-4-4 0,1 0-10 15,-1 1-4-15,-4-1-1 0,-4 4-1 16,-5 0 2-16,1 0-3 16,-6 4-2-16,1-1-20 15,-9-3-10-15,0 0-49 16</inkml:trace>
          <inkml:trace contextRef="#ctx0" brushRef="#br2" timeOffset="78083.0687">19870 87 164 0,'0'-3'63'0,"0"6"-34"0,9 1-16 0,-9-4 19 0,8 0-5 16,6 0-1-16,3 0-12 16,5 0-4-16,5 0-6 15,-1-4 2-15,10 1 0 0,-5-5-2 16,0 1-1-16,-5-1-3 15,1 1-1-15,4 3 5 16,-5 1 5-16,-8 3-12 16,-1 0-2-16,-3 0-22 15,-19 3-61 1,-4 1-39 0,-4 3 33-16</inkml:trace>
          <inkml:trace contextRef="#ctx0" brushRef="#br2" timeOffset="77705.1874">19874 161 132 0,'5'7'49'0,"-5"4"-26"0,4-3-7 16,0-1 16-16,1 0-9 16,-1 15 0-16,1 12-8 15,-1-5 1-15,1 0-9 16,-1 12-2-16,5 3-1 0,-5 11 0 16,1-3 2-16,-1 7-3 15,-4 0 0-15,0 0 1 16,4 7 2-16,-4 0-5 15,5-11-1-15,-1-14 0 16,1-1 0-16,-5-14-9 16,4-4-4-16,-4-7-9 15,-4-4-1-15,-1-4-105 32</inkml:trace>
          <inkml:trace contextRef="#ctx0" brushRef="#br2" timeOffset="80155.3045">21305 754 196 0,'5'-4'74'0,"8"-4"-40"0,-4 8-38 16,-9 0 13-16,0 0 1 15,4 0 19 1,10 0-2-16,3 0-2 16,1 0-4-16,0 0-5 0,4 0 0 15,-5 0-7 1,1 0-3-16,0 0 1 16,-5 0-6-16,-4 0-1 15,0 0-5-15,-9 0-1 16,0 0-22-16,-5 0-8 15,1-3-68 1,-5 3-45-16</inkml:trace>
          <inkml:trace contextRef="#ctx0" brushRef="#br2" timeOffset="81128.9919">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4">22083 120 184 0,'4'8'68'0,"1"-5"-36"0,-10 8-35 0,5-3 11 15,0 7 2-15,0-1 6 16,0 12 3-16,-4 11 1 15,-1 3-11-15,-3 5 1 0,-1 6 1 16,-4 12-6-16,-1 10-1 16,1 5-2-16,4 3-2 15,5 3 1-15,4-18 1 16,-5-10-3-16,1-5 0 16,0-18-1-16,-1-3 0 15,5-12-9-15,-4-7-5 0,-1-3-23 16,1-16-10-16,-1-14-40 15</inkml:trace>
          <inkml:trace contextRef="#ctx0" brushRef="#br2" timeOffset="82660.6717">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traceGroup>
    <inkml:traceGroup>
      <inkml:annotationXML>
        <emma:emma xmlns:emma="http://www.w3.org/2003/04/emma" version="1.0">
          <emma:interpretation id="{5510C63E-9ED2-4932-BC82-15A35AAD7BAE}" emma:medium="tactile" emma:mode="ink">
            <msink:context xmlns:msink="http://schemas.microsoft.com/ink/2010/main" type="paragraph" rotatedBoundingBox="998,10288 25007,9620 25061,11581 1053,12250" alignmentLevel="1"/>
          </emma:interpretation>
        </emma:emma>
      </inkml:annotationXML>
      <inkml:traceGroup>
        <inkml:annotationXML>
          <emma:emma xmlns:emma="http://www.w3.org/2003/04/emma" version="1.0">
            <emma:interpretation id="{D577FEF7-D3A6-460A-AFE3-BB8511660742}" emma:medium="tactile" emma:mode="ink">
              <msink:context xmlns:msink="http://schemas.microsoft.com/ink/2010/main" type="line" rotatedBoundingBox="998,10288 25007,9620 25061,11581 1053,12250"/>
            </emma:interpretation>
          </emma:emma>
        </inkml:annotationXML>
        <inkml:traceGroup>
          <inkml:annotationXML>
            <emma:emma xmlns:emma="http://www.w3.org/2003/04/emma" version="1.0">
              <emma:interpretation id="{CB0640F9-B013-4853-86E6-80AFF8F96413}" emma:medium="tactile" emma:mode="ink">
                <msink:context xmlns:msink="http://schemas.microsoft.com/ink/2010/main" type="inkWord" rotatedBoundingBox="1001,10400 5160,10284 5212,12134 1053,12250"/>
              </emma:interpretation>
              <emma:one-of disjunction-type="recognition" id="oneOf7">
                <emma:interpretation id="interp7" emma:lang="" emma:confidence="1">
                  <emma:literal/>
                </emma:interpretation>
              </emma:one-of>
            </emma:emma>
          </inkml:annotationXML>
          <inkml:trace contextRef="#ctx0" brushRef="#br1" timeOffset="-16002.9395">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04">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7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6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45">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58">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09">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223042CA-4F60-41AC-88B4-0A82C98A9E25}" emma:medium="tactile" emma:mode="ink">
                <msink:context xmlns:msink="http://schemas.microsoft.com/ink/2010/main" type="inkWord" rotatedBoundingBox="6005,10232 7289,11011 6723,11945 5439,11166"/>
              </emma:interpretation>
              <emma:one-of disjunction-type="recognition" id="oneOf8">
                <emma:interpretation id="interp8" emma:lang="" emma:confidence="1">
                  <emma:literal/>
                </emma:interpretation>
              </emma:one-of>
            </emma:emma>
          </inkml:annotationXML>
          <inkml:trace contextRef="#ctx0" brushRef="#br1" timeOffset="-11649.713">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09">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Group>
        <inkml:traceGroup>
          <inkml:annotationXML>
            <emma:emma xmlns:emma="http://www.w3.org/2003/04/emma" version="1.0">
              <emma:interpretation id="{546A7E87-BF6D-4453-A20A-C52FE535793F}" emma:medium="tactile" emma:mode="ink">
                <msink:context xmlns:msink="http://schemas.microsoft.com/ink/2010/main" type="inkWord" rotatedBoundingBox="7500,10902 7870,10892 7881,11265 7510,11275"/>
              </emma:interpretation>
              <emma:one-of disjunction-type="recognition" id="oneOf9">
                <emma:interpretation id="interp9" emma:lang="" emma:confidence="0">
                  <emma:literal>•</emma:literal>
                </emma:interpretation>
                <emma:interpretation id="interp10" emma:lang="" emma:confidence="0">
                  <emma:literal>G</emma:literal>
                </emma:interpretation>
                <emma:interpretation id="interp11" emma:lang="" emma:confidence="0">
                  <emma:literal>C</emma:literal>
                </emma:interpretation>
                <emma:interpretation id="interp12" emma:lang="" emma:confidence="0">
                  <emma:literal>.</emma:literal>
                </emma:interpretation>
                <emma:interpretation id="interp13" emma:lang="" emma:confidence="0">
                  <emma:literal>&lt;</emma:literal>
                </emma:interpretation>
              </emma:one-of>
            </emma:emma>
          </inkml:annotationXML>
          <inkml:trace contextRef="#ctx0" brushRef="#br1" timeOffset="358036.7306">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Group>
        <inkml:traceGroup>
          <inkml:annotationXML>
            <emma:emma xmlns:emma="http://www.w3.org/2003/04/emma" version="1.0">
              <emma:interpretation id="{8BE1F13D-4281-451A-A8FB-10F98ADB3F3B}" emma:medium="tactile" emma:mode="ink">
                <msink:context xmlns:msink="http://schemas.microsoft.com/ink/2010/main" type="inkWord" rotatedBoundingBox="7645,10103 8688,10074 8729,11541 7685,11570"/>
              </emma:interpretation>
              <emma:one-of disjunction-type="recognition" id="oneOf10">
                <emma:interpretation id="interp14" emma:lang="" emma:confidence="1">
                  <emma:literal/>
                </emma:interpretation>
              </emma:one-of>
            </emma:emma>
          </inkml:annotationXML>
          <inkml:trace contextRef="#ctx0" brushRef="#br1" timeOffset="-10223.1786">6277 2300 268 0,'0'-4'101'0,"0"8"-54"0,0-4-44 16,0-4 21-16,0 4-19 15,0 4-4 1,-4 14 1-16,0 4-2 15,4-3 5-15,0 6 4 0,4 5 6 0,5 3 3 16,4 11-5-16,9 8-3 16,5 10-5-16,-5 12-4 15,4 14 0-15,-4-3 1 16,5-1-1-16,-14 1 2 16,-4-11-4-16,0 3-2 15,-5-7 4-15,-8-7 1 16,-1-8-20-16,1-11-8 15,0-11-27-15,4-7-9 16</inkml:trace>
          <inkml:trace contextRef="#ctx0" brushRef="#br1" timeOffset="-9741.5505">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4E17CA72-4121-4F5D-B20B-52610CB2B5AB}" emma:medium="tactile" emma:mode="ink">
                <msink:context xmlns:msink="http://schemas.microsoft.com/ink/2010/main" type="inkWord" rotatedBoundingBox="10704,10058 15658,9920 15690,11066 10736,11204"/>
              </emma:interpretation>
              <emma:one-of disjunction-type="recognition" id="oneOf11">
                <emma:interpretation id="interp15" emma:lang="" emma:confidence="1">
                  <emma:literal/>
                </emma:interpretation>
              </emma:one-of>
            </emma:emma>
          </inkml:annotationXML>
          <inkml:trace contextRef="#ctx0" brushRef="#br2" timeOffset="39634.1983">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31">13456 2774 168 0,'26'15'66'0,"1"-7"-36"0,-14 10-31 0,-9-7 15 16,5 4 25-16,4 7 14 15,1 4-15-15,-1 3-7 16,0 1-19-16,0-1-10 0,1-3-2 15,-5-4-11-15,-1 4-3 16,1-12-17-16,0 1-6 16,4-8-35-1,1-3-52-15,3-8 31 16</inkml:trace>
          <inkml:trace contextRef="#ctx0" brushRef="#br2" timeOffset="40444.2037">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7">14026 2914 92 0,'0'26'35'0,"8"-26"-18"0,-3-4-20 16</inkml:trace>
          <inkml:trace contextRef="#ctx0" brushRef="#br2" timeOffset="38748.6778">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6">13005 2660 48 0,'5'-3'19'0,"-1"6"-10"0,-4 1-4 15,0-4 8-15,0 7 35 16,0 1 15-16,0 7-1 16,-4-1-2-16,-1 5-18 15,1 6-6-15,-5 1-21 16,0 15-7-16,0-1-3 0,0 4-1 15,5-3 0-15,-5 3 0 16,5-15 0-16,-1 1-2 0,1-8-2 16,4-4-10-16,0 1-6 15,0-12-47-15,0 1-19 16,4-8-18 0</inkml:trace>
          <inkml:trace contextRef="#ctx0" brushRef="#br2" timeOffset="35144.9357">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6">9396 2771 160 0,'9'0'60'0,"-9"3"-32"0,35 1-24 0,-13-4 15 15,5 0-9-15,4 0-3 16,4-4 11-16,5 1 7 16,0-1-12-16,-1 0 6 0,1 1 4 15,4-1-3-15,-8 0-2 16,-5-3-13-16,-5 3-2 0,-4 1-19 15,-4-5-6-15,-5 1-27 16,-4-4-9-16,0 0-26 16,0-11-21-1,-5 0 47-15</inkml:trace>
          <inkml:trace contextRef="#ctx0" brushRef="#br2" timeOffset="35730.8764">9992 2274 168 0,'-4'0'63'0,"4"11"-34"0,0 18-23 15,-4-21 17-15,4 3-12 16,0 3-1-16,-5-2 5 16,1 2 4-16,-1 1-9 15,1 11 3-15,0-4 1 0,-1 4 1 0,1 7 4 16,-1 11-9-16,1 11-1 15,-1 11-5-15,-8 15-3 16,0 0-3-16,-5-11 1 16,1 0 5-16,-1-15 2 15,0-3-5-15,5-4 0 16,0-15-10-16,4-7-2 16,0-8-32-16,5-3-14 15</inkml:trace>
          <inkml:trace contextRef="#ctx0" brushRef="#br2" timeOffset="36166.3815">10244 3202 128 0,'-4'3'49'0,"4"-6"-26"0,0 3-31 0,0-4 7 16,0 0 1-16,0-3 2 15,0-1 13-15,4-3 7 16,1-7-7-16,-1-4-3 16,5-15-12-16,0-14-2 15,4-8 0-15,0-4-1 0,1 4-1 16,-6-7 0-16,1 7 0 15,0 7 3-15,0 12 2 16,0-1 4-16,0 5 2 0,-5 10 8 16,0 4 2-16</inkml:trace>
          <inkml:trace contextRef="#ctx0" brushRef="#br2" timeOffset="36541.8882">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5">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36">12250 2657 52 0,'0'-4'19'0,"0"4"-10"0,-5 4-9 0,5-4 5 16</inkml:trace>
        </inkml:traceGroup>
        <inkml:traceGroup>
          <inkml:annotationXML>
            <emma:emma xmlns:emma="http://www.w3.org/2003/04/emma" version="1.0">
              <emma:interpretation id="{5389C9B5-28B5-41BD-BDE0-B9B32A03A03E}" emma:medium="tactile" emma:mode="ink">
                <msink:context xmlns:msink="http://schemas.microsoft.com/ink/2010/main" type="inkWord" rotatedBoundingBox="17984,9856 22709,9725 22746,11035 18021,11166"/>
              </emma:interpretation>
              <emma:one-of disjunction-type="recognition" id="oneOf12">
                <emma:interpretation id="interp16"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9">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58699.3248">17476 2694 116 0,'22'-15'46'0,"-9"4"-24"0,0 3-15 0,0 8 15 15,1-3-7-15,8-5 0 16,0 1-5-16,-5 0-1 16,-3-4 17-1,-1-4-15-15,-4 4 15 0,-5 0-10 16,1 0-4-16,-14 0-3 15,-9 7-5 1,0 0-3-16,5-3 0 16,0 3-1-16,0 8 0 15,-1-4 0-15,1 0 0 16,0 0 0-16,0 0-3 16,-1 0 2-16,1 4-1 15,0-1 0-15,0 8 4 16,-1 11 5-1,6-3 1 1,-1-4 3-16,4 7-2 16,1-4 2-16,4 0 0 15,0 8 1-15,0-4 0 16,0 4 0-16,4 0 2 16,1 11 4-16,-1-8-6 0,5 8-2 15,0-8-3-15,0 5-2 16,4-5-1-16,0-7 0 15,0-4-5-15,10-3 1 16,3 0-9-16,1-8-4 16,-1 1-22-16,5-5-10 15,4-3-36-15,5 0-13 16,-9-7 0 0</inkml:trace>
          <inkml:trace contextRef="#ctx0" brushRef="#br2" timeOffset="60666.5326">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255">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9">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95">20493 2583 316 0,'13'41'118'0,"-9"-27"-64"0,10 1-63 0,-6-4 20 16,1 7-6-16,0 8 4 16,4 0-4-16,1 7-1 15,-1-7-2-15,-4 0-4 0,-1 3 1 0,1-3-6 16,-4-8 0-16,-1-3-26 15,-4-4-8-15,0 0-164 32,-13-37 83-32</inkml:trace>
          <inkml:trace contextRef="#ctx0" brushRef="#br2" timeOffset="63880.9871">20643 2366 224 0,'22'-11'85'0,"0"15"-46"0,4-8-17 16,-12 4 28-16,8 4-8 15,4-1-3-15,5-6-19 16,22-5-8-16,9 1-7 16,4-4-4-16,1 3 2 0,-1 1-13 15,-4 0-3-15,-5-8-51 16,-4 11-21-16,-4-22-40 15</inkml:trace>
          <inkml:trace contextRef="#ctx0" brushRef="#br2" timeOffset="63563.9214">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E52474D7-C825-4167-9177-F9BCCCB686BB}" emma:medium="tactile" emma:mode="ink">
                <msink:context xmlns:msink="http://schemas.microsoft.com/ink/2010/main" type="inkWord" rotatedBoundingBox="23408,9998 25016,9954 25047,11051 23438,11096"/>
              </emma:interpretation>
              <emma:one-of disjunction-type="recognition" id="oneOf13">
                <emma:interpretation id="interp17" emma:lang="" emma:confidence="1">
                  <emma:literal/>
                </emma:interpretation>
              </emma:one-of>
            </emma:emma>
          </inkml:annotationXML>
          <inkml:trace contextRef="#ctx0" brushRef="#br2" timeOffset="64900.5256">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124-1 12,'15'3'20,"-15"-3"3,0 0-9,16-4-4,-16 4 1,12 1-1,-12-1-1,15 8-1,-15-8-1,15 14-2,-15-14-2,0 0-1,18 45-1,-18-45-1,12 52 0,-12-52-1,10 71 0,-10-71-2,3 78 2,-3-78-2,-3 75 1,3-75 0,-11 70-1,11-70 1,-22 51 2,22-51 0,0 0 0,-47 52 1,47-52 0,0 0 1,-56 14 0,56-14 0,0 0 0,-56-35-1,56 35 0,0 0 0,-38-57 0,38 57-1,0 0 0,-8-59 0,8 59 0,0 0 0,0 0 0,54-46 0,-54 46-1,0 0 0,61-15-9,-61 15-18,0 0-1,46 25 0,-46-25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39 7,'0'0'15,"0"0"-2,10-9 0,-10 9-2,0 0 0,12-9-2,-12 9 1,20-6-2,0 0-1,7 2 0,13 3-2,16-1 1,17 1-1,16 4-1,20 4 1,15-2-2,16 0 0,15 3-1,16-1-2,11 1-7,7 2-18,11-3-2,4-1-2,2 1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7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0,'0'0'5,"13"-16"0,-4 11 4,6 4 4,-1 0 3,8-1 0,6 3-4,6-3-2,13 5-3,6 0 0,16-3-2,13-1 0,14 2-1,12-2-2,9 1-1,7-1 0,5-1-1,3 4 0,-3 1 0,-7 3-1,-7-3 2,-10 6-3,-9-4-2,-12 6-9,-13-2-12,-15-6 0,-13 2 0,-17-10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8.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67 29,'0'0'16,"0"0"-2,0 0-1,0 0-4,0 0-3,0 0-3,0 0-1,53 40-1,-53-40-1,60 11 2,-18-10-2,14 1 2,14 2-2,16-7 2,22-4-1,19-3 0,20 0 2,20-7 0,20 4 1,12-4 0,14-3 1,8 12 0,-5-5 0,3 7 0,-11 1-2,-12 12-1,-15 0-1,-20 4-6,-21 3-12,-21-5-11,-20 2-2,-24-5-1,-26-10 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38,'0'0'29,"0"0"1,27 54-1,-27-54-21,0 0-6,0 0-4,0 0-11,0 0-15,0 0-2,51-37-1,-51 37 1</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51,'71'46'3,"-71"-46"-2,47 15-2,-47-15-22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21,'0'0'0,"56"17"0,-56-17 0,62-29-20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37,'0'0'22,"0"0"-4,0 0-4,0 0-22,0 0-9,34 43-6,-34-43-3</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0.7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45 275 10,'0'0'17,"0"0"-1,0 0-1,-10-9-1,10 9 1,-11-11-4,2 3-1,9 8-4,-11-22 1,7 8-3,3-4-1,7-4-2,4-2 0,3-1-1,6 0-1,3-1 0,5 5 0,1 2 0,3 4 1,-3 5 1,-1 6 0,-1 2 0,-2 4-1,-4 3 0,-5 4 0,-4 4 0,-6 2 0,-4 5-1,-5 0 1,-5 4 0,-4 1 0,0 1 1,-3-3 0,0 1 2,-2-3-1,2-1 3,-2-6-1,2 0 1,-2-6-1,0-2 0,-1-4 0,1-3-1,3-2-2,-1-4-2,1-2-1,1-4-5,11 2-8,-4-6-16,7 1 0,0-2-1,2 0 3</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36 196 20,'0'0'27,"0"0"-3,-20-43-4,20 43-3,0 0-4,22-49-6,-22 49-3,0 0-1,63-56-2,-35 37-1,-28 19 0,57-31 0,-57 31-1,53-5 1,-53 5 0,0 0 0,0 0-1,39 65-1,-39-65 2,-14 78-1,14-78 1,-28 83 0,9-40 2,19-43 0,-35 60 2,35-60 0,0 0 0,-50 48 1,50-48-1,0 0 0,-54-9-1,54 9-2,0 0-4,-53-63-7,53 63-20,-20-77-1,16 28-1,1-12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4.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17,'0'0'10,"0"0"1,0 0-1,0 0-1,0 0-1,0 0-2,0 0 0,0 0-1,0 0 0,0 0-2,0 0 2,0 0-3,0 0 1,0 0-2,0 0 1,42 31-1,-42-31 1,0 0 1,0 0 0,0 0 0,0 0 0,0 0 0,0 0 0,50 46-1,-50-46 0,0 0 0,53 27 1,-53-27-1,0 0 0,61 13 0,-61-13 0,0 0 0,56 4 0,-56-4-1,0 0 0,42-14-1,-42 14 0,0 0 1,0 0-1,43-26 0,-43 26 0,0 0 0,0 0 0,0 0 0,0 0 0,0 0 0,0 0 0,0 0 0,0 0-1,0 0 1,0 0-1,0 0 1,0 0-1,0 0 0,0 0 0,0 0 1,0 0-1,0 0-1,0 0-1,0 0-1,0 0-1,0 0-2,0 0-2,0 0-5,0 0-9,0 0-5,0 0 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5.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50 19,'0'0'16,"0"0"-1,0 0-3,0 0-1,0 0-2,0 0 0,0 0-4,0 0-1,0 0-1,0 0-1,0 0 0,11-41-1,-11 41 1,0 0-1,0 0 1,0 0 0,-48-6 0,48 6 0,0 0 0,0 0 0,-45 2-1,45-2 0,0 0 0,0 0 0,0 0-1,-53 19 0,53-19 0,0 0 0,0 0 0,-54 36 0,54-36-1,0 0 0,0 0 0,-51 50 0,51-50 0,0 0 0,0 0 0,0 0-1,-22 41 2,22-41 1,0 0-1,0 0 0,16 43 0,-16-43 0,0 0 0,0 0 0,44 45 0,-44-45 0,0 0 0,46 11 0,-46-11 0,0 0 0,45-5 1,-45 5-1,0 0-1,46-20-1,-46 20 0,0 0 0,0 0 0,0 0 0,0 0 0,0 0 1,0 0 1,0 0 0,0 0 1,0 0 0,48-43-1,-48 43 0,0 0 1,0 0-2,0 0 1,0 0 0,0 0-1,0 0 0,0 0 0,0 0-1,0 0-4,0 0-13,0 0-6,0 0-1,13-42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25T19:22:08.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333 341 11,'0'0'9,"-11"-8"0,11 8-3,0 0-2,0 0-1,-9-9-1,9 9 0,0 0 1,0 0-1,0 0 2,0 0-1,0 0 0,0 0 1,0 0 0,22-4-1,2 5 0,7-1 0,12 1 0,10 0 2,9 1-3,8-1 1,5 2-2,-3-1 0,-2 0 0,-5-1-1,-10 1 1,-9-2 0,-10 1 0,-11-1 1,-7-1-3,-18 1-6,0 0-7,-20-6-1,-10 1 0,-11-3-1</inkml:trace>
  <inkml:trace contextRef="#ctx0" brushRef="#br0" timeOffset="421">230 267 40,'10'-2'17,"-10"2"-1,17-12-1,-8 2-8,4 3-2,2-3-3,4-3-2,5-3 0,4-2 1,4-3 0,3-2 0,2-1 1,3 1-1,2 0 0,-2 3 0,-4 5 0,-5 4-1,-2 1 0,-7 5-1,-3 2 0,-8 2-1,-11 1 1,0 0 0,0 0 0,0 0 0,-14 11 1,0-7 0,-4 2 1,-4 2-1,-4 1 1,-2 3-1,-3 1 0,-4 3 0,-3 4 0,-5 2 1,-2 3-1,-6 0 1,-2 0 0,-2-1 0,2 1 0,2-2 0,4-2 0,8-3 0,6-2-1,9 0 1,10-2-1,9 2 2,13-2 0,12 4 0,12-2 0,9 5 1,4-2-1,6 3 1,1 0-1,1 0-1,-5-3 0,-2-1 0,-9-2 0,-5-3 1,-5 0-1,-3-3 1,-5-4-1,-2 0 1,-7-4-1,-10-2 1,12 6 0,-12-6 0,0 0-1,0 0 1,0 0-1,0 0 0,0 0-2,0 0-2,0 0-5,0 0-11,-4 10-4,4-10-1,-14-2-1,3-10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5:58.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2374 7,'13'7'9,"-4"-4"-1,4 0 0,3 0 0,3 1-1,4 0-1,3 0-1,-1 1 1,6 2-1,4 0-2,3 0 0,3 2-1,0 1-1,7 0 0,-1-1 0,8-1 0,1-1-1,1-2 1,5-1 0,2-1 2,2-1-1,4 0 1,1-2 0,7 1 1,1-1 0,6 2 0,1-2 1,3 2-1,1-2 0,3 1-1,-1-2 0,0 3-1,0-2 0,0 1 0,1 0-1,0 1-1,2-1 1,1 0 0,-1-1 1,1 1 0,0-2 0,4 0 0,-6-2 0,4 2 0,-2-4 0,0 3 0,-3-2-1,-2 2 0,-2-2 0,-3 0-1,-1 0 1,0 0 0,-5 0 0,3 0 1,0 1-1,4 1 0,1 1 0,0 2 0,1-1-1,-1 0 0,-1 0 1,-2 0-1,-4-1 0,-5-1 0,0 0 0,-3-1 0,-3 1 1,1-1-1,-4 1 0,-1-1 0,-2-1 1,-1-1-1,-5-1 0,-3 1 0,-5-1 1,-4 1-1,-3 0 0,-4 0 0,-6 3 0,-6 0 0,-5 1 0,-3 0 0,-5 1 0,-3 0 0,-11 0 0,11-1 0,-11 1 0,0 0 0,0 0 0,0 0 0,0 0-1,0 0 0,0 0-1,0 0-2,0 0-4,0 0-9,0 0-10,0 0-3,0 0 0,0 0 1</inkml:trace>
  <inkml:trace contextRef="#ctx0" brushRef="#br0" timeOffset="1813">6000 2265 8,'0'0'10,"0"0"-1,0 0-1,0 0-2,0 0 0,0 0 0,0 0 1,5-10 1,-5 10-1,0 0 1,8-11 0,-8 11-2,6-12-1,-6 12-2,7-14 1,-4 5-1,1-1 0,-1-5 0,0 0 1,1-6 0,1-2-1,1-6 1,1-1-1,1-8-1,-1 0 0,2-5 0,-1-1-1,-2-5 1,0-1-1,-2-3 1,-1 0 0,-3-1-1,0 1 1,-4-1-1,0 1 0,0 1 0,-1 1 0,-1 2-1,1-1 0,-2 3 0,1-3 0,1 3 0,1 0 0,-1 1 0,0 3-1,0 1 2,3 2-1,-2 4 0,3 4 0,-2 3 0,1 6 0,-1 5 0,4 3 0,-3 4 0,2 11 0,-2-12 0,2 12 0,0 0 0,0 0 0,0 0 0,0 0 0,0 0 0,0 0 0,0 0 0,0 0 0,0 0 0,0 0 0,0 0 0,0 0-1,0 0 1,-1-9 0,1 9 0,0 0-1,0 0 1,0 0-1,0 0 0,0 0 0,0 0 0,0 0 0,0 0 0,0 0-1,0 0 0,0 0 0,0 0 0,-12-9 0,12 9 0,-10-8 0,10 8 1,-14-12 1,14 12 1,-15-12-1,15 12 1,-13-11 0,13 11 0,-10-8 0,10 8-1,0 0 1,-5-10 0,5 10 0,-2-14 0,0 3 0,-1-4-1,0-1 2,-3-2-2,0-1 1,0-1-1,0 2 1,0-1-2,1 6 2,1 2-1,0 1-1,4 10 1,-4-15-1,4 15-3,0 0-8,0 0-12,0 0-5,-18-2 1,3 1 0</inkml:trace>
  <inkml:trace contextRef="#ctx0" brushRef="#br0" timeOffset="3616">296 2169 19,'-9'-11'15,"9"11"-2,-9-14 0,9 14-3,-7-20-2,4 9 0,-1-8-2,3-1-1,-3-9-1,3-3 1,-5-9-2,2-4 1,-3-10-1,0-5-1,-3-8 1,1-4-1,-1-4-1,1-4 1,-2-5-2,2-1 1,1-3 0,3-4-1,1 1 0,0 2 0,0 2 0,0 6 0,5 3 1,-1 6 0,-1 6-1,4 11 1,-2 7-1,3 4 1,2 6-1,-1 5 0,2 5 0,0 3 0,2 4 0,-1 2 0,4 2 0,-2 4 0,-2 0 0,3 4 0,-11 10 0,14-16 0,-14 16 0,11-7 0,-11 7 0,0 0 0,0 0 0,0 0 0,0 0 0,0 0 0,0 0 0,9-6 0,-9 6 0,0 0 0,0 0 0,0 0 1,0 0-1,0 0 0,0 0 0,0 0 0,4-10 1,-4 10-1,0 0 0,0 0 0,0 0 0,10-5 0,-10 5-1,0 0 1,0 0 0,0 0 0,0 0 0,11-6 0,-11 6 0,0 0 1,15-7-1,-15 7 0,13-5 0,-13 5 0,14-6 0,-5 3 0,1-4 0,1 1 0,7-2 0,3-2 0,9-2 0,7-1-1,14-2 1,11 2-1,14-1 1,14 3-1,14 3 0,19 0-5,20 2-19,19 5-1,10-5-1,12-1 1</inkml:trace>
  <inkml:trace contextRef="#ctx0" brushRef="#br0" timeOffset="7401">-4 4651 9,'12'3'24,"-12"-3"-3,0 0-2,0 0-2,0 0-4,0 0-2,0 0-2,0 0-5,13 0-2,-13 0-1,22 4-1,-2-2-1,5 2-1,3-3-2,6 4-5,2-4-7,-2-2-10,6 0 1,-2-4-1</inkml:trace>
  <inkml:trace contextRef="#ctx0" brushRef="#br0" timeOffset="7752">582 4643 43,'0'0'27,"-9"10"1,9-10-1,21 9-15,-2-3-9,12 2-2,10 3 0,10 1 0,7 3-1,3 0 1,3 0-1,-2-4-1,-2 0 1,-8-3-1,-10-3 0,-5-5-2,1 0-5,-6-5-10,-2-4-9,2 1 0,0-4 0</inkml:trace>
  <inkml:trace contextRef="#ctx0" brushRef="#br0" timeOffset="8252">1573 4694 13,'0'0'18,"0"0"2,23-4-2,3 0-10,9 1-2,7-2 1,8 4-1,1-2 1,5 4 1,-4-3 0,0 5-1,-5-2 0,-1 4-1,-4-2-2,-2 3-1,-6 0 0,-1 1-2,-5-1 0,-3 1 0,-5-3-1,-4 1 0,-7-2 0,-9-3 0,11 4-2,-11-4-5,0 0-21,0 0 0,0 0-2,12-13 1</inkml:trace>
  <inkml:trace contextRef="#ctx0" brushRef="#br0" timeOffset="11757">6352 4232 0,'-4'-46'10,"5"5"-1,-1-2-1,5 1-4,5 2-1,-1-3-3,4 7 0,0 2 0,3 2-1,3 0 1,3 1 0,0 3 0,-1 1-1,4 5 1,0 1 0,3 4 1,1 5-1,2 4 1,0 6 0,3 5 0,-1 5 1,0 4 0,-1 6 1,-3 3-1,-4 6 0,-9 3 0,-2 5 0,-8 3 0,-3 2-1,-3 2-1,-1 3 1,0 0-1,-1 1 0,4-2 1,-1-2-1,1-1 1,0-3 0,-1-3 1,-2-1 1,-5-3 0,-3-2 1,-5-2 0,-2 1 0,-5-1-1,-1-2 2,-3 0-3,-1-1 0,-1-3-1,0-1 0,-1-2 1,0-4-1,-2-3 0,0 1 1,0-6 0,1-1 1,0-3 1,5-1-1,0-3 2,4 0-1,2-4 1,6-1-1,1-5-1,1-3 1,2-5-2,2-4-1,4-6-1,5-6 0,1-5-1,3-8 0,3-1 0,0-5 0,2-1 1,4-1-1,0 2 1,2 4 0,2 2 0,1 4-1,5 4 0,3 4-1,4 5 0,-1 3 0,3 5-1,2 2-2,2 8 1,-2 5-1,3 8 1,-2 4 0,2 6 0,0 4 0,-1 8 1,-2 4 1,-5 3 1,-2 3 0,-6 4 1,-7 2-2,-7 7 2,-6 3 0,-8 7 0,-8 5 0,-7 4-1,-3 2 1,-3 6-1,-1 0 1,0-1-1,-2-4 1,2-5-1,0-9 1,0-6 0,-3-8 0,-4-11-2,-9-8-6,-6-9-12,1-5 1,-9-20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5.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1013 410 9,'3'-10'7,"1"1"1,-2-4-1,0-1 0,-2-3 0,-1-3-2,-1 0-1,-1-1 0,1-1 0,-1 2-1,-2-1-1,0 0-1,-3 0-2,-2 4 1,-5-3-1,-4-1 0,-4 0 1,-5 3-1,-3-3 0,-4 4 0,0 1 1,-3 2-1,3 3 1,0 5-1,-2 4 1,0 5-1,0 6 1,-2 4-1,-2 5 1,-4 5 0,-6 6 1,-1 0-1,-3 6 1,0 3 0,1 2 1,3 2-1,7-1 1,6 4 0,11-1-1,7 4 1,12 1 0,11 2 0,10 1 1,11 2-2,7 0 1,8-3-1,6-3 2,2-7-2,4-7 1,1-7-1,7-10 1,-1-4-1,7-9 1,2-9-1,4-4 0,3-8 0,2-4 0,-2-6 0,-7-3 0,-6-8 0,-7-2 0,-11-6 1,-8-2 0,-8-3 0,-9-1-1,-10-5 1,-5 1-2,-9 0-1,-7 3-2,-4 8-7,-7 7-9,-12 6-4,3 8-1,1 0 0</inkml:trace>
  <inkml:trace contextRef="#ctx0" brushRef="#br0" timeOffset="1101">3901 199 1,'-11'-14'0,"-5"-1"2,1-1 0,-3-1 3,3 1 0,-3-3 0,3 4 1,-2-2 0,1 4 0,0-1-1,1 5-1,-3 0-2,-3 6 0,-3 1-2,-3 4 0,-4 5 0,-3 0 0,-5 4 1,1 2-1,-2 3 1,0 2 0,0 3 1,1 2 0,2 5 1,0 3 0,4 4 0,2 0 0,3 5 0,5 3-1,5 1 0,6 6 0,7 1 0,5 2-1,4 2 0,5 1 1,3-1-1,3-1-1,3-4 1,0-5-1,2-6 1,1-6-1,0-4 1,0-8 1,4-3 0,0-9 0,4-1 0,4-10 1,4-8-1,3-4-1,3-7 1,3-5-2,-1-5 1,0-6-2,-3-3 1,-1-3 0,-2-1 0,-8-3 0,-2 0 1,-8-1 1,-1 4 1,-8-1-1,-1 5 0,-9 2 1,-2 2-1,-5 3 0,-6 2-2,-4 2-1,-6 1-1,-5 3-3,-11-2-6,-9 1-12,-12 5-1,-9-10 0,1-4-1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8.6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945 266 7,'10'-19'9,"2"-1"-1,-7 0 0,1-2-2,-7 1-3,-2 0-1,-4 2-2,-5 1 0,-2 0 0,-5 2-1,0-2 1,-5 4 0,-1-1 0,-4 6 0,-1 0 0,-2 3 0,-2 4 0,-4 5 0,-1 4 0,-2 5 0,-1 7 1,1 3-1,0 6 0,1 2 1,-1 5 0,2 3 0,-1 1 1,-1 0 0,1 2 0,0 0 0,3 2 1,1 6-1,4 2 1,2 1-1,6 3 0,5 1-1,4 1 1,7-1-1,5 0 0,8-6 0,9 0 1,9-3-2,10 1 0,11 2-3,4-1-2,8-2-1,2-7-1,6-5 0,-6-10 1,0-12 3,-3-12 1,-4-16 3,-2-12 2,-3-14 3,0-10 0,-7-12-1,-2-6 0,-4-8-2,-6-3-1,-6-2 0,-10 2-1,-11 3-2,-12 4-1,-12 7-6,-8 9-9,-17 3 0,2 9-2</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9.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779 173 0,'0'-15'2,"-3"-2"0,0 6-1,-4-2 0,-1 2-1,-4 1 1,-2 1 0,-5 1 0,0 0 1,-6-1 0,-5-1 1,-4-2 0,-2 2 0,-4-3 0,0 5-1,0 1 0,-3 4 0,0 5-1,2 5-1,1 5 0,-1 6-1,0 4 1,2 1 0,-3 6 1,3 9 0,7 3 3,7 6 0,7 6 0,13 7 0,8 6 1,12 4-1,11-1 0,11-5-1,5-6-2,4-3 0,1-10-1,4-9 0,-1-10-2,4-8 1,-3-9-1,-1-8-1,-4-8 1,1-10 0,-6-5 0,-2-8 2,-6-7 1,-8-9 0,-5-3 0,-8-1 2,-8-3-2,-10 0 1,-6 1-1,-6 1 0,-10 4 0,-7 2-1,-6 4-1,-8 3 1,-1 4-2,-8 1-2,-8 0-8,-11 0-4,1 4-1</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21.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78 6,'-10'5'13,"10"-5"-4,0 0-6,0 0-2,0 0-1,0 0-1,5 10 2,-5-10 3,0 0 0,0 0 0,0 0 1,10 9 0,-10-9 0,12 3 0,-1-1-1,8 0-1,4 1 1,7-1 0,10 1 2,4-1 0,11 3 0,9-4 0,8 4 0,4-3 0,9 4-1,5-2-1,7 2 0,7 0-2,6 0-1,1-1 1,7-1 0,6-3 0,7-2 0,4-3-1,9-1 1,6-2 0,9-1 0,10-1 0,10 3-1,1-1-1,-1 2 1,3 0-1,-1-1 2,-3 0-3,-3-5 3,-6 2-2,-3-2 0,1-2 0,0 4 0,0 1 0,-2 3-1,-5 5 0,-4 2-1,-10 3 0,-9-2 1,-14 2-1,-12-5 1,-17-1-1,-16-3 1,-13-3 0,-10-1 1,-9 0 0,-9 1-1,-2 1 0,-9 1-1,-3 3 0,-5 0 0,-3 2 1,-4 0 0,-11 0 1,13 1 0,-13-1 1,0 0 0,0 0 0,0 0-1,0 0 0,0 0-3,-9 19-3,9-19-5,-10 22-8,6-5-8,-6-2 1,5-3 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39 0,'-4'-9'13,"4"9"-1,10-12-3,-10 12-1,7-11-3,-7 11-1,9-7-2,-9 7 0,12 0-1,-12 0-1,23 12 0,-2-4 0,14-1-1,11 4 3,15-3 0,22 1 1,21-5 0,18 1 1,15-5-1,13-1 1,6 0-1,1-4-1,-1 2-4,-9 0-14,-13-4-3,-3-1-1,-22-10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 8,'-5'9'15,"5"-9"-3,0 0-5,0 0-2,14 2 0,2 0 0,7-1 0,12 1 0,15 0 1,15 1-1,14 1-2,9 0 2,10 0-2,7 2 0,2-1 0,-2-1 0,-8 0 1,-10 0-1,-15-3 0,-11 0 0,-14-1-1,-12-1-1,-13 1-2,-9-3-3,-13 3-7,10 1-13,-10-1 0,2-10 0,0-6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BD6E4E4D-6B2E-4C44-A16B-F4EDAF50673B}" emma:medium="tactile" emma:mode="ink">
          <msink:context xmlns:msink="http://schemas.microsoft.com/ink/2010/main" type="inkDrawing" rotatedBoundingBox="215,12711 25371,12141 25378,12456 222,13026" semanticType="underline" shapeName="Other"/>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2.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8,'15'-3'15,"7"3"-5,5 2-4,8 1 0,4 2 1,5 3 0,6 1 0,2-3 0,6 6 0,-2-4 0,2 3-2,-7-5-1,-3 2 0,-7-5-2,-7 0 1,-9-3 0,-6-1-1,-9 0 0,-10 1-4,0 0-5,0 0-9,1-11-8,-1 11 1,-7-10-1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49.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0 373 3,'0'0'10,"0"0"-2,0 0 0,0 0-2,12-2-1,6 2 1,4-1-1,11 0 0,10 1 1,13-2 0,13 2 0,12 0 0,12 5 1,10-3-1,15 6-1,10-2-1,9 4 0,6-1-1,9 4-1,7-3 0,4-1-1,2 1 1,-2-5-1,-2-1 0,-4-2 0,-6-3 0,-8 0 0,-10-3 0,-10 0 0,-10-2 0,-15 3 0,-18 0 0,-12 1-1,-17-1 1,-11 2-1,-15 0-2,-11-1-3,-5 2-5,-9 0-9,0 0-7,-9-4 2,1-10-2</inkml:trace>
  <inkml:trace contextRef="#ctx0" brushRef="#br0" timeOffset="811">6779 306 9,'14'3'10,"2"-1"0,1 1 2,2-2-2,4 3 0,4 3 0,7-1-2,8 2 1,11 2-3,8 2 0,10 0-2,5 2 1,3-3 0,-3-6 0,-3 5 1,-12-6-1,-7 0 0,-16-4-1,-8 1 0,-11-2-1,-7 1-1,-12 0-1,0 0 0,0 0-2,0 0 1,0 0-1,0 0-1,0 0-1,0 0-1,0 0-4,-14-14-8,-4 3-10,-10 1-2,-6-9 1,-7-4 0</inkml:trace>
  <inkml:trace contextRef="#ctx0" brushRef="#br0" timeOffset="3866">48 1289 22,'17'10'12,"5"-7"-1,10 0 1,14 5-1,11-3-2,12 4-1,6-3-2,7 3 0,-1-2-1,-2 2 0,-7-2 0,-6 0-1,-10 1-1,-8-2-1,-9-1-1,-12 1 0,-5-2-1,-6-1 1,-5-1-1,-11-2 0,9 3 0,-9-3 0,0 0 0,0 0 0,0 0-2,0 0-2,0 0-3,0 0-6,0 0-11,-12 11-1,3-9 1,9-2-1</inkml:trace>
  <inkml:trace contextRef="#ctx0" brushRef="#br0" timeOffset="188471">4622 0 3,'0'0'6,"0"0"-1,0 0-1,0 0 0,0 0-2,0 0 1,0 0-2,0 0 0,0 0 0,0 0 0,0 0 0,0 0 0,0 0 0,0 0 0,0 0 0,0 0-1,-9 7 0,9-7 0,0 0-1,-11 11 0,11-11 0,-12 13 0,12-13 0,-10 15 0,10-15-1,-8 12 1,8-12 0,0 0 1,1 12 0,-1-12 0,0 0 0,0 0 1,6 9-1,-6-9 1,0 0 0,0 0-1,-1 9 1,1-9 1,-9 11 0,9-11 0,-14 12 0,14-12 0,-16 13 1,16-13-1,-17 13 0,8-6-1,-3-1 0,-2 3 0,-3 0 0,1 0-1,-4 0 0,0 2 1,-1-3-1,-1-1 0,3-2 0,2-1 1,3 1-1,1-3 0,3-1-1,10-1 1,-13 2-1,13-2 0,0 0-1,0 0 1,0 0-1,0 0 1,0 0 1,0 0 0,9 12 0,-9-12 1,13 9 0,-1-3 0,2-1 0,6 0 0,6-2 0,9-2-1,5-2 1,7-2-1,7-2 1,5-2-1,2 0 1,1 0 1,-1 1 0,-2 2 1,-2 1 0,-5 2-1,-4 0 1,-9 2-1,-7 1 0,-5-1-1,-8 1 0,-7-1 0,-12-1 1,9 2 0,-9-2 0,0 0 0,0 0 1,0 0-2,0 0 1,0 0-1,0 0-1,0 0 0,0 0-3,0 0-3,0 0-8,6-14-6,-3-2-1,7-2 0</inkml:trace>
  <inkml:trace contextRef="#ctx0" brushRef="#br0" timeOffset="189883">8517 373 2,'0'0'15,"0"0"-3,0 0-5,0 0-7,0 0-4,0 0-2,0 0 1,0 0 0,0 0 3,0 0 2,0 0 3,0 0 0,0 0 2,0 0-1,0 0 0,0 0-1,0 0 0,25-8-2,2 2 0,7 2-1,5-2 0,8 2 0,7 0 1,1 4 0,-4 1 1,-5 1-1,-11 2 0,-5-1 1,-9 1-2,-6-2-1,-15-2-3,12 3-5,-12-3-6,0 0-1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0.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 14,'0'0'14,"0"0"0,0 0-3,0 0-2,0 0-2,0 0-2,0 0-1,0 0-1,0 0 2,-4 11 0,-2 0 0,2 9 1,-6 2-1,-3 8 0,-7 4-1,0 4 1,-3 0-2,-1-3 0,3-6-1,3-5-1,3-7 0,15-17 0,0 0 0,-1-10-1,12-9 1,2-5-1,4-5 0,-2-2 1,0-2-2,-1 3 2,-3 5-1,-5 5 1,-5 6-1,1 4 1,-2 10-1,-3-10-1,3 10 1,0 0 0,7 10 0,-7-10-1,19 17 1,-8-1 0,4 3 0,-2 3 1,1 4 0,-4 2-1,0-2 1,0-1-1,-6-3 1,6-3 0,-4-7 0,5-5 0,5-11 0,2-6 0,1-10-1,3-6 2,-1-6-2,-2-1 1,-1-4 0,-2 5 0,-7 3-1,-6 5 1,0 7-3,-3 4-4,0 13-16,1-12-6,-1 12-1,0 0 0</inkml:trace>
  <inkml:trace contextRef="#ctx0" brushRef="#br0" timeOffset="641">618 12 9,'-3'16'19,"1"11"-2,-7 1-1,-2 5-14,0 5 2,-2 3 0,-2 1 2,2-3 2,4-3-2,-4-10 1,8-3 0,-1-9 0,6-14 0,0 0-3,0 0-2,14-20-1,-3-4-1,3-5 1,1-6-1,3-3 0,5-4 0,0 3 0,-2 4 0,-1 4 1,0 4-1,-1 6 0,-2 5 0,-2 5 0,2 4 0,-4 7 0,3 3 0,-3 7 0,1 1 0,-3 6 1,1 3 0,-3 1 1,-1 1 1,-5-3 0,-1 2 1,-7-8 2,-2 3-1,-7-9 1,-1-1-1,-8-5 1,-2-1-3,-5-3-1,2-2-2,5 0-4,-4-6-7,11 1-21,2-2 1,12-2-2,3-2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68 5,'6'14'17,"-9"-3"-5,-6 6 1,0 7 1,-7 3 1,0 8 0,-3 0-2,1 5-3,-2-6-1,3-2-2,5-7-5,2-8-2,10-17-3,0 0-3,4-17-5,8-12 1,3-4 1,3-6 5,1 1 2,0 0 3,-1 4 3,-3 9 2,-6 4 3,-1 10 1,-8 11-2,0 0-4,0 0-2,7 26-1,-6-3-1,3 5-1,2 5 1,5 2 0,-1-1 1,4-4-1,0-4 2,6-7 0,-3-10 0,1-4 1,-2-11-1,1-4 1,-1-9 0,2-4 0,-5-6-1,0-2-1,-6-1 0,0-2 0,-2 3-1,-1 2-1,-1 4-2,-5 0-7,6 5-18,1 3-1,4 1-1,1 1 0</inkml:trace>
  <inkml:trace contextRef="#ctx0" brushRef="#br0" timeOffset="871">622 145 5,'0'0'17,"0"0"1,0 0-8,0 0-3,-8 17 1,0-1 0,-2 3 0,1 7 0,-4-1 0,2 3-1,-1-2 0,5-2 0,0-9-2,4-1-1,3-14-1,0 0 0,0 0-1,12-20 0,-1-2-1,2-5 1,1-4-1,4-1-1,0 0-1,0 1 1,-1 4-1,-1 5 0,0 5 0,-2 6 1,0 4-1,-1 4 0,0 5 0,-2 6 1,1 4 0,-3 4 0,-5 3 1,-2 5 0,-2-2 2,-2 1-1,-3-3 2,-3 0 0,-7-7 0,0 1 0,0-8 0,-2-1-2,-1-4 0,-3-4-4,5 2-10,-1-6-18,1-3 0,5-4-2,3-4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3.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137 103 23,'12'-4'22,"-12"4"-1,0 0-6,0 0-5,-4 12-5,-5 4-1,-6 5-1,-2 6 0,-4 2 0,1 2 0,-2-2 1,6 0-1,0-7 1,6-7-2,10-15 0,0 0-1,-3-15 0,11-7 0,5-6-1,-1-6 1,2-2-2,-1 2 2,0 5-1,-3 5 1,-4 4 0,-1 9 0,-5 11 0,0 0-1,-1 21 2,-2 2-1,0 5 0,4 5 0,0 2 0,4 2-1,3-3 1,4-5 0,5-10 0,4-4 0,2-10 1,1-7-1,-2-10 1,0-4 0,-2-7 0,-3-2 0,-7-4 0,0-3 0,-7 1-2,-2 2 1,-1 2-1,-1 4-1,1 3-3,-3 0-4,6 4-15,0 5-7,2 1-1,-5 10 2</inkml:trace>
  <inkml:trace contextRef="#ctx0" brushRef="#br0" timeOffset="611">428 165 23,'0'0'18,"-10"23"0,3-5-2,0 4-1,0 7-5,-1 0-2,3 1-3,0-2-1,1-3-2,1-5 0,1-5-1,2-5 0,0-10-1,0 0 1,11-11-1,-6-4 1,1-3 0,0-3 0,1-3-1,-3-5 1,2 0-1,2-5 0,-1 2 1,0 1-1,1 0 0,3 2-1,1 1 0,4 4 0,0 3 1,-1 7-1,2 2 0,2 4 1,-3 5-1,2 3 0,-1 3 0,-4 6 0,1 2 1,-4 7-1,-3-2 1,0 5-1,-2-1 1,-2-1 0,-2 0 0,-1-4 0,-1-2 0,-1-3 1,1-1-1,1-9 1,-5 9 0,5-9-1,0 0-2,-12-1-21,12 1-2,-13-8 0,3-2-1</inkml:trace>
  <inkml:trace contextRef="#ctx0" brushRef="#br0" timeOffset="2023">452 48 17,'0'0'12,"0"0"-1,0 0 1,0 0 0,0 0-1,0 0-3,0 0 0,0 0-3,0 0-1,0 0-2,2 11 0,-1-1 0,0 0 0,-1 6-1,2 7 1,-1 3 0,1 6-1,-2 0 1,0 3 0,-1-5 0,1 3 0,0-5 0,0-4 0,0-6-1,2-3 1,-2-15-1,6 14 0,-6-14 0,12-6-1,-5-6 1,0-3-1,-1-5 1,0-4 0,0-6-1,0-4 1,2-1-1,-1 0 1,0 1-1,3 2 0,4 2 0,2 4 0,1 3 0,4 7-1,1 4 1,3 4 0,0 4 0,1 2 0,-2 5 0,0 3 0,-2 6-1,-3 1 1,-2 5 0,-5 2 0,-4 2 1,-4-1-1,-4-1 2,-3 0 0,-6-3 0,-2-2 0,-5-5 1,-3-1-1,-4-5 1,-2-2-1,-4-3 0,2 0-1,1-3 0,1 0-1,3 0-1,3-3-1,8 5-2,-1-4-7,12 6-15,-1-10-3,7-2-1,3-3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6.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 10 26,'-21'6'17,"1"-1"2,2 0-2,3-3-1,5 3-4,10-5-2,0 0-3,11 1-2,13-2 0,13-2-1,10 1-1,9-1-1,6 2 1,3-1-2,-3 2 0,-8 0 0,-9 0-1,-14 0 1,-9 1 0,-22-1 0,0 0 0,-21 5 0,-8-3 1,-8 0 0,-6 1 0,-6 0-1,-2 0 1,-1-1-1,5 1 1,2-1-2,7 1 1,6-1-1,6 0 0,8-1-1,5-2-1,13 1-1,7-9-3,21 4-16,8-5-8,14-3-1,10-5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43.0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168 218 10,'0'0'14,"2"-15"-8,2 5-4,-4 10-1,3-17 1,-3 17 0,-1-12 0,1 12 0,-4-11-1,4 11 1,-4-11-1,4 11 0,-3-13 0,3 13 0,-3-14 2,3 14 0,0-11 2,0 11 1,0 0-1,0 0 0,0 0 0,0 0-2,0 0 1,-9-1-4,9 1 0,-14 18-1,5-1 1,-2 7-1,-1 4 2,-1 6-1,-3 5 1,2 1-1,-2 0 1,3-1 0,1-6-1,2-7-1,1-6-1,4-9-1,5-11 0,5-9-1,3-12 0,2-5 1,3-9 2,0-4 3,1-4 1,-2 2 2,-2 2 2,0 8 0,-6 2 0,1 8 0,-5 4-3,3 8-1,-3 9-1,3-11-1,-3 11-1,0 0-1,6 12 1,1 1-1,2 10 0,3 2 1,5 6-1,6 4 0,5 0 0,5-1 1,-1-5-1,1-4 1,2-11-1,-3-4 2,-2-9-1,-4-6 1,-4-8 1,-6-5 0,-2-7 0,-3-2 1,-6-8-1,-1-1-1,-6-2 1,2 3-2,-2 2-1,-2 1-2,4 8-5,-2 3-10,2 4-8,4 5 0,-1-1 1</inkml:trace>
  <inkml:trace contextRef="#ctx0" brushRef="#br0" timeOffset="781">764 52 8,'-3'19'5,"1"4"-3,-4 6 2,-1 4 3,-6 5-1,0 4 2,-3 1 2,3 0 1,-1-2-1,3-3 1,2-6-2,0-6-2,4-5-2,4-7 0,1-14-3,-1 13-1,1-13 0,3-13 0,-1-6 1,3-3 0,-2-9 0,5-6 1,1-8-2,3-2 1,4 1-1,3 0 0,2 3-1,4 5 0,2 5-1,1 5 1,0 8-1,0 3 1,-2 7 0,0 2 0,-3 5-1,-1 4 1,-3 4-1,-4 6 1,-2 3-1,-5 4 2,-6 2-1,-3 3 2,-8 0 0,-4 2 1,-5-1 0,-3-1 1,-6-4 0,1-1 0,-2-6-1,0-2-1,-1-4-2,-1-7-4,3 1-8,2-5-16,-3-5-2,4-2 0,0-7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47.7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57 138 12,'0'0'15,"0"0"-1,0 0-5,0 0-3,0 0-3,0 0-1,-22 44-1,22-44-2,3 53 2,-3-53 0,-14 71 2,14-71 1,-11 74 1,11-74 0,-6 59 2,6-59 0,0 0-1,-8 47 1,8-47 1,0 0-1,0 0-2,0 0 0,0 0 0,11-43-2,-11 43 0,11-61-1,-11 61-3,13-78 1,0 36-2,-13 42 1,22-78-1,-22 78 2,22-69-2,-22 69 1,34-55 0,-34 55 1,41-41-1,-41 41 1,55-20-1,-55 20 0,50 8 1,-50-8-1,38 33-1,-38-33 2,18 54 0,-18-54 1,-11 66 0,11-66 1,-21 58 1,21-58-1,-26 45 2,26-45 0,0 0-1,-49 31-1,49-31 1,0 0-2,0 0-2,0 0-1,0 0-8,-42-15-11,42 15-8,0 0 0,0 0 0</inkml:trace>
  <inkml:trace contextRef="#ctx0" brushRef="#br0" timeOffset="711">451 133 9,'0'0'19,"9"6"0,-9-6-1,-1 9-10,-2 4-2,-3 5 0,6-18-1,-34 54 0,34-54 0,-36 68 0,36-68 1,-48 73-1,48-73-1,-21 62 1,21-62-2,14 43-2,-3-30 1,17-4-1,7-3 1,1-6-1,-3-1-1,-3-4 0,0 0 0,-3 0-1,-2-1-4,-11 2-11,1-2-9,-15 6-3,19-17 2,-13 1 0</inkml:trace>
  <inkml:trace contextRef="#ctx0" brushRef="#br0" timeOffset="1052">363 257 13,'-21'52'20,"25"-43"1,14-1 0,8-3-9,8-4-9,4 1 0,-2-3 0,4 0-2,-1 0 1,-3-3-2,-6 1-5,-2-2-8,-10-3-9,-2 1 1,-11-7-1</inkml:trace>
  <inkml:trace contextRef="#ctx0" brushRef="#br0" timeOffset="1242">548 125 25,'-14'-5'23,"2"7"0,12-2 3,0 0-15,14 5-4,1-1-2,-1 1-2,10-2-2,-2 1-2,11-1-5,-2-2-6,4 1-3,-3-4-2,3 2 3,-7-4 2,1 4 4,-9-2 7,-5 0 6,-4 2 8,-11 0 2,0 0 3,7 9-3,-7 5-2,-4 4-3,5 9-3,-4 4-3,0 6-1,-1 6-1,-3 3-1,-4 0 0,3-1 0,-2-6-1,-2-5 1,3-6-1,2-6 1,-1-7-1,7-4 2,1-11 0,0 0-1,3-11 1,7-4 0,-3-10 1,7-4-1,1-6-1,-1-4 0,6-2 0,2 2 0,-6 4-1,1 2 0,-3 10-1,-4 4 1,-2 8-1,-8 11 1,16-5-2,-16 5 0,9 17 0,-9-3 0,9 1 1,-2 2-1,2-1 1,-3 0-1,-5-3 2,-1-1 1,0-12 0,-2 15 1,-7-13 0,9-2 1,-16 1-1,16-1 0,-17-2 0,17 2-2,-10-2 1,10 2-2,0 0 0,-8 10 1,8 0-1,2 4 0,-2 5 1,4 3 0,7 3-1,10 0 1,0 4-4,-2-4-11,7 1-14,7-1-1,6-6 0,4-3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0.1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98 0,'0'0'15,"0"0"-6,0 0-1,0 0 0,0 0 1,4 11 0,-4 5 0,-2 6-2,-3 7-1,2 7 0,-4 2-1,1 4 0,1-3-1,1-1 0,-2-6-1,4-5 0,-3-9 0,6-3 0,-1-15-1,0 0 0,0 0-1,9-19 0,-3-5 0,2-7-2,4-6 0,0-6-1,4-1 0,0 1 0,3 4 2,0 7-1,2 6 1,-1 9 2,0 4-1,-2 7 1,-1 5 0,-1 4 0,-2 3-1,-3 6 1,-4 2-1,1 3 0,-6 3 0,-4 0 1,-9 1 1,0 0 0,-7-5 1,-1 1 0,-8-5 0,1-4 0,-4-4-1,6-4-4,7-1-6,-2-8-13,9-4-9,5-2-1,9-4 0</inkml:trace>
  <inkml:trace contextRef="#ctx0" brushRef="#br0" timeOffset="501">359 69 20,'12'3'15,"2"7"0,-14-10-8,8 17-7,-6-5-1,-3 1-1,-3 1 0,-2 0 1,-1 0 3,1-3 2,1 0 1,5-11-1,-7 15 0,7-15 0,-2 18 0,1-7 0,1 4 2,-3 4-2,2 6 2,-3 0 0,4 8 0,-4-4 1,4 3 0,-1-7 0,4 2-1,3-6 0,6-3-2,4-5-1,7-3-2,8-2-1,5-4-1,2 0-1,1-2 0,0 0-2,-4-4-3,0 1-9,-8-3-12,-10-8 0,-6-2 1,-8-8 0</inkml:trace>
  <inkml:trace contextRef="#ctx0" brushRef="#br0" timeOffset="911">377 241 10,'-17'7'18,"11"6"3,6-13 3,-9 14-10,20-1-4,-1-5 0,11 4 0,4-6 0,11 5-1,-1-7-4,7-2-5,1 1-6,-5-10-4,1 2-5,-9-9-6,-9-3-7,-8-2 1,-11-5 1</inkml:trace>
  <inkml:trace contextRef="#ctx0" brushRef="#br0" timeOffset="1111">511 66 15,'-20'-1'17,"2"3"-2,4 3-1,9 5-1,4-1 0,7 2-2,8 1-3,11-1-3,7-1-2,9-2-2,9-1-3,0-2-1,4 0-2,-3-4 1,-4 2 0,-9-2 2,-8-1 4,-8 2 2,-11-2 1,-11 0 1,9 9 0,-10 4-1,-7 3 0,3 7-2,-3 7-1,-1 7-1,0 6-1,0 4 1,-3-2-1,4-2 1,-1-5 0,3-4 0,0-11 1,4-4 1,2-19 0,0 0-1,0 0-1,0-28 0,7-7-1,4-9-1,5-9 0,1-9-2,6-3 1,2 0 1,4 6 0,0 5 2,0 12-1,-1 8 1,-4 8-1,0 11 1,-3 9 0,-2 6-1,-2 7 1,-3 7-2,-2 5 1,-3 5-1,-1 4 0,-4 1 0,-3 0 0,-5-2 1,0-2 0,-3-5 0,-3-6 1,-1-3 1,-2-8 0,-1-3 0,0-7 0,0-2-1,-1-3 0,0-2-1,3 2-1,-1-1 0,3 4-1,-1 1 0,11 8-1,-15-4 0,15 4 0,-10 3-1,10-3 0,0 0 1,-4 11 1,4-11 0,0 0 2,0 0 0,0 0 2,7 11 0,-7-11 1,0 0 0,0 0-1,0 0 0,0 0-1,0 0 0,0 0-1,0 0 0,0 0 0,0 0-1,0 0 1,0 0-2,0 0 0,0 0 0,0 0-1,0 0 1,0 0 0,0 0 1,0 0 0,0 0 2,0 0 0,0 0 2,0 0-1,0 0 1,0 0-1,0 0 0,0 0-1,-6 20 1,10-3 1,4 5 0,4 5 0,11 5 1,3 3-1,11 6 1,5-4-2,4 1 0,2-5-2,-3-3-2,-2-3-9,-10-6-18,-9-11-1,-10-7-1,-13-13 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5.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39 14,'0'0'15,"0"0"-3,0 0-1,0 0-2,0 0-2,0 0 0,0 0 1,0 0 0,0 0 0,0 0-2,0 0 0,0 0-1,10-2-1,7 1-1,4-1-1,9-1-1,5 0-1,4 0 1,3-1-1,-3 1 1,-5 0 0,-4 2 1,-8-1 0,-5 3 1,-17-1 0,12 0-1,-12 0 1,0 0-2,0 0 1,-18 3-2,-3 1 0,-10-1 0,-10 0-1,-7-1 1,-9 1 0,-4 0 1,2-3 1,7 1-1,9-2 0,10 0 0,13-3-1,20 4 0,0 0 0,28-9-1,6 5 0,10 0 0,2 1 1,0 0 0,0-1 2,-7 4-1,-8-2 1,-6 2-1,-9 2-3,-16-2-4,0 0-21,-7 10-2,-11-11-1,-8-6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10A2D3D-DF34-4DCF-90C9-564691A0DDF8}" emma:medium="tactile" emma:mode="ink">
          <msink:context xmlns:msink="http://schemas.microsoft.com/ink/2010/main" type="writingRegion" rotatedBoundingBox="19421,12364 25056,12569 25009,13848 19374,13643"/>
        </emma:interpretation>
      </emma:emma>
    </inkml:annotationXML>
    <inkml:traceGroup>
      <inkml:annotationXML>
        <emma:emma xmlns:emma="http://www.w3.org/2003/04/emma" version="1.0">
          <emma:interpretation id="{3B97B8C3-E8D7-481D-A9A8-769397B7C3FF}" emma:medium="tactile" emma:mode="ink">
            <msink:context xmlns:msink="http://schemas.microsoft.com/ink/2010/main" type="paragraph" rotatedBoundingBox="19421,12364 25056,12569 25009,13848 19374,13643" alignmentLevel="1"/>
          </emma:interpretation>
        </emma:emma>
      </inkml:annotationXML>
      <inkml:traceGroup>
        <inkml:annotationXML>
          <emma:emma xmlns:emma="http://www.w3.org/2003/04/emma" version="1.0">
            <emma:interpretation id="{8A650AD5-0CC4-43C4-9829-100244FE5079}" emma:medium="tactile" emma:mode="ink">
              <msink:context xmlns:msink="http://schemas.microsoft.com/ink/2010/main" type="line" rotatedBoundingBox="19421,12364 25056,12569 25009,13848 19374,13643"/>
            </emma:interpretation>
          </emma:emma>
        </inkml:annotationXML>
        <inkml:traceGroup>
          <inkml:annotationXML>
            <emma:emma xmlns:emma="http://www.w3.org/2003/04/emma" version="1.0">
              <emma:interpretation id="{70309057-FA0A-40DB-AF42-43AE9341A9EB}" emma:medium="tactile" emma:mode="ink">
                <msink:context xmlns:msink="http://schemas.microsoft.com/ink/2010/main" type="inkWord" rotatedBoundingBox="19421,12364 21777,12450 21734,13619 19378,13533"/>
              </emma:interpretation>
              <emma:one-of disjunction-type="recognition" id="oneOf0">
                <emma:interpretation id="interp0" emma:lang="" emma:confidence="1">
                  <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66">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4">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6">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07">20493 3735 495 0,'-5'8'43'0,"1"3"-3"0,-5 0-14 16,0-4-7-16,0-3-10 16,0 3-6-16,1 0-9 15,-1 1-4-15,0-4-27 16,5-1-12-16</inkml:trace>
          <inkml:trace contextRef="#ctx0" brushRef="#br0" timeOffset="2341.4493">20506 3724 208 0,'-9'-3'79'0,"9"10"-42"0,0-7-26 16,0 0 23-16,0 0 0 15,0 0 4-15</inkml:trace>
        </inkml:traceGroup>
        <inkml:traceGroup>
          <inkml:annotationXML>
            <emma:emma xmlns:emma="http://www.w3.org/2003/04/emma" version="1.0">
              <emma:interpretation id="{8B19C35E-F52D-4565-A6D0-3D8C6607C719}" emma:medium="tactile" emma:mode="ink">
                <msink:context xmlns:msink="http://schemas.microsoft.com/ink/2010/main" type="inkWord" rotatedBoundingBox="22345,12636 25050,12734 25009,13848 22304,13750"/>
              </emma:interpretation>
              <emma:one-of disjunction-type="recognition" id="oneOf1">
                <emma:interpretation id="interp1" emma:lang="" emma:confidence="1">
                  <emma:literal>r</emma:literal>
                </emma:interpretation>
                <emma:interpretation id="interp2" emma:lang="" emma:confidence="0">
                  <emma:literal>Y</emma:literal>
                </emma:interpretation>
                <emma:interpretation id="interp3" emma:lang="" emma:confidence="0">
                  <emma:literal>V</emma:literal>
                </emma:interpretation>
                <emma:interpretation id="interp4" emma:lang="" emma:confidence="0">
                  <emma:literal>n</emma:literal>
                </emma:interpretation>
                <emma:interpretation id="interp5" emma:lang="" emma:confidence="0">
                  <emma:literal>v</emma:literal>
                </emma:interpretation>
              </emma:one-of>
            </emma:emma>
          </inkml:annotationXML>
          <inkml:trace contextRef="#ctx0" brushRef="#br0" timeOffset="3752.6939">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3">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850.372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2475.0132">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3465.1892">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6">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7.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7 13,'-13'7'16,"13"-7"-7,-10 15-4,1-4 0,-1 3 2,1 4 0,1 2 0,1 2 0,4 2-1,5-1 0,8 1-3,7-3 0,9-5-1,4-5 0,6-4 0,4-8 1,2-6 1,-5-7 0,-2-1 2,-7-10 0,-3 2 1,-7-5-2,-2 4 1,-11-1-2,0 4 0,-7 2-3,1 3 0,-7 4-2,-5 5 0,-6 4 1,-9 3-1,-2 4-1,-5 2-1,-1 6-1,-5 0-2,3 6-3,1-5-4,11 4-5,3-3-5,8-2-2,8 1-1</inkml:trace>
  <inkml:trace contextRef="#ctx0" brushRef="#br0" timeOffset="490">417 79 39,'11'-10'24,"-11"10"0,0 0-5,0 0-6,0 0-4,0 0-4,0 0-3,0 0-2,2 15 0,-2-2-1,0 3 1,1 2-2,2 4 0,0 1-1,2 3-1,0-6 1,0 2 0,-3-5 0,2-3 2,0-2 2,-4-12 3,5 10 0,-5-10 3,0 0-1,-6-18 0,7 8 0,-2-6-2,4-2-2,-2-2 0,4-1-2,2 1 0,5-1 0,4 3 0,-1-1 0,2 4-1,0 2 0,0 5-3,-1-4-2,4 10-6,-5-4-7,2 5-10,0 3 0,-2-3 1</inkml:trace>
  <inkml:trace contextRef="#ctx0" brushRef="#br0" timeOffset="1262">489 12 3,'0'0'18,"0"0"-1,11-2-7,-11 2 0,0 0-2,11-1 0,-11 1-3,20 1-1,-5 0 0,5 1-2,3 4 0,4 0 0,1 3-1,3 1 0,-7 0 0,0 0 0,-8 1 2,-3 0-1,-13-11 0,2 17 1,-14-10 0,-6 1 0,-5-3 1,-2 2-1,-3-4 0,-1 0-1,-4-2 0,1-4-1,1-2-2,2-2 1,0 0-3,2-5 1,6 5-1,0-2 0,7 3 0,4 0 1,10 6 0,0 0 1,0 0 1,16 9 0,1-2 1,3 5 0,4 1 1,3 3 0,0-1 1,-1 4 0,-6-3 0,2 3 0,-7-2 0,-2 0-3,-4 2-4,-2-5-5,1 1-14,2-1-4,1-5 1,0-3-1</inkml:trace>
  <inkml:trace contextRef="#ctx0" brushRef="#br0" timeOffset="1852">1020 67 27,'0'0'15,"0"0"2,0 0 0,0 0 1,0 0-4,0 0-4,0 0-1,0 0-3,-14-2-2,4 5-2,-4-2 0,-4 5-2,-6 0 2,-1 5-1,-7 0 1,3 6-1,-2-1 1,8 1 0,0 2-1,7 0 1,9 1-2,7-2-1,10 2-1,6-3 0,7 1 0,3-5 0,7 0-1,1-4 2,-1-2-1,-2-4 2,-5-4 2,-5 0 0,-3-4 0,-3 0 0,-15 5 0,13-11-1,-13 11-1,4-10 0,-4 10-1,0 0 0,-17-11-1,2 8 1,-4-1 0,-4 0-1,-3 3-3,-5-3-9,1 1-14,3 0 0,3-3 1,10 1-1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3:00.3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38 132 17,'-10'-3'26,"10"3"0,-11-7 1,11 7-11,5-16-6,0 4-4,5-1-2,5 2-3,1-1-3,9 4-1,0 0 1,7 7-2,0 2 1,2 5 0,-2 6 1,-3 2 2,-3 5 0,-9-1 2,-4 5 0,-13-1 1,-7 2 2,-12-3-1,-5 2 2,-8-4-2,-1-3 1,-5-4 0,3-4-2,0-5 0,5-4-1,6-4-3,0-9-3,9 0-5,1-9-7,10-2-11,4 0-3,6-5 1,5-1 0</inkml:trace>
  <inkml:trace contextRef="#ctx0" brushRef="#br0" timeOffset="491">479 26 20,'0'0'22,"7"11"0,-7-11 2,0 0-16,0 0-5,0 0-2,0 18 1,-4-1-1,-1 8 0,-1 5-2,-1 4 0,0 5 1,1-1-1,1-3 0,-1-5 2,2-7 2,4-6 0,0-17 0,0 0 1,0 0 0,-3-18-1,2-4 0,5-5-2,0-4-1,1-3-1,4-1-1,2-1 1,5 5 0,0 2 1,2 5-1,0 4 1,0 4 0,0 5 1,2 5-1,-1 4 0,-2 2 0,1 3 1,-1 4-1,-2 1 0,-1 4 1,-3 0-1,-5 2 0,-3 1 1,-5-1 0,-3 2 0,-7-4 2,-3 0 0,-6-4 0,1 0 1,-3-3 0,0-1-1,1-4 0,5 1-1,3-1-1,4 0-1,10 0-1,0 0 0,-12 9 0,12-9 1,3 19-1,1-5 1,3 5 0,6 5 1,4 2-1,4 1-1,6 2-2,-4-4-4,11 2-10,1-7-10,-2-11-2,0-8 0,-1-12 1</inkml:trace>
  <inkml:trace contextRef="#ctx0" brushRef="#br0" timeOffset="1202">1172 130 28,'0'0'20,"0"0"2,0 0-1,-11-4-4,11 4-6,-17 0-3,5 3-2,-6-2-3,-2 4 0,-4 0-1,-3 5 1,-1 1-1,1 4 0,0 2 0,4 3 1,2 1-2,3 3 1,4 1-1,5 2-1,5 0 1,5-1-2,9-2 0,3-1-1,7-3 0,2-7-1,5-2 1,1-7 0,1-6 0,0-6 1,-4-3 1,-5-3 1,-2-1 0,-5 1 0,-4-1 0,-3 4 0,-4 2-1,-2 9-1,-7-14 1,-3 9-1,-4 1 1,-4-1-1,-5-1 0,-4 1 0,-4 1 0,-4-1-5,3 1-18,1 4-4,1-6 1,7-1-1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84CBCD8E-348C-43BC-99F6-C11F913DD913}" emma:medium="tactile" emma:mode="ink">
          <msink:context xmlns:msink="http://schemas.microsoft.com/ink/2010/main" type="writingRegion" rotatedBoundingBox="6578,13129 24776,13508 24739,15286 6541,14907"/>
        </emma:interpretation>
      </emma:emma>
    </inkml:annotationXML>
    <inkml:traceGroup>
      <inkml:annotationXML>
        <emma:emma xmlns:emma="http://www.w3.org/2003/04/emma" version="1.0">
          <emma:interpretation id="{62E18471-3E3C-46E6-8EAB-AECFB65A4806}" emma:medium="tactile" emma:mode="ink">
            <msink:context xmlns:msink="http://schemas.microsoft.com/ink/2010/main" type="paragraph" rotatedBoundingBox="6578,13129 24776,13508 24739,15286 6541,14907" alignmentLevel="1"/>
          </emma:interpretation>
        </emma:emma>
      </inkml:annotationXML>
      <inkml:traceGroup>
        <inkml:annotationXML>
          <emma:emma xmlns:emma="http://www.w3.org/2003/04/emma" version="1.0">
            <emma:interpretation id="{91F30FC2-8720-42F6-AA7E-3AD4714B1C34}" emma:medium="tactile" emma:mode="ink">
              <msink:context xmlns:msink="http://schemas.microsoft.com/ink/2010/main" type="line" rotatedBoundingBox="6578,13129 24776,13508 24739,15286 6541,14907"/>
            </emma:interpretation>
          </emma:emma>
        </inkml:annotationXML>
        <inkml:traceGroup>
          <inkml:annotationXML>
            <emma:emma xmlns:emma="http://www.w3.org/2003/04/emma" version="1.0">
              <emma:interpretation id="{8921562B-403A-4640-9978-79E9996E3E06}" emma:medium="tactile" emma:mode="ink">
                <msink:context xmlns:msink="http://schemas.microsoft.com/ink/2010/main" type="inkWord" rotatedBoundingBox="6577,13141 8617,13183 8580,14949 6541,14907"/>
              </emma:interpretation>
              <emma:one-of disjunction-type="recognition" id="oneOf0">
                <emma:interpretation id="interp0" emma:lang="" emma:confidence="1">
                  <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02">5915 5513 156 0,'-13'19'60'0,"9"-16"-32"0,4 1-17 15,0-4 15-15</inkml:trace>
          <inkml:trace contextRef="#ctx0" brushRef="#br0" timeOffset="976.5822">5915 5535 308 0,'18'-7'17'0,"4"0"-9"16,0-4-1-16,5 3-1 0,-1 1 0 16,5 3-1-16,-4 1-3 15,-1 3 1-15,1 3-4 16,-1 5 0-16,1-1-1 16,-5 0-2-16,0 4-33 15,0-3-15-15,0-5-35 16</inkml:trace>
          <inkml:trace contextRef="#ctx0" brushRef="#br0" timeOffset="719.4914">5924 5149 148 0,'-4'-4'57'0,"4"8"-30"0,0 3-10 15,0-7 20-15,0 0-17 16,0 0-3-16,4 0 2 16,5 0 2-16,4 0-10 15,5 0 9-15,4-3 6 0,13-1-3 16,1 0-1-16,3 0-6 0,1 1-2 15,0-1-11-15,0 0-3 16,-5 4-1-16,-4 0 2 16,-5 0-5-16,-4 0-1 15,-4 0-16-15,-5 4-6 16,-4-4-15-16,-9 0-4 16,0 4-30-1,-9-1-45-15,-8 5 32 16</inkml:trace>
          <inkml:trace contextRef="#ctx0" brushRef="#br0" timeOffset="389.1006">6017 5230 254 0,'-5'22'-2'0,"1"15"4"0,0 0 1 0,-5 10 3 15,0 12 8-15,4 0 5 16,1-4-5-16,0-7-1 16,4 0-9-16,0-4-5 15,0-7-3-15,0-11 0 16,4 3-19-16,-4-14-8 15,4-11-19 1,-4-4-40-16,5-4 20 16</inkml:trace>
          <inkml:trace contextRef="#ctx0" brushRef="#br1" timeOffset="62166.9181">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1">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7">6030 5171 152 0,'-9'7'57'0,"5"1"-30"0,4-8-25 16,0 0 12-16,0 0-12 15,0 3 0-15</inkml:trace>
          <inkml:trace contextRef="#ctx0" brushRef="#br1" timeOffset="61297.9191">6039 4685 76 0,'0'-4'30'0,"0"1"-16"0,0-1-10 0,0 4 8 16,4-4-7-16,1 1-1 16</inkml:trace>
          <inkml:trace contextRef="#ctx0" brushRef="#br1" timeOffset="63774.0473">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9">6043 5123 140 0,'-4'4'55'0,"4"-4"-30"0,0 3-23 15,0-3 14-15,0 0-4 16,0 0 1-16,0 0 4 16,4 4 3-1,14 0 5-15,-5-4 4 0,5 0-4 16,0 0-1-16,-1 3-4 15,5-3-3-15,-4 0-7 16,0 0-2-16,-1-3-2 16,1 3 1-16,-18 0 5 31,22 0-7-15,-4 3-2-16,-5-3-2 15,0 0-1-15,-4 4-16 0,0 0-6 16,0-4 11-1,0 4-48-15,-1-4-17 0,1-4-29 16</inkml:trace>
          <inkml:trace contextRef="#ctx0" brushRef="#br0" timeOffset="1666.7235">6542 5167 184 0,'-13'-7'68'0,"18"14"-36"0,-1 4-26 0,5-11 15 15,0 0-13-15,4 0-2 16,9 0-6-16,5-7-3 0,8 3 2 16,5-3 2-16,-5 0 2 0,0 3 10 15,1 0 3-15,-5 0-1 16,0 4-1-16,-1 0-8 15,-7 0-4-15,-6 8-4 16,-8-4 1-16,-5-1-39 16,-4 1-15-16,-8 7-41 15</inkml:trace>
          <inkml:trace contextRef="#ctx0" brushRef="#br0" timeOffset="1921.9623">6551 5495 156 0,'-9'11'60'0,"14"-7"-32"0,8-4-20 0,-4 0 16 16,4 0-14-16,1-4-3 16,3 0-5-16,1 1-2 15,13-5 1-15,4 1-1 0,0 3 0 16,1 4 2-16,4 0 1 15,-5 4-4-15,0 0 1 16,5 3-9-16,-14 0-2 16,1 1-51-1,-9-5-42-15,-10-3 39 16</inkml:trace>
          <inkml:trace contextRef="#ctx0" brushRef="#br0" timeOffset="1398.0626">6618 5193 100 0,'-5'0'38'0,"10"11"-20"0,-1-7-21 15,0 7 8-15,-4 4 2 16,0-1 4-16,0 8 7 16,0 8 6-16,0 3-2 15,0 7 1-15,-4 8-3 16,0 7-1-16,4 1-10 16,-5-8 1-16,1-1 1 0,-1 5-9 15,1-12 0-15,0 5-4 16,-1-12-2-16,1-8-13 15,-1-6-6-15,5-23-103 32,5-11 36-32</inkml:trace>
          <inkml:trace contextRef="#ctx0" brushRef="#br1" timeOffset="66236.0594">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3">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08">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1">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80C3A379-B653-4F4B-BA54-341B9BFDFFA3}" emma:medium="tactile" emma:mode="ink">
                <msink:context xmlns:msink="http://schemas.microsoft.com/ink/2010/main" type="inkWord" rotatedBoundingBox="9284,13346 11300,13388 11278,14484 9261,14442"/>
              </emma:interpretation>
              <emma:one-of disjunction-type="recognition" id="oneOf1">
                <emma:interpretation id="interp1" emma:lang="" emma:confidence="1">
                  <emma:literal/>
                </emma:interpretation>
              </emma:one-of>
            </emma:emma>
          </inkml:annotationXML>
          <inkml:trace contextRef="#ctx0" brushRef="#br0" timeOffset="-106935.0691">8075 4953 80 0,'-9'-22'33'0,"18"15"-18"0,-13 3-7 16,4 4 11-16,0 0 2 15,0 0 4-15,0-7 7 16,0 3 2-16,0 4-7 16,13 0-4-16,0-7-13 15,14 0 0-15,-1-1 1 0,10 1-4 16,4 0-2-16,4-8-5 15,0 8 0-15,0-1-2 0,5 1-2 16,-10-1-2-16,1 5-1 16,-5-1-7-16,-8 0-4 15,-27 4-151 17</inkml:trace>
          <inkml:trace contextRef="#ctx0" brushRef="#br0" timeOffset="-107266.192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22">8005 5266 208 0,'-5'11'79'0,"5"-4"-42"0,9-18-43 16,-9 11 12-16,9 0-2 15,0-4 5-15,4 4 6 16,9 0 5-16,-4 0-10 16,8 4 5-16,1 0 3 0,-1-4-8 15,1 0-3-15,4 7-15 16,4-7-8-16,0 4-53 16,1-1-22-16,-1 1-3 15</inkml:trace>
          <inkml:trace contextRef="#ctx0" brushRef="#br0" timeOffset="-106078.8803">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59">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583">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16">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64ACFC8A-3CD3-4163-9195-D78E4A94622B}" emma:medium="tactile" emma:mode="ink">
                <msink:context xmlns:msink="http://schemas.microsoft.com/ink/2010/main" type="inkWord" rotatedBoundingBox="11988,13296 16078,13381 16053,14580 11963,14495"/>
              </emma:interpretation>
              <emma:one-of disjunction-type="recognition" id="oneOf2">
                <emma:interpretation id="interp2" emma:lang="" emma:confidence="1">
                  <emma:literal/>
                </emma:interpretation>
              </emma:one-of>
            </emma:emma>
          </inkml:annotationXML>
          <inkml:trace contextRef="#ctx0" brushRef="#br0" timeOffset="-103345.4759">10705 5243 228 0,'31'0'85'0,"-4"-15"-46"0,43-22-57 0,-43 30 11 16,8-4 4-16,9-4 8 15,0 4 16-15,5 4 7 16,4 0-14-16,-4 3-8 0,-1 0-2 0,-8 4-16 15,0 4-7-15,-5 0-85 16,-4-1-41 0,-5-6 72-16</inkml:trace>
          <inkml:trace contextRef="#ctx0" brushRef="#br0" timeOffset="-103617.2703">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381">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12">12030 5191 16 0,'0'0'8'0,"-4"11"-4"0,8-11-12 0</inkml:trace>
          <inkml:trace contextRef="#ctx0" brushRef="#br0" timeOffset="-102011.4896">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13">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8991">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11">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18">14746 4718 188 0,'8'-22'71'0,"-3"11"-38"0,4 0-36 0,-5 7 11 16,1 1 5-16,-5-5 3 15,0 5 12-15,0-1 7 16,0 4-18-16,0 0 6 0,0 4 4 15,0 7-4-15,0 3 1 16,0 16-9-16,0 3-2 16,0 15-7-16,0 7-2 15,0 4 0-15,0 3 0 16,0 12 0-16,0 7 2 16,0 0 3-16,0 11 2 15,0-11-8-15,0-4-1 0,0-10-9 16,0-12 0-16,4-11-28 15,0-7-12-15,-4-8-48 16,0-3-22-16,-4-15 11 16</inkml:trace>
        </inkml:traceGroup>
        <inkml:traceGroup>
          <inkml:annotationXML>
            <emma:emma xmlns:emma="http://www.w3.org/2003/04/emma" version="1.0">
              <emma:interpretation id="{877E2E98-A9EA-4FB1-ACE2-77B0661E61D8}" emma:medium="tactile" emma:mode="ink">
                <msink:context xmlns:msink="http://schemas.microsoft.com/ink/2010/main" type="inkWord" rotatedBoundingBox="16772,13342 18964,13387 18937,14719 16744,14673"/>
              </emma:interpretation>
              <emma:one-of disjunction-type="recognition" id="oneOf3">
                <emma:interpretation id="interp3" emma:lang="" emma:confidence="1">
                  <emma:literal/>
                </emma:interpretation>
              </emma:one-of>
            </emma:emma>
          </inkml:annotationXML>
          <inkml:trace contextRef="#ctx0" brushRef="#br0" timeOffset="9985.1475">15519 5156 40 0,'-5'-3'16'0,"14"6"-8"0,-9-6-5 0,0 3 4 16,0 0-3-16,0 0-3 16,0 0-3-16,0 0 1 15,0 0-10-15,0 0-3 16,0 0-4-16,0-4 1 15</inkml:trace>
          <inkml:trace contextRef="#ctx0" brushRef="#br1" timeOffset="56131.721">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 contextRef="#ctx0" brushRef="#br1" timeOffset="57273.4297">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8">16906 5153 164 0,'-5'-4'63'0,"5"-4"-34"0,5 1-23 0,-1 3 17 15</inkml:trace>
          <inkml:trace contextRef="#ctx0" brushRef="#br1" timeOffset="58924.5531">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3">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4138F452-7670-4445-9F75-5940275B1918}" emma:medium="tactile" emma:mode="ink">
                <msink:context xmlns:msink="http://schemas.microsoft.com/ink/2010/main" type="inkWord" rotatedBoundingBox="19847,13811 24768,13913 24747,14925 19826,14823"/>
              </emma:interpretation>
              <emma:one-of disjunction-type="recognition" id="oneOf4">
                <emma:interpretation id="interp4" emma:lang="" emma:confidence="1">
                  <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6">18841 5797 36 0,'4'-4'16'0,"5"-7"-8"0,0 7-5 0,8 4 4 15</inkml:trace>
          <inkml:trace contextRef="#ctx0" brushRef="#br0" timeOffset="31677.3778">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8">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3">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6">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1">21460 5473 40 0,'0'-4'16'0,"0"4"-8"0,-4 0-12 16,4 0 2-16,0 0-15 16,0-4-4-16</inkml:trace>
          <inkml:trace contextRef="#ctx0" brushRef="#br0" timeOffset="34558.7309">21323 5359 160 0,'-9'0'63'0,"23"0"-34"0,-6-11-32 0,1 7 13 16,4-3-1-16,1-1 2 16,3 5 17-16,1-1 6 15,4 0-17-15,5 0 15 0,-1 4 5 16,9 0-6-16,5 4-1 15,4 0-17-15,5 0-8 0,4 3-8 16,-4 4-3-16,-1-4-28 16,-4 1-13-16,-8-1-35 15,3 0-15-15,-3 1 7 16</inkml:trace>
          <inkml:trace contextRef="#ctx0" brushRef="#br0" timeOffset="35143.664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7">23081 5521 200 0,'0'7'77'0,"5"0"-42"0,-1 4-28 16,-4-11 20-16</inkml:trace>
          <inkml:trace contextRef="#ctx0" brushRef="#br0" timeOffset="36149.7058">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0.77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 23 84 0,'-9'-7'33'0,"4"7"-18"0,1-4-5 15,4 4 12-15,0-7-4 16,-5 7 0-16,5-4-4 15,-4 1-1-15,4 3-1 16,-4 0 0-16,4 0-6 16,0 0-4-16,0 0-1 0,0 0-4 15,0 0 2-15,0 0 1 16,0 0 2-16,4 3 3 16,0 1 2-16,5 3 5 15,5-3 3-15,-1 0-6 16,4-1-1-16,1 1-2 15,4 0 1-15,5 0 0 0,8-1 3 16,0 5-5-16,1 3-3 16,4 3-1-16,-5-3 1 15,0 8 3 1,1 3 2-16,-1 0 1 0,5-4 2 16,-1 1 4-16,-3-1 3 15,3-7 0-15,10-3-1 16,4 3-4-16,9-11-2 15,0 0-4-15,4 0 1 16,0 0-4-16,1 0-2 16,-1 3 0-16,-4 1-1 0,-1 0-3 15,1 3 2-15,0-3 1 16,0 3 0-16,13-7 0 16,-9 4 2-16,1-1 3 15,-6 1 2-15,6 3 1 16,-5 1 0-16,-5-4 0 15,5-1 0-15,4 5-4 16,0 3-1-16,9-8 1 16,-4 1 0-16,0 0-2 15,-5 3 1-15,0-3-2 16,-4 3 2-16,0 0-4 16,4 1 0-16,9 3 3 15,-4-4 1-15,4 1 1 16,0-1 0-16,-4 0 0 15,0 1 0-15,-5-1-5 16,-4 0 1-16,0-7 0 0,4 15 0 16,5-11 0-16,4 7 2 15,4-8-1-15,1 5 2 16,-5-1-2-16,0 1-1 16,0 3 1-16,-4-8 1 15,8 1 1-15,1 0 1 16,8-4 0-16,0 0 0 15,-4 0-2-15,0 3-2 16,-4-3 1-16,4 0-1 16,4 0 0-16,5 0 2 15,0-3-1-15,-1 3 2 0,-3 0-4 16,-5 3 0 0,-1-3 1-16,6 0 2 0,4 0-3 15,8-3 0-15,-4-1 3 16,-4 0 1-16,0 1-4 15,0-5 1-15,26 5 0 16,0-1 2-16,0 0 1 16,-8-3 1-16,-5-1 0 15,-9 5 0-15,5 3-2 16,4-11-2-16,4 7 1 16,-4 4 1-16,-9-15-1 15,1 15 2-15,-6-7-2 16,10 3 2-16,4 4-2 15,9-3-1-15,-9 3-2 16,-9-4 1-16,-4 0 3 0,-5 1 3 16,-22-1-2-16,36 0 0 15,-31 1-1 1,30-1-2-16,-8 0 3 0,-9-3 0 16,0-1-4-16,-13 5 1 15,-5-1 0-15,-9 0 2 16,-4 1-3-16,-9 3 0 15,-4 0 1-15,-4 0 2 16,-6 0-1-16,-3 0 2 16,-5 0-4-16,-4 0 0 15,-5 0 1-15,-4 0 2 0,0 3-3 16,-9-3-2 0,0 0-16-16,0 0-7 0,0 8-27 15,-9 7-9-15,-4-4-90 16</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5.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2,'-9'2'4,"9"-2"1,0 0 1,0 0 1,0 0-1,0 0 0,0 0-1,0 0-1,0 0-2,0 0-1,0 0-1,0 0 0,0 0-1,0 0 1,0 0 1,0 0 0,0 9 0,0-9 2,0 0-1,11 2 2,-11-2-1,14 2 1,-2 1-1,2-1 0,4 2 0,1 0 0,4 1-1,2-1 0,5 1-1,2 1 2,4-1-2,0 1 0,5-1 0,2-2 1,2 1-1,4-1 0,0-1 0,2 1 1,3-1 0,-1 0-1,1 0 0,-1 0 0,0 0 1,-4 0-1,-3 0-1,-6 0 1,-4 0 0,-6-1 0,-5 0-1,-7 0 1,-5 0 0,-3-1 0,-10 0-1,10 1 1,-10-1 1,0 0-1,0 0 0,0 0 1,0 0-1,0 0 0,0 0 0,-12-6 0,12 6 0,-17-8-1,2 6 0,-3-2 0,-6 1 0,-4 0 0,-7 0 0,-3 2 0,-6-1 0,-7 1 0,-3 0 0,-3-1 0,0 1 0,-1-1 0,2 0 0,2 1 0,1 0 0,5 1 0,2 0 0,4 1 0,5 0 1,3 1-1,2 0 0,6 0 0,4 1 0,6-1 0,4-1 0,12-1 0,-13 2-1,13-2 1,0 0 0,14-1 0,6 1 0,11 1-1,10 1 1,11 0-1,9 0 1,11 1 0,4-1 0,4 2 0,-2-1 0,-1-1 0,-5-1 0,-7-2 0,-7 1-1,-11-1 1,-8 0 0,-9 1 0,-7-2 0,-10 1 0,-13 1-1,0 0 1,0 0 0,-27 3 0,-2-1 0,-8-1 0,-10 0 0,-12 1 0,-9-1 1,-8-1-1,-2 1 1,-3-2-1,1 0 0,3 1 1,4 0-1,7 2 1,9 0-1,7 0 0,6 2 1,13 1-2,4-1 0,8 1 1,7 0-1,12-5 1,10 11 0,15-7 0,19 1-1,18-2 1,18 1 0,17-4-1,14 0 1,12-4-1,1-2 0,1-1 0,-7 0 1,-13 0 0,-16 1 0,-15 5 0,-18 2-1,-17 3 1,-17 6 1,-18 3-1,-16 4 0,-15 0-1,-12 2-3,-8-1-9,-8 0-11,-7-8 1,3-8 0,0-13-1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7.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287 275 1,'175'-31'4,"8"6"0,5-2 1,6 4 0,-1 2 0,8 7-1,2 1 1,-3 6 0,-6 3 1,-3 4-1,-6 4 1,-10 2 0,-6 5 0,-14 0-1,-6 5 1,-6 3-3,-4 4 1,-17 0-1,-10 0-1,-14-2-1,-13 0 0,-17-6-1,-16-2 1,-16-5 0,-11-3 0,-11-2 0,-14-3-1,10 1-2,-10-1-3,-11 0-8,-4 0-4,-10-2-3,-10 0-1</inkml:trace>
  <inkml:trace contextRef="#ctx0" brushRef="#br0" timeOffset="651">478 0 4,'0'0'4,"0"0"-2,0 0 0,0 0 0,0 0 0,0 0 1,0 0 0,0 0-1,0 0 0,0 0 0,-19 6 0,3 3-1,-4 2 1,-5 2-1,-7 6 0,-3 3 1,-4 2 0,-2 4 0,-2 2 0,2 1-1,2 0 1,4 2-1,6-1 0,4-4-1,8 0 1,3-2 0,7-5 0,5-1 0,4-2 0,2-2 1,2 0 0,6 2 1,1-1 1,8 0 0,6-1 1,8 2-1,8-1 0,8-1 1,7-2-1,5 0-1,3-4-1,0 0 0,-3 0-1,-2-2-1,-9-1 1,-3 1 0,-7-2-1,-4 2 0,-7-2 1,-5 2-1,-6-1-1,-6-2-1,-3 1-2,-11-6-10,-9 19-8,-13-1 0,-16-6-1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12.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3,'0'0'8,"0"0"-1,0 0-2,19 12-1,-7-7-2,8 3 0,3-1 0,7 2 1,3-1-1,6 0 0,3-1 1,4-1-1,5-1 0,2 0 0,2-1 0,3-2 0,2 0 0,1-1 0,1-1 0,-4-1 0,-2 0 1,-6-2-1,-5 1 1,-5 0-1,-8 0 0,-8 1-1,-7 1 0,-3 0 0,-14 0-1,13 2 0,-13-2 1,-9 5 0,-3-3 0,-6 1 1,-6-1-1,-6 0 2,-7 1-2,-7-3 1,-3-3-2,-4 2 1,-3-1-1,-2-1 1,-1 0-1,-2 1 1,4 1-1,2 0 0,6 2 0,3-1 1,8 1-1,5 1 0,8 0 0,7-1 0,6 0 1,10-1-1,-11 1 1,11-1 0,0 0 0,19-1 0,2 0 0,11 2 0,9 1 0,7-1-1,10 4 0,5-1 0,3 0 0,0-1 0,-2 1 0,-8-1 1,-4-2-1,-8 0 0,-4-1 1,-11 0-1,-5 0 0,-9 0 1,-4-1 0,-11 1-1,0 0 0,0 0 0,0 0-1,0 0-1,0 0-4,-11 8-11,11-8-5,-11 5 0,11-5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42.8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1776 8,'0'0'6,"0"0"1,0 0 1,0 0-1,0 0 0,0 0 0,0 0-1,59 9-1,-59-9 0,44 4-1,-44-4 0,56 4 0,-56-4 0,59 4 2,-59-4-2,51 4 0,-51-4 0,57 2 0,-57-2 0,52 1-2,-52-1 1,61 0-1,-61 0 0,66-1 0,-66 1 0,66-2 0,-66 2-1,78-3 1,-35 2-1,-3-1 0,0 1 0,5 0-1,1 1 1,3 0-1,-2 1 1,-2 1-1,4 0 1,-1 1 0,5 0 0,-4-1 0,-2 0 0,0 0 0,0-1-1,5-2 1,-2 1-1,-1-1 1,0 0-1,2 1 1,-2 0-1,8 0 1,-5 1 0,0 0-1,-1 0 1,2-1 0,-5 1 0,3-2 0,-1 1-1,-5-1 1,1-1-1,-3 1 1,2-1-1,-1 1 1,2 0-1,-5 0 0,1 1 1,0-3-1,-2 2 0,-1-1 1,-1 1-1,-6-1 1,0 1-1,-2-1 0,-2 1 1,-1 0-1,-1 1-1,-2-1 1,-1 1 0,-2-1 0,-2 1 0,-2-1 0,-2 1 0,-4 0 0,0 0 0,-1-1 0,-10 1 0,16-1 1,-16 1-1,15 0 0,-15 0 0,11-1 1,-11 1-1,0 0 0,0 0 1,10-1 0,-10 1-1,0 0 1,0 0-1,0 0 0,0 0 0,0 0 0,0 0 1,0 0-1,0 0 0,0 0 0,0 0 0,0 0 0,0 0 0,0 0 1,0 0-1,0 0 0,0 0 0,0 0 0,0 0 0,0 0 0,0 0 0,0 0 0,0 0 0,0 0 0,0 0 0,0 0 0,0 0 0,0 0 0,0 0 1,0 0-1,0 0 0,0 0 0,0 0 0,0 0 0,0 0 0,0 0 0,0 0 1,0 0-1,0 0 0,0 0 0,0 0 0,0 0 0,0 0 0,0 0 0,0 0 0,0 0 0,0 0 0,0 0-1,0 0 1,0 0 1,0 0-1,0 0 0,0 0 0,0 0 0,0 0 0,0 0 0,0 0 0,0 0 0,0 0-1,0 0 1,0 0 0,0 0 0,0 0 0,0 0 0,0 0 0,0 0 0,0 0 0,0 0 0,0 0 0,0 0 0,0 0 0,0 0 0,0 0-1,0 0-4,0 0-4,0 0-11,0 0-9,0 0-2,0 0 1,-5-34-1</inkml:trace>
  <inkml:trace contextRef="#ctx0" brushRef="#br0" timeOffset="4216">4004 1283 3,'0'0'3,"0"0"0,0 0-1,0 0 0,0 0-1,0 0 0,0 0-1,0 0 1,0 0 0,0 0 0,0 0 0,0 0-1,0 0 1,0 0 0,0 0 0,0 0 0,0 0-1,0 0 1,0 0-1,0 0 1,0 0 0,0 0-1,0 0 1,0 0-1,0 0 0,0 0 1,0 0-2,0 0 1,0 0 0,-2 10 0,2-10 0,0 0 0,1 10 0,-1-10 0,0 0 0,0 13 0,0-13 0,1 12 0,-1-12 0,0 13 1,0-13-1,-2 16 0,1-7 0,0 1 0,-1 1 0,0 1 1,-1 1-1,-1 2 0,1 2 0,-1-2 0,1 1 1,0-1-1,-1-1 0,2 0 1,-1-2-1,1-1 1,0 0-1,0-1 0,-1 1 1,1 0-1,0-1 0,-1 1 0,1 2 1,-2-1-1,1 0 0,-2 0 0,1 4 1,1-2-1,-2 0 0,2 2 0,0-4 1,1 0-1,1 0 0,-1-1 1,1-2-1,-1 1 0,1-1 0,-1 1 0,0 2 0,0-1 1,0 0-1,0 0 0,-1 1 0,1-3 0,0 1 0,2-10 0,-3 18 0,0-9 0,1 1 0,0 0 0,0 2 0,0 0 0,0-1 0,-1 1 0,2-1 0,0 1 0,-3 0 0,3 0 1,-2 0-1,0 2 0,0-1 0,-1 1 0,0 1 0,0-2 0,0-1 0,-2 0 1,4-3-1,-1 0 0,3-9 1,-3 12-1,3-12 1,-2 9-1,2-9 0,0 10 1,0-10-1,0 11 0,0-11 0,-1 14 1,1-14-1,-1 15 1,1-15-1,-2 12 1,2-12 0,0 0 0,-3 9 1,3-9 1,0 0-1,0 0 1,0 0 0,0 0 0,0 0-1,0 0 0,0 0-1,0 0-1,0 0 0,0 0 1,0 0-1,0 0 1,0 0 0,0 0-1,0 0 1,0 0 0,0 0 0,0 0-1,0 0 0,0 0 1,0 0-1,0 0-1,0 0 1,0 0 0,0 0 0,0 0 0,0 0 0,0 0 0,0 0 0,0 0 0,0 0 1,0 0-1,0 0 1,0 0-1,0 0 0,0 0 0,0 0 0,0 0 0,0 0 0,0 0 0,0 0 0,0 0 0,0 0 1,0 0-1,0 0 1,0 0 0,0 0-1,0 0 1,0 0-1,0 0 0,0 0 0,0 0 0,0 0 0,0 0-1,0 0 1,0 0-1,0 0 0,0 0 1,0 0-2,0 0 1,0 0-1,0 0-2,0 0-1,0 0-1,0 0-3,0 0-7,-4 10-2</inkml:trace>
  <inkml:trace contextRef="#ctx0" brushRef="#br0" timeOffset="7701">3698 2355 1,'10'0'3,"-10"0"-1,18 0 0,-18 0-1,15 3 0,-15-3 1,15 1-1,-15-1 1,12 4 0,-12-4 2,15 6-1,-15-6 0,15 1 1,-15-1-1,15 5-1,-15-5 1,15 1-1,-15-1-1,14 0 0,-14 0 0,12 0 0,-12 0 1,0 0 1,12 0 0,-12 0 0,0 0 1,0 0 0,12 0 0,-12 0 0,0 0-2,10 0 0,-10 0 0,10 0-2,-10 0 1,11 0 0,-11 0 0,11 2 0,-11-2-1,15 1 1,-15-1 1,16 1-1,-5 0 0,-2-2 0,2 1 1,1 0-1,0-1 1,0-4 0,1 4 0,-1-4 0,2 4-1,1-3 0,2 3 0,-2-3-1,3 4 0,-2 4 0,2-3 1,0-1 0,-1 0-1,-1 0 2,0-1-1,1 1 0,0-2 0,1-2 0,1 2-1,1 2 1,1-1 0,0 0-1,0 0 1,1 0-1,1-1 1,1 1 0,0 0-1,0 0 1,1 0-1,1 1 0,-1 1 0,-2-1 1,1 1-1,-2 0 0,0-1 0,-1 1 0,0 2 0,1-2 0,-2 0 0,2 0 0,0 1 0,0-2 0,0 2 0,2-2 0,0 2 0,1 3 0,0-2 0,2 3 0,2-3 0,0 3 0,1-3 0,0 4 0,2-4 1,-1 0-1,2-3 0,0 2 0,0-2 0,1 0 0,0 0 0,1 0 0,1-1 0,1 0 0,1 0 0,-1 0 0,1 0 0,0-1 0,3 1 0,-3 0 0,-1 1 0,3-1 0,-2 1 0,1 0 0,1 0 0,-1 0 0,0 0 0,1-1 0,0 0 0,-1 0 0,-1 0 0,-1 0 0,1 0 0,-2-1 0,2 1 0,1 1 0,1 0 0,2-1 0,3 1 0,0 0 0,1 0 0,0-5 0,1 3 0,-3-3 1,1 3-1,-3-3 0,-1 3 0,1-2 0,0 3 0,4 1 0,2 0 0,1 0 0,1 0 0,2 0 0,2-2 0,0 2 0,-2-3 0,1 0 1,-2 0-1,-2 0 0,1-1 0,0 0 0,0 0 0,1 0 0,2 2 0,0-1 0,-3 0 0,2 1 0,-1 0 0,-4 0 0,0 0 0,-2-2 0,0-1 0,-3 1 0,-2-1 0,1 0 0,-1 0-1,0 0 1,2 0 0,-3 2 0,1 0 0,2 0 0,0 1 0,1 1 0,-2-2 0,-2 1 0,-3 0-1,1 0 1,-2 0 0,-3 1 1,-1 0-1,-3 0-1,0 0 1,-2 1 0,0 0 1,-2-1-1,-1 0 0,-1-1 0,0 1 0,1 0 0,0 0 0,2 0 0,0 0 0,0-1 0,1 0 0,-1-1 0,-2 0 0,-1-1 1,-3 0-1,-1 0 0,-2-1 0,-2 1 0,-1 0 0,0 2 0,-1-1 0,-1 1 0,1 0 0,-3 0 0,-9 2 0,14-3 0,-14 3 1,0 0-1,0 0 0,0 0 0,0 0 0,0 0 0,0 0 0,0 0 0,0 0-1,0 0 1,0 0 0,0 0 0,0 0 0,0 0 0,0 0 0,0 0 0,0 0 0,0 0 0,0 0 0,0 0 0,0 0 0,0 0-1,0 0 1,0 0 0,0 0 0,0 0-1,0 0 1,0 0 0,0 0 0,0 0 0,0 0 0,0 0 0,0 0 0,0 0 0,0 0 0,0 0 0,0 0 0,0 0 0,0 0 0,0 0-1,0 0 1,0 0 1,0 0-1,0 0 0,0 0 0,0 0 1,0 0-1,0 0 0,0 0 0,0 0 1,0 0-1,0 0 0,0 0 0,0 0 0,0 0 0,0 0 1,0 0-1,0 0 0,0 0 0,0 0 0,0 0 0,0 0 0,0 0 1,0 0-1,0 0 1,0 0-1,0 0 1,0 0-1,0 0 1,0 0-1,-2-10 0,2 10 0,-9-17 0,3 5 0,-1-4 0,-3-2 0,2 0 0,-1-1 0,0-3 0,1 1 1,1 0-1,2 1 0,0 0 0,1-1 0,2-2 0,0-1 1,1 0-1,0-2 0,0-1 0,2-1 0,-1 1 0,1 0-1,2 1 1,0 0-1,1 0 1,1 1-1,1-1 0,0 2 1,1-4 0,0 1 0,-1-2 0,-1-1 0,0 1-1,-1-1 1,2 2 0,-1 0 0,-1 2 0,1 2-1,1 1 0,2 1 1,0 0-1,0 1 1,-1-2 0,1-1-1,-1-3 1,-2-1 0,-1-1 0,-2-1 0,0 0 1,-2 1-2,0-1 2,1 3-1,-2 0 0,1 1 0,-1-1 0,1 1 0,0-1 0,-1 0 0,0 1-1,0-2 1,-1 3 0,0-3 0,-1 1 0,-1 2 0,1 1 0,0 1 0,-1 1 0,0 2 0,1 2 0,0 0 0,1 1 0,-1 5 0,1-2 0,1-2 1,-1 6-1,1-2 1,0 3-1,0 0 1,1 9-1,0-11 0,0 11 1,0 0-1,0-9 0,0 9 0,0 0 0,2-10 0,-2 10 0,2-9 0,-2 9 0,2-10 0,-2 10 0,2-11 0,-2 11 0,2-10 0,-2 10 0,0 0 0,2-11 0,-2 11 0,0 0 0,0-14-1,0 14 1,-1-14 0,1 14 0,-3-17 0,3 17 0,-2-15 0,2 15 0,-3-12 0,3 12-1,0 0 1,-4-12 0,4 12-1,0 0 0,0 0 1,0 0-1,0 0 0,0 0 0,0 0 0,0 0 1,0 0-1,0 0 1,-12-9-1,12 9 1,-17-2-1,2 0 1,-2 0-1,-8-1 0,-1 1 0,-6-2 0,-2 1 0,-3-1-1,-3 0 1,-3-1 0,-3-1 0,-2 0 1,-7 0 0,-1 0-1,-5-1 1,-2 1 0,-4 0 0,-5-1 0,-1 2-1,1-1 1,-1 1 0,0-1-1,0-2 1,-1 0-1,1-3 1,-3 2 0,1 0 0,-4 0 0,-2 2 0,-1 0 0,-2 5 0,0 0 0,-1 2-1,3 1 1,0 0 0,1-1 0,3 0 0,-2-3 0,0 0 0,0 0 0,-3 0 0,-1 1 0,-2 0 1,1 0-1,0 1 0,1 2 0,2 0 0,2 0 0,0-1 0,0 0 0,1-2-1,-2 1 2,-1-1-1,0 0 0,-1 1-1,0 0 1,3 4 0,-1 1 0,3 1 0,2 3-1,2 2 1,6-2 0,2 2 0,2-1 0,-1 1 0,3-1 0,-1 0 0,2-2 0,-2 0 0,1 1 1,4 0-1,2 0 0,5-2 0,4-1 0,8 0 0,4 0 0,4 0 0,4-1 1,5 0-1,3 0 0,1-1 0,4 2 0,1-1 0,4 0 0,9-4 0,-12 8 0,12-8 0,-10 8 0,10-8 0,-4 11 0,4-11 0,-4 14 0,1-5 0,0 1 0,-1 3 0,-2 3 1,-1-1-1,-1 4 0,-2 4-1,-1 1 1,0 2-1,0 1 1,-2 1 0,1 2-1,1 4 1,1 0-1,0 3 1,0 2 1,2 5-1,-2 2 0,3 2 0,-3 1 0,1 0 0,0-1 1,0-2-1,0-2-1,1-5 2,1-2-2,0-4 2,2-2-2,1-1 2,1-1-1,3-1 0,1 0 1,0 1-1,2 1 1,-2 1 0,1-1 0,-1-2-1,0-1 1,-1-5-1,0-2 0,-1-5 0,2-3 0,-1-3 1,0-9-1,3 12 1,-3-12-1,0 0 1,0 0 0,0 0 0,4 9-1,-4-9 1,0 0 0,0 0-1,0 0 1,0 0-1,0 0 1,0 0 0,0 0 0,0 0-1,0 0 1,0 0-3,0 0-2,7 9-7,-3 1-12,0 0 0,4 2-1,-8-12-1</inkml:trace>
  <inkml:trace contextRef="#ctx0" brushRef="#br0" timeOffset="22282">3772 1719 1,'7'-9'10,"-7"9"-1,0 0-2,8-10-2,-8 10-2,8-13-1,-8 13 0,12-19-1,-5 8 3,-2-1 0,-1 1 2,-2-1 0,0 0 1,-1-1 0,1-1-1,-1-6 0,4-4-4,1-5 0,0-4-2,2-7 0,1-7 0,2-6-1,-2-5 1,-2-2 0,2-2 0,-3-1 0,0-2 1,0 0-1,0 1 1,0 0-1,1 3 0,-1 1 0,0 2 0,1-4 1,2 8-1,-1 3 1,2 3-1,3 2 1,-2 2-1,2 3 0,0 0 1,-2 9-1,1 1 0,-1 0 0,-1 3 0,-2 5 0,-2 3 0,0 5 0,-2 2 0,0 4 0,0-2 0,-4 11 0,4-10-1,-4 10 1,0 0 0,6-10 0,-6 10-1,0 0 1,0 0-1,0 0 1,0 0-1,0 0 0,0 0 1,0 0-1,10-5 0,-10 5 1,22 1-1,-7 0 0,5 0 0,5 0-1,5-1 1,6 1 0,1-1 0,8 0 1,3 2-1,7 0 1,5 1 0,7-1-1,6 4-1,7 0 0,7 2-1,6 0 0,3-1 0,6-1 0,2 0 0,3 2 0,0-4 1,2 2 1,-2-2 1,1 0-1,-2 0 1,1 1 0,1 0 0,-2-1 0,-3 1 0,-2-1 0,-3 0-1,-4 2 1,-4-2 0,-2 0 0,-4 1 0,-4 0 0,-2 0 0,-4-1 0,-1 0 0,0-1 0,-1 0 0,-6-1 0,0 0 0,-2-2 0,-1 0 0,-2 0 0,-1-1 1,-3 1-1,-1-1 0,0 0 0,-2 0 0,0 0 0,-1 2 0,-1 0 1,-1 1-1,4 0-1,1 4 1,2-1 0,2 2 0,-1-2 0,-1 1 0,-2-1 1,-5-1-1,-3-2 1,-7-1 0,-7 0 0,-4 0 0,-5 0-1,-4 1 0,-5 1-1,0 1-2,-6 1-7,3 4-6,-13-9 0</inkml:trace>
  <inkml:trace contextRef="#ctx0" brushRef="#br0" timeOffset="26227">9621 1596 5,'38'-2'7,"-1"1"0,-11-2 0,-3 2-1,-8 0-1,-6 0-8,-9 1-4,0 0-6</inkml:trace>
  <inkml:trace contextRef="#ctx0" brushRef="#br0" timeOffset="26518">9549 1301 6,'0'0'15,"-1"-13"-6,1 13-2,0 0-3,0 0-2,0 0 1,0 0-1,0 0 0,13 2 0,-4 2 0,6 3 0,3 0-1,4 2-1,5 2 1,4 0-1,1 2 1,1-1-1,-2 0 1,-4-2-1,-3 1 1,-5-4-1,-3 0 0,-4 0 0,-1 0 1,-11-7-1,16 14 0,-16-14 0,14 11 0,-14-11 1,11 11-1,-11-11 1,0 0-1,0 0 0,0 0 1,0 0-1,0 0 0,9 9 0,-9-9-1,0 0 1,0 0 0,0 0 0,0 0 0,0 0 0,0 0 0,-6 12 0,6-12 0,-5 13 0,1-4 1,-1 1-1,-2 5 0,-2-1 0,-1 2 1,-2 2 0,-5 1 0,0 0 1,-3 1 0,-3 1 1,-2 3 0,-1-3 0,2 2 1,-2-2-1,3 0-1,2-4 0,5-1-1,2-4 0,5-3 0,9-9 1,-10 11 0,10-11 1,0 0 0,0 0 0,0 0 0,0 0 0,0 0-2,0 0-3,0 0-8,0 0-14,8-16 0,-8-3 0,4-1-1</inkml:trace>
  <inkml:trace contextRef="#ctx0" brushRef="#br0" timeOffset="27529">9780 1521 8,'0'0'9,"0"0"-5,0 0-1,0 0-2,0 0-1,0 0 0,0 0-1,0 0 0,0 0 0,0 0 1,0 0 0,-10-7 1,10 7 0,-13-1 1,3 0 1,1 0-1,-1 0 1,-3 1-1,-2 1 0,0 0-1,-1 1 0,-2 0 0,0 1 0,-6 0 0,-1 2 1,-3-2 1,-1 1-1,-1-1 0,-3 0 1,-1 0-1,1 0 0,1 0-1,0-1 1,2 0 0,3-1 0,0-1 1,4 0 1,3 0 0,5 0 0,2-1 2,13 1 0,-16-1-2,16 1 1,0 0-1,0 0-1,0 0-1,19 1 0,-5-1-1,5 0-1,5 2 0,4-2-1,9 3-1,1-1 0,3 2 0,2-2-1,2 1 1,-1 0 0,-2-2 0,-2-1 1,-5-1 1,-3-2 0,-7 1 0,-3 0 0,-7 0 0,-4 1-1,-11 1 0,14 2 0,-14-2-2,0 0 0,11 11 0,-11-11-3,5 9 2,-5-9 1,0 0 0,4 11 1,-4-11 2,0 0 2,0 0 0,0 0 0,0 0-1,0 0-4,0 0-8,-15 9-8,-2-9-1,4 2-1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1.3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314 2 2,'0'0'3,"0"0"-1,9-9-1,-9 9-1,0 0 0,0 0-1,0 0 1,0 0-1,1 14 1,-1-14 0,-2 14 0,0-3-1,0 0 2,-1 5-1,0 2 1,1 3-1,-3 4 1,0 3 0,-2 3 0,-1 3 0,-3 6 0,-2-1 0,-4 2 0,1 2 1,-2-5 0,1 1 0,1-6-1,1-4 1,1-7 0,4-2 0,3-7-1,0-3-1,7-10 0,-12 8-2,12-8-4,-9-5-3,9 5-1</inkml:trace>
  <inkml:trace contextRef="#ctx0" brushRef="#br0" timeOffset="471">0 590 7,'10'22'9,"1"0"-1,1-3-1,2-3-2,-2 0 0,4-1-3,-3-4 1,4-1-2,0-4 1,3-6-1,0-2 1,4-4 0,0-7 0,3-6 1,3-5-1,-2-6 0,2-3-1,-1 1 0,-1-2 0,-3 1-1,-5 3-3,-2 3-4,-2 11-8,-7-1-2,1 10-1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2.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4 5,'0'0'6,"0"0"-1,13-2-1,-13 2-1,0 0-2,0 0 0,0 0-1,10-2 0,-10 2 0,0 0 1,0 0-1,0 0 0,0 0-2,0 0 0,0 0-3,0 0-2,0 0-1</inkml:trace>
  <inkml:trace contextRef="#ctx0" brushRef="#br0" timeOffset="301">233 10 1,'0'0'4,"0"0"-2,0 0-1,0 0-1,0 0 0,0 0 1,0 0 2,0 0 0,0 0 2,0 0 1,0 0-1,0 0 1,0 0-1,0 0-1,0 0-1,0 0-1,0 0-2,0 0 0,0 0-1,0 0 0,0 0 0,9-3 2,-9 3 0,0 0 0,0 0 2,0 0-1,0 0 0,0 0 0,0 0 0,0 0-1,4 11-1,-4-11 0,4 10-1,-4-10 0,4 14 0,-4-4 0,1 0 0,-4 3 0,0 2 0,-6 4 1,-2 2-1,-6 5 1,-2 3 0,-1-2 0,1 2 0,-1 0 0,4-1 0,2-2 1,3-2-1,4-5 0,4-3 0,2-4-1,-2-1-1,3-11 0,-1 11-3,1-11-6,0 0-5,-13-7 0</inkml:trace>
  <inkml:trace contextRef="#ctx0" brushRef="#br0" timeOffset="962">0 392 3,'8'27'4,"-1"1"-1,-1 0-2,-2-2 1,-1-3-1,-2-3 0,1-3 1,0-4 1,0-3 0,-2-10 1,5 11 2,-5-11 1,0 0 0,10-1-1,-10 1 0,17-17 0,-7 3-2,5-4 0,-1-1-1,1-5-2,0 1 1,-1 1-1,-3 2 0,0 2 0,-3 5-2,-4 4-2,-4 9-3,9-9-5,-9 9-4,0 0-5,0 0 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5.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410 16 0,'0'0'4,"10"-5"1,-10 5-1,0 0 1,13-6-1,-13 6 1,0 0 0,0 0-1,10-5 0,-10 5-2,0 0-1,0 0-1,0 0-2,0 0 1,0 0-1,0 0 1,-5 9-1,5-9 2,-9 18-1,3-6 1,-1 6 0,-2 3 0,-2 4-1,-3 3 2,2 3-1,-5 2 0,-1 3 0,-2 3 0,-2-2 1,-1-1-1,2-1 0,2-3 1,-1-3-1,4-4 0,5-6 0,2-4 1,2-5-1,7-10 1,-7 11 0,7-11-3,0 0-8,0 0-3,-9-15 0</inkml:trace>
  <inkml:trace contextRef="#ctx0" brushRef="#br0" timeOffset="550">3 454 3,'-1'21'3,"0"4"0,0-1-1,1 0 0,1 0 0,2-3 0,3-1 1,1-5 0,0-1 1,1-5 0,2-3 1,2-4-1,-1-3 0,2-3 0,2-4-2,1-6 1,4-3-1,2-5 0,3-5 0,3-2 2,0-2-1,-2 1 1,3 1 0,-5 4 0,0 3-1,-6 5 1,0 5-3,-8 4 0,0 1-1,-10 7 0,10-6-1,-10 6-5,0 0-1,0 0-7,0 0-5,-25 3-1,6-3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0.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57 11,'5'-10'12,"-5"10"-1,0 0-3,0 0-2,0 0-1,0 0-1,5-11 0,-5 11 0,0 0-1,0 0-1,0 0 0,0 0-1,0 0 0,0 0 0,0 0 1,0 0 1,0 0 2,0 0-1,0 0 0,0 0 0,0 0 0,0 0-1,0 0-2,0 0 0,0 0 0,0 0-1,0 0 0,0 0 1,0 0-1,0 0 1,0 0 0,0 0 0,0 0 0,0 0-1,0 0 1,0 0-1,0 0 1,0 0-1,0 0 1,0 0 0,13-6 0,-13 6 0,14-5 0,-14 5-1,18-5 1,-9 3 0,3 0-1,0-1 0,3 1 1,4 0-1,3 1 0,4-1 0,3 0 0,3 0 0,0 1 0,3 1 0,-2-1 1,-3 2-1,-2-1 0,-4 1 0,-4 0 0,-2 1 0,-2 0 0,-2 0-1,-2 0 1,-2 0 0,0 1 0,-10-3 0,14 5 0,-14-5 0,9 4 0,-9-4 0,0 0 0,0 0 1,0 0-1,0 0 0,-10 3 0,-3-3 0,-5 1 0,-3 0 0,-5-1 0,-4 0 0,-6 0 0,2-1 1,-3-1-1,-1 0 1,3 0-1,0 1 1,5 0-1,3 0 0,5 0 1,2 1 0,5 1 0,6-2 0,9 1 1,-13 0-1,13 0 1,0 0 0,0 0-1,0 0 1,0 0-1,0 0-1,25 0 0,5 2 1,6 0-1,7 1 0,9-1 0,4 2 0,5 0 0,-3 0 0,-4 2 0,-9-2-1,-5 0 1,-5 0 0,-4 0 0,-8-1 0,-6-1 0,-4 0-1,-4-1 1,-9-1-1,0 0 1,0 0-1,0 0 0,-7 9 1,-6-5 0,-2-1 0,-8 0 0,-4-1 0,-8-1 0,-9-2 1,-5-2-1,-4 0 1,-1-2-1,1 0 1,1 1-1,5-1 1,6 2-1,11 1 0,8 0 1,7 1-1,6 0 0,9 1 0,0 0 0,0 0 1,28-1-1,3 0 0,6 0 0,11-1 0,8 1 0,7 0 0,2 1 0,-3 0 0,-4 0 0,-10 0 0,-7 1 0,-10 0 0,-9 0 0,-6 0 0,-16-1-1,12 3 1,-12-3-1,0 0 0,-7 10 1,7-10-1,-14 12 0,0-5 1,-6 0 0,-6-1 1,-6-1-1,-8-3 0,-7 0 1,-7-2-1,1 0 1,1-2-1,1 1 0,6 0 1,4 1-1,7 0 0,11 1 0,6-1 0,6 1 0,11-1 0,-10 1 0,10-1 0,16-5 0,3 1-1,6-1 1,6 0-1,5-1 1,6 1-1,2 0 1,0 1 0,-5 1 0,-2 1 0,-4 2 1,-6 0-2,-4 3 1,-6 0 0,-5 1-1,-12-4 0,14 12 1,-14-12-1,-2 15 1,2-15-1,-14 14 1,1-7 0,0-1 0,-3-1 0,-2-2 0,0-1-1,-4-2-1,0 0-6,-5-2-11,0-1-8,1-1 1,-4-8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6.7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259 112 9,'0'0'10,"9"1"-2,-9-1-3,13 1-1,-13-1-2,15 1-1,-15-1 2,10 1 0,-10-1 0,0 0 1,0 0 0,7 13-1,-7-13 1,-12 21-1,1-8 1,0 7-1,-5 1 0,-1 4-1,-1 0 0,-1-2 0,1 3-1,1-1 1,2 1-2,2-1 0,1-1 0,0-2 0,2-1 0,1-3-2,0-1 1,1-6-2,-1 1-3,9-12-5,-17 9-6,17-9-3,-10-6 0</inkml:trace>
  <inkml:trace contextRef="#ctx0" brushRef="#br0" timeOffset="491">-1 228 7,'0'0'17,"0"0"-3,-10-9-3,10 9-3,0 0 0,0 0-1,0 0-1,0 0 2,0 0-3,0 0-1,18-6-2,-3 0-1,3-4 0,1-1 0,4-5 1,0-3 1,4 0 2,-8-3 0,0 4 1,-4-1 0,0 3 0,-3 1-1,0 4-2,-2 3-1,2 1-1,-1 2-1,2 0 0,-1 2-1,1 1 1,0 2-1,-2 0 1,1 0 0,-12 0 0,16 2 0,-16-2-1,12 1 1,-12-1 0,0 0 0,0 0 0,9 14-1,-9-14 1,9 21 0,-7-7 0,2 4 0,2 2 0,-3 1 0,1 4-1,0 0 1,-2 0 0,1 0 0,2-2 0,-2-2 0,0-4 0,-2-2 0,2-3 1,-3-12-1,3 14 1,-3-14-1,0 0 1,0 0 0,0 0-1,0 0 1,0 0-1,0 0 1,0 0-1,0 0 1,0 0-2,0 0-3,0 0-9,0 0-15,0 0 0,11-3-1,-11 3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9.3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0 973 2,'0'0'8,"0"0"-3,0 0 2,0 0 0,11-7 2,-11 7 0,11-11 1,-11 11-1,17-21 0,-4 6-4,3-8 0,2-4-1,0-9-1,6-4 0,1-8 1,3-4 0,-1-6 0,3-1 1,-2-2-1,1 5-1,-5 2 0,0 7 0,-3 3-1,-3 9 0,-3 5-1,-3 7-1,-2 6 0,-5 5-1,-5 12-3,8-14-3,-8 14-7,0 0-8,0 0-4,-10 6 1,-5-7-1</inkml:trace>
  <inkml:trace contextRef="#ctx0" brushRef="#br0" timeOffset="461">27 194 26,'0'0'21,"0"0"0,11-3-2,-11 3-4,15-2-5,-15 2-4,21-4-3,-8 3-2,4-3-1,2 0-1,5-1 1,2-2-1,3-6 1,3 0-1,0-4 1,0 1 0,0-3 1,-1 3 0,-1-1 0,-4 1 0,-3 4 1,-3 3-1,-2 1 0,2 3 0,0 2-1,-2 2 0,0 3 0,-2 1 0,1 3-1,-3 4 1,1 1 0,-6 6 0,-2 2-1,-2 2 1,-2 2 0,1 0 0,-4 1-1,0-1 2,-2 1-2,2-4 2,-2 1-1,1-2 0,1 1 0,-1-2 1,2-2-1,-1-1 0,2-4 1,-2-11-1,3 15 1,-3-15 0,0 0 0,0 0-1,0 0-1,0 0-6,4 10-18,-4-10-2,0 0 1,9-23-1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39.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6,'0'0'13,"0"0"-2,0 0-9,0 0-2,0 9-1,0-9 1,0 0 0,1 14 2,-1-14 1,2 12 1,-2-12 1,2 14-1,-2-14 1,3 17 0,-3-6-1,0 2 0,-1 1 0,-1 3-2,0 2 1,0 3-1,-1-1-1,0 4 1,-1-1-1,3 2 0,-1-1 1,1 2-2,-1-3 2,2 1-2,-1-4 2,0 3-1,-1-4 0,0 3 0,0-5 0,0 1 1,-1-3-1,1-1 1,-1-1-2,2 0 2,-2-2 0,1-1 0,0 1-1,2 2 0,-1 0 0,1-1 0,-1 0-1,2-1 1,-1-1-1,1 0 0,-1-11 0,2 16 0,-2-16 0,2 13 0,-2-13 0,1 11 0,-1-11 0,0 0-1,0 0 0,5 11-1,-5-11-1,0 0-1,0 11 0,0-11-2,-2 10-3,2-10-3,-7 13-10,7-13 1,-3 10 1</inkml:trace>
  <inkml:trace contextRef="#ctx0" brushRef="#br0" timeOffset="761">18 863 3,'-3'10'10,"3"-10"-1,0 0-11,12 9-4,-12-9 1,15 3 0,-6 1 4,2 0 2,2 1 1,1-1 0,3-1 0,-2 1 1,3-1 1,1-1 0,1 0 2,3 0-1,2-3 2,3 0-1,2 1 1,5-1-2,2 1 0,6 0-2,3-1 1,0 1 0,5 1-1,3 0-1,4 0 0,1 0 0,4 1-1,4-1 1,4 1-1,3 0-1,3 0 0,1 1 0,0 1 0,4 1 0,0 1 0,1 3 0,2-2 1,0 2-1,2 3 0,1-1 0,0 1-1,3 1 1,1-1-1,1 4 1,0-1-2,-1 0 2,1-1 0,-2 1 0,2-1 0,0 4 2,0-2-2,2-1-4,-1 1 3,3-3-2,2 0 1,-2 0-2,1-1 1,2-1 0,-3-3 0,-1 2 2,0-1-2,1 1 2,0 2-3,2-2 3,0-2 0,1 1-1,-3-2 1,2-3 0,0-1 1,-3 1 1,1-3 0,0 0-1,-2 2 1,0-3 0,3 2-1,-2 2-1,3-1 0,3 3 0,0 0 0,0-1 0,-2-1 0,0-2 2,-1 1 0,-3-2 2,-2-1 0,-3-4 0,-3-1 0,0 2 0,0 1-1,-3 1-1,0 0-1,1-1 0,-1 2 0,-2 1 0,0-1 0,-4 1-1,3 0 1,-2 0 0,-1 0-1,1 0 1,3-3 0,1 1-1,0-2 1,1 0 0,-3-2 1,1-2 1,0-1 0,0-1 1,-3 2 0,-1-2 0,3 1 0,3 0-1,3 1 0,0 0-2,0 1 4,1 1-4,3 0 0,-4-4 0,1 2 2,-5 0 0,0 1 0,-2 2 0,0-3-1,-1 4 1,1-2 1,0 4-1,1 0-1,1-2 0,-1 1 0,-2-5 0,0 2 1,-6 0 1,-2 1 0,-8 2-1,-2 2 1,-5 3-1,-1 9-2,1 3-1,-5 8 0,0 2-1,-3 2 1,1 0-1,-2 1 0,-1-2 1,-2-9 2,-3 0 0,-1-8 0,-42-9 0,72 6-1,-72-6 1,65-10 0,-65 10-1,56-20 0,-56 20 0,52-29-1,-52 29 0,58-26-1,-58 26-1,72-22 1,-72 22 0,80-24 1,-38 11-1,-1 2 2,3-5 1,-2 0 0,-42 16 1,80-31 0,-80 31 0,77-29-2,-77 29 1,81-24-1,-81 24-1,80-18 1,-37 12-1,0 2 2,-43 4-1,81-6 1,-81 6 0,74-8 0,-74 8 1,66-3 1,-66 3-1,47-11 1,-47 11 0,0 0 0,52-22 0,-52 22-1,0 0 0,32-17-1,-32 17-1,22-8 0,-22 8 0,25-5 0,-12 1 0,1 0 1,0 2-1,1-4 1,-1-1-1,1 5 0,-1-3 1,-1 1-1,0 3 1,1-3-1,-3-4 0,2 7 0,-4-1 0,-9 2 0,14-9 1,-14 9-1,12-6 0,-12 6 0,0 0 1,11-6-1,-11 6 0,0 0-1,0 0 0,0 0 0,0 0-2,0 0-2,0 0-5,3 12-3,-3-12-11,-15 9-4,-1-13 1,3-7 0</inkml:trace>
  <inkml:trace contextRef="#ctx0" brushRef="#br0" timeOffset="10174">5495 417 3,'0'0'6,"14"7"0,-14-7 1,15 5 0,-6-3 0,5 0 1,1 0-1,5-1-1,3 1 0,4-1-1,4 3-1,1-3 1,4 1 0,1 0 0,3 2 0,-2-3 0,5 2 0,-1-1-1,4 1 0,-1-1-1,6 2-1,2 1-1,5-2 0,4 3-2,3-1 2,1 0-2,3 0 2,0 1-2,1-1 2,-2-2-1,-1 0 1,2-1-1,-1 1 0,-1-1 0,4 0 1,-2 0-1,2-1 0,3 3 0,2 0 0,0 0 0,1 1 0,2 1 0,-1 1 0,3 1 0,1 2 0,1 1 0,3 1 0,4 2-1,3 0 1,5-1-1,2 0 1,2-1-1,0-2 0,-2-4 1,-3-3 0,-4-1 0,-3-3 0,-5 0 0,-3-1 0,0-1 0,0 2-1,3 3 0,3 1 0,3 2-1,-1 0 1,2-2 0,-2 3-1,1-2 2,-1 1-1,0-3 1,-3 1-1,0-1 0,-1 2-1,-1 0-1,-3 0 1,-3-3 0,-3-6 0,-8 2 1,-4-6 1,-12 0 0,-4-4 1,-6 3 0,-2-3 0,-6 7-1,-3 1 0,-2 6-3,-4 1 0,-1 1 0,-6 2-2,-2 1 2,-5-1 0,-11-5 1,11 4 0,-11-4 1,0 0 0,0 0 0,-17 0-4,5-1-8,-1 3-5,-11-5-1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43.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0 904 7,'0'0'11,"0"0"-1,0 0-4,0 0-2,0 0-5,0 0 0,0 0-2,8 44 3,-8-44-2,0 0 2,0 0-1,0 0 3,0 0 0,0 0 0,0 0 1,0 0 0,0 0 2,0 0 2,0 0 1,0 0-1,0 0 2,0 0-1,0 0 1,48-42-4,-48 42 0,41-50-3,-11 20 0,2 1-1,2-6-1,3 5 2,-3 0-1,2 4 2,-7 5-1,-1 4 3,-9 2-2,-2 3 1,-6 5-1,-1 2 0,-10 5-2,0 0 0,9-6-2,-9 6-1,0 0-1,0 0-3,0 0-7,0 0-12,0 0-3,0 0 2,-9 2 0</inkml:trace>
  <inkml:trace contextRef="#ctx0" brushRef="#br0" timeOffset="551">170 530 14,'-6'-9'21,"6"9"-6,0 0 0,2-10 0,-2 10 0,0 0-3,17-6-2,-6 2-5,6 2-1,0-2-2,3-1-1,1 0-1,-2 0 0,0 0 1,-4 0 0,-4 1 1,-11 4 0,12-6 0,-12 6 0,0 0 0,0 0-1,0 0 0,11-3-1,-11 3-1,9 6 1,-9-6-1,18 10 1,-8-4 0,1 0 0,0 1 0,-11-7 1,16 12 0,-16-12 0,7 10 0,-7-10 0,3 12 0,-3-12 0,0 16-1,0-5 1,-1 1-1,2 1 1,0 4-1,-2-2 1,2 1-1,-2-1 1,1-1-1,0-3 1,-1-1 0,1-10 0,-3 12 0,3-12 0,0 0 1,0 0-1,0 0 0,0 0 0,0 0 0,0 0 0,0 0-1,0 0 1,0 0-1,0 0 1,0 0-2,0 0 0,0 0-2,0 0-9,9 11-18,-9-11-1,13-9-1,-1-13 1</inkml:trace>
  <inkml:trace contextRef="#ctx0" brushRef="#br0" timeOffset="3706">1405 47 11,'0'0'15,"0"0"-3,0 0-3,0 0-1,0 0-2,11-5-1,-11 5-3,0 0-1,0 0 0,11-2 1,-11 2 0,0 0 0,0 0 1,0 0 0,11-9 1,-11 9-1,12-6 0,-2 3-1,2-1 0,4 1 0,1 0 0,4 0-1,2 1 1,2 1-1,2 0 0,1 1 0,-1-2 0,2 2 1,1-1-1,2 0 0,1 1 0,3-1 0,1 1-1,1 1 1,4 0-1,2 0 1,2 0-1,-1 1 1,4-1 0,1 0 0,0-1-1,4 1 2,0 0-1,2 0 0,1-1 0,1 0 0,2 1 0,3 0 0,-1-1-1,1 1 1,1-1-1,3 0 1,0 1-1,2 1 0,0 0 1,1 0-1,4 0 0,1 1 0,2 1-1,2 0 1,2-2 0,0 0 0,0-2 0,-5 1 0,1-2 0,-3 0 0,-4-1 0,-3 1 1,-1 0-1,-1 2-1,3 2 1,3 2-1,0 5 1,3-2-2,2 4 0,1-2 0,-3 1 1,1 1-1,-7-5 2,-5-2-1,-8-4 2,-5-1 1,-8-1-1,-8-2 1,-7-1-1,-9-3 1,-3 6-1,-5-2-2,-10 3 1,14-1-1,-14 1 0,0 0 0,0 0 0,11 4-1,-11-4 2,0 0 0,0 0 0,0 0-2,0 0 1,0 0-2,0 0 1,0 0-1,0 0 0,0 0 0,0 0-2,-10-2-3,10 2-6,0 0-7,0 0-1,0 0-1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16.4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46 4,'0'0'3,"0"0"0,15 3-1,-15-3 1,19 1-1,-7 0 2,4-1-1,3 1 0,4 0 1,4 0-1,1-1 0,4 2-1,3-1 0,4 3-2,1-1 0,5 0 1,-1 0 0,1 1 0,1-1 0,4-2 1,1 3 0,1-2 0,3 0 0,3 2 0,2-2 0,5 3-1,1-2 1,2 2-1,2-1 0,1 2-1,3 0 1,0-2 0,3-1-1,0 3 1,0 0-1,2-1 1,0-1 0,-1 1 1,0-1-1,1-1 1,1 4-1,2-5 0,1 2 0,3 1 0,1-1-1,0 0 0,2 0 0,-1-1 0,-2 0 0,-1-2 0,-1-1 0,-1 0 1,-2-1-1,0-1 0,-2 0 0,3-1 0,-1-1 1,1 1-1,1 0 0,-1 1 0,1-1 0,-3 2 0,-1 1-1,-4 3 1,0-1 0,-5 1 0,-1 0 0,2 1-1,-1-2 1,-2-1 0,-1-2 0,0-3 0,1-2 1,-4-1 0,-1 0 0,0 0-1,-1 1 1,3 2-1,1 0 1,0 4 0,2 4-1,1 0 0,0-1 0,-1-2 1,-1-1-1,0-2 2,-1 1-1,1-5 0,0 0-1,-1-4 1,1 1-1,0 1 1,1 4-2,0-3 1,-1 3 0,0 0 0,-1 0 0,-1 4 1,1-1-1,-3 0 1,1 0 0,-1 1-1,0 0 1,-3 0-1,1 0 0,1-1 0,-3-1 0,-1 0 0,-2-1 0,-1 1 0,-2-1 0,0 2 0,1 1-1,-3 2 1,0 1-1,-1 0 0,-2 1 0,1-2 1,-1 3-1,0-3 1,-1 0 0,-3-2 0,0-1 0,-2 0 1,-1-1 0,0 0-1,-3-1 1,-3 1-1,0 0 1,-2 0-1,3 0 0,-1 1 0,0 2 0,2-2 0,0 0 1,0-1 0,1-1 0,-2-2 1,-3 0 0,-1-2-1,-1 1 1,-3-2-1,-2 3 1,-3-1-2,2 2 1,-4 0-1,0 0 0,-4 2 0,0 0 0,-1 0 0,-1-1 0,-2 1 0,0 0 0,-1 0 0,-1 1 0,1-1 1,-2-1-1,-10 3 0,15-4 0,-15 4 0,11-2-1,-11 2 1,0 0-1,10 0 1,-10 0-1,0 0 0,0 0 0,11 6-2,-11-6-3,11 15-6,-4 2-9,-5 2-1,7-2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2.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 94 2,'0'0'4,"0"0"0,0 0 0,0 0 0,0 0 0,0 0-1,0 0-1,0 0-1,0 0-1,0 0 0,-9 9 0,9-9 0,0 0 0,0 0 0,0 0 0,0 0 0,-9 6-1,9-6 1,0 0 0,0 0 0,0 0 0,0 0 0,0 0 0,0 0 1,0 0-2,0 0-1,0 0-1,0 0-1,0 0 0,0 0 0,0 0 0,0 0 0</inkml:trace>
  <inkml:trace contextRef="#ctx0" brushRef="#br0" timeOffset="691">292 38 1,'0'0'2,"0"0"1,0 0-1,0 0 0,-1-10-1,1 10 1,0 0-1,0 0 0,0 0 0,-1-10 0,1 10 0,0 0 0,0 0 0,0 0 1,0 0 0,2-9-1,-2 9 1,0 0 0,0 0 0,0 0-1,0 0 0,0 0 0,0 0-1,0 0 1,0 0-1,0 0 1,0 0-1,0 0 1,0 0-1,0 0 1,0 0 0,0 0 0,0 0 1,0 0 0,0 0 0,0 0 0,0 0-1,0 0 1,0 0-2,0 0 1,0 0-2,0 0 0,0 0-1,0 0-5,0 0-6,1-9-1</inkml:trace>
  <inkml:trace contextRef="#ctx0" brushRef="#br0" timeOffset="1452">340 47 5,'9'-9'6,"-9"9"-2,0 0 0,6-9 0,-6 9-1,0 0 1,0 0-1,0 0-1,0 0 1,0 0-1,0 0-1,0 0-1,0 0 1,0 0-2,0 0 1,6 10 0,-6-10-1,2 12 1,-2-12 0,2 19 0,-2-19 0,2 19 0,-2-9 0,2 1 0,-2 0 0,0 1 0,1 1 0,-2 2 0,2 0 0,-1 2 0,0 3 0,0 0 1,2 4-1,-2 2 0,-1 1 0,1 3 1,-2 3-1,0 2 0,1 3 0,-2 3 0,1 5 1,0-1-1,0 4 0,2 0 0,3 0 1,-1 1 0,-2 0 1,3 3 1,-1-2 1,2 2-1,-1 5 1,-1 1 0,-2 4 0,1 2-1,-1 0 1,-2 4-1,1 3 0,-3 2 1,2 2-2,0 1 1,0 3-1,0 0 1,2 3-2,1 0 1,-1-2 0,3 2-1,-2-2 1,0-1 0,0-1 1,0 1-1,-3 0 0,0 0 0,-2-3 0,-3 2-1,2-1 1,-1 4-2,-1 0 1,2 2-1,1 3 1,1 1-1,2 0 0,1 2 1,0-2-1,2 3 0,-2-2 0,-1-1 1,-3-3-1,-3-1 0,-5-1 0,-1 0 1,-5 1-1,-1-2 0,-3 3 0,1 1 1,1 0-1,5 3 0,1-1 0,4 1 0,3-1 0,2-1 0,1-2 0,1 0 1,-1-3-1,-5 0 1,1-1 0,-3 0 0,-2-4 1,-1 1-1,1-4 1,2-1-1,3 2 0,4-3 0,1 2 0,0-1 0,6-2-1,-2 4 2,3 0-2,-3 3 1,-3-2 0,1-1 0,-2 2 0,-1-2 0,-3-5 2,2-5-2,-4-8 2,5-4-1,-2-5 0,4-3-1,0-4 0,2-4-1,3 1-4,-2-6-2,9 5-9,-7-6-8,3-3-7,-2-5 1,1-10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5.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1930 111 10,'0'0'20,"0"0"0,0 0 0,0 0-11,0 0-5,0 0 0,0 0-3,-4 10 1,4-10 0,4 11 1,-4-11 0,3 20 0,2-7 0,3 6-1,0 2 2,5 3-3,0 3 1,6 1-2,3 2 1,3 1 0,-1 0 0,1 0 0,1 0-1,-3 0 1,2-1 0,-3-1-1,2-4 0,-3-1 1,-2-5-1,2-2 1,-1-5 0,-1-4 0,1-5 0,0-2 1,-1-5-1,2-1 1,1-5-1,2-4 1,0-5 1,3-4-1,-3-8 2,4-2 0,-3-9 0,4-3 0,-4-4 1,1-2-2,-2-2 0,1 5-1,-6 2-2,2 6 0,-3 7 0,-3 7 0,-2 7-2,-5 5-1,-8 14-2,7-13-13,-7 13-12,-16-4-1,-6-3 1,-4-1 0</inkml:trace>
  <inkml:trace contextRef="#ctx0" brushRef="#br0" timeOffset="14080">487 1182 15,'0'0'10,"0"0"-1,0 0 0,0 0-2,0 0-1,0 0-3,0 0 0,0 0 0,0 0-2,0 0 1,0 0-1,0 0 0,0 0 0,-42-34 0,42 34 1,0 0 0,0 0 0,0 0 1,0 0-1,0 0 1,0 0 0,0 0-2,6 65 0,-6-65 0,-11 80 1,0-29-1,-1 8 1,1 2-1,0 1 0,-5-3 0,2-5 0,-2-5 1,6-7-2,10-42 0,-14 67 0,14-67 1,-15 43-1,15-43 0,0 0 0,0 0-2,0 0-2,0 0-8,0 0-11,0 0 1,0 0 1</inkml:trace>
  <inkml:trace contextRef="#ctx0" brushRef="#br0" timeOffset="14791">452 1210 24,'0'0'17,"0"0"-1,0 0-1,0 0-5,0 0-1,0 0-3,0 0-2,0 0-2,0 0 0,2 50-1,5-26 1,8 6-1,-5 5 1,4 3-1,5 5 0,-2 2 0,2 2-1,4 2 1,2-2 0,-2 0-1,4-1 0,-4-4 0,-1-3 1,-1-5-1,-3-4 0,0-7 0,-5-4 1,-1-6-1,-3-5 2,-9-8 0,16 8 1,-16-8 1,0 0 0,7-9 1,-4 0-1,-4-9 0,0-2 0,-2-8-1,1-7-2,1-8-1,-1-5 1,2-5-1,-1-4 0,6-4 0,1-2 0,6-3 1,0 0-1,1-1 1,1 2-1,3 2 0,-3 5 0,-5 4 0,0 7-2,-6 8-1,-3 4-3,2 11-10,-3 5-12,-2 4-1,2 3 1,0 2-1</inkml:trace>
  <inkml:trace contextRef="#ctx0" brushRef="#br0" timeOffset="16955">1202 674 7,'0'0'14,"0"0"-2,0 0 2,0 0-2,0 0 0,0 0-3,6-10 0,-6 10-3,0 0-2,12-12-1,0 6-2,2 0-1,2-2 0,6 3 0,-4 0-1,4 1 0,-4 2 0,-4 3 0,-4 3 0,-10-4 0,9 16 1,-13-4-1,-2 1 1,-5 2 1,0 2 0,-6 0 0,-1 1 0,-1 1 0,-2 2 1,-5-1-1,0 2 1,-1 1 0,1-1-1,0 0 2,6-1-2,-2-3 1,5-1-1,4-3 1,6 0 0,3-3 0,4-1 0,5 0 1,2-1 0,10-4-1,6 1 1,8-1 0,6-2-1,2-3 0,3 1-1,-3-2-1,-2-1-1,-5 2-1,-8-3-3,-1 5-10,-5 0-11,-18-2-2,16-2 1,-16 2 0</inkml:trace>
  <inkml:trace contextRef="#ctx0" brushRef="#br0" timeOffset="129286">0 2124 19,'0'0'16,"0"0"-1,0 0-1,0 0-4,0 0-2,0 0 0,0 0-3,0 0-2,0 0-1,0 0 0,0 0 0,0 0 0,54 23 1,-54-23-1,50-1 1,-50 1 1,68-1-1,-23-1 0,7-4 0,16 4 0,10-5 0,14 4 0,12-7 0,0-1 1,6-1-1,-3 1 0,2 5 2,-10-4-2,-10 4 0,-11-5 0,-8 8-1,-4 1-1,-12 2 1,-4 0 0,-14-1-2,-4 1 1,-9 1 0,-8-1 1,-5 1 0,-10-1 0,0 0 1,0 0-1,0 0 0,0 0-1,0 0 0,0 0-1,0 0-1,0 0-1,0 0 1,0 0-2,0 0 1,0 0-1,0 0 0,0 0-2,0 0 1,0 0-2,0 0 0,0 0 1,0 0-1,-1 11 1,1-11-1,0 0 2,0 0-2,12 10-6,-2-7-13,2-5 1,5 1 0,3-14-1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2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6448 5,'13'-2'7,"4"1"-2,1-1-1,2 0-2,3 0-1,1 0 1,4-1-1,2 1 1,5-2 0,4 2 1,4-1 0,6 1 0,5 0 0,5 1 0,2-1 0,5 0-2,5 1 1,1 0-2,3-1 1,0 1-1,0-1 1,-1 0-1,-1-1 0,-3-1 0,-2 0 0,-3 1 0,2-1 0,1 1 0,-1 1 0,1 0 0,1 1 0,-4-1 0,-3 0 0,-6 0 0,-8 1 0,-11-3 0,-7 3 0,-8 0 0,-6 2-1,-6 3 0,-10-4-1,8 13-2,-8-4-3,-5 2-5,2 4-3</inkml:trace>
  <inkml:trace contextRef="#ctx0" brushRef="#br0" timeOffset="1542">247 7801 1,'33'2'7,"9"2"0,4-2-1,12 2-1,3-1-1,10 2-2,1-1 1,5 1-1,-2-1 0,1 0 0,0-1 1,1-3 0,-2 0 1,0-2 1,-1-3 0,0-1 0,1 0 1,-3-4-1,1 2-1,-8-1 1,-2 1-1,-6 1-1,-4 2 0,-7 0-1,-6 2 0,-7 1-1,-6 0 1,-6 2-1,-6-1 0,-4 2 0,-11-1 0,12-1 0,-12 1 1,0 0-1,0 0 1,0 0-1,0 0 0,0 0 0,0 0 0,0 0 0,0 0-1,0 0 0,0 0 0,0 0 0,0 0 0,0 0 0,0 0 0,12 2 0,-12-2 0,14 1 0,-4-1 0,3 1 0,1-1 1,2 0-1,-1 1 1,-1-2 0,-1 1 0,-1-1 0,-2 1 0,-10 0 0,14-1 0,-14 1 0,16-3 0,-16 3 0,13-1-1,-13 1 1,12-4 0,-12 4 0,9-4 0,-9 4 0,0 0-1,0 0 0,0 0-2,0 0-2,0 0-7,0 0-13,11 7-3,-11-7 1,0 0-1</inkml:trace>
  <inkml:trace contextRef="#ctx0" brushRef="#br0" timeOffset="4506">6220 4086 1,'-4'30'2,"1"4"1,1 8 0,-1 4-1,2 5 1,0 2-1,-1-1-1,-1 1 0,0 0 0,-1-5 0,0-8 0,-1-4-1,-1-7 1,-3-8 0,5 0 1,-2-6 0,6-15 3,-8 13 0,8-13 1,0 0-1,0 0 1,0 0-1,0 0-1,0 0-1,0 0-1,0 0-2,0 0-1,0 0 1,0 0-1,0 0 1,0 0 0,0 0 0,0 0 1,0 0-1,0 0 1,14 8 0,-4-7-1,6 0 1,0 0 0,8 1-1,3 0 0,2 1 1,8 1-1,4 1 0,4 1 0,4 0 0,3 1 0,3 1 0,4-2 0,2-3 0,2-1 1,0-3-1,3-1 0,0 0 1,1-2-1,2 0 0,-2 0 0,6 0 0,-5 2 0,1-2 0,2 1 0,1-1 0,2 1 1,0 0-1,1 0 0,-4 1 0,2 0 0,-2 1 0,-1-2 0,-4 2 0,-1-1 0,0-1 0,0-1 0,1 0 0,1 0 0,1 1 0,3 0 0,2 2 0,0 0 0,0 1 0,2 0 0,-3 0 0,0-1 1,-3-2 1,-5 0 0,-5 0 0,-1-1 1,-4 2-2,-9-1 1,0 2-1,-4 0 0,0 1 0,3 1-1,-1 0 0,0-1 0,-2 0 1,3-2-1,-1 0 1,-4-1 0,-4-1 0,-6-1 0,-2 1 0,-6 0 0,-4-5 0,-2 7-1,-3-7 0,0 7 1,-3-5-1,0 5 0,-9 2 1,15-7-1,-15 7 1,10-2 0,-10 2 0,0 0-1,0 0 0,0 0 0,0 0 0,10-3 0,-10 3 0,0 0 0,13-2 0,-1-3 0,-3 4-1,4-3 1,3 3-1,-1-1 1,0 2 0,0-1-1,-1 0 1,-4 3 0,2-2-1,-2 2 1,-10-2 0,16 1 0,-7-1 0,2 2 0,0-2 0,3 3 0,1-3 0,1 3 0,1 2 1,-1-4-1,-1-1 0,-3 0 1,-1 0-1,-11 0 0,15-1 0,-15 1 0,11-5 0,-11 5 0,10-1 0,-10 1 0,13 0 0,-3-3 0,-1 3 1,-9 0-1,18-1 0,-18 1 0,16-2 0,-16 2 0,15-1 0,-15 1 0,9-2 1,-9 2-1,0 0 1,11-2-1,-11 2 1,0 0-1,9-11 1,-9 11 0,6-12 0,-6 12-1,7-14 1,-3 4-1,-4 10 0,8-17 0,-2 6 0,-2-2 1,0-3-1,-1-4 0,-2-4 0,-1-2 0,-1-6 0,-2-1 1,-1 0-1,-2-3 1,1 1-1,0-1 0,2 1 0,0 1 1,1 2-1,0-1 0,1-3 0,0-1 0,1 1 0,-1 1 0,1 2 0,0 2 0,0 2 0,1 3 0,1 5 0,0 3 0,0 3 0,0 1 0,1 3-1,-1 2 1,-2 9 0,4-13 0,-4 13-1,0 0 0,0 0 0,0 0 0,0 0-1,0 0-1,4 11-4,-1 1-4,-2 2-11,-6 0 1,1-1-2</inkml:trace>
  <inkml:trace contextRef="#ctx0" brushRef="#br0" timeOffset="36532">1417 5397 2,'0'0'5,"0"0"-1,10 8-1,-10-8-1,0 0 2,0 0 0,0 0 0,-4-11 2,-1 2 0,-2-7 0,-3-6 1,-1-12-1,0-8-1,-5-13 0,-1-12-1,-5-12 0,-4-10 0,-4-11-2,-3-2 1,-5-9 0,-2-3-1,-2 0 0,0 1 0,0-1-1,4 1 0,2-1 0,1-2-1,-1 3 1,0 1-1,2 3 0,0 2-1,1 4 1,2 4 0,-1 5 0,3 6-1,3 6 0,0 1 0,5 5 0,2 6 0,3 1 1,2 4-1,2 0 0,-1 0 1,2 1 0,1 5 0,-1 1 0,-1 4 0,-2 4 0,1 5 0,-1 7 0,2 2 0,0 8 0,2 3 0,1 0 0,3 4 1,0-2-1,0 1 1,1 2-1,3 3 0,0-2 1,2 2-1,-1 2 0,-1 1 1,2 1-1,-1 2 0,0 2 0,0-1 0,1 10 0,-4-15 0,4 15 0,-3-14 0,3 14 0,-2-10 0,2 10 0,-4-10-1,4 10 1,0 0 0,-4-11 0,4 11 0,0 0-1,0 0 1,-6-9-1,6 9 1,0 0-1,0 0 1,0 0-1,-11-7 1,11 7 0,0 0-1,-10-2 0,10 2 0,0 0 0,-13 6 0,13-6-1,-12 18 1,4-4 0,0 4 0,-1 2 0,-4 5 1,1 0-1,-5 3 1,-3 3 1,-4 1-1,-2-2 0,-2-2 0,1-3 1,3-5-1,1 0 1,4-5 0,7-9 0,2-3 1,10-3-1,0 0 0,-2-17 0,11 3 0,-1-6-1,4 1 1,1-3-2,2-1 1,1 0 0,-3 2 0,1-1-1,-2 3 1,0 4 0,0-1-1,0 1 1,-3 1-1,4 2 1,1-1-1,2 3 1,-1 1-2,-1 2 2,-1-1-1,0 4 0,2 2 0,0 4 1,-2 2-1,6 6 0,0 1 1,7 3-1,2 4 1,5 0 0,2 0 0,4 1 0,2-2 0,1-3 1,0 1-1,-3 1 1,-3-5-1,-1 4 0,-4-8 1,-6 4-1,-6 0 0,-5 0 0,-3-5 0,-11-6 0,12 11 1,-12-11-1,0 0 1,0 0-1,0 0 1,0 0-1,0 0 2,0 0-2,0 0-4,0 0-11,4 11-3,-4-11-2,-7-10-1</inkml:trace>
  <inkml:trace contextRef="#ctx0" brushRef="#br0" timeOffset="41479">6771 6040 8,'-19'-17'13,"19"17"-2,-11-22-3,10 10-2,1-4-1,1-2-1,3-4 1,5-5 0,4-1 0,0-4 0,5 2 0,-2-8 0,7 2-1,1-1-1,3 3-1,1 5 0,0 3-1,4 3-1,0 6 0,1 7 0,-1 6 0,0 4 0,0 4 0,-2 4 0,-1 4 1,-4 3-1,-4 3 0,-2 1 0,-2 4 0,-6 2 0,-2 1 0,-6 1 0,-2 1 0,-3-2 0,-3 2 0,-5 2 1,-5 1-1,-4-3 0,-6-1 1,-4-3 0,-7 0 0,-5-3 0,-1-2 0,-1-5 1,1-4 1,2-3-1,3-2 1,1-4 0,5-2-1,2-4 1,4-1-1,2-3-1,1-4-3,2 1-4,-4-6-11,-5-2-8,-1-1 0,-7-4 0</inkml:trace>
  <inkml:trace contextRef="#ctx0" brushRef="#br0" timeOffset="43712">4857 5192 0,'-16'8'2,"2"1"-1,-1 0 2,-2 6 0,-3 2 1,1 5 0,-2 5 0,-2 7 0,1 5 1,-1 11-1,1 10 0,3 9-1,4 7 0,5 8-1,7 5 0,6 2 0,6 1 0,5-2-1,7-6 0,5-5 0,6-3 1,5-8-2,8-6-3,8-7-11,17 0-2,7-16-1</inkml:trace>
  <inkml:trace contextRef="#ctx0" brushRef="#br0" timeOffset="44243">7801 5449 1,'-3'9'10,"4"3"-7,5 8-1,1 6 0,4 11 1,2 8 2,3 6-1,-1 3 2,1 4 0,0 2 1,-6-2-1,0 1 1,-8-4-1,-5 0 1,-10-4 0,-3-2 1,-10-5-2,-4-3-1,-6-3-2,-3-6-5,-2-5-11,3-4-9,-2-20 0,9-10-1</inkml:trace>
  <inkml:trace contextRef="#ctx0" brushRef="#br0" timeOffset="44694">7580 4808 1,'1'-14'10,"-1"14"-8,-10 0-3,0 7 0,-2 2 0,-5 2 1,-6 4 0,-4 2 1,-5 2 1,-3 7 0,-8 2 2,-3 4-1,-10 4 2,-2 1-1,-3 1 1,5 0 0,2-3 0,7-4-1,9-7-3,8-5-2,13-7-8,6-11-5,11-1-3</inkml:trace>
  <inkml:trace contextRef="#ctx0" brushRef="#br0" timeOffset="45004">6693 5052 7,'12'0'4,"0"1"-3,2 2 1,-1 3 1,-2 3 0,0 4 1,-4 2 2,-4 4-1,-1 3 2,-1 4 0,0-2-1,-3 4 1,3 1 0,-2-3 1,8 1-2,0-3 2,8 0-2,7-7-1,7 4 0,8-11-2,8-3 0,4-3-1,5-4-1,2-6 0,1-2 0,-6-2-1,-1-3 0,-7 0 0,-1 2 0,-6 2-3,-5 3-8,-6 3-14,1 3 2,-9-4-1,1 1 0</inkml:trace>
  <inkml:trace contextRef="#ctx0" brushRef="#br0" timeOffset="50072">8634 5484 8,'-1'-9'9,"1"9"-2,0 0-2,-9 3-2,9-3-1,-16 9 0,5-3 0,-3 5 0,-5 3 0,-2 7 1,-3 5 0,-2 6 1,-6 6 1,-3 6 0,-1 4-1,-1 4 0,4 3 0,1-3-1,6 1-1,7-3-1,10-4 0,8 0 0,10-4 0,11-4 1,7-4-1,6-3 0,4-3 0,1-6 0,1-1-3,-3-2-9,-3-1-8,-14-5-1,-6-1-1</inkml:trace>
  <inkml:trace contextRef="#ctx0" brushRef="#br0" timeOffset="52205">8754 6027 9,'-4'-9'9,"4"9"-1,9-1-3,-9 1-2,13 0-2,-13 0 0,15 1 0,-15-1 0,11 2 1,-11-2 0,0 0 1,-12 9 1,1-6 1,-4 0 2,1 2-1,-2-3 1,2 1 0,0-2 0,14-1-2,-16 1-1,16-1-1,0 0-1,0 0-1,0 0 0,0 0 0,7-11 0,-7 11-1,0 0 0,0 0 0,9-10-1,-9 10 0,0 0 0,0 0 0,0 0-1,0 0 1,-6 13 0,6-13 1,0 0 0,-3 11 0,3-11-1,0 0-8,0 0-13,0 0 1,0 0-1,-8-10 1</inkml:trace>
  <inkml:trace contextRef="#ctx0" brushRef="#br0" timeOffset="54097">9319 5580 7,'0'0'6,"0"0"2,0 0-1,0 0 0,0 0-1,0 0-1,0 0 1,0 0-3,0 0 0,0 0-2,0 0 0,0 0 1,0 0 1,0 0-1,0 0 0,0 0 0,0 0 0,0 0 0,0 0-2,0 0 1,0 0-1,0 0 0,0 0-1,0 0 1,0 0 0,0 0 1,-1 11-1,1-11 0,0 0 0,-8 14 0,8-14 1,-8 16-1,3-5 0,-3-1 1,-4 5 0,0 1 0,-4 2-1,-1 4 1,-3 0 0,1 3 0,-1-1 1,2 2-1,2 0 0,1-2 0,3 1 0,2 0 0,2-2 0,1 0 0,0-1 0,-1-1 0,2 0 0,1 1-1,2-4 1,0 2-1,3 0 1,2-1-1,2 1 1,7-2 0,-1 0 0,5-1 0,5-4 0,6-2 0,0-4 0,5-2 0,2-4 0,1-5-1,1 1 0,0-7 0,-4 0 0,-4-5 0,-3 1 1,-5-4-1,-4 1 0,-3-1 0,-7-1 0,-4 1 0,-3 2 0,-7 1 0,1 2-1,-8 0 0,-6 3 0,-5 0 1,-4 3-1,-5 2 1,-2 1-1,-3 4 1,-3 1-1,1 3-3,5 3-6,2 4-12,1-1 0,9 2 1</inkml:trace>
  <inkml:trace contextRef="#ctx0" brushRef="#br0" timeOffset="55319">10046 5770 8,'0'0'10,"13"10"-3,-4-1 1,2 4-1,-2 2-1,6 5-1,1 7-2,7 3 0,3 4-2,4 0 0,4 0 0,0-3 1,0-1-1,-3-5 0,-2-7 0,-6-4-1,-6-5-2,-6-1-4,-11-8-4,1 9-3,-13-7-2,-2 1 0</inkml:trace>
  <inkml:trace contextRef="#ctx0" brushRef="#br0" timeOffset="55589">10000 6143 7,'0'0'10,"0"0"-1,16-14-2,-1 3 0,1-3-1,3-3 0,3-5-1,4-2 0,-1-6 1,3 1 0,-1-2-1,-4 1 1,4-1-2,-2 2-1,-1 4-1,-2 3-2,-3 6 1,-2 1-1,-4 6-1,-1 2 1,-12 7-1,15-7 1,-15 7-1,0 0 0,9-1 0,-9 1 0,0 0 0,0 0 0,0 0-1,0 0 0,-9 12 1,9-12 0,-14 19 0,3-4 1,-1 5 0,-3 1-1,-2 6 0,-1 1-1,-3 2-1,1-1-1,-1 1-1,-1-4 0,1-5 0,1-1 0,2-5 1,4-4 0,0-4 2,1-3 1,4-3 0,-2-3 1,11 2 0,-17-8-1,7 2 1,-4-1 0,1-2-1,-1 1 1,-1 0-1,-1 2 1,0-2 0,0 4 0,4-1 2,1 2 2,11 3 1,-11-8 0,11 8 1,9-8-1,3 5 1,4 0-1,7 2-1,6 1-3,4 3 0,5 4-1,5 1 0,1 2 0,3 3 0,-1-1 0,-2 1 0,-5 0 0,-5-3 0,-6-1 1,-6-2-1,-7-3 0,-6 0-1,-9-4-2,0 0-2,0 0-4,0 0-9,-9 8-1,-8-14 0</inkml:trace>
  <inkml:trace contextRef="#ctx0" brushRef="#br0" timeOffset="116347">3675 291 0,'-22'-23'7,"-3"-1"-1,-1 1-2,-3 0-1,-2 3-1,-2 1-1,-4 1 0,-3 3 1,-1 0-1,-5 3 1,-1 1-1,-9 4 0,-3 2 0,-4 4 0,-7 4-1,-3 4 0,-4 5 0,-4 2 1,0 5-1,5 1 1,-1 5-1,4 3 1,1 5 0,-2 5 0,3 2 0,1 4 0,0 3 0,3 3-1,3 4 0,3 5 0,7 0 0,8 4 0,5 5 0,7 1 1,6 4-1,5 3 1,5-1-1,4 2 1,7-1 0,6 1-1,9 0 2,9 1-1,8 1 1,8-3-1,8-3 2,9-4-1,9-4 2,7-3-1,5-8 0,8 0 0,7-5 0,4-1 0,4-3-1,3 0 0,1-7-1,7-6 0,3-5-1,6-9 1,0-11 0,3-9-1,3-11 2,2-8-2,4-9 1,0-8-1,-1-10 0,0-10 0,1-11-1,0-12 1,-3-10-2,-6-6 2,-7-6 0,-8 1-1,-11 1 1,-10 1 0,-15 8-1,-11 7 1,-12 6-1,-10 3 1,-12 2 0,-11-2 1,-11-2-1,-11-3 1,-12-3 0,-11-1 1,-13 2-2,-12 1 1,-15 5-1,-19 4-1,-20 5-1,-19 16-1,-22 15-1,-20 7-3,-22 18-8,-19 17-3,-23 12-1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56.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975 3875 11,'0'0'16,"0"0"-7,0 0-3,10-5-1,-7-6-1,2-6-1,-3-7 0,-6-8 0,3-9 0,-5-8 0,0-10 1,-2-9 2,-2-10 1,2-8 2,-5-11-1,5-3-1,-5-9-1,2 0-1,-5-8-2,-2 1-1,-5-1 0,-1-1-2,-1-2-1,-2-1 1,-2-2-1,-1 1 0,2 0 0,-1-1 1,2-1-1,1 0 0,0 5 1,1 6 0,2 5-1,3 6 1,2 7 0,5 7-1,0 9 1,2 4-1,1 8-1,2 5 1,0 8-1,-1 6 1,1 6-1,1 8 1,1 7 0,0 6 0,2 3 1,2 4-1,0 1 1,1 2 0,0 0 0,-2 0-1,-1 1 0,4 10 0,-10-17 0,10 17 0,-13-12-1,1 6 1,12 6 0,-16-14 1,16 14-1,-15-16 2,9 5-2,-1-1 2,-4-1-1,7-2 0,-4 2 0,1 0-1,-3 0 2,2 1-2,-3 0 2,2 1-1,3 2 0,-4-1-1,3 1 2,7 9-1,-10-15 0,10 15 0,-6-12 0,6 12-1,0 0 1,0 0 0,-4-9-1,4 9 0,0 0 0,0 0 1,0 0-1,0 0 1,-3 9-1,3-9 1,-9 16-1,1-3 1,-4 2 0,-2 9 1,-3 7-1,-2 7 0,1 2 0,0 4 0,2 1 0,2-2 0,2-1 0,2-8 0,4-10 0,0-3 1,2-9-1,4-12 1,0 0 0,0 0 0,0 0 0,-8-23 0,8 2 0,2-4-1,1-6 1,-1-4-1,3-4 0,3-1 0,-1 0-1,4 2 1,-1 1 0,-2 1 0,1 3 0,2 5 0,-4 4 0,0 2 0,0 6 0,-2 2 0,-1 5-1,-4 9 1,0 0-1,11-7 1,-11 7-1,16 7 1,-3-1-1,3 3 1,5 2-1,2 3 1,5 3-1,2 2 0,2 2 0,1 5 1,-1 3-1,1 2 1,-2 1 0,4 0 0,-5-2 0,-1-2 0,-3-2 0,-2-4 0,-3-4 1,-5-4-1,-3-2 0,-4-3 0,-9-9 1,11 14-1,-11-14 1,0 0-1,5 12 1,-5-12 0,0 0 1,0 0-1,0 0 0,0 0 0,0 0 0,0 0-1,0 0-3,-1 10-9,1-10-9,2 15 0,-2-15-1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0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23 317 4,'-10'0'9,"10"0"0,0 0 0,0 0 0,0 0 0,6-11-1,-1 0-1,4-2-1,3-6-3,5-5-2,3-4 0,0-3-1,2-1 1,0 1 0,0 3-1,-3 3 1,-3 5-1,-2 4 0,-1 6 0,-3 2 1,-10 8-1,13-6 0,-13 6 1,0 0-1,10-4 0,-10 4 0,0 0 1,0 0-1,0 0 0,-1 13 1,1-13-1,-3 21 0,2-6 0,0 3 1,-1 7-1,1 5 0,0 3 0,0 5 0,0 4 2,0 3-4,1 1 4,-2 3-4,1-5 2,0-4 0,0-3 0,1-6 0,-2-5 0,1-5 0,-1-7 0,0-3 0,2-11 0,-7 11 0,7-11 0,-11 6 0,11-6 0,-16-1 0,3 0 2,-2-1-2,-2-1 0,-2 1 0,-1 0 0,-1 1 0,1 1 0,1 1 0,1 0 0,3 0 0,2 1 0,13-2 1,-14 4 0,14-4 0,0 0 0,0 0 0,10 2 0,6-3 0,3 0 0,7-2 0,6 1 0,4-2 0,0 1 1,-1-1 0,1 3 0,-5-2 0,0 3-1,-3 2 0,-4-1 0,-4 1-1,-2 0 0,-1 0 1,-4-1-1,-1 0 0,-3 0 1,-9-1 0,9 0 1,-9 0-1,0 0 1,0 0-1,0 0 0,0 0 0,-14-3-2,1 2 1,-3 0-1,-6 1-1,-5 1 0,-4 1-1,-5-1-2,2 2-7,1 0-11,-1-5 0,7 0 1,2-14 0</inkml:trace>
  <inkml:trace contextRef="#ctx0" brushRef="#br0" timeOffset="2374">918 528 0,'0'0'10,"0"0"0,0 0-1,11-14-3,-4 5-1,5-4-1,2-1-1,6-4 0,1 0 0,7-6-1,3 0-1,1 1 0,1-1-1,-2 1 0,-2 2 1,-6 3-1,-3 2 1,-6 6-1,-3 2-3,-11 8-1,8-9-5,-8 9-3,-11-4-1,-4 2 0</inkml:trace>
  <inkml:trace contextRef="#ctx0" brushRef="#br0" timeOffset="2654">920 180 3,'-14'-1'5,"3"-1"1,11 2 0,-13 3 1,13-3 0,-2 9 1,2-9 1,7 17 0,-2-3 0,4 2-1,1 3-2,5 4 1,1 1-4,6 4 0,4 0-2,6 3 1,0 0-1,4 0 0,2-2 0,-3-3-1,-1-5 1,-4-1-1,-6-6 0,-7-2 0,-3-5-1,-14-7-1,10 8-1,-10-8-2,0 0-5,-10 5-1,10-5-3,-16 2 0,6-6-1,-1 1 2</inkml:trace>
  <inkml:trace contextRef="#ctx0" brushRef="#br0" timeOffset="2954">1115 574 0,'-23'4'4,"5"2"-1,-2 2 0,6 0-1,1-1 0,4 0 4,9-7 2,-9 7 0,9-7 0,3-10 1,1-3-1,0-6 0,0-5-2,0-3-3,2-5-2,-2-3-2,1-2 1,1-3 0,-1 1 0,3 4-1,1 1 1,-1 2-2,-1 4-4,2 5-7,2 7-5,-9 1-1,-2 15 1</inkml:trace>
  <inkml:trace contextRef="#ctx0" brushRef="#br0" timeOffset="3305">760 396 7,'41'11'9,"15"-1"2,8-1 0,6-3 0,3 1 0,2-5-1,-3 2 0,-8-3-2,-7 0-2,-12 0-3,-11 0-6,-8 1-9,-9 2-9,-17-4 0,0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3.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433 842 2,'-15'-2'15,"0"1"-5,-3 1-1,-3-2 1,-1 0-1,-5-1 0,-2-2-1,-2-2-1,-3 1 0,-1-3-3,0-1-1,0-1 0,3-1 0,5 0 1,7-1 0,1-1 0,11-2 0,7-4-1,12 4-1,12-1-1,8 2-1,9 2-1,6 0 1,4 6-1,0 2 0,-4 5 0,-6 1 1,-9 1 1,-6 2-1,-11 5 1,-2 6-1,-7 3 0,-2 5 0,-4 6 1,0 3-1,-3 9 0,-2-1-1,-2 2 1,-2-4 1,-2-4-1,-3-4 1,-5-5 0,-3-5 1,-6-7-1,-2-6 1,-7-5-1,-5-6-2,0-3-5,-3-7-12,3-9-8,7-5 1,7-13-1</inkml:trace>
  <inkml:trace contextRef="#ctx0" brushRef="#br0" timeOffset="892">553 9 6,'3'-19'10,"-3"19"-1,0 0 0,0 0-1,0 0-2,13 7-1,-7 5-1,2 4 0,3 7-1,0 5 1,3 9 0,2 7-2,3 8-1,1 4 1,2 1-1,2 4 0,1 2 1,1 4 0,-1-1 1,-3-1-2,-3 5 1,-7 0 0,-6 4 0,-9 2-1,-10 2 0,-12-1 0,-9 3 0,-9-3 0,-9-3-1,-7-1-3,-5 1-17,-13-9-1,1-5-2,-12-25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1.7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2643 166 4,'-10'-8'9,"10"8"-1,-7-9-4,7 9-3,13 5-2,-2 2-3,1 2 1,0 4 1,0 1 2,-3 4 0,-2 6-1,-2 4 2,-2 4-1,-3 7 0,0 5-1,-5 8 0,-3 8-1,-4 6-1,-7 4 0,-4 3 0,-6 0 1,-6 1 1,-6-4 2,-6-4 1,-7-6 1,-2-7 2,-6-7-1,-7-6 1,-4-10-1,-6-8 0,-1-6-1,-3-9-1,2-9 1,-2-9 0,-1-12 0,1-6 1,7-9 0,2-10 0,11-9 0,8-6 0,15-6 1,17-3-1,20-4-1,20 2-1,17-1 0,18 6-1,11 6-2,10 4-2,7 7 0,2 7-1,3 7 0,1 3-1,3 9-1,0 3-1,0 3 2,-2 5 1,-5 1 0,-3 4 1,-12 0 2,-12 1 3,-14-1 3,-13 1 0,-10-1 0,-18 10-4,3-13-10,-3 13-4,-20 2-1</inkml:trace>
  <inkml:trace contextRef="#ctx0" brushRef="#br0" timeOffset="741">2037-1 1,'-13'4'13,"-3"-4"-2,16 0 1,0 0-13,4 9-4,9-6 1,4 4 3,4-3 2,5 2 4,3-1 2,2 1 0,3 4-1,1 0 0,4 4-1,2 3-2,2 2-3,3 0-1,1 1-1,0-3 0,-5-1 1,-5-4 4,-6 0 2,-9-8 2,-5 0 1,-17-4 1,0 0-1,0 0 0,-13 11-2,-4-2-2,-5 3-4,-6 5 0,-3 2-1,-6 4 1,-2 2 0,-3 2-6,0 1-17,-3-5-2,8 0 0,-1-15 0</inkml:trace>
  <inkml:trace contextRef="#ctx0" brushRef="#br0" timeOffset="70551">333 3274 48,'-17'-7'27,"17"7"2,-14-7-1,14 7-20,0 0-4,1 11-1,5 5-1,-2 7 0,0 12 0,-5 12 0,-6 15 1,-9 11-1,-5 15 1,-10 8 0,-4 6 1,-8-3-1,3-4 1,0-12-1,7-8 0,8-17-1,9-15 0,8-14-2,8-14-1,13-17-1,7-17-1,10-13-1,1-16 0,5-9-1,-2-10 2,-1-5 1,-5-5 0,-7 5 1,-8 4 2,-8 7 1,-1 8-1,-6 7 1,-2 6 0,2 6 0,1 8-1,0 6 0,2 5-1,0 6 0,-1 9 0,0 0 0,0 0 0,0 0 0,6 14-1,-4 7 1,4 7 0,0 10 0,4 9 0,4 12-1,3 6 1,3 4 0,7 4 0,1-1 0,3-2 0,6-4 0,3-4-2,2-9 4,-2-7-4,-1-7 4,-4-8-2,-3-9 0,-4-4 1,-8-12 0,-2-9 2,-7-14-2,1-13 1,-1-16-1,-2-14 1,-2-16-1,0-11 1,0-11-2,-2-3 0,-2 0 1,-1 3-1,1 4 1,2 7-1,4 6 0,0 6-1,6 9-4,-4-2-13,10 14-14,2 2-1,1 9-1,-1 4 1</inkml:trace>
  <inkml:trace contextRef="#ctx0" brushRef="#br0" timeOffset="71483">1589 2501 49,'0'0'27,"0"0"2,-13-12-3,13 12-20,0 0-4,0 0 1,0 0-1,0 0 0,0 0-1,-9 5 2,10 6-1,-4 3 0,2 9-1,-1 7 0,0 7 0,-3 10 0,-3 3 0,0 3-1,-3 2 1,-3-3-1,-1-2 0,0-5 1,0-6-1,1-5-1,2-4-3,6 2-8,0-7-15,6-7-3,3-5 0,-3-13-1</inkml:trace>
  <inkml:trace contextRef="#ctx0" brushRef="#br0" timeOffset="71873">978 2254 29,'-21'4'22,"21"-4"-1,0 0 2,0 13-19,14-8-1,3 1 1,9 2 1,5 0 2,12 3 0,7-2 1,12 3-1,8-6 0,13 4-2,3-3-1,9 0-1,0-5-1,1 0 0,-7-2-1,-3-1 1,-11 0-1,-5 0 0,-8 1 2,-8 1-2,-9 1 0,-7 1-1,-9 0 0,-5 0 0,-7 0-1,-5 0 0,-12-3-2,0 0-1,2 16-2,-13-12-10,1 6-15,-4-4 0,-3-5 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EFBE7872-9D15-4904-B070-4152571859B2}" type="slidenum">
              <a:rPr lang="en-US"/>
              <a:pPr>
                <a:defRPr/>
              </a:pPr>
              <a:t>‹#›</a:t>
            </a:fld>
            <a:endParaRPr lang="en-US"/>
          </a:p>
        </p:txBody>
      </p:sp>
    </p:spTree>
    <p:extLst>
      <p:ext uri="{BB962C8B-B14F-4D97-AF65-F5344CB8AC3E}">
        <p14:creationId xmlns:p14="http://schemas.microsoft.com/office/powerpoint/2010/main" val="1809582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688"/>
            <a:fld id="{E6B5EF8F-9207-4396-8574-5C3D926A11CF}" type="slidenum">
              <a:rPr lang="en-US" smtClean="0"/>
              <a:pPr defTabSz="928688"/>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11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a:t>
            </a:r>
            <a:r>
              <a:rPr lang="en-US" smtClean="0">
                <a:solidFill>
                  <a:schemeClr val="accent2"/>
                </a:solidFill>
                <a:latin typeface="Comic Sans MS" pitchFamily="66" charset="0"/>
              </a:rPr>
              <a:t>NNP </a:t>
            </a:r>
            <a:r>
              <a:rPr lang="en-US" smtClean="0">
                <a:latin typeface="Comic Sans MS" pitchFamily="66" charset="0"/>
              </a:rPr>
              <a:t>(Proper N sing), </a:t>
            </a:r>
            <a:r>
              <a:rPr lang="en-US" smtClean="0">
                <a:solidFill>
                  <a:schemeClr val="accent2"/>
                </a:solidFill>
                <a:latin typeface="Comic Sans MS" pitchFamily="66" charset="0"/>
              </a:rPr>
              <a:t>RB </a:t>
            </a:r>
            <a:r>
              <a:rPr lang="en-US" smtClean="0">
                <a:latin typeface="Comic Sans MS" pitchFamily="66" charset="0"/>
              </a:rPr>
              <a:t>(Adv), </a:t>
            </a:r>
            <a:r>
              <a:rPr lang="en-US" smtClean="0">
                <a:solidFill>
                  <a:schemeClr val="accent2"/>
                </a:solidFill>
                <a:latin typeface="Comic Sans MS" pitchFamily="66" charset="0"/>
              </a:rPr>
              <a:t>JJ </a:t>
            </a:r>
            <a:r>
              <a:rPr lang="en-US" smtClean="0">
                <a:latin typeface="Comic Sans MS" pitchFamily="66" charset="0"/>
              </a:rPr>
              <a:t>(Adj), </a:t>
            </a:r>
            <a:r>
              <a:rPr lang="en-US" smtClean="0">
                <a:solidFill>
                  <a:schemeClr val="accent2"/>
                </a:solidFill>
                <a:latin typeface="Comic Sans MS" pitchFamily="66" charset="0"/>
              </a:rPr>
              <a:t>NN </a:t>
            </a:r>
            <a:r>
              <a:rPr lang="en-US" smtClean="0">
                <a:latin typeface="Comic Sans MS" pitchFamily="66" charset="0"/>
              </a:rPr>
              <a:t>(N sing. or mass), </a:t>
            </a:r>
            <a:r>
              <a:rPr lang="en-US" smtClean="0">
                <a:solidFill>
                  <a:schemeClr val="accent2"/>
                </a:solidFill>
                <a:latin typeface="Comic Sans MS" pitchFamily="66" charset="0"/>
              </a:rPr>
              <a:t>VBZ </a:t>
            </a:r>
            <a:r>
              <a:rPr lang="en-US" smtClean="0">
                <a:latin typeface="Comic Sans MS" pitchFamily="66" charset="0"/>
              </a:rPr>
              <a:t>(V 3sg pres), </a:t>
            </a:r>
            <a:r>
              <a:rPr lang="en-US" smtClean="0">
                <a:solidFill>
                  <a:schemeClr val="accent2"/>
                </a:solidFill>
                <a:latin typeface="Comic Sans MS" pitchFamily="66" charset="0"/>
              </a:rPr>
              <a:t>DT </a:t>
            </a:r>
            <a:r>
              <a:rPr lang="en-US" smtClean="0">
                <a:latin typeface="Comic Sans MS" pitchFamily="66" charset="0"/>
              </a:rPr>
              <a:t>(Determiner), </a:t>
            </a:r>
            <a:r>
              <a:rPr lang="en-US" smtClean="0">
                <a:solidFill>
                  <a:schemeClr val="accent2"/>
                </a:solidFill>
                <a:latin typeface="Comic Sans MS" pitchFamily="66" charset="0"/>
              </a:rPr>
              <a:t>POS </a:t>
            </a:r>
            <a:r>
              <a:rPr lang="en-US" smtClean="0">
                <a:latin typeface="Comic Sans MS" pitchFamily="66" charset="0"/>
              </a:rPr>
              <a:t>(Possessive ending),  </a:t>
            </a:r>
            <a:r>
              <a:rPr lang="en-US" smtClean="0">
                <a:solidFill>
                  <a:schemeClr val="accent2"/>
                </a:solidFill>
                <a:latin typeface="Comic Sans MS" pitchFamily="66" charset="0"/>
              </a:rPr>
              <a:t>. </a:t>
            </a:r>
            <a:r>
              <a:rPr lang="en-US" smtClean="0">
                <a:latin typeface="Comic Sans MS" pitchFamily="66" charset="0"/>
              </a:rPr>
              <a:t>(sentence-final punct</a:t>
            </a:r>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14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Why do they sum up to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15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 Given a model </a:t>
            </a:r>
            <a:r>
              <a:rPr lang="en-US" smtClean="0">
                <a:sym typeface="Symbol" pitchFamily="18" charset="2"/>
              </a:rPr>
              <a:t>=(A, B, ), how do we efficiently compute how likely a certain </a:t>
            </a:r>
          </a:p>
          <a:p>
            <a:pPr eaLnBrk="1" hangingPunct="1"/>
            <a:r>
              <a:rPr lang="en-US" smtClean="0">
                <a:sym typeface="Symbol" pitchFamily="18" charset="2"/>
              </a:rPr>
              <a:t>observation is, that is, P(O| ) </a:t>
            </a:r>
          </a:p>
          <a:p>
            <a:pPr eaLnBrk="1" hangingPunct="1"/>
            <a:r>
              <a:rPr lang="en-US" smtClean="0">
                <a:sym typeface="Symbol" pitchFamily="18" charset="2"/>
              </a:rPr>
              <a:t>- Given the observation sequence O and a model , how do we choose a state sequence (X</a:t>
            </a:r>
            <a:r>
              <a:rPr lang="en-US" baseline="-25000" smtClean="0">
                <a:sym typeface="Symbol" pitchFamily="18" charset="2"/>
              </a:rPr>
              <a:t>1</a:t>
            </a:r>
            <a:r>
              <a:rPr lang="en-US" smtClean="0">
                <a:sym typeface="Symbol" pitchFamily="18" charset="2"/>
              </a:rPr>
              <a:t>, …, X </a:t>
            </a:r>
            <a:r>
              <a:rPr lang="en-US" baseline="-25000" smtClean="0">
                <a:sym typeface="Symbol" pitchFamily="18" charset="2"/>
              </a:rPr>
              <a:t>T+1</a:t>
            </a:r>
            <a:r>
              <a:rPr lang="en-US" smtClean="0">
                <a:sym typeface="Symbol" pitchFamily="18" charset="2"/>
              </a:rPr>
              <a:t>) </a:t>
            </a:r>
          </a:p>
          <a:p>
            <a:pPr eaLnBrk="1" hangingPunct="1"/>
            <a:r>
              <a:rPr lang="en-US" smtClean="0">
                <a:sym typeface="Symbol" pitchFamily="18" charset="2"/>
              </a:rPr>
              <a:t>that best explains the observations?</a:t>
            </a:r>
          </a:p>
          <a:p>
            <a:pPr eaLnBrk="1" hangingPunct="1"/>
            <a:r>
              <a:rPr lang="en-US" smtClean="0">
                <a:sym typeface="Symbol" pitchFamily="18" charset="2"/>
              </a:rPr>
              <a:t>- Given an observation sequence O, and a space of possible models found by varying </a:t>
            </a:r>
          </a:p>
          <a:p>
            <a:pPr eaLnBrk="1" hangingPunct="1"/>
            <a:r>
              <a:rPr lang="en-US" smtClean="0">
                <a:sym typeface="Symbol" pitchFamily="18" charset="2"/>
              </a:rPr>
              <a:t>the model parameters  = (A, B, </a:t>
            </a:r>
            <a:r>
              <a:rPr lang="en-US" sz="1400" smtClean="0">
                <a:sym typeface="Symbol" pitchFamily="18" charset="2"/>
              </a:rPr>
              <a:t>), </a:t>
            </a:r>
            <a:r>
              <a:rPr lang="en-US" smtClean="0">
                <a:sym typeface="Symbol" pitchFamily="18" charset="2"/>
              </a:rPr>
              <a:t>how do we find the model that best explains the observed data?</a:t>
            </a:r>
          </a:p>
          <a:p>
            <a:pPr eaLnBrk="1" hangingPunct="1"/>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16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Example on sample arc emission HMM? On  P(b,i)</a:t>
            </a:r>
          </a:p>
          <a:p>
            <a:pPr eaLnBrk="1" hangingPunct="1">
              <a:spcBef>
                <a:spcPct val="10000"/>
              </a:spcBef>
            </a:pPr>
            <a:r>
              <a:rPr lang="en-US" smtClean="0">
                <a:sym typeface="Symbol" pitchFamily="18" charset="2"/>
              </a:rPr>
              <a:t>This is simply the sum of the probability of the observation occurring according to each possible state sequence.</a:t>
            </a:r>
          </a:p>
          <a:p>
            <a:pPr eaLnBrk="1" hangingPunct="1">
              <a:spcBef>
                <a:spcPct val="10000"/>
              </a:spcBef>
            </a:pPr>
            <a:r>
              <a:rPr lang="en-US" smtClean="0">
                <a:sym typeface="Symbol" pitchFamily="18" charset="2"/>
              </a:rPr>
              <a:t>Direct evaluation of this expression, however, is extremely inefficient.</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7100"/>
            <a:fld id="{6C7DE8BA-D2CE-444E-8AD0-56AD0B39776A}" type="slidenum">
              <a:rPr lang="en-US" smtClean="0"/>
              <a:pPr defTabSz="927100"/>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18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smtClean="0"/>
              <a:t>In order to avoid this complexity, we can use </a:t>
            </a:r>
            <a:r>
              <a:rPr lang="en-US" b="1" i="1" u="sng" smtClean="0"/>
              <a:t>dynamic programming</a:t>
            </a:r>
            <a:r>
              <a:rPr lang="en-US" smtClean="0"/>
              <a:t> or </a:t>
            </a:r>
            <a:r>
              <a:rPr lang="en-US" b="1" i="1" u="sng" smtClean="0"/>
              <a:t>memoization </a:t>
            </a:r>
            <a:r>
              <a:rPr lang="en-US" smtClean="0"/>
              <a:t>techniques.</a:t>
            </a:r>
          </a:p>
          <a:p>
            <a:pPr eaLnBrk="1" hangingPunct="1">
              <a:lnSpc>
                <a:spcPct val="85000"/>
              </a:lnSpc>
            </a:pPr>
            <a:r>
              <a:rPr lang="en-US" smtClean="0"/>
              <a:t>In particular, we use </a:t>
            </a:r>
            <a:r>
              <a:rPr lang="en-US" b="1" i="1" u="sng" smtClean="0"/>
              <a:t>treillis</a:t>
            </a:r>
            <a:r>
              <a:rPr lang="en-US" smtClean="0"/>
              <a:t> algorithms.</a:t>
            </a:r>
          </a:p>
          <a:p>
            <a:pPr eaLnBrk="1" hangingPunct="1">
              <a:lnSpc>
                <a:spcPct val="85000"/>
              </a:lnSpc>
            </a:pPr>
            <a:r>
              <a:rPr lang="en-US" smtClean="0"/>
              <a:t>We make a square array of states versus time and compute the probabilities of being at each </a:t>
            </a:r>
          </a:p>
          <a:p>
            <a:pPr eaLnBrk="1" hangingPunct="1">
              <a:lnSpc>
                <a:spcPct val="85000"/>
              </a:lnSpc>
            </a:pPr>
            <a:r>
              <a:rPr lang="en-US" smtClean="0"/>
              <a:t>state at each time in terms of the probabilities for being in each state at the preceding time.</a:t>
            </a:r>
          </a:p>
          <a:p>
            <a:pPr eaLnBrk="1" hangingPunct="1">
              <a:lnSpc>
                <a:spcPct val="85000"/>
              </a:lnSpc>
            </a:pPr>
            <a:r>
              <a:rPr lang="en-US" smtClean="0"/>
              <a:t>A treillis can record the probability of all initial subpaths of the HMM that end in a certain state at a certain time.</a:t>
            </a:r>
          </a:p>
          <a:p>
            <a:pPr eaLnBrk="1" hangingPunct="1">
              <a:lnSpc>
                <a:spcPct val="85000"/>
              </a:lnSpc>
            </a:pPr>
            <a:r>
              <a:rPr lang="en-US" smtClean="0"/>
              <a:t> The probability of longer subpaths can then be worked out in terms of the shorter subpaths.</a:t>
            </a:r>
          </a:p>
          <a:p>
            <a:pPr eaLnBrk="1" hangingPunct="1"/>
            <a:r>
              <a:rPr lang="en-US" smtClean="0">
                <a:sym typeface="Symbol" pitchFamily="18" charset="2"/>
              </a:rPr>
              <a:t>This algorithm requires </a:t>
            </a:r>
            <a:r>
              <a:rPr lang="en-US" b="1" i="1" smtClean="0">
                <a:sym typeface="Symbol" pitchFamily="18" charset="2"/>
              </a:rPr>
              <a:t>2N</a:t>
            </a:r>
            <a:r>
              <a:rPr lang="en-US" b="1" i="1" baseline="30000" smtClean="0">
                <a:sym typeface="Symbol" pitchFamily="18" charset="2"/>
              </a:rPr>
              <a:t>2</a:t>
            </a:r>
            <a:r>
              <a:rPr lang="en-US" b="1" i="1" smtClean="0">
                <a:sym typeface="Symbol" pitchFamily="18" charset="2"/>
              </a:rPr>
              <a:t>T</a:t>
            </a:r>
            <a:r>
              <a:rPr lang="en-US" smtClean="0">
                <a:sym typeface="Symbol" pitchFamily="18" charset="2"/>
              </a:rPr>
              <a:t> multiplications (much less than the direct method which takes </a:t>
            </a:r>
            <a:r>
              <a:rPr lang="en-US" b="1" i="1" smtClean="0">
                <a:sym typeface="Symbol" pitchFamily="18" charset="2"/>
              </a:rPr>
              <a:t>(2T+1).N</a:t>
            </a:r>
            <a:r>
              <a:rPr lang="en-US" b="1" i="1" baseline="30000" smtClean="0">
                <a:sym typeface="Symbol" pitchFamily="18" charset="2"/>
              </a:rPr>
              <a:t>T+1</a:t>
            </a:r>
            <a:endParaRPr lang="en-US" b="1" i="1" smtClean="0">
              <a:sym typeface="Symbol" pitchFamily="18" charset="2"/>
            </a:endParaRPr>
          </a:p>
          <a:p>
            <a:pPr eaLnBrk="1" hangingPunct="1">
              <a:lnSpc>
                <a:spcPct val="85000"/>
              </a:lnSpc>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7100"/>
            <a:fld id="{394ADE7F-B228-405A-A26D-EFBC1DD7F74E}" type="slidenum">
              <a:rPr lang="en-US" smtClean="0"/>
              <a:pPr defTabSz="927100"/>
              <a:t>19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 Given a model </a:t>
            </a:r>
            <a:r>
              <a:rPr lang="en-US" smtClean="0">
                <a:sym typeface="Symbol" pitchFamily="18" charset="2"/>
              </a:rPr>
              <a:t>=(A, B, ), how do we efficiently compute how likely a certain </a:t>
            </a:r>
          </a:p>
          <a:p>
            <a:pPr eaLnBrk="1" hangingPunct="1"/>
            <a:r>
              <a:rPr lang="en-US" smtClean="0">
                <a:sym typeface="Symbol" pitchFamily="18" charset="2"/>
              </a:rPr>
              <a:t>observation is, that is, P(O| ) </a:t>
            </a:r>
          </a:p>
          <a:p>
            <a:pPr eaLnBrk="1" hangingPunct="1"/>
            <a:r>
              <a:rPr lang="en-US" smtClean="0">
                <a:sym typeface="Symbol" pitchFamily="18" charset="2"/>
              </a:rPr>
              <a:t>- Given the observation sequence O and a model , how do we choose a state sequence (X</a:t>
            </a:r>
            <a:r>
              <a:rPr lang="en-US" baseline="-25000" smtClean="0">
                <a:sym typeface="Symbol" pitchFamily="18" charset="2"/>
              </a:rPr>
              <a:t>1</a:t>
            </a:r>
            <a:r>
              <a:rPr lang="en-US" smtClean="0">
                <a:sym typeface="Symbol" pitchFamily="18" charset="2"/>
              </a:rPr>
              <a:t>, …, X </a:t>
            </a:r>
            <a:r>
              <a:rPr lang="en-US" baseline="-25000" smtClean="0">
                <a:sym typeface="Symbol" pitchFamily="18" charset="2"/>
              </a:rPr>
              <a:t>T+1</a:t>
            </a:r>
            <a:r>
              <a:rPr lang="en-US" smtClean="0">
                <a:sym typeface="Symbol" pitchFamily="18" charset="2"/>
              </a:rPr>
              <a:t>) </a:t>
            </a:r>
          </a:p>
          <a:p>
            <a:pPr eaLnBrk="1" hangingPunct="1"/>
            <a:r>
              <a:rPr lang="en-US" smtClean="0">
                <a:sym typeface="Symbol" pitchFamily="18" charset="2"/>
              </a:rPr>
              <a:t>that best explains the observations?</a:t>
            </a:r>
          </a:p>
          <a:p>
            <a:pPr eaLnBrk="1" hangingPunct="1"/>
            <a:r>
              <a:rPr lang="en-US" smtClean="0">
                <a:sym typeface="Symbol" pitchFamily="18" charset="2"/>
              </a:rPr>
              <a:t>- Given an observation sequence O, and a space of possible models found by varying </a:t>
            </a:r>
          </a:p>
          <a:p>
            <a:pPr eaLnBrk="1" hangingPunct="1"/>
            <a:r>
              <a:rPr lang="en-US" smtClean="0">
                <a:sym typeface="Symbol" pitchFamily="18" charset="2"/>
              </a:rPr>
              <a:t>the model parameters  = (A, B, </a:t>
            </a:r>
            <a:r>
              <a:rPr lang="en-US" sz="1400" smtClean="0">
                <a:sym typeface="Symbol" pitchFamily="18" charset="2"/>
              </a:rPr>
              <a:t>), </a:t>
            </a:r>
            <a:r>
              <a:rPr lang="en-US" smtClean="0">
                <a:sym typeface="Symbol" pitchFamily="18" charset="2"/>
              </a:rPr>
              <a:t>how do we find the model that best explains the observed data?</a:t>
            </a:r>
          </a:p>
          <a:p>
            <a:pPr eaLnBrk="1" hangingPunct="1"/>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smtClean="0"/>
          </a:p>
          <a:p>
            <a:r>
              <a:rPr lang="en-CA" dirty="0" smtClean="0"/>
              <a:t>CRF  will discuss in some of the readings - there are packages if you need it in your project</a:t>
            </a:r>
          </a:p>
          <a:p>
            <a:r>
              <a:rPr lang="en-CA" dirty="0" smtClean="0"/>
              <a:t>RNN will discuss in some of the reading – good topic for</a:t>
            </a:r>
            <a:r>
              <a:rPr lang="en-CA" baseline="0" dirty="0" smtClean="0"/>
              <a:t> project (at least one student will use this formalism)</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20</a:t>
            </a:fld>
            <a:endParaRPr lang="en-US"/>
          </a:p>
        </p:txBody>
      </p:sp>
    </p:spTree>
    <p:extLst>
      <p:ext uri="{BB962C8B-B14F-4D97-AF65-F5344CB8AC3E}">
        <p14:creationId xmlns:p14="http://schemas.microsoft.com/office/powerpoint/2010/main" val="314937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7100"/>
            <a:fld id="{59131C63-D94D-41F1-9A60-C129645F7E5C}" type="slidenum">
              <a:rPr lang="en-US" smtClean="0"/>
              <a:pPr defTabSz="927100"/>
              <a:t>21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7202"/>
            <a:fld id="{8715E69D-93C7-4251-8E83-A56EB78494D0}" type="slidenum">
              <a:rPr lang="en-US" smtClean="0"/>
              <a:pPr defTabSz="927202"/>
              <a:t>22</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Penn Treebank part-of-speech tags (including punctuation)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7202"/>
            <a:fld id="{44C04135-83E5-407F-BB2E-C3D22F8E6E34}" type="slidenum">
              <a:rPr lang="en-US" smtClean="0"/>
              <a:pPr defTabSz="927202"/>
              <a:t>23</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Penn Treebank part-of-speech tags (including punctuation)</a:t>
            </a:r>
          </a:p>
          <a:p>
            <a:pPr eaLnBrk="1" hangingPunct="1"/>
            <a:endParaRPr lang="en-US" smtClean="0"/>
          </a:p>
          <a:p>
            <a:pPr eaLnBrk="1" hangingPunct="1"/>
            <a:r>
              <a:rPr lang="en-US" smtClean="0"/>
              <a:t>Quickly finding names or other phrases for information extraction</a:t>
            </a:r>
          </a:p>
          <a:p>
            <a:pPr eaLnBrk="1" hangingPunct="1"/>
            <a:r>
              <a:rPr lang="en-US" smtClean="0"/>
              <a:t>Select important words from documents (e.g., nouns)</a:t>
            </a:r>
          </a:p>
          <a:p>
            <a:pPr eaLnBrk="1" hangingPunct="1"/>
            <a:r>
              <a:rPr lang="en-US" smtClean="0"/>
              <a:t>I made her duck</a:t>
            </a:r>
          </a:p>
          <a:p>
            <a:pPr eaLnBrk="1" hangingPunct="1"/>
            <a:r>
              <a:rPr lang="en-US" smtClean="0"/>
              <a:t>Knowing PoS  produce more natural pronunciations Object  Content</a:t>
            </a:r>
          </a:p>
          <a:p>
            <a:pPr eaLnBrk="1" hangingPunct="1">
              <a:buFontTx/>
              <a:buChar char="-"/>
            </a:pPr>
            <a:r>
              <a:rPr lang="en-US" smtClean="0"/>
              <a:t>Kind of recursive….</a:t>
            </a:r>
          </a:p>
          <a:p>
            <a:pPr eaLnBrk="1" hangingPunct="1"/>
            <a:r>
              <a:rPr lang="en-US" smtClean="0"/>
              <a:t>Class-based n-grams (J&amp;M pag 112 do not work with POS)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7202"/>
            <a:fld id="{A1FB39D3-CA6B-47DB-9BE2-4092421A57A7}" type="slidenum">
              <a:rPr lang="en-US" smtClean="0"/>
              <a:pPr defTabSz="927202"/>
              <a:t>24</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Words that function similarly with respect to </a:t>
            </a:r>
          </a:p>
          <a:p>
            <a:pPr eaLnBrk="1" hangingPunct="1">
              <a:buFontTx/>
              <a:buChar char="-"/>
            </a:pPr>
            <a:r>
              <a:rPr lang="en-US" dirty="0" smtClean="0"/>
              <a:t>the affixes they take</a:t>
            </a:r>
          </a:p>
          <a:p>
            <a:pPr eaLnBrk="1" hangingPunct="1">
              <a:buFontTx/>
              <a:buChar char="-"/>
            </a:pPr>
            <a:r>
              <a:rPr lang="en-US" dirty="0" smtClean="0"/>
              <a:t>What other words can occur nearby</a:t>
            </a:r>
          </a:p>
          <a:p>
            <a:pPr eaLnBrk="1" hangingPunct="1"/>
            <a:r>
              <a:rPr lang="en-US" dirty="0" smtClean="0"/>
              <a:t>Only tendency towards semantic coherence</a:t>
            </a:r>
          </a:p>
          <a:p>
            <a:pPr eaLnBrk="1" hangingPunct="1"/>
            <a:endParaRPr lang="en-US" dirty="0" smtClean="0"/>
          </a:p>
          <a:p>
            <a:pPr eaLnBrk="1" hangingPunct="1"/>
            <a:r>
              <a:rPr lang="en-US" dirty="0" smtClean="0"/>
              <a:t>An Adjective is a word that can fill the blank in:</a:t>
            </a:r>
          </a:p>
          <a:p>
            <a:pPr eaLnBrk="1" hangingPunct="1"/>
            <a:r>
              <a:rPr lang="en-US" dirty="0" smtClean="0"/>
              <a:t>		</a:t>
            </a:r>
            <a:r>
              <a:rPr lang="en-US" i="1" dirty="0" smtClean="0"/>
              <a:t>It’s so</a:t>
            </a:r>
            <a:r>
              <a:rPr lang="en-US" dirty="0" smtClean="0"/>
              <a:t> __________.</a:t>
            </a:r>
          </a:p>
          <a:p>
            <a:pPr eaLnBrk="1" hangingPunct="1"/>
            <a:r>
              <a:rPr lang="en-US" dirty="0" smtClean="0"/>
              <a:t>A Noun is a word that can be marked as plural.</a:t>
            </a:r>
          </a:p>
          <a:p>
            <a:pPr eaLnBrk="1" hangingPunct="1"/>
            <a:r>
              <a:rPr lang="en-US" dirty="0" smtClean="0"/>
              <a:t>A Noun is a word that can fill the blank in:</a:t>
            </a:r>
          </a:p>
          <a:p>
            <a:pPr eaLnBrk="1" hangingPunct="1"/>
            <a:r>
              <a:rPr lang="en-US" dirty="0" smtClean="0"/>
              <a:t>		</a:t>
            </a:r>
            <a:r>
              <a:rPr lang="en-US" i="1" dirty="0" smtClean="0"/>
              <a:t>the</a:t>
            </a:r>
            <a:r>
              <a:rPr lang="en-US" dirty="0" smtClean="0"/>
              <a:t> __________ </a:t>
            </a:r>
            <a:r>
              <a:rPr lang="en-US" i="1" dirty="0" smtClean="0"/>
              <a:t>is</a:t>
            </a:r>
          </a:p>
          <a:p>
            <a:pPr eaLnBrk="1" hangingPunct="1"/>
            <a:r>
              <a:rPr lang="en-US" dirty="0" smtClean="0"/>
              <a:t>What is </a:t>
            </a:r>
            <a:r>
              <a:rPr lang="en-US" i="1" dirty="0" smtClean="0"/>
              <a:t>green</a:t>
            </a:r>
            <a:r>
              <a:rPr lang="en-US" dirty="0" smtClean="0"/>
              <a:t>?</a:t>
            </a:r>
          </a:p>
          <a:p>
            <a:pPr eaLnBrk="1" hangingPunct="1"/>
            <a:r>
              <a:rPr lang="en-US" dirty="0" smtClean="0"/>
              <a:t>		</a:t>
            </a:r>
            <a:r>
              <a:rPr lang="en-US" i="1" dirty="0" smtClean="0"/>
              <a:t>It’s so green.</a:t>
            </a:r>
          </a:p>
          <a:p>
            <a:pPr eaLnBrk="1" hangingPunct="1"/>
            <a:r>
              <a:rPr lang="en-US" dirty="0" smtClean="0"/>
              <a:t>		</a:t>
            </a:r>
            <a:r>
              <a:rPr lang="en-US" i="1" dirty="0" smtClean="0"/>
              <a:t>Both greens could work for the walls.</a:t>
            </a:r>
            <a:r>
              <a:rPr lang="en-US" dirty="0" smtClean="0"/>
              <a:t>	</a:t>
            </a:r>
          </a:p>
          <a:p>
            <a:pPr eaLnBrk="1" hangingPunct="1"/>
            <a:r>
              <a:rPr lang="en-US" dirty="0" smtClean="0"/>
              <a:t>		</a:t>
            </a:r>
            <a:r>
              <a:rPr lang="en-US" i="1" dirty="0" smtClean="0"/>
              <a:t>The green is a little too much given the red rug.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Not defined based on semantics</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7202"/>
            <a:fld id="{4591B826-E25E-47C5-AB88-FE76BC07E8FA}" type="slidenum">
              <a:rPr lang="en-US" smtClean="0"/>
              <a:pPr defTabSz="927202"/>
              <a:t>25</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Very short, occur frequently, play important grammatical role</a:t>
            </a:r>
          </a:p>
          <a:p>
            <a:pPr eaLnBrk="1" hangingPunct="1"/>
            <a:r>
              <a:rPr lang="en-US" smtClean="0"/>
              <a:t>Identify objects events actions and properties of those.. </a:t>
            </a:r>
          </a:p>
          <a:p>
            <a:pPr eaLnBrk="1" hangingPunct="1"/>
            <a:r>
              <a:rPr lang="en-US" smtClean="0"/>
              <a:t>Most languages have Adjectives for color age and value</a:t>
            </a:r>
          </a:p>
          <a:p>
            <a:pPr eaLnBrk="1" hangingPunct="1"/>
            <a:r>
              <a:rPr lang="en-US" smtClean="0"/>
              <a:t>Adverbs locative/degree/manner/temporal</a:t>
            </a:r>
          </a:p>
          <a:p>
            <a:pPr eaLnBrk="1" hangingPunct="1"/>
            <a:endParaRPr lang="en-US" smtClean="0"/>
          </a:p>
          <a:p>
            <a:pPr eaLnBrk="1" hangingPunct="1"/>
            <a:r>
              <a:rPr lang="en-US" smtClean="0"/>
              <a:t>.. Much more likely it is a member of an open class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7202"/>
            <a:fld id="{09F91DFB-099E-4A14-B29D-62466B406E27}" type="slidenum">
              <a:rPr lang="en-US" smtClean="0"/>
              <a:pPr defTabSz="927202"/>
              <a:t>26</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lvl="1" eaLnBrk="1" hangingPunct="1"/>
            <a:r>
              <a:rPr lang="en-US" sz="1400" dirty="0" smtClean="0"/>
              <a:t>Most words have one part of speech of the rest, most have two</a:t>
            </a:r>
          </a:p>
          <a:p>
            <a:pPr lvl="1" eaLnBrk="1" hangingPunct="1"/>
            <a:r>
              <a:rPr lang="en-US" sz="1400" dirty="0" smtClean="0"/>
              <a:t>From there it’s about what you’d expect</a:t>
            </a:r>
          </a:p>
          <a:p>
            <a:pPr lvl="2" eaLnBrk="1" hangingPunct="1"/>
            <a:r>
              <a:rPr lang="en-US" sz="1600" dirty="0" smtClean="0"/>
              <a:t>A small number of words have lots of parts of speech</a:t>
            </a:r>
          </a:p>
          <a:p>
            <a:pPr lvl="2" eaLnBrk="1" hangingPunct="1"/>
            <a:r>
              <a:rPr lang="en-US" sz="1600" dirty="0" smtClean="0"/>
              <a:t>Unfortunately, the words with lots of parts of speech occur with high frequency</a:t>
            </a:r>
          </a:p>
          <a:p>
            <a:pPr lvl="2" eaLnBrk="1" hangingPunct="1"/>
            <a:r>
              <a:rPr lang="en-US" sz="1600" dirty="0" smtClean="0"/>
              <a:t>In: adv contrasted with out,  prep </a:t>
            </a:r>
            <a:r>
              <a:rPr lang="en-US" sz="1600" dirty="0" err="1" smtClean="0"/>
              <a:t>eg</a:t>
            </a:r>
            <a:r>
              <a:rPr lang="en-US" sz="1600" dirty="0" smtClean="0"/>
              <a:t> of time ,N the ins and outs</a:t>
            </a:r>
          </a:p>
          <a:p>
            <a:pPr lvl="2" eaLnBrk="1" hangingPunct="1"/>
            <a:r>
              <a:rPr lang="en-US" sz="1600" dirty="0" smtClean="0"/>
              <a:t>A (</a:t>
            </a:r>
            <a:r>
              <a:rPr lang="en-US" sz="1600" dirty="0" err="1" smtClean="0"/>
              <a:t>det</a:t>
            </a:r>
            <a:r>
              <a:rPr lang="en-US" sz="1600" dirty="0" smtClean="0"/>
              <a:t> vs. letter) Still ( N apparatus for making liquor, still Adv)</a:t>
            </a:r>
          </a:p>
          <a:p>
            <a:pPr lvl="2" eaLnBrk="1" hangingPunct="1"/>
            <a:r>
              <a:rPr lang="en-US" sz="1600" dirty="0" smtClean="0"/>
              <a:t>Most nouns can be used as verbs “to oil the pan”</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7202"/>
            <a:fld id="{E1D6578A-5AD7-4BDF-8458-D7FFE4A97F76}" type="slidenum">
              <a:rPr lang="en-US" smtClean="0"/>
              <a:pPr defTabSz="927202"/>
              <a:t>27</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There are various standard tagsets to choose from; some have a lot more tags than others</a:t>
            </a:r>
          </a:p>
          <a:p>
            <a:pPr eaLnBrk="1" hangingPunct="1"/>
            <a:r>
              <a:rPr lang="en-US" smtClean="0"/>
              <a:t>(C5 and C7 in Appendix C of textbook) (most are evolutions of the brown corpus 87-tagset 1982)</a:t>
            </a:r>
          </a:p>
          <a:p>
            <a:pPr eaLnBrk="1" hangingPunct="1"/>
            <a:r>
              <a:rPr lang="en-US" smtClean="0"/>
              <a:t>The choice of tagset is based on the application</a:t>
            </a:r>
          </a:p>
          <a:p>
            <a:pPr eaLnBrk="1" hangingPunct="1"/>
            <a:r>
              <a:rPr lang="en-US" smtClean="0"/>
              <a:t>Accurate tagging can be done with even large tagsets</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202"/>
            <a:fld id="{3A757DA5-0431-472C-A773-1CE26E308FE7}" type="slidenum">
              <a:rPr lang="en-US" smtClean="0"/>
              <a:pPr defTabSz="927202"/>
              <a:t>28</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Def: Part of speech tagging is the process of assigning parts of speech to each word in a sentence… Assume we have</a:t>
            </a:r>
          </a:p>
          <a:p>
            <a:pPr lvl="1" eaLnBrk="1" hangingPunct="1"/>
            <a:r>
              <a:rPr lang="en-US" smtClean="0"/>
              <a:t>A tagset</a:t>
            </a:r>
          </a:p>
          <a:p>
            <a:pPr lvl="1" eaLnBrk="1" hangingPunct="1"/>
            <a:r>
              <a:rPr lang="en-US" smtClean="0"/>
              <a:t>A dictionary that gives you the possible set of tags for each entry</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7202"/>
            <a:fld id="{60B0A301-92FF-4547-9BC2-BD5D1D250760}" type="slidenum">
              <a:rPr lang="en-US" smtClean="0"/>
              <a:pPr defTabSz="927202"/>
              <a:t>29</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Current work, using POS tagging to find phrases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7100"/>
            <a:fld id="{73A28882-F2CF-433D-A3A3-A8FEDB591B7E}" type="slidenum">
              <a:rPr lang="en-US" smtClean="0"/>
              <a:pPr defTabSz="927100"/>
              <a:t>30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t>PCP2 past participle</a:t>
            </a:r>
          </a:p>
          <a:p>
            <a:pPr eaLnBrk="1" hangingPunct="1"/>
            <a:r>
              <a:rPr lang="en-US" dirty="0" smtClean="0"/>
              <a:t>That </a:t>
            </a:r>
            <a:r>
              <a:rPr lang="en-US" dirty="0" err="1" smtClean="0"/>
              <a:t>adv</a:t>
            </a:r>
            <a:r>
              <a:rPr lang="en-US" dirty="0" smtClean="0"/>
              <a:t>: it isn’t that odd</a:t>
            </a:r>
          </a:p>
          <a:p>
            <a:pPr eaLnBrk="1" hangingPunct="1"/>
            <a:r>
              <a:rPr lang="en-US" dirty="0" smtClean="0"/>
              <a:t>CS = </a:t>
            </a:r>
            <a:r>
              <a:rPr lang="en-US" dirty="0" err="1" smtClean="0"/>
              <a:t>complementaized</a:t>
            </a:r>
            <a:r>
              <a:rPr lang="en-US" dirty="0" smtClean="0"/>
              <a:t>  (conjunction?)</a:t>
            </a:r>
          </a:p>
          <a:p>
            <a:pPr eaLnBrk="1" hangingPunct="1"/>
            <a:r>
              <a:rPr lang="en-US" dirty="0" smtClean="0"/>
              <a:t>Constraints are used to eliminate tags inconsistent with the context</a:t>
            </a:r>
          </a:p>
          <a:p>
            <a:pPr eaLnBrk="1" hangingPunct="1"/>
            <a:r>
              <a:rPr lang="en-US" dirty="0" smtClean="0"/>
              <a:t>Simplified version of constraint</a:t>
            </a:r>
          </a:p>
          <a:p>
            <a:pPr eaLnBrk="1" hangingPunct="1"/>
            <a:r>
              <a:rPr lang="en-US" dirty="0" smtClean="0"/>
              <a:t>If following word is an </a:t>
            </a:r>
            <a:r>
              <a:rPr lang="en-US" dirty="0" err="1" smtClean="0"/>
              <a:t>adj</a:t>
            </a:r>
            <a:r>
              <a:rPr lang="en-US" dirty="0" smtClean="0"/>
              <a:t>/</a:t>
            </a:r>
            <a:r>
              <a:rPr lang="en-US" dirty="0" err="1" smtClean="0"/>
              <a:t>adv</a:t>
            </a:r>
            <a:r>
              <a:rPr lang="en-US" dirty="0" smtClean="0"/>
              <a:t>/quant and it is followed by an end of sentence</a:t>
            </a:r>
          </a:p>
          <a:p>
            <a:pPr eaLnBrk="1" hangingPunct="1"/>
            <a:r>
              <a:rPr lang="en-US" dirty="0" smtClean="0"/>
              <a:t>And the preceding word is not a verb like consider and believe</a:t>
            </a:r>
          </a:p>
          <a:p>
            <a:pPr eaLnBrk="1" hangingPunct="1"/>
            <a:r>
              <a:rPr lang="en-US" dirty="0" smtClean="0"/>
              <a:t>Which allow </a:t>
            </a:r>
            <a:r>
              <a:rPr lang="en-US" dirty="0" err="1" smtClean="0"/>
              <a:t>adj</a:t>
            </a:r>
            <a:r>
              <a:rPr lang="en-US" dirty="0" smtClean="0"/>
              <a:t> as object complements  like in “I consider that odd”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FA60D3EC-72E2-4134-90E5-D6BE316804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extLst>
      <p:ext uri="{BB962C8B-B14F-4D97-AF65-F5344CB8AC3E}">
        <p14:creationId xmlns:p14="http://schemas.microsoft.com/office/powerpoint/2010/main" val="2794701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31</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smtClean="0"/>
              <a:t>Two reasons: what to do about context words that are ambiguous and, this way, since there are a lot fewer tags than words, counts are high enough to be meaningful.</a:t>
            </a:r>
          </a:p>
          <a:p>
            <a:pPr eaLnBrk="1" hangingPunct="1"/>
            <a:endParaRPr lang="en-US" smtClean="0"/>
          </a:p>
          <a:p>
            <a:pPr eaLnBrk="1" hangingPunct="1"/>
            <a:r>
              <a:rPr lang="en-US" smtClean="0"/>
              <a:t>EM. These taggers will start with a dictionary that lists which tags can be assigned to each word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7202"/>
            <a:fld id="{3AC2F640-4353-45E6-8FEF-B54BD550F7A9}" type="slidenum">
              <a:rPr lang="en-US" smtClean="0"/>
              <a:pPr defTabSz="927202"/>
              <a:t>32</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How good is the algorithm?</a:t>
            </a:r>
          </a:p>
          <a:p>
            <a:pPr eaLnBrk="1" hangingPunct="1"/>
            <a:r>
              <a:rPr lang="en-US" dirty="0" smtClean="0"/>
              <a:t>What’s the maximum performance we have any reason to believe is achievable?  (How well can people do?)</a:t>
            </a:r>
          </a:p>
          <a:p>
            <a:pPr eaLnBrk="1" hangingPunct="1"/>
            <a:r>
              <a:rPr lang="en-US" dirty="0" smtClean="0"/>
              <a:t>How good is good enough?</a:t>
            </a:r>
          </a:p>
          <a:p>
            <a:pPr eaLnBrk="1" hangingPunct="1"/>
            <a:r>
              <a:rPr lang="en-US" dirty="0" smtClean="0"/>
              <a:t>Is 97% good enough?</a:t>
            </a:r>
          </a:p>
          <a:p>
            <a:pPr eaLnBrk="1" hangingPunct="1"/>
            <a:r>
              <a:rPr lang="en-US" dirty="0" smtClean="0"/>
              <a:t>Example 1: A speech dialogue system correctly assigns a meaning to a user’s input 97% of the time.</a:t>
            </a:r>
          </a:p>
          <a:p>
            <a:pPr eaLnBrk="1" hangingPunct="1"/>
            <a:r>
              <a:rPr lang="en-US" dirty="0" smtClean="0"/>
              <a:t>Example 2: An OCR systems correctly determines letters 97% of the time.</a:t>
            </a:r>
          </a:p>
          <a:p>
            <a:pPr eaLnBrk="1" hangingPunct="1"/>
            <a:endParaRPr lang="en-US" dirty="0" smtClean="0"/>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1377A9-0DC1-4B48-A0D0-B8C389C4878B}" type="slidenum">
              <a:rPr lang="en-US">
                <a:solidFill>
                  <a:prstClr val="black"/>
                </a:solidFill>
              </a:rPr>
              <a:pPr/>
              <a:t>33</a:t>
            </a:fld>
            <a:endParaRPr lang="en-US">
              <a:solidFill>
                <a:prstClr val="black"/>
              </a:solidFill>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A82ED2-D8D0-43DC-BDC1-5358DC9078F2}" type="slidenum">
              <a:rPr lang="en-US">
                <a:solidFill>
                  <a:prstClr val="black"/>
                </a:solidFill>
              </a:rPr>
              <a:pPr/>
              <a:t>34</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smtClean="0"/>
              <a:t>We present a new part-of-speech tagger that</a:t>
            </a:r>
          </a:p>
          <a:p>
            <a:r>
              <a:rPr lang="en-CA" dirty="0" smtClean="0"/>
              <a:t>demonstrates the following ideas: (</a:t>
            </a:r>
            <a:r>
              <a:rPr lang="en-CA" dirty="0" err="1" smtClean="0"/>
              <a:t>i</a:t>
            </a:r>
            <a:r>
              <a:rPr lang="en-CA" dirty="0" smtClean="0"/>
              <a:t>) explicit use of both preceding and following tag contexts</a:t>
            </a:r>
          </a:p>
          <a:p>
            <a:r>
              <a:rPr lang="en-CA" dirty="0" smtClean="0"/>
              <a:t>via a dependency network representation, (ii) broad use of lexical features, including</a:t>
            </a:r>
          </a:p>
          <a:p>
            <a:r>
              <a:rPr lang="en-CA" dirty="0" smtClean="0"/>
              <a:t>jointly conditioning on multiple consecutive words, (iii) effective use of priors in conditional</a:t>
            </a:r>
          </a:p>
          <a:p>
            <a:r>
              <a:rPr lang="en-CA" dirty="0" err="1" smtClean="0"/>
              <a:t>loglinear</a:t>
            </a:r>
            <a:r>
              <a:rPr lang="en-CA" dirty="0" smtClean="0"/>
              <a:t> models, and (iv) fine-grained modeling of unknown word features. Using these ideas together, the resulting tagger gives a 97.24%accuracy on the Penn </a:t>
            </a:r>
            <a:r>
              <a:rPr lang="en-CA" dirty="0" err="1" smtClean="0"/>
              <a:t>TreebankWSJ</a:t>
            </a:r>
            <a:r>
              <a:rPr lang="en-CA" dirty="0" smtClean="0"/>
              <a:t>, an error reduction of 4.4% on the best previous single automatically learned tagging result.</a:t>
            </a:r>
          </a:p>
          <a:p>
            <a:endParaRPr lang="en-CA" dirty="0" smtClean="0"/>
          </a:p>
          <a:p>
            <a:r>
              <a:rPr lang="en-CA" dirty="0" smtClean="0"/>
              <a:t>The </a:t>
            </a:r>
            <a:r>
              <a:rPr lang="en-CA" dirty="0" err="1" smtClean="0"/>
              <a:t>labeled</a:t>
            </a:r>
            <a:r>
              <a:rPr lang="en-CA" dirty="0" smtClean="0"/>
              <a:t> data points are the model. Consequently,</a:t>
            </a:r>
          </a:p>
          <a:p>
            <a:r>
              <a:rPr lang="en-CA" dirty="0" smtClean="0"/>
              <a:t>classification time is proportional to the</a:t>
            </a:r>
          </a:p>
          <a:p>
            <a:r>
              <a:rPr lang="en-CA" dirty="0" smtClean="0"/>
              <a:t>number of </a:t>
            </a:r>
            <a:r>
              <a:rPr lang="en-CA" dirty="0" err="1" smtClean="0"/>
              <a:t>labeled</a:t>
            </a:r>
            <a:r>
              <a:rPr lang="en-CA" dirty="0" smtClean="0"/>
              <a:t> data points. This is of course impractical.</a:t>
            </a:r>
          </a:p>
          <a:p>
            <a:r>
              <a:rPr lang="en-CA" dirty="0" smtClean="0"/>
              <a:t>Many algorithms have been proposed to</a:t>
            </a:r>
          </a:p>
          <a:p>
            <a:r>
              <a:rPr lang="en-CA" dirty="0" smtClean="0"/>
              <a:t>make memory-based learning more efficient. The</a:t>
            </a:r>
          </a:p>
          <a:p>
            <a:r>
              <a:rPr lang="en-CA" dirty="0" smtClean="0"/>
              <a:t>intuition behind many of them is that the set of </a:t>
            </a:r>
            <a:r>
              <a:rPr lang="en-CA" dirty="0" err="1" smtClean="0"/>
              <a:t>labeled</a:t>
            </a:r>
            <a:endParaRPr lang="en-CA" dirty="0" smtClean="0"/>
          </a:p>
          <a:p>
            <a:r>
              <a:rPr lang="en-CA" dirty="0" smtClean="0"/>
              <a:t>data points can be reduced or condensed, since</a:t>
            </a:r>
          </a:p>
          <a:p>
            <a:r>
              <a:rPr lang="en-CA" dirty="0" smtClean="0"/>
              <a:t>many </a:t>
            </a:r>
            <a:r>
              <a:rPr lang="en-CA" dirty="0" err="1" smtClean="0"/>
              <a:t>labeled</a:t>
            </a:r>
            <a:r>
              <a:rPr lang="en-CA" dirty="0" smtClean="0"/>
              <a:t> data points are more or less redundant.</a:t>
            </a:r>
          </a:p>
          <a:p>
            <a:r>
              <a:rPr lang="en-CA" dirty="0" smtClean="0"/>
              <a:t>The algorithms try to extract a subset of the overall</a:t>
            </a:r>
          </a:p>
          <a:p>
            <a:r>
              <a:rPr lang="en-CA" dirty="0" smtClean="0"/>
              <a:t>training set that correctly classifies all the discarded</a:t>
            </a:r>
          </a:p>
          <a:p>
            <a:r>
              <a:rPr lang="en-CA" dirty="0" smtClean="0"/>
              <a:t>data points through the nearest </a:t>
            </a:r>
            <a:r>
              <a:rPr lang="en-CA" dirty="0" err="1" smtClean="0"/>
              <a:t>neighbor</a:t>
            </a:r>
            <a:r>
              <a:rPr lang="en-CA" dirty="0" smtClean="0"/>
              <a:t> rule. Intuitively,</a:t>
            </a:r>
          </a:p>
          <a:p>
            <a:r>
              <a:rPr lang="en-CA" dirty="0" smtClean="0"/>
              <a:t>the model finds good representatives of clusters</a:t>
            </a:r>
          </a:p>
          <a:p>
            <a:r>
              <a:rPr lang="en-CA" dirty="0" smtClean="0"/>
              <a:t>in the data or discards the data points that are far</a:t>
            </a:r>
          </a:p>
          <a:p>
            <a:r>
              <a:rPr lang="en-CA" dirty="0" smtClean="0"/>
              <a:t>from the decision boundaries. Such algorithms are</a:t>
            </a:r>
          </a:p>
          <a:p>
            <a:r>
              <a:rPr lang="en-CA" dirty="0" smtClean="0"/>
              <a:t>called training set condensation algorithms.</a:t>
            </a:r>
          </a:p>
          <a:p>
            <a:r>
              <a:rPr lang="en-CA" dirty="0" smtClean="0"/>
              <a:t>The need for training set condensation is particularly</a:t>
            </a:r>
          </a:p>
          <a:p>
            <a:r>
              <a:rPr lang="en-CA" dirty="0" smtClean="0"/>
              <a:t>important in semi-supervised learning where</a:t>
            </a:r>
          </a:p>
          <a:p>
            <a:r>
              <a:rPr lang="en-CA" dirty="0" smtClean="0"/>
              <a:t>we rely on a mixture of </a:t>
            </a:r>
            <a:r>
              <a:rPr lang="en-CA" dirty="0" err="1" smtClean="0"/>
              <a:t>labeled</a:t>
            </a:r>
            <a:r>
              <a:rPr lang="en-CA" dirty="0" smtClean="0"/>
              <a:t> and unlabeled data</a:t>
            </a:r>
          </a:p>
          <a:p>
            <a:r>
              <a:rPr lang="en-CA" dirty="0" smtClean="0"/>
              <a:t>points. While the number of </a:t>
            </a:r>
            <a:r>
              <a:rPr lang="en-CA" dirty="0" err="1" smtClean="0"/>
              <a:t>labeled</a:t>
            </a:r>
            <a:r>
              <a:rPr lang="en-CA" dirty="0" smtClean="0"/>
              <a:t> data points</a:t>
            </a:r>
          </a:p>
          <a:p>
            <a:r>
              <a:rPr lang="en-CA" dirty="0" smtClean="0"/>
              <a:t>is typically limited, the number of unlabeled data</a:t>
            </a:r>
          </a:p>
          <a:p>
            <a:r>
              <a:rPr lang="en-CA" dirty="0" smtClean="0"/>
              <a:t>points is typically high. In this paper, we introduce</a:t>
            </a:r>
          </a:p>
          <a:p>
            <a:r>
              <a:rPr lang="en-CA" dirty="0" smtClean="0"/>
              <a:t>a new semi-supervised learning algorithm that</a:t>
            </a:r>
          </a:p>
          <a:p>
            <a:r>
              <a:rPr lang="en-CA" dirty="0" smtClean="0"/>
              <a:t>combines self-training and condensation to produce</a:t>
            </a:r>
          </a:p>
          <a:p>
            <a:r>
              <a:rPr lang="en-CA" dirty="0" smtClean="0"/>
              <a:t>small subsets of </a:t>
            </a:r>
            <a:r>
              <a:rPr lang="en-CA" dirty="0" err="1" smtClean="0"/>
              <a:t>labeled</a:t>
            </a:r>
            <a:r>
              <a:rPr lang="en-CA" dirty="0" smtClean="0"/>
              <a:t> and unlabeled data points</a:t>
            </a:r>
          </a:p>
          <a:p>
            <a:r>
              <a:rPr lang="en-CA" dirty="0" smtClean="0"/>
              <a:t>that are highly relevant for determining good decision boundaries</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smtClean="0"/>
              <a:t>We present a new part-of-speech tagger that</a:t>
            </a:r>
          </a:p>
          <a:p>
            <a:r>
              <a:rPr lang="en-CA" dirty="0" smtClean="0"/>
              <a:t>demonstrates the following ideas: (</a:t>
            </a:r>
            <a:r>
              <a:rPr lang="en-CA" dirty="0" err="1" smtClean="0"/>
              <a:t>i</a:t>
            </a:r>
            <a:r>
              <a:rPr lang="en-CA" dirty="0" smtClean="0"/>
              <a:t>) explicit use of both preceding and following tag contexts</a:t>
            </a:r>
          </a:p>
          <a:p>
            <a:r>
              <a:rPr lang="en-CA" dirty="0" smtClean="0"/>
              <a:t>via a dependency network representation, (ii) broad use of lexical features, including</a:t>
            </a:r>
          </a:p>
          <a:p>
            <a:r>
              <a:rPr lang="en-CA" dirty="0" smtClean="0"/>
              <a:t>jointly conditioning on multiple consecutive words, (iii) effective use of priors in conditional</a:t>
            </a:r>
          </a:p>
          <a:p>
            <a:r>
              <a:rPr lang="en-CA" dirty="0" err="1" smtClean="0"/>
              <a:t>loglinear</a:t>
            </a:r>
            <a:r>
              <a:rPr lang="en-CA" dirty="0" smtClean="0"/>
              <a:t> models, and (iv) fine-grained modeling of unknown word features. Using these ideas together, the resulting tagger gives a 97.24%accuracy on the Penn </a:t>
            </a:r>
            <a:r>
              <a:rPr lang="en-CA" dirty="0" err="1" smtClean="0"/>
              <a:t>TreebankWSJ</a:t>
            </a:r>
            <a:r>
              <a:rPr lang="en-CA" dirty="0" smtClean="0"/>
              <a:t>, an error reduction of 4.4% on the best previous single automatically learned tagging result.</a:t>
            </a:r>
          </a:p>
          <a:p>
            <a:endParaRPr lang="en-CA" dirty="0" smtClean="0"/>
          </a:p>
          <a:p>
            <a:r>
              <a:rPr lang="en-CA" dirty="0" smtClean="0"/>
              <a:t>The </a:t>
            </a:r>
            <a:r>
              <a:rPr lang="en-CA" dirty="0" err="1" smtClean="0"/>
              <a:t>labeled</a:t>
            </a:r>
            <a:r>
              <a:rPr lang="en-CA" dirty="0" smtClean="0"/>
              <a:t> data points are the model. Consequently,</a:t>
            </a:r>
          </a:p>
          <a:p>
            <a:r>
              <a:rPr lang="en-CA" dirty="0" smtClean="0"/>
              <a:t>classification time is proportional to the</a:t>
            </a:r>
          </a:p>
          <a:p>
            <a:r>
              <a:rPr lang="en-CA" dirty="0" smtClean="0"/>
              <a:t>number of </a:t>
            </a:r>
            <a:r>
              <a:rPr lang="en-CA" dirty="0" err="1" smtClean="0"/>
              <a:t>labeled</a:t>
            </a:r>
            <a:r>
              <a:rPr lang="en-CA" dirty="0" smtClean="0"/>
              <a:t> data points. This is of course impractical.</a:t>
            </a:r>
          </a:p>
          <a:p>
            <a:r>
              <a:rPr lang="en-CA" dirty="0" smtClean="0"/>
              <a:t>Many algorithms have been proposed to</a:t>
            </a:r>
          </a:p>
          <a:p>
            <a:r>
              <a:rPr lang="en-CA" dirty="0" smtClean="0"/>
              <a:t>make memory-based learning more efficient. The</a:t>
            </a:r>
          </a:p>
          <a:p>
            <a:r>
              <a:rPr lang="en-CA" dirty="0" smtClean="0"/>
              <a:t>intuition behind many of them is that the set of </a:t>
            </a:r>
            <a:r>
              <a:rPr lang="en-CA" dirty="0" err="1" smtClean="0"/>
              <a:t>labeled</a:t>
            </a:r>
            <a:endParaRPr lang="en-CA" dirty="0" smtClean="0"/>
          </a:p>
          <a:p>
            <a:r>
              <a:rPr lang="en-CA" dirty="0" smtClean="0"/>
              <a:t>data points can be reduced or condensed, since</a:t>
            </a:r>
          </a:p>
          <a:p>
            <a:r>
              <a:rPr lang="en-CA" dirty="0" smtClean="0"/>
              <a:t>many </a:t>
            </a:r>
            <a:r>
              <a:rPr lang="en-CA" dirty="0" err="1" smtClean="0"/>
              <a:t>labeled</a:t>
            </a:r>
            <a:r>
              <a:rPr lang="en-CA" dirty="0" smtClean="0"/>
              <a:t> data points are more or less redundant.</a:t>
            </a:r>
          </a:p>
          <a:p>
            <a:r>
              <a:rPr lang="en-CA" dirty="0" smtClean="0"/>
              <a:t>The algorithms try to extract a subset of the overall</a:t>
            </a:r>
          </a:p>
          <a:p>
            <a:r>
              <a:rPr lang="en-CA" dirty="0" smtClean="0"/>
              <a:t>training set that correctly classifies all the discarded</a:t>
            </a:r>
          </a:p>
          <a:p>
            <a:r>
              <a:rPr lang="en-CA" dirty="0" smtClean="0"/>
              <a:t>data points through the nearest </a:t>
            </a:r>
            <a:r>
              <a:rPr lang="en-CA" dirty="0" err="1" smtClean="0"/>
              <a:t>neighbor</a:t>
            </a:r>
            <a:r>
              <a:rPr lang="en-CA" dirty="0" smtClean="0"/>
              <a:t> rule. Intuitively,</a:t>
            </a:r>
          </a:p>
          <a:p>
            <a:r>
              <a:rPr lang="en-CA" dirty="0" smtClean="0"/>
              <a:t>the model finds good representatives of clusters</a:t>
            </a:r>
          </a:p>
          <a:p>
            <a:r>
              <a:rPr lang="en-CA" dirty="0" smtClean="0"/>
              <a:t>in the data or discards the data points that are far</a:t>
            </a:r>
          </a:p>
          <a:p>
            <a:r>
              <a:rPr lang="en-CA" dirty="0" smtClean="0"/>
              <a:t>from the decision boundaries. Such algorithms are</a:t>
            </a:r>
          </a:p>
          <a:p>
            <a:r>
              <a:rPr lang="en-CA" dirty="0" smtClean="0"/>
              <a:t>called training set condensation algorithms.</a:t>
            </a:r>
          </a:p>
          <a:p>
            <a:r>
              <a:rPr lang="en-CA" dirty="0" smtClean="0"/>
              <a:t>The need for training set condensation is particularly</a:t>
            </a:r>
          </a:p>
          <a:p>
            <a:r>
              <a:rPr lang="en-CA" dirty="0" smtClean="0"/>
              <a:t>important in semi-supervised learning where</a:t>
            </a:r>
          </a:p>
          <a:p>
            <a:r>
              <a:rPr lang="en-CA" dirty="0" smtClean="0"/>
              <a:t>we rely on a mixture of </a:t>
            </a:r>
            <a:r>
              <a:rPr lang="en-CA" dirty="0" err="1" smtClean="0"/>
              <a:t>labeled</a:t>
            </a:r>
            <a:r>
              <a:rPr lang="en-CA" dirty="0" smtClean="0"/>
              <a:t> and unlabeled data</a:t>
            </a:r>
          </a:p>
          <a:p>
            <a:r>
              <a:rPr lang="en-CA" dirty="0" smtClean="0"/>
              <a:t>points. While the number of </a:t>
            </a:r>
            <a:r>
              <a:rPr lang="en-CA" dirty="0" err="1" smtClean="0"/>
              <a:t>labeled</a:t>
            </a:r>
            <a:r>
              <a:rPr lang="en-CA" dirty="0" smtClean="0"/>
              <a:t> data points</a:t>
            </a:r>
          </a:p>
          <a:p>
            <a:r>
              <a:rPr lang="en-CA" dirty="0" smtClean="0"/>
              <a:t>is typically limited, the number of unlabeled data</a:t>
            </a:r>
          </a:p>
          <a:p>
            <a:r>
              <a:rPr lang="en-CA" dirty="0" smtClean="0"/>
              <a:t>points is typically high. In this paper, we introduce</a:t>
            </a:r>
          </a:p>
          <a:p>
            <a:r>
              <a:rPr lang="en-CA" dirty="0" smtClean="0"/>
              <a:t>a new semi-supervised learning algorithm that</a:t>
            </a:r>
          </a:p>
          <a:p>
            <a:r>
              <a:rPr lang="en-CA" dirty="0" smtClean="0"/>
              <a:t>combines self-training and condensation to produce</a:t>
            </a:r>
          </a:p>
          <a:p>
            <a:r>
              <a:rPr lang="en-CA" dirty="0" smtClean="0"/>
              <a:t>small subsets of </a:t>
            </a:r>
            <a:r>
              <a:rPr lang="en-CA" dirty="0" err="1" smtClean="0"/>
              <a:t>labeled</a:t>
            </a:r>
            <a:r>
              <a:rPr lang="en-CA" dirty="0" smtClean="0"/>
              <a:t> and unlabeled data points</a:t>
            </a:r>
          </a:p>
          <a:p>
            <a:r>
              <a:rPr lang="en-CA" dirty="0" smtClean="0"/>
              <a:t>that are highly relevant for determining good decision boundaries</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36</a:t>
            </a:fld>
            <a:endParaRPr lang="en-US"/>
          </a:p>
        </p:txBody>
      </p:sp>
    </p:spTree>
    <p:extLst>
      <p:ext uri="{BB962C8B-B14F-4D97-AF65-F5344CB8AC3E}">
        <p14:creationId xmlns:p14="http://schemas.microsoft.com/office/powerpoint/2010/main" val="4049715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TNT (</a:t>
            </a:r>
            <a:r>
              <a:rPr lang="en-CA" sz="1200" b="0" i="0" u="none" strike="noStrike" kern="1200" baseline="0" dirty="0" err="1" smtClean="0">
                <a:solidFill>
                  <a:schemeClr val="tx1"/>
                </a:solidFill>
                <a:latin typeface="Times New Roman" pitchFamily="18" charset="0"/>
                <a:ea typeface="+mn-ea"/>
                <a:cs typeface="+mn-cs"/>
              </a:rPr>
              <a:t>Brants</a:t>
            </a:r>
            <a:r>
              <a:rPr lang="en-CA" sz="1200" b="0" i="0" u="none" strike="noStrike" kern="1200" baseline="0" dirty="0" smtClean="0">
                <a:solidFill>
                  <a:schemeClr val="tx1"/>
                </a:solidFill>
                <a:latin typeface="Times New Roman" pitchFamily="18" charset="0"/>
                <a:ea typeface="+mn-ea"/>
                <a:cs typeface="+mn-cs"/>
              </a:rPr>
              <a:t>, 2000)—a second order HMM with suffix </a:t>
            </a:r>
            <a:r>
              <a:rPr lang="en-CA" sz="1200" b="0" i="0" u="none" strike="noStrike" kern="1200" baseline="0" dirty="0" err="1" smtClean="0">
                <a:solidFill>
                  <a:schemeClr val="tx1"/>
                </a:solidFill>
                <a:latin typeface="Times New Roman" pitchFamily="18" charset="0"/>
                <a:ea typeface="+mn-ea"/>
                <a:cs typeface="+mn-cs"/>
              </a:rPr>
              <a:t>trie</a:t>
            </a:r>
            <a:r>
              <a:rPr lang="en-CA" sz="1200" b="0" i="0" u="none" strike="noStrike" kern="1200" baseline="0" dirty="0" smtClean="0">
                <a:solidFill>
                  <a:schemeClr val="tx1"/>
                </a:solidFill>
                <a:latin typeface="Times New Roman" pitchFamily="18" charset="0"/>
                <a:ea typeface="+mn-ea"/>
                <a:cs typeface="+mn-cs"/>
              </a:rPr>
              <a:t> handling for OOVs. We use</a:t>
            </a:r>
          </a:p>
          <a:p>
            <a:r>
              <a:rPr lang="en-CA" sz="1200" b="0" i="0" u="none" strike="noStrike" kern="1200" baseline="0" dirty="0" smtClean="0">
                <a:solidFill>
                  <a:schemeClr val="tx1"/>
                </a:solidFill>
                <a:latin typeface="Times New Roman" pitchFamily="18" charset="0"/>
                <a:ea typeface="+mn-ea"/>
                <a:cs typeface="+mn-cs"/>
              </a:rPr>
              <a:t>TNT as it was among the best performing taggers evaluated in </a:t>
            </a:r>
            <a:r>
              <a:rPr lang="en-CA" sz="1200" b="0" i="0" u="none" strike="noStrike" kern="1200" baseline="0" dirty="0" err="1" smtClean="0">
                <a:solidFill>
                  <a:schemeClr val="tx1"/>
                </a:solidFill>
                <a:latin typeface="Times New Roman" pitchFamily="18" charset="0"/>
                <a:ea typeface="+mn-ea"/>
                <a:cs typeface="+mn-cs"/>
              </a:rPr>
              <a:t>Horsmann</a:t>
            </a:r>
            <a:r>
              <a:rPr lang="en-CA" sz="1200" b="0" i="0" u="none" strike="noStrike" kern="1200" baseline="0" dirty="0" smtClean="0">
                <a:solidFill>
                  <a:schemeClr val="tx1"/>
                </a:solidFill>
                <a:latin typeface="Times New Roman" pitchFamily="18" charset="0"/>
                <a:ea typeface="+mn-ea"/>
                <a:cs typeface="+mn-cs"/>
              </a:rPr>
              <a:t> et al. (2015).3</a:t>
            </a:r>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37</a:t>
            </a:fld>
            <a:endParaRPr lang="en-US"/>
          </a:p>
        </p:txBody>
      </p:sp>
    </p:spTree>
    <p:extLst>
      <p:ext uri="{BB962C8B-B14F-4D97-AF65-F5344CB8AC3E}">
        <p14:creationId xmlns:p14="http://schemas.microsoft.com/office/powerpoint/2010/main" val="10154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38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7797EC94-BAE8-4EB3-9BF2-3BCDBFD397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67640F-4AF0-44DF-827C-E73DCDDEB33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991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E0619F80-C481-43FD-9E89-DE93143856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(b) Means that the matrix does not change</a:t>
            </a:r>
          </a:p>
          <a:p>
            <a:pPr eaLnBrk="1" hangingPunct="1"/>
            <a:r>
              <a:rPr lang="en-US" smtClean="0"/>
              <a:t>If X possesses these properties, then X is said to be a Markov Chain</a:t>
            </a:r>
          </a:p>
          <a:p>
            <a:pPr eaLnBrk="1" hangingPunct="1"/>
            <a:endParaRPr lang="en-US" smtClean="0"/>
          </a:p>
        </p:txBody>
      </p:sp>
    </p:spTree>
    <p:extLst>
      <p:ext uri="{BB962C8B-B14F-4D97-AF65-F5344CB8AC3E}">
        <p14:creationId xmlns:p14="http://schemas.microsoft.com/office/powerpoint/2010/main" val="387033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66909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9E8A2CE1-1D94-41FF-AE4C-0A81EAE5D92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0 for unseen</a:t>
            </a:r>
          </a:p>
          <a:p>
            <a:pPr eaLnBrk="1" hangingPunct="1"/>
            <a:r>
              <a:rPr lang="en-US" smtClean="0"/>
              <a:t>This is qualitatively wrong as a prior model because it would never allow n-gram,</a:t>
            </a:r>
          </a:p>
          <a:p>
            <a:pPr eaLnBrk="1" hangingPunct="1"/>
            <a:r>
              <a:rPr lang="en-US" smtClean="0"/>
              <a:t>While clearly some of the unseen ngrams will appear in other texts</a:t>
            </a:r>
          </a:p>
        </p:txBody>
      </p:sp>
    </p:spTree>
    <p:extLst>
      <p:ext uri="{BB962C8B-B14F-4D97-AF65-F5344CB8AC3E}">
        <p14:creationId xmlns:p14="http://schemas.microsoft.com/office/powerpoint/2010/main" val="38659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18E0A746-0F67-44C8-BA4D-BFE59EE11B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40104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D6510F1F-C31C-4B9F-9598-2D5D46403C2D}" type="datetime1">
              <a:rPr lang="en-US" smtClean="0"/>
              <a:t>1/21/2019</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732FF1-EE10-446E-98A2-E43B5B0F08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0076A0-1146-4ABC-9E41-315D69B66EBB}"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3F805-7E49-454F-B0A2-DE988B405F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0F0D5B-7132-4AA1-AE5B-A1341983B865}"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B08D3-CD65-42A0-8D75-28573AE21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47DD5D5-690B-4914-A8D9-83989D393043}"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7D8BD0C-74B6-45C8-AFCF-571FA1C453AB}" type="datetime1">
              <a:rPr lang="en-US" smtClean="0"/>
              <a:t>1/21/2019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C4EFF2-C497-4DEE-A078-30AA624085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4D2043A9-683B-4E73-AB94-71BA9554BDC9}" type="datetime1">
              <a:rPr lang="en-US" smtClean="0"/>
              <a:t>1/21/2019</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387528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81BA01-C567-4927-A274-8EC898543EFB}"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7758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2D9975A-7FF7-404B-9F50-62CC4C8DD39B}"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153912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EC053AC-BA56-4018-972B-E63B90E764CA}"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40682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06466CE-08D0-4680-A665-57C1AB348D61}" type="datetime1">
              <a:rPr lang="en-US" smtClean="0"/>
              <a:t>1/21/2019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7350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6F9406A-1791-40DE-8CF1-C704B1E494CD}" type="datetime1">
              <a:rPr lang="en-US" smtClean="0"/>
              <a:t>1/21/2019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3799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40376C-E54B-414C-94AD-D8AF90B0FCD1}"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E9A6C-176D-4888-B9D9-1709010ACE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41C895-7CFA-4000-8380-3257A68FFFE4}" type="datetime1">
              <a:rPr lang="en-US" smtClean="0"/>
              <a:t>1/21/2019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670178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23100F-9BDF-48E9-B262-C187AB62C699}"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269127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17194F-C723-4014-A348-33EEFCB4DF3B}"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1241061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86544C-DCF7-45E5-9273-8A9FE8757A07}"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3450303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6F73EF-50C2-470B-84B2-CF50D8C1A758}"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354353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766E629-E5CD-4FEF-99CF-98892D30FA11}"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3407221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7BD64139-FD23-4D00-B5CD-9CD06C2D571D}" type="datetime1">
              <a:rPr lang="en-US" smtClean="0"/>
              <a:t>1/21/2019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74354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245932C-4FEC-44B8-803B-78F04428F200}" type="datetime1">
              <a:rPr lang="en-US" smtClean="0"/>
              <a:t>1/21/2019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39864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B68C32-774E-4E53-9964-4DCE69622C4B}" type="datetime1">
              <a:rPr lang="en-US" smtClean="0"/>
              <a:t>1/21/2019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4CE78-2AB4-4D03-B690-687A93C82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6F98058-8199-4F3B-95FE-D6BE0DDE4C08}"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20BF7-5A75-46BA-8DEB-F9ABA5D5B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BE3614-9358-49DB-B592-3FA48708BF03}" type="datetime1">
              <a:rPr lang="en-US" smtClean="0"/>
              <a:t>1/21/2019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0669FF-815E-4994-ACA8-4C9A512D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FC2CE77-BB15-44F4-A620-6AC9FA96F296}" type="datetime1">
              <a:rPr lang="en-US" smtClean="0"/>
              <a:t>1/21/2019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E6D380-45D7-4734-A4D6-90965BE9C3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EC93E0-FFE1-4988-95CE-BBF8D2DAA6ED}" type="datetime1">
              <a:rPr lang="en-US" smtClean="0"/>
              <a:t>1/21/2019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E97F1D-8201-4798-93F7-DC2B74891E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7BA1634-1FE9-4CDB-82F2-3E9D69FD1F7E}"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51A26-96C8-4EE9-9C8B-2562CFBFC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0FC433-AA08-485B-AC99-285A94CED2F6}" type="datetime1">
              <a:rPr lang="en-US" smtClean="0"/>
              <a:t>1/21/2019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FE1B36-8F63-4CA9-BD65-EDCE9C327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4EAA51D5-E921-4512-AA69-4BC683E2EB63}" type="datetime1">
              <a:rPr lang="en-US" smtClean="0"/>
              <a:t>1/21/2019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2016</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5E0A47-B9FC-439C-BF41-E0B845AE6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51FA43D-CC04-4D60-B0CC-F8D8E937D4A3}" type="datetime1">
              <a:rPr lang="en-US" smtClean="0"/>
              <a:t>1/21/2019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28422168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30.emf"/><Relationship Id="rId18" Type="http://schemas.openxmlformats.org/officeDocument/2006/relationships/customXml" Target="../ink/ink35.xml"/><Relationship Id="rId3" Type="http://schemas.openxmlformats.org/officeDocument/2006/relationships/notesSlide" Target="../notesSlides/notesSlide9.xml"/><Relationship Id="rId21" Type="http://schemas.openxmlformats.org/officeDocument/2006/relationships/image" Target="../media/image134.emf"/><Relationship Id="rId7" Type="http://schemas.openxmlformats.org/officeDocument/2006/relationships/image" Target="../media/image22.wmf"/><Relationship Id="rId12" Type="http://schemas.openxmlformats.org/officeDocument/2006/relationships/customXml" Target="../ink/ink32.xml"/><Relationship Id="rId17" Type="http://schemas.openxmlformats.org/officeDocument/2006/relationships/image" Target="../media/image132.emf"/><Relationship Id="rId2" Type="http://schemas.openxmlformats.org/officeDocument/2006/relationships/slideLayout" Target="../slideLayouts/slideLayout27.xml"/><Relationship Id="rId16" Type="http://schemas.openxmlformats.org/officeDocument/2006/relationships/customXml" Target="../ink/ink34.xml"/><Relationship Id="rId20" Type="http://schemas.openxmlformats.org/officeDocument/2006/relationships/customXml" Target="../ink/ink36.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131.emf"/><Relationship Id="rId23" Type="http://schemas.openxmlformats.org/officeDocument/2006/relationships/image" Target="../media/image135.emf"/><Relationship Id="rId10" Type="http://schemas.openxmlformats.org/officeDocument/2006/relationships/oleObject" Target="../embeddings/oleObject25.bin"/><Relationship Id="rId19" Type="http://schemas.openxmlformats.org/officeDocument/2006/relationships/image" Target="../media/image133.emf"/><Relationship Id="rId4" Type="http://schemas.openxmlformats.org/officeDocument/2006/relationships/oleObject" Target="../embeddings/oleObject22.bin"/><Relationship Id="rId9" Type="http://schemas.openxmlformats.org/officeDocument/2006/relationships/image" Target="../media/image23.wmf"/><Relationship Id="rId14" Type="http://schemas.openxmlformats.org/officeDocument/2006/relationships/customXml" Target="../ink/ink33.xml"/><Relationship Id="rId22" Type="http://schemas.openxmlformats.org/officeDocument/2006/relationships/customXml" Target="../ink/ink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customXml" Target="../ink/ink43.xml"/><Relationship Id="rId18" Type="http://schemas.openxmlformats.org/officeDocument/2006/relationships/image" Target="../media/image145.emf"/><Relationship Id="rId26" Type="http://schemas.openxmlformats.org/officeDocument/2006/relationships/image" Target="../media/image149.emf"/><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141.emf"/><Relationship Id="rId17" Type="http://schemas.openxmlformats.org/officeDocument/2006/relationships/customXml" Target="../ink/ink45.xml"/><Relationship Id="rId25" Type="http://schemas.openxmlformats.org/officeDocument/2006/relationships/customXml" Target="../ink/ink49.xml"/><Relationship Id="rId2" Type="http://schemas.openxmlformats.org/officeDocument/2006/relationships/notesSlide" Target="../notesSlides/notesSlide11.xml"/><Relationship Id="rId16" Type="http://schemas.openxmlformats.org/officeDocument/2006/relationships/image" Target="../media/image143.emf"/><Relationship Id="rId20" Type="http://schemas.openxmlformats.org/officeDocument/2006/relationships/image" Target="../media/image146.emf"/><Relationship Id="rId29"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image" Target="../media/image138.emf"/><Relationship Id="rId11" Type="http://schemas.openxmlformats.org/officeDocument/2006/relationships/customXml" Target="../ink/ink42.xml"/><Relationship Id="rId24" Type="http://schemas.openxmlformats.org/officeDocument/2006/relationships/image" Target="../media/image148.emf"/><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150.emf"/><Relationship Id="rId10" Type="http://schemas.openxmlformats.org/officeDocument/2006/relationships/image" Target="../media/image140.emf"/><Relationship Id="rId19" Type="http://schemas.openxmlformats.org/officeDocument/2006/relationships/customXml" Target="../ink/ink46.xml"/><Relationship Id="rId4" Type="http://schemas.openxmlformats.org/officeDocument/2006/relationships/image" Target="../media/image137.emf"/><Relationship Id="rId9" Type="http://schemas.openxmlformats.org/officeDocument/2006/relationships/customXml" Target="../ink/ink41.xml"/><Relationship Id="rId14" Type="http://schemas.openxmlformats.org/officeDocument/2006/relationships/image" Target="../media/image142.emf"/><Relationship Id="rId22" Type="http://schemas.openxmlformats.org/officeDocument/2006/relationships/image" Target="../media/image147.emf"/><Relationship Id="rId27" Type="http://schemas.openxmlformats.org/officeDocument/2006/relationships/customXml" Target="../ink/ink50.xml"/><Relationship Id="rId30" Type="http://schemas.openxmlformats.org/officeDocument/2006/relationships/image" Target="../media/image15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3" Type="http://schemas.openxmlformats.org/officeDocument/2006/relationships/image" Target="../media/image32.wmf"/><Relationship Id="rId18" Type="http://schemas.openxmlformats.org/officeDocument/2006/relationships/oleObject" Target="../embeddings/oleObject33.bin"/><Relationship Id="rId26" Type="http://schemas.openxmlformats.org/officeDocument/2006/relationships/customXml" Target="../ink/ink55.xml"/><Relationship Id="rId3" Type="http://schemas.openxmlformats.org/officeDocument/2006/relationships/notesSlide" Target="../notesSlides/notesSlide13.xml"/><Relationship Id="rId21" Type="http://schemas.openxmlformats.org/officeDocument/2006/relationships/image" Target="../media/image164.emf"/><Relationship Id="rId7" Type="http://schemas.openxmlformats.org/officeDocument/2006/relationships/image" Target="../media/image29.wmf"/><Relationship Id="rId12" Type="http://schemas.openxmlformats.org/officeDocument/2006/relationships/oleObject" Target="../embeddings/oleObject30.bin"/><Relationship Id="rId17" Type="http://schemas.openxmlformats.org/officeDocument/2006/relationships/image" Target="../media/image34.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32.bin"/><Relationship Id="rId20" Type="http://schemas.openxmlformats.org/officeDocument/2006/relationships/customXml" Target="../ink/ink52.xml"/><Relationship Id="rId29" Type="http://schemas.openxmlformats.org/officeDocument/2006/relationships/image" Target="../media/image171.emf"/><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31.wmf"/><Relationship Id="rId24" Type="http://schemas.openxmlformats.org/officeDocument/2006/relationships/customXml" Target="../ink/ink54.xml"/><Relationship Id="rId32" Type="http://schemas.openxmlformats.org/officeDocument/2006/relationships/customXml" Target="../ink/ink58.xml"/><Relationship Id="rId5" Type="http://schemas.openxmlformats.org/officeDocument/2006/relationships/image" Target="../media/image28.wmf"/><Relationship Id="rId15" Type="http://schemas.openxmlformats.org/officeDocument/2006/relationships/image" Target="../media/image33.wmf"/><Relationship Id="rId23" Type="http://schemas.openxmlformats.org/officeDocument/2006/relationships/image" Target="../media/image166.emf"/><Relationship Id="rId28" Type="http://schemas.openxmlformats.org/officeDocument/2006/relationships/customXml" Target="../ink/ink56.xml"/><Relationship Id="rId10" Type="http://schemas.openxmlformats.org/officeDocument/2006/relationships/oleObject" Target="../embeddings/oleObject29.bin"/><Relationship Id="rId19" Type="http://schemas.openxmlformats.org/officeDocument/2006/relationships/image" Target="../media/image35.wmf"/><Relationship Id="rId31" Type="http://schemas.openxmlformats.org/officeDocument/2006/relationships/image" Target="../media/image172.emf"/><Relationship Id="rId4" Type="http://schemas.openxmlformats.org/officeDocument/2006/relationships/oleObject" Target="../embeddings/oleObject26.bin"/><Relationship Id="rId9" Type="http://schemas.openxmlformats.org/officeDocument/2006/relationships/image" Target="../media/image30.wmf"/><Relationship Id="rId14" Type="http://schemas.openxmlformats.org/officeDocument/2006/relationships/oleObject" Target="../embeddings/oleObject31.bin"/><Relationship Id="rId22" Type="http://schemas.openxmlformats.org/officeDocument/2006/relationships/customXml" Target="../ink/ink53.xml"/><Relationship Id="rId27" Type="http://schemas.openxmlformats.org/officeDocument/2006/relationships/image" Target="../media/image170.emf"/><Relationship Id="rId30" Type="http://schemas.openxmlformats.org/officeDocument/2006/relationships/customXml" Target="../ink/ink57.xml"/><Relationship Id="rId8"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63.xml"/><Relationship Id="rId26" Type="http://schemas.openxmlformats.org/officeDocument/2006/relationships/customXml" Target="../ink/ink67.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71.xml"/><Relationship Id="rId42" Type="http://schemas.openxmlformats.org/officeDocument/2006/relationships/customXml" Target="../ink/ink75.xml"/><Relationship Id="rId47" Type="http://schemas.openxmlformats.org/officeDocument/2006/relationships/image" Target="../media/image195.emf"/><Relationship Id="rId7"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customXml" Target="../ink/ink62.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66.xml"/><Relationship Id="rId32" Type="http://schemas.openxmlformats.org/officeDocument/2006/relationships/customXml" Target="../ink/ink70.xml"/><Relationship Id="rId37" Type="http://schemas.openxmlformats.org/officeDocument/2006/relationships/image" Target="../media/image190.emf"/><Relationship Id="rId40" Type="http://schemas.openxmlformats.org/officeDocument/2006/relationships/customXml" Target="../ink/ink74.xml"/><Relationship Id="rId45" Type="http://schemas.openxmlformats.org/officeDocument/2006/relationships/image" Target="../media/image194.emf"/><Relationship Id="rId5" Type="http://schemas.openxmlformats.org/officeDocument/2006/relationships/image" Target="../media/image36.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68.xml"/><Relationship Id="rId36" Type="http://schemas.openxmlformats.org/officeDocument/2006/relationships/customXml" Target="../ink/ink72.xml"/><Relationship Id="rId49" Type="http://schemas.openxmlformats.org/officeDocument/2006/relationships/image" Target="../media/image196.emf"/><Relationship Id="rId10" Type="http://schemas.openxmlformats.org/officeDocument/2006/relationships/customXml" Target="../ink/ink59.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76.xml"/><Relationship Id="rId4" Type="http://schemas.openxmlformats.org/officeDocument/2006/relationships/oleObject" Target="../embeddings/oleObject34.bin"/><Relationship Id="rId9" Type="http://schemas.openxmlformats.org/officeDocument/2006/relationships/image" Target="../media/image38.wmf"/><Relationship Id="rId14" Type="http://schemas.openxmlformats.org/officeDocument/2006/relationships/customXml" Target="../ink/ink61.xml"/><Relationship Id="rId22" Type="http://schemas.openxmlformats.org/officeDocument/2006/relationships/customXml" Target="../ink/ink65.xml"/><Relationship Id="rId27" Type="http://schemas.openxmlformats.org/officeDocument/2006/relationships/image" Target="../media/image185.emf"/><Relationship Id="rId30" Type="http://schemas.openxmlformats.org/officeDocument/2006/relationships/customXml" Target="../ink/ink69.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78.xml"/><Relationship Id="rId8" Type="http://schemas.openxmlformats.org/officeDocument/2006/relationships/oleObject" Target="../embeddings/oleObject36.bin"/><Relationship Id="rId3" Type="http://schemas.openxmlformats.org/officeDocument/2006/relationships/notesSlide" Target="../notesSlides/notesSlide14.xml"/><Relationship Id="rId12" Type="http://schemas.openxmlformats.org/officeDocument/2006/relationships/customXml" Target="../ink/ink60.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73.xml"/><Relationship Id="rId46" Type="http://schemas.openxmlformats.org/officeDocument/2006/relationships/customXml" Target="../ink/ink77.xml"/><Relationship Id="rId20" Type="http://schemas.openxmlformats.org/officeDocument/2006/relationships/customXml" Target="../ink/ink64.xml"/><Relationship Id="rId41" Type="http://schemas.openxmlformats.org/officeDocument/2006/relationships/image" Target="../media/image192.emf"/><Relationship Id="rId1" Type="http://schemas.openxmlformats.org/officeDocument/2006/relationships/vmlDrawing" Target="../drawings/vmlDrawing6.vml"/><Relationship Id="rId6"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13" Type="http://schemas.openxmlformats.org/officeDocument/2006/relationships/image" Target="../media/image43.wmf"/><Relationship Id="rId18" Type="http://schemas.openxmlformats.org/officeDocument/2006/relationships/customXml" Target="../ink/ink81.xml"/><Relationship Id="rId26" Type="http://schemas.openxmlformats.org/officeDocument/2006/relationships/customXml" Target="../ink/ink85.xml"/><Relationship Id="rId39" Type="http://schemas.openxmlformats.org/officeDocument/2006/relationships/image" Target="../media/image214.emf"/><Relationship Id="rId21" Type="http://schemas.openxmlformats.org/officeDocument/2006/relationships/image" Target="../media/image205.emf"/><Relationship Id="rId34" Type="http://schemas.openxmlformats.org/officeDocument/2006/relationships/customXml" Target="../ink/ink89.xml"/><Relationship Id="rId7"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customXml" Target="../ink/ink80.xml"/><Relationship Id="rId20" Type="http://schemas.openxmlformats.org/officeDocument/2006/relationships/customXml" Target="../ink/ink82.xml"/><Relationship Id="rId29" Type="http://schemas.openxmlformats.org/officeDocument/2006/relationships/image" Target="../media/image209.emf"/><Relationship Id="rId41" Type="http://schemas.openxmlformats.org/officeDocument/2006/relationships/image" Target="../media/image215.emf"/><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42.wmf"/><Relationship Id="rId24" Type="http://schemas.openxmlformats.org/officeDocument/2006/relationships/customXml" Target="../ink/ink84.xml"/><Relationship Id="rId32" Type="http://schemas.openxmlformats.org/officeDocument/2006/relationships/customXml" Target="../ink/ink88.xml"/><Relationship Id="rId37" Type="http://schemas.openxmlformats.org/officeDocument/2006/relationships/image" Target="../media/image213.emf"/><Relationship Id="rId40" Type="http://schemas.openxmlformats.org/officeDocument/2006/relationships/customXml" Target="../ink/ink92.xml"/><Relationship Id="rId5" Type="http://schemas.openxmlformats.org/officeDocument/2006/relationships/image" Target="../media/image39.wmf"/><Relationship Id="rId15" Type="http://schemas.openxmlformats.org/officeDocument/2006/relationships/image" Target="../media/image202.emf"/><Relationship Id="rId23" Type="http://schemas.openxmlformats.org/officeDocument/2006/relationships/image" Target="../media/image206.emf"/><Relationship Id="rId28" Type="http://schemas.openxmlformats.org/officeDocument/2006/relationships/customXml" Target="../ink/ink86.xml"/><Relationship Id="rId36" Type="http://schemas.openxmlformats.org/officeDocument/2006/relationships/customXml" Target="../ink/ink90.xml"/><Relationship Id="rId10" Type="http://schemas.openxmlformats.org/officeDocument/2006/relationships/oleObject" Target="../embeddings/oleObject40.bin"/><Relationship Id="rId19" Type="http://schemas.openxmlformats.org/officeDocument/2006/relationships/image" Target="../media/image204.emf"/><Relationship Id="rId31" Type="http://schemas.openxmlformats.org/officeDocument/2006/relationships/image" Target="../media/image210.emf"/><Relationship Id="rId4" Type="http://schemas.openxmlformats.org/officeDocument/2006/relationships/oleObject" Target="../embeddings/oleObject37.bin"/><Relationship Id="rId9" Type="http://schemas.openxmlformats.org/officeDocument/2006/relationships/image" Target="../media/image41.wmf"/><Relationship Id="rId14" Type="http://schemas.openxmlformats.org/officeDocument/2006/relationships/customXml" Target="../ink/ink79.xml"/><Relationship Id="rId22" Type="http://schemas.openxmlformats.org/officeDocument/2006/relationships/customXml" Target="../ink/ink83.xml"/><Relationship Id="rId27" Type="http://schemas.openxmlformats.org/officeDocument/2006/relationships/image" Target="../media/image208.emf"/><Relationship Id="rId30" Type="http://schemas.openxmlformats.org/officeDocument/2006/relationships/customXml" Target="../ink/ink87.xml"/><Relationship Id="rId35" Type="http://schemas.openxmlformats.org/officeDocument/2006/relationships/image" Target="../media/image212.emf"/><Relationship Id="rId8" Type="http://schemas.openxmlformats.org/officeDocument/2006/relationships/oleObject" Target="../embeddings/oleObject39.bin"/><Relationship Id="rId3" Type="http://schemas.openxmlformats.org/officeDocument/2006/relationships/notesSlide" Target="../notesSlides/notesSlide15.xml"/><Relationship Id="rId12" Type="http://schemas.openxmlformats.org/officeDocument/2006/relationships/oleObject" Target="../embeddings/oleObject41.bin"/><Relationship Id="rId17" Type="http://schemas.openxmlformats.org/officeDocument/2006/relationships/image" Target="../media/image203.emf"/><Relationship Id="rId25" Type="http://schemas.openxmlformats.org/officeDocument/2006/relationships/image" Target="../media/image207.emf"/><Relationship Id="rId33" Type="http://schemas.openxmlformats.org/officeDocument/2006/relationships/image" Target="../media/image211.emf"/><Relationship Id="rId38" Type="http://schemas.openxmlformats.org/officeDocument/2006/relationships/customXml" Target="../ink/ink91.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20.emf"/><Relationship Id="rId18" Type="http://schemas.openxmlformats.org/officeDocument/2006/relationships/customXml" Target="../ink/ink96.xml"/><Relationship Id="rId3" Type="http://schemas.openxmlformats.org/officeDocument/2006/relationships/notesSlide" Target="../notesSlides/notesSlide16.xml"/><Relationship Id="rId21" Type="http://schemas.openxmlformats.org/officeDocument/2006/relationships/image" Target="../media/image224.emf"/><Relationship Id="rId7" Type="http://schemas.openxmlformats.org/officeDocument/2006/relationships/image" Target="../media/image45.wmf"/><Relationship Id="rId12" Type="http://schemas.openxmlformats.org/officeDocument/2006/relationships/customXml" Target="../ink/ink93.xml"/><Relationship Id="rId17" Type="http://schemas.openxmlformats.org/officeDocument/2006/relationships/image" Target="../media/image222.emf"/><Relationship Id="rId25" Type="http://schemas.openxmlformats.org/officeDocument/2006/relationships/image" Target="../media/image226.emf"/><Relationship Id="rId2" Type="http://schemas.openxmlformats.org/officeDocument/2006/relationships/slideLayout" Target="../slideLayouts/slideLayout2.xml"/><Relationship Id="rId16" Type="http://schemas.openxmlformats.org/officeDocument/2006/relationships/customXml" Target="../ink/ink95.xml"/><Relationship Id="rId20" Type="http://schemas.openxmlformats.org/officeDocument/2006/relationships/customXml" Target="../ink/ink97.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47.wmf"/><Relationship Id="rId24" Type="http://schemas.openxmlformats.org/officeDocument/2006/relationships/customXml" Target="../ink/ink99.xml"/><Relationship Id="rId5" Type="http://schemas.openxmlformats.org/officeDocument/2006/relationships/image" Target="../media/image44.wmf"/><Relationship Id="rId15" Type="http://schemas.openxmlformats.org/officeDocument/2006/relationships/image" Target="../media/image221.emf"/><Relationship Id="rId23" Type="http://schemas.openxmlformats.org/officeDocument/2006/relationships/image" Target="../media/image225.emf"/><Relationship Id="rId10" Type="http://schemas.openxmlformats.org/officeDocument/2006/relationships/oleObject" Target="../embeddings/oleObject45.bin"/><Relationship Id="rId19" Type="http://schemas.openxmlformats.org/officeDocument/2006/relationships/image" Target="../media/image223.emf"/><Relationship Id="rId4" Type="http://schemas.openxmlformats.org/officeDocument/2006/relationships/oleObject" Target="../embeddings/oleObject42.bin"/><Relationship Id="rId9" Type="http://schemas.openxmlformats.org/officeDocument/2006/relationships/image" Target="../media/image46.wmf"/><Relationship Id="rId14" Type="http://schemas.openxmlformats.org/officeDocument/2006/relationships/customXml" Target="../ink/ink94.xml"/><Relationship Id="rId22" Type="http://schemas.openxmlformats.org/officeDocument/2006/relationships/customXml" Target="../ink/ink9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52.wmf"/><Relationship Id="rId3" Type="http://schemas.openxmlformats.org/officeDocument/2006/relationships/notesSlide" Target="../notesSlides/notesSlide17.xml"/><Relationship Id="rId7" Type="http://schemas.openxmlformats.org/officeDocument/2006/relationships/image" Target="../media/image49.wmf"/><Relationship Id="rId12"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47.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232.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0.wmf"/><Relationship Id="rId14" Type="http://schemas.openxmlformats.org/officeDocument/2006/relationships/customXml" Target="../ink/ink100.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234.emf"/><Relationship Id="rId3" Type="http://schemas.openxmlformats.org/officeDocument/2006/relationships/notesSlide" Target="../notesSlides/notesSlide18.xml"/><Relationship Id="rId7" Type="http://schemas.openxmlformats.org/officeDocument/2006/relationships/image" Target="../media/image37.wmf"/><Relationship Id="rId12" Type="http://schemas.openxmlformats.org/officeDocument/2006/relationships/customXml" Target="../ink/ink10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2.bin"/><Relationship Id="rId11" Type="http://schemas.openxmlformats.org/officeDocument/2006/relationships/image" Target="../media/image233.emf"/><Relationship Id="rId5" Type="http://schemas.openxmlformats.org/officeDocument/2006/relationships/image" Target="../media/image36.wmf"/><Relationship Id="rId10" Type="http://schemas.openxmlformats.org/officeDocument/2006/relationships/customXml" Target="../ink/ink101.xml"/><Relationship Id="rId4" Type="http://schemas.openxmlformats.org/officeDocument/2006/relationships/oleObject" Target="../embeddings/oleObject51.bin"/><Relationship Id="rId9"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7.emf"/><Relationship Id="rId13" Type="http://schemas.openxmlformats.org/officeDocument/2006/relationships/customXml" Target="../ink/ink108.xml"/><Relationship Id="rId18" Type="http://schemas.openxmlformats.org/officeDocument/2006/relationships/image" Target="../media/image242.emf"/><Relationship Id="rId3" Type="http://schemas.openxmlformats.org/officeDocument/2006/relationships/customXml" Target="../ink/ink103.xml"/><Relationship Id="rId21" Type="http://schemas.openxmlformats.org/officeDocument/2006/relationships/customXml" Target="../ink/ink112.xml"/><Relationship Id="rId7" Type="http://schemas.openxmlformats.org/officeDocument/2006/relationships/customXml" Target="../ink/ink105.xml"/><Relationship Id="rId12" Type="http://schemas.openxmlformats.org/officeDocument/2006/relationships/image" Target="../media/image239.emf"/><Relationship Id="rId17" Type="http://schemas.openxmlformats.org/officeDocument/2006/relationships/customXml" Target="../ink/ink110.xml"/><Relationship Id="rId2" Type="http://schemas.openxmlformats.org/officeDocument/2006/relationships/notesSlide" Target="../notesSlides/notesSlide22.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2.xml"/><Relationship Id="rId6" Type="http://schemas.openxmlformats.org/officeDocument/2006/relationships/image" Target="../media/image236.emf"/><Relationship Id="rId11" Type="http://schemas.openxmlformats.org/officeDocument/2006/relationships/customXml" Target="../ink/ink107.xml"/><Relationship Id="rId24" Type="http://schemas.openxmlformats.org/officeDocument/2006/relationships/image" Target="../media/image245.emf"/><Relationship Id="rId5" Type="http://schemas.openxmlformats.org/officeDocument/2006/relationships/customXml" Target="../ink/ink104.xml"/><Relationship Id="rId15" Type="http://schemas.openxmlformats.org/officeDocument/2006/relationships/customXml" Target="../ink/ink109.xml"/><Relationship Id="rId23" Type="http://schemas.openxmlformats.org/officeDocument/2006/relationships/customXml" Target="../ink/ink113.xml"/><Relationship Id="rId10" Type="http://schemas.openxmlformats.org/officeDocument/2006/relationships/image" Target="../media/image238.emf"/><Relationship Id="rId19" Type="http://schemas.openxmlformats.org/officeDocument/2006/relationships/customXml" Target="../ink/ink111.xml"/><Relationship Id="rId4" Type="http://schemas.openxmlformats.org/officeDocument/2006/relationships/image" Target="../media/image235.emf"/><Relationship Id="rId9" Type="http://schemas.openxmlformats.org/officeDocument/2006/relationships/customXml" Target="../ink/ink106.xml"/><Relationship Id="rId14" Type="http://schemas.openxmlformats.org/officeDocument/2006/relationships/image" Target="../media/image240.emf"/><Relationship Id="rId22" Type="http://schemas.openxmlformats.org/officeDocument/2006/relationships/image" Target="../media/image24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6.emf"/></Relationships>
</file>

<file path=ppt/slides/_rels/slide26.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8.emf"/><Relationship Id="rId5" Type="http://schemas.openxmlformats.org/officeDocument/2006/relationships/customXml" Target="../ink/ink116.xml"/><Relationship Id="rId4" Type="http://schemas.openxmlformats.org/officeDocument/2006/relationships/image" Target="../media/image247.emf"/></Relationships>
</file>

<file path=ppt/slides/_rels/slide27.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9.emf"/></Relationships>
</file>

<file path=ppt/slides/_rels/slide28.x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customXml" Target="../ink/ink118.xml"/><Relationship Id="rId7" Type="http://schemas.openxmlformats.org/officeDocument/2006/relationships/customXml" Target="../ink/ink119.xml"/><Relationship Id="rId12" Type="http://schemas.openxmlformats.org/officeDocument/2006/relationships/image" Target="../media/image25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1.emf"/><Relationship Id="rId9" Type="http://schemas.openxmlformats.org/officeDocument/2006/relationships/customXml" Target="../ink/ink120.xml"/></Relationships>
</file>

<file path=ppt/slides/_rels/slide29.xml.rels><?xml version="1.0" encoding="UTF-8" standalone="yes"?>
<Relationships xmlns="http://schemas.openxmlformats.org/package/2006/relationships"><Relationship Id="rId3" Type="http://schemas.openxmlformats.org/officeDocument/2006/relationships/customXml" Target="../ink/ink12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8.emf"/><Relationship Id="rId5" Type="http://schemas.openxmlformats.org/officeDocument/2006/relationships/customXml" Target="../ink/ink122.xml"/><Relationship Id="rId4" Type="http://schemas.openxmlformats.org/officeDocument/2006/relationships/image" Target="../media/image257.emf"/></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 Type="http://schemas.openxmlformats.org/officeDocument/2006/relationships/notesSlide" Target="../notesSlides/notesSlide2.xml"/><Relationship Id="rId16"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3.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customXml" Target="../ink/ink128.xml"/><Relationship Id="rId18" Type="http://schemas.openxmlformats.org/officeDocument/2006/relationships/image" Target="../media/image266.emf"/><Relationship Id="rId26" Type="http://schemas.openxmlformats.org/officeDocument/2006/relationships/image" Target="../media/image270.emf"/><Relationship Id="rId3" Type="http://schemas.openxmlformats.org/officeDocument/2006/relationships/customXml" Target="../ink/ink123.xml"/><Relationship Id="rId21" Type="http://schemas.openxmlformats.org/officeDocument/2006/relationships/customXml" Target="../ink/ink132.xml"/><Relationship Id="rId34" Type="http://schemas.openxmlformats.org/officeDocument/2006/relationships/image" Target="../media/image910.emf"/><Relationship Id="rId7" Type="http://schemas.openxmlformats.org/officeDocument/2006/relationships/customXml" Target="../ink/ink125.xml"/><Relationship Id="rId12" Type="http://schemas.openxmlformats.org/officeDocument/2006/relationships/image" Target="../media/image263.emf"/><Relationship Id="rId17" Type="http://schemas.openxmlformats.org/officeDocument/2006/relationships/customXml" Target="../ink/ink130.xml"/><Relationship Id="rId25" Type="http://schemas.openxmlformats.org/officeDocument/2006/relationships/customXml" Target="../ink/ink134.xml"/><Relationship Id="rId33" Type="http://schemas.openxmlformats.org/officeDocument/2006/relationships/customXml" Target="../ink/ink138.xml"/><Relationship Id="rId2" Type="http://schemas.openxmlformats.org/officeDocument/2006/relationships/notesSlide" Target="../notesSlides/notesSlide30.xml"/><Relationship Id="rId16" Type="http://schemas.openxmlformats.org/officeDocument/2006/relationships/image" Target="../media/image265.emf"/><Relationship Id="rId20" Type="http://schemas.openxmlformats.org/officeDocument/2006/relationships/image" Target="../media/image267.emf"/><Relationship Id="rId29" Type="http://schemas.openxmlformats.org/officeDocument/2006/relationships/customXml" Target="../ink/ink136.xml"/><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127.xml"/><Relationship Id="rId24" Type="http://schemas.openxmlformats.org/officeDocument/2006/relationships/image" Target="../media/image269.emf"/><Relationship Id="rId32" Type="http://schemas.openxmlformats.org/officeDocument/2006/relationships/image" Target="../media/image273.emf"/><Relationship Id="rId5" Type="http://schemas.openxmlformats.org/officeDocument/2006/relationships/customXml" Target="../ink/ink124.xml"/><Relationship Id="rId15" Type="http://schemas.openxmlformats.org/officeDocument/2006/relationships/customXml" Target="../ink/ink129.xml"/><Relationship Id="rId23" Type="http://schemas.openxmlformats.org/officeDocument/2006/relationships/customXml" Target="../ink/ink133.xml"/><Relationship Id="rId28" Type="http://schemas.openxmlformats.org/officeDocument/2006/relationships/image" Target="../media/image271.emf"/><Relationship Id="rId10" Type="http://schemas.openxmlformats.org/officeDocument/2006/relationships/image" Target="../media/image262.emf"/><Relationship Id="rId19" Type="http://schemas.openxmlformats.org/officeDocument/2006/relationships/customXml" Target="../ink/ink131.xml"/><Relationship Id="rId31" Type="http://schemas.openxmlformats.org/officeDocument/2006/relationships/customXml" Target="../ink/ink137.xml"/><Relationship Id="rId4" Type="http://schemas.openxmlformats.org/officeDocument/2006/relationships/image" Target="../media/image259.emf"/><Relationship Id="rId9" Type="http://schemas.openxmlformats.org/officeDocument/2006/relationships/customXml" Target="../ink/ink126.xml"/><Relationship Id="rId14" Type="http://schemas.openxmlformats.org/officeDocument/2006/relationships/image" Target="../media/image264.emf"/><Relationship Id="rId22" Type="http://schemas.openxmlformats.org/officeDocument/2006/relationships/image" Target="../media/image268.emf"/><Relationship Id="rId27" Type="http://schemas.openxmlformats.org/officeDocument/2006/relationships/customXml" Target="../ink/ink135.xml"/><Relationship Id="rId30" Type="http://schemas.openxmlformats.org/officeDocument/2006/relationships/image" Target="../media/image272.emf"/><Relationship Id="rId8" Type="http://schemas.openxmlformats.org/officeDocument/2006/relationships/image" Target="../media/image26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6" Type="http://schemas.openxmlformats.org/officeDocument/2006/relationships/customXml" Target="../ink/ink150.xml"/><Relationship Id="rId21" Type="http://schemas.openxmlformats.org/officeDocument/2006/relationships/image" Target="../media/image283.emf"/><Relationship Id="rId42" Type="http://schemas.openxmlformats.org/officeDocument/2006/relationships/customXml" Target="../ink/ink158.xml"/><Relationship Id="rId47" Type="http://schemas.openxmlformats.org/officeDocument/2006/relationships/image" Target="../media/image296.emf"/><Relationship Id="rId63" Type="http://schemas.openxmlformats.org/officeDocument/2006/relationships/image" Target="../media/image304.emf"/><Relationship Id="rId68" Type="http://schemas.openxmlformats.org/officeDocument/2006/relationships/customXml" Target="../ink/ink171.xml"/><Relationship Id="rId7" Type="http://schemas.openxmlformats.org/officeDocument/2006/relationships/image" Target="../media/image276.emf"/><Relationship Id="rId2" Type="http://schemas.openxmlformats.org/officeDocument/2006/relationships/notesSlide" Target="../notesSlides/notesSlide32.xml"/><Relationship Id="rId16" Type="http://schemas.openxmlformats.org/officeDocument/2006/relationships/customXml" Target="../ink/ink145.xml"/><Relationship Id="rId29" Type="http://schemas.openxmlformats.org/officeDocument/2006/relationships/image" Target="../media/image287.emf"/><Relationship Id="rId11" Type="http://schemas.openxmlformats.org/officeDocument/2006/relationships/image" Target="../media/image278.emf"/><Relationship Id="rId24" Type="http://schemas.openxmlformats.org/officeDocument/2006/relationships/customXml" Target="../ink/ink149.xml"/><Relationship Id="rId32" Type="http://schemas.openxmlformats.org/officeDocument/2006/relationships/customXml" Target="../ink/ink153.xml"/><Relationship Id="rId37" Type="http://schemas.openxmlformats.org/officeDocument/2006/relationships/image" Target="../media/image291.emf"/><Relationship Id="rId40" Type="http://schemas.openxmlformats.org/officeDocument/2006/relationships/customXml" Target="../ink/ink157.xml"/><Relationship Id="rId45" Type="http://schemas.openxmlformats.org/officeDocument/2006/relationships/image" Target="../media/image295.emf"/><Relationship Id="rId53" Type="http://schemas.openxmlformats.org/officeDocument/2006/relationships/image" Target="../media/image299.emf"/><Relationship Id="rId58" Type="http://schemas.openxmlformats.org/officeDocument/2006/relationships/customXml" Target="../ink/ink166.xml"/><Relationship Id="rId66" Type="http://schemas.openxmlformats.org/officeDocument/2006/relationships/customXml" Target="../ink/ink170.xml"/><Relationship Id="rId5" Type="http://schemas.openxmlformats.org/officeDocument/2006/relationships/image" Target="../media/image275.emf"/><Relationship Id="rId61" Type="http://schemas.openxmlformats.org/officeDocument/2006/relationships/image" Target="../media/image303.emf"/><Relationship Id="rId19" Type="http://schemas.openxmlformats.org/officeDocument/2006/relationships/image" Target="../media/image282.emf"/><Relationship Id="rId14" Type="http://schemas.openxmlformats.org/officeDocument/2006/relationships/customXml" Target="../ink/ink144.xml"/><Relationship Id="rId22" Type="http://schemas.openxmlformats.org/officeDocument/2006/relationships/customXml" Target="../ink/ink148.xml"/><Relationship Id="rId27" Type="http://schemas.openxmlformats.org/officeDocument/2006/relationships/image" Target="../media/image286.emf"/><Relationship Id="rId30" Type="http://schemas.openxmlformats.org/officeDocument/2006/relationships/customXml" Target="../ink/ink152.xml"/><Relationship Id="rId35" Type="http://schemas.openxmlformats.org/officeDocument/2006/relationships/image" Target="../media/image290.emf"/><Relationship Id="rId43" Type="http://schemas.openxmlformats.org/officeDocument/2006/relationships/image" Target="../media/image294.emf"/><Relationship Id="rId48" Type="http://schemas.openxmlformats.org/officeDocument/2006/relationships/customXml" Target="../ink/ink161.xml"/><Relationship Id="rId56" Type="http://schemas.openxmlformats.org/officeDocument/2006/relationships/customXml" Target="../ink/ink165.xml"/><Relationship Id="rId64" Type="http://schemas.openxmlformats.org/officeDocument/2006/relationships/customXml" Target="../ink/ink169.xml"/><Relationship Id="rId69" Type="http://schemas.openxmlformats.org/officeDocument/2006/relationships/image" Target="../media/image307.emf"/><Relationship Id="rId8" Type="http://schemas.openxmlformats.org/officeDocument/2006/relationships/customXml" Target="../ink/ink141.xml"/><Relationship Id="rId51" Type="http://schemas.openxmlformats.org/officeDocument/2006/relationships/image" Target="../media/image298.emf"/><Relationship Id="rId3" Type="http://schemas.openxmlformats.org/officeDocument/2006/relationships/image" Target="../media/image54.png"/><Relationship Id="rId12" Type="http://schemas.openxmlformats.org/officeDocument/2006/relationships/customXml" Target="../ink/ink143.xml"/><Relationship Id="rId17" Type="http://schemas.openxmlformats.org/officeDocument/2006/relationships/image" Target="../media/image281.emf"/><Relationship Id="rId25" Type="http://schemas.openxmlformats.org/officeDocument/2006/relationships/image" Target="../media/image285.emf"/><Relationship Id="rId33" Type="http://schemas.openxmlformats.org/officeDocument/2006/relationships/image" Target="../media/image289.emf"/><Relationship Id="rId38" Type="http://schemas.openxmlformats.org/officeDocument/2006/relationships/customXml" Target="../ink/ink156.xml"/><Relationship Id="rId46" Type="http://schemas.openxmlformats.org/officeDocument/2006/relationships/customXml" Target="../ink/ink160.xml"/><Relationship Id="rId59" Type="http://schemas.openxmlformats.org/officeDocument/2006/relationships/image" Target="../media/image302.emf"/><Relationship Id="rId67" Type="http://schemas.openxmlformats.org/officeDocument/2006/relationships/image" Target="../media/image306.emf"/><Relationship Id="rId20" Type="http://schemas.openxmlformats.org/officeDocument/2006/relationships/customXml" Target="../ink/ink147.xml"/><Relationship Id="rId41" Type="http://schemas.openxmlformats.org/officeDocument/2006/relationships/image" Target="../media/image293.emf"/><Relationship Id="rId54" Type="http://schemas.openxmlformats.org/officeDocument/2006/relationships/customXml" Target="../ink/ink164.xml"/><Relationship Id="rId62" Type="http://schemas.openxmlformats.org/officeDocument/2006/relationships/customXml" Target="../ink/ink168.xml"/><Relationship Id="rId1" Type="http://schemas.openxmlformats.org/officeDocument/2006/relationships/slideLayout" Target="../slideLayouts/slideLayout2.xml"/><Relationship Id="rId6" Type="http://schemas.openxmlformats.org/officeDocument/2006/relationships/customXml" Target="../ink/ink140.xml"/><Relationship Id="rId15" Type="http://schemas.openxmlformats.org/officeDocument/2006/relationships/image" Target="../media/image280.emf"/><Relationship Id="rId23" Type="http://schemas.openxmlformats.org/officeDocument/2006/relationships/image" Target="../media/image284.emf"/><Relationship Id="rId28" Type="http://schemas.openxmlformats.org/officeDocument/2006/relationships/customXml" Target="../ink/ink151.xml"/><Relationship Id="rId36" Type="http://schemas.openxmlformats.org/officeDocument/2006/relationships/customXml" Target="../ink/ink155.xml"/><Relationship Id="rId49" Type="http://schemas.openxmlformats.org/officeDocument/2006/relationships/image" Target="../media/image297.emf"/><Relationship Id="rId57" Type="http://schemas.openxmlformats.org/officeDocument/2006/relationships/image" Target="../media/image301.emf"/><Relationship Id="rId10" Type="http://schemas.openxmlformats.org/officeDocument/2006/relationships/customXml" Target="../ink/ink142.xml"/><Relationship Id="rId31" Type="http://schemas.openxmlformats.org/officeDocument/2006/relationships/image" Target="../media/image288.emf"/><Relationship Id="rId44" Type="http://schemas.openxmlformats.org/officeDocument/2006/relationships/customXml" Target="../ink/ink159.xml"/><Relationship Id="rId52" Type="http://schemas.openxmlformats.org/officeDocument/2006/relationships/customXml" Target="../ink/ink163.xml"/><Relationship Id="rId60" Type="http://schemas.openxmlformats.org/officeDocument/2006/relationships/customXml" Target="../ink/ink167.xml"/><Relationship Id="rId65" Type="http://schemas.openxmlformats.org/officeDocument/2006/relationships/image" Target="../media/image305.emf"/><Relationship Id="rId4" Type="http://schemas.openxmlformats.org/officeDocument/2006/relationships/customXml" Target="../ink/ink139.xml"/><Relationship Id="rId9" Type="http://schemas.openxmlformats.org/officeDocument/2006/relationships/image" Target="../media/image277.emf"/><Relationship Id="rId13" Type="http://schemas.openxmlformats.org/officeDocument/2006/relationships/image" Target="../media/image279.emf"/><Relationship Id="rId18" Type="http://schemas.openxmlformats.org/officeDocument/2006/relationships/customXml" Target="../ink/ink146.xml"/><Relationship Id="rId39" Type="http://schemas.openxmlformats.org/officeDocument/2006/relationships/image" Target="../media/image292.emf"/><Relationship Id="rId34" Type="http://schemas.openxmlformats.org/officeDocument/2006/relationships/customXml" Target="../ink/ink154.xml"/><Relationship Id="rId50" Type="http://schemas.openxmlformats.org/officeDocument/2006/relationships/customXml" Target="../ink/ink162.xml"/><Relationship Id="rId55" Type="http://schemas.openxmlformats.org/officeDocument/2006/relationships/image" Target="../media/image300.emf"/></Relationships>
</file>

<file path=ppt/slides/_rels/slide34.xml.rels><?xml version="1.0" encoding="UTF-8" standalone="yes"?>
<Relationships xmlns="http://schemas.openxmlformats.org/package/2006/relationships"><Relationship Id="rId13" Type="http://schemas.openxmlformats.org/officeDocument/2006/relationships/image" Target="../media/image310.emf"/><Relationship Id="rId18" Type="http://schemas.openxmlformats.org/officeDocument/2006/relationships/customXml" Target="../ink/ink179.xml"/><Relationship Id="rId26" Type="http://schemas.openxmlformats.org/officeDocument/2006/relationships/customXml" Target="../ink/ink183.xml"/><Relationship Id="rId21" Type="http://schemas.openxmlformats.org/officeDocument/2006/relationships/image" Target="../media/image314.emf"/><Relationship Id="rId34" Type="http://schemas.openxmlformats.org/officeDocument/2006/relationships/customXml" Target="../ink/ink187.xml"/><Relationship Id="rId7" Type="http://schemas.openxmlformats.org/officeDocument/2006/relationships/image" Target="../media/image276.emf"/><Relationship Id="rId12" Type="http://schemas.openxmlformats.org/officeDocument/2006/relationships/customXml" Target="../ink/ink176.xml"/><Relationship Id="rId17" Type="http://schemas.openxmlformats.org/officeDocument/2006/relationships/image" Target="../media/image312.emf"/><Relationship Id="rId25" Type="http://schemas.openxmlformats.org/officeDocument/2006/relationships/image" Target="../media/image316.emf"/><Relationship Id="rId33" Type="http://schemas.openxmlformats.org/officeDocument/2006/relationships/image" Target="../media/image320.emf"/><Relationship Id="rId2" Type="http://schemas.openxmlformats.org/officeDocument/2006/relationships/notesSlide" Target="../notesSlides/notesSlide33.xml"/><Relationship Id="rId16" Type="http://schemas.openxmlformats.org/officeDocument/2006/relationships/customXml" Target="../ink/ink178.xml"/><Relationship Id="rId20" Type="http://schemas.openxmlformats.org/officeDocument/2006/relationships/customXml" Target="../ink/ink180.xml"/><Relationship Id="rId29" Type="http://schemas.openxmlformats.org/officeDocument/2006/relationships/image" Target="../media/image318.emf"/><Relationship Id="rId1" Type="http://schemas.openxmlformats.org/officeDocument/2006/relationships/slideLayout" Target="../slideLayouts/slideLayout2.xml"/><Relationship Id="rId6" Type="http://schemas.openxmlformats.org/officeDocument/2006/relationships/customXml" Target="../ink/ink173.xml"/><Relationship Id="rId11" Type="http://schemas.openxmlformats.org/officeDocument/2006/relationships/image" Target="../media/image309.emf"/><Relationship Id="rId24" Type="http://schemas.openxmlformats.org/officeDocument/2006/relationships/customXml" Target="../ink/ink182.xml"/><Relationship Id="rId32" Type="http://schemas.openxmlformats.org/officeDocument/2006/relationships/customXml" Target="../ink/ink186.xml"/><Relationship Id="rId37" Type="http://schemas.openxmlformats.org/officeDocument/2006/relationships/image" Target="../media/image29.emf"/><Relationship Id="rId5" Type="http://schemas.openxmlformats.org/officeDocument/2006/relationships/image" Target="../media/image275.emf"/><Relationship Id="rId15" Type="http://schemas.openxmlformats.org/officeDocument/2006/relationships/image" Target="../media/image311.emf"/><Relationship Id="rId23" Type="http://schemas.openxmlformats.org/officeDocument/2006/relationships/image" Target="../media/image315.emf"/><Relationship Id="rId28" Type="http://schemas.openxmlformats.org/officeDocument/2006/relationships/customXml" Target="../ink/ink184.xml"/><Relationship Id="rId36" Type="http://schemas.openxmlformats.org/officeDocument/2006/relationships/customXml" Target="../ink/ink188.xml"/><Relationship Id="rId10" Type="http://schemas.openxmlformats.org/officeDocument/2006/relationships/customXml" Target="../ink/ink175.xml"/><Relationship Id="rId19" Type="http://schemas.openxmlformats.org/officeDocument/2006/relationships/image" Target="../media/image313.emf"/><Relationship Id="rId31" Type="http://schemas.openxmlformats.org/officeDocument/2006/relationships/image" Target="../media/image319.emf"/><Relationship Id="rId4" Type="http://schemas.openxmlformats.org/officeDocument/2006/relationships/customXml" Target="../ink/ink172.xml"/><Relationship Id="rId9" Type="http://schemas.openxmlformats.org/officeDocument/2006/relationships/image" Target="../media/image308.emf"/><Relationship Id="rId14" Type="http://schemas.openxmlformats.org/officeDocument/2006/relationships/customXml" Target="../ink/ink177.xml"/><Relationship Id="rId22" Type="http://schemas.openxmlformats.org/officeDocument/2006/relationships/customXml" Target="../ink/ink181.xml"/><Relationship Id="rId27" Type="http://schemas.openxmlformats.org/officeDocument/2006/relationships/image" Target="../media/image317.emf"/><Relationship Id="rId30" Type="http://schemas.openxmlformats.org/officeDocument/2006/relationships/customXml" Target="../ink/ink185.xml"/><Relationship Id="rId35" Type="http://schemas.openxmlformats.org/officeDocument/2006/relationships/image" Target="../media/image321.emf"/><Relationship Id="rId8" Type="http://schemas.openxmlformats.org/officeDocument/2006/relationships/customXml" Target="../ink/ink174.xml"/><Relationship Id="rId3"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customXml" Target="../ink/ink1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6" Type="http://schemas.openxmlformats.org/officeDocument/2006/relationships/customXml" Target="../ink/ink10.xml"/><Relationship Id="rId21" Type="http://schemas.openxmlformats.org/officeDocument/2006/relationships/image" Target="../media/image18.wmf"/><Relationship Id="rId42" Type="http://schemas.openxmlformats.org/officeDocument/2006/relationships/customXml" Target="../ink/ink18.xml"/><Relationship Id="rId47" Type="http://schemas.openxmlformats.org/officeDocument/2006/relationships/image" Target="../media/image1110.emf"/><Relationship Id="rId63" Type="http://schemas.openxmlformats.org/officeDocument/2006/relationships/image" Target="../media/image1190.emf"/><Relationship Id="rId68" Type="http://schemas.openxmlformats.org/officeDocument/2006/relationships/customXml" Target="../ink/ink31.xml"/><Relationship Id="rId7" Type="http://schemas.openxmlformats.org/officeDocument/2006/relationships/image" Target="../media/image11.wmf"/><Relationship Id="rId2" Type="http://schemas.openxmlformats.org/officeDocument/2006/relationships/slideLayout" Target="../slideLayouts/slideLayout27.xml"/><Relationship Id="rId16" Type="http://schemas.openxmlformats.org/officeDocument/2006/relationships/oleObject" Target="../embeddings/oleObject7.bin"/><Relationship Id="rId29" Type="http://schemas.openxmlformats.org/officeDocument/2006/relationships/image" Target="../media/image1020.emf"/><Relationship Id="rId11" Type="http://schemas.openxmlformats.org/officeDocument/2006/relationships/image" Target="../media/image13.wmf"/><Relationship Id="rId24" Type="http://schemas.openxmlformats.org/officeDocument/2006/relationships/oleObject" Target="../embeddings/oleObject11.bin"/><Relationship Id="rId32" Type="http://schemas.openxmlformats.org/officeDocument/2006/relationships/customXml" Target="../ink/ink13.xml"/><Relationship Id="rId37" Type="http://schemas.openxmlformats.org/officeDocument/2006/relationships/image" Target="../media/image1060.emf"/><Relationship Id="rId40" Type="http://schemas.openxmlformats.org/officeDocument/2006/relationships/customXml" Target="../ink/ink17.xml"/><Relationship Id="rId45" Type="http://schemas.openxmlformats.org/officeDocument/2006/relationships/image" Target="../media/image1100.emf"/><Relationship Id="rId53" Type="http://schemas.openxmlformats.org/officeDocument/2006/relationships/image" Target="../media/image1140.emf"/><Relationship Id="rId58" Type="http://schemas.openxmlformats.org/officeDocument/2006/relationships/customXml" Target="../ink/ink26.xml"/><Relationship Id="rId66" Type="http://schemas.openxmlformats.org/officeDocument/2006/relationships/customXml" Target="../ink/ink30.xml"/><Relationship Id="rId5" Type="http://schemas.openxmlformats.org/officeDocument/2006/relationships/image" Target="../media/image10.wmf"/><Relationship Id="rId61" Type="http://schemas.openxmlformats.org/officeDocument/2006/relationships/image" Target="../media/image1180.emf"/><Relationship Id="rId19" Type="http://schemas.openxmlformats.org/officeDocument/2006/relationships/image" Target="../media/image17.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010.emf"/><Relationship Id="rId30" Type="http://schemas.openxmlformats.org/officeDocument/2006/relationships/customXml" Target="../ink/ink12.xml"/><Relationship Id="rId35" Type="http://schemas.openxmlformats.org/officeDocument/2006/relationships/image" Target="../media/image1050.emf"/><Relationship Id="rId43" Type="http://schemas.openxmlformats.org/officeDocument/2006/relationships/image" Target="../media/image1090.emf"/><Relationship Id="rId48" Type="http://schemas.openxmlformats.org/officeDocument/2006/relationships/customXml" Target="../ink/ink21.xml"/><Relationship Id="rId56" Type="http://schemas.openxmlformats.org/officeDocument/2006/relationships/customXml" Target="../ink/ink25.xml"/><Relationship Id="rId64" Type="http://schemas.openxmlformats.org/officeDocument/2006/relationships/customXml" Target="../ink/ink29.xml"/><Relationship Id="rId69" Type="http://schemas.openxmlformats.org/officeDocument/2006/relationships/image" Target="../media/image1220.emf"/><Relationship Id="rId8" Type="http://schemas.openxmlformats.org/officeDocument/2006/relationships/oleObject" Target="../embeddings/oleObject3.bin"/><Relationship Id="rId51" Type="http://schemas.openxmlformats.org/officeDocument/2006/relationships/image" Target="../media/image1130.emf"/><Relationship Id="rId3" Type="http://schemas.openxmlformats.org/officeDocument/2006/relationships/notesSlide" Target="../notesSlides/notesSlide5.xml"/><Relationship Id="rId12" Type="http://schemas.openxmlformats.org/officeDocument/2006/relationships/oleObject" Target="../embeddings/oleObject5.bin"/><Relationship Id="rId17" Type="http://schemas.openxmlformats.org/officeDocument/2006/relationships/image" Target="../media/image16.wmf"/><Relationship Id="rId25" Type="http://schemas.openxmlformats.org/officeDocument/2006/relationships/image" Target="../media/image20.wmf"/><Relationship Id="rId33" Type="http://schemas.openxmlformats.org/officeDocument/2006/relationships/image" Target="../media/image1040.emf"/><Relationship Id="rId38" Type="http://schemas.openxmlformats.org/officeDocument/2006/relationships/customXml" Target="../ink/ink16.xml"/><Relationship Id="rId46" Type="http://schemas.openxmlformats.org/officeDocument/2006/relationships/customXml" Target="../ink/ink20.xml"/><Relationship Id="rId59" Type="http://schemas.openxmlformats.org/officeDocument/2006/relationships/image" Target="../media/image1170.emf"/><Relationship Id="rId67" Type="http://schemas.openxmlformats.org/officeDocument/2006/relationships/image" Target="../media/image1210.emf"/><Relationship Id="rId20" Type="http://schemas.openxmlformats.org/officeDocument/2006/relationships/oleObject" Target="../embeddings/oleObject9.bin"/><Relationship Id="rId41" Type="http://schemas.openxmlformats.org/officeDocument/2006/relationships/image" Target="../media/image1080.emf"/><Relationship Id="rId54" Type="http://schemas.openxmlformats.org/officeDocument/2006/relationships/customXml" Target="../ink/ink24.xml"/><Relationship Id="rId62" Type="http://schemas.openxmlformats.org/officeDocument/2006/relationships/customXml" Target="../ink/ink28.xml"/><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15.wmf"/><Relationship Id="rId23" Type="http://schemas.openxmlformats.org/officeDocument/2006/relationships/image" Target="../media/image19.wmf"/><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1120.emf"/><Relationship Id="rId57" Type="http://schemas.openxmlformats.org/officeDocument/2006/relationships/image" Target="../media/image1160.emf"/><Relationship Id="rId10" Type="http://schemas.openxmlformats.org/officeDocument/2006/relationships/oleObject" Target="../embeddings/oleObject4.bin"/><Relationship Id="rId31" Type="http://schemas.openxmlformats.org/officeDocument/2006/relationships/image" Target="../media/image1030.emf"/><Relationship Id="rId44" Type="http://schemas.openxmlformats.org/officeDocument/2006/relationships/customXml" Target="../ink/ink19.xml"/><Relationship Id="rId52" Type="http://schemas.openxmlformats.org/officeDocument/2006/relationships/customXml" Target="../ink/ink23.xml"/><Relationship Id="rId60" Type="http://schemas.openxmlformats.org/officeDocument/2006/relationships/customXml" Target="../ink/ink27.xml"/><Relationship Id="rId65" Type="http://schemas.openxmlformats.org/officeDocument/2006/relationships/image" Target="../media/image1200.emf"/><Relationship Id="rId4" Type="http://schemas.openxmlformats.org/officeDocument/2006/relationships/oleObject" Target="../embeddings/oleObject1.bin"/><Relationship Id="rId9" Type="http://schemas.openxmlformats.org/officeDocument/2006/relationships/image" Target="../media/image12.wmf"/><Relationship Id="rId13" Type="http://schemas.openxmlformats.org/officeDocument/2006/relationships/image" Target="../media/image14.wmf"/><Relationship Id="rId18" Type="http://schemas.openxmlformats.org/officeDocument/2006/relationships/oleObject" Target="../embeddings/oleObject8.bin"/><Relationship Id="rId39" Type="http://schemas.openxmlformats.org/officeDocument/2006/relationships/image" Target="../media/image1070.emf"/><Relationship Id="rId34" Type="http://schemas.openxmlformats.org/officeDocument/2006/relationships/customXml" Target="../ink/ink14.xml"/><Relationship Id="rId50" Type="http://schemas.openxmlformats.org/officeDocument/2006/relationships/customXml" Target="../ink/ink22.xml"/><Relationship Id="rId55" Type="http://schemas.openxmlformats.org/officeDocument/2006/relationships/image" Target="../media/image115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7.wmf"/><Relationship Id="rId3" Type="http://schemas.openxmlformats.org/officeDocument/2006/relationships/notesSlide" Target="../notesSlides/notesSlide7.xml"/><Relationship Id="rId7" Type="http://schemas.openxmlformats.org/officeDocument/2006/relationships/image" Target="../media/image22.wmf"/><Relationship Id="rId12" Type="http://schemas.openxmlformats.org/officeDocument/2006/relationships/oleObject" Target="../embeddings/oleObject16.bin"/><Relationship Id="rId17" Type="http://schemas.openxmlformats.org/officeDocument/2006/relationships/image" Target="../media/image20.wmf"/><Relationship Id="rId2" Type="http://schemas.openxmlformats.org/officeDocument/2006/relationships/slideLayout" Target="../slideLayouts/slideLayout27.xml"/><Relationship Id="rId16"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1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3.wmf"/><Relationship Id="rId1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8.xml"/><Relationship Id="rId7"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 Id="rId9"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FB0E05FD-275A-43D3-8E01-16DC1C321593}" type="datetime1">
              <a:rPr lang="en-US" smtClean="0"/>
              <a:t>1/21/2019</a:t>
            </a:fld>
            <a:endParaRPr lang="en-US"/>
          </a:p>
        </p:txBody>
      </p:sp>
      <p:sp>
        <p:nvSpPr>
          <p:cNvPr id="1028" name="Rectangle 5"/>
          <p:cNvSpPr>
            <a:spLocks noGrp="1" noChangeArrowheads="1"/>
          </p:cNvSpPr>
          <p:nvPr>
            <p:ph type="ftr" sz="quarter" idx="11"/>
          </p:nvPr>
        </p:nvSpPr>
        <p:spPr>
          <a:noFill/>
        </p:spPr>
        <p:txBody>
          <a:bodyPr/>
          <a:lstStyle/>
          <a:p>
            <a:r>
              <a:rPr lang="en-US" smtClean="0"/>
              <a:t>CPSC503 Winter 2016</a:t>
            </a:r>
            <a:endParaRPr lang="en-US"/>
          </a:p>
        </p:txBody>
      </p:sp>
      <p:sp>
        <p:nvSpPr>
          <p:cNvPr id="1029" name="Rectangle 6"/>
          <p:cNvSpPr>
            <a:spLocks noGrp="1" noChangeArrowheads="1"/>
          </p:cNvSpPr>
          <p:nvPr>
            <p:ph type="sldNum" sz="quarter" idx="12"/>
          </p:nvPr>
        </p:nvSpPr>
        <p:spPr>
          <a:noFill/>
        </p:spPr>
        <p:txBody>
          <a:bodyPr/>
          <a:lstStyle/>
          <a:p>
            <a:fld id="{0A4DD5EE-DEDE-47A1-BAA1-AF3CE2F1B2BB}"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371600" y="3048000"/>
            <a:ext cx="6781800" cy="2057400"/>
          </a:xfrm>
        </p:spPr>
        <p:txBody>
          <a:bodyPr/>
          <a:lstStyle/>
          <a:p>
            <a:pPr eaLnBrk="1" hangingPunct="1"/>
            <a:r>
              <a:rPr lang="en-US" dirty="0" smtClean="0"/>
              <a:t>Lecture 6</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609725" y="5170488"/>
              <a:ext cx="385763" cy="26193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604682" y="5160760"/>
                <a:ext cx="401972" cy="282114"/>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40EC518-E168-4BD7-B11B-D7585E15D1ED}"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1" name="Slide Number Placeholder 8"/>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smtClean="0"/>
              <a:t>Markov-Chain</a:t>
            </a:r>
          </a:p>
        </p:txBody>
      </p:sp>
      <p:sp>
        <p:nvSpPr>
          <p:cNvPr id="9233" name="Rectangle 3"/>
          <p:cNvSpPr>
            <a:spLocks noChangeArrowheads="1"/>
          </p:cNvSpPr>
          <p:nvPr/>
        </p:nvSpPr>
        <p:spPr bwMode="auto">
          <a:xfrm>
            <a:off x="0" y="1752600"/>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1</a:t>
            </a:r>
            <a:r>
              <a:rPr kumimoji="0" lang="de-DE" sz="2400" b="0" i="0" u="none" strike="noStrike" kern="1200" cap="none" spc="0" normalizeH="0" baseline="0" noProof="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nvPr>
        </p:nvGraphicFramePr>
        <p:xfrm>
          <a:off x="381000" y="2209800"/>
          <a:ext cx="1981200" cy="503238"/>
        </p:xfrm>
        <a:graphic>
          <a:graphicData uri="http://schemas.openxmlformats.org/presentationml/2006/ole">
            <mc:AlternateContent xmlns:mc="http://schemas.openxmlformats.org/markup-compatibility/2006">
              <mc:Choice xmlns:v="urn:schemas-microsoft-com:vml" Requires="v">
                <p:oleObj spid="_x0000_s10286"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nvPr>
        </p:nvGraphicFramePr>
        <p:xfrm>
          <a:off x="562469" y="2763043"/>
          <a:ext cx="6694488" cy="503238"/>
        </p:xfrm>
        <a:graphic>
          <a:graphicData uri="http://schemas.openxmlformats.org/presentationml/2006/ole">
            <mc:AlternateContent xmlns:mc="http://schemas.openxmlformats.org/markup-compatibility/2006">
              <mc:Choice xmlns:v="urn:schemas-microsoft-com:vml" Requires="v">
                <p:oleObj spid="_x0000_s10287"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69" y="2763043"/>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nvPr>
        </p:nvGraphicFramePr>
        <p:xfrm>
          <a:off x="582612" y="3171031"/>
          <a:ext cx="2166938" cy="865188"/>
        </p:xfrm>
        <a:graphic>
          <a:graphicData uri="http://schemas.openxmlformats.org/presentationml/2006/ole">
            <mc:AlternateContent xmlns:mc="http://schemas.openxmlformats.org/markup-compatibility/2006">
              <mc:Choice xmlns:v="urn:schemas-microsoft-com:vml" Requires="v">
                <p:oleObj spid="_x0000_s10288"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171031"/>
                        <a:ext cx="2166938" cy="8651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2" name="Object 9"/>
          <p:cNvGraphicFramePr>
            <a:graphicFrameLocks noChangeAspect="1"/>
          </p:cNvGraphicFramePr>
          <p:nvPr/>
        </p:nvGraphicFramePr>
        <p:xfrm>
          <a:off x="304800" y="4876800"/>
          <a:ext cx="8361363" cy="823913"/>
        </p:xfrm>
        <a:graphic>
          <a:graphicData uri="http://schemas.openxmlformats.org/presentationml/2006/ole">
            <mc:AlternateContent xmlns:mc="http://schemas.openxmlformats.org/markup-compatibility/2006">
              <mc:Choice xmlns:v="urn:schemas-microsoft-com:vml" Requires="v">
                <p:oleObj spid="_x0000_s10289"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76800"/>
                        <a:ext cx="8361363" cy="8239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grpSp>
        <p:nvGrpSpPr>
          <p:cNvPr id="9235" name="Group 77"/>
          <p:cNvGrpSpPr>
            <a:grpSpLocks/>
          </p:cNvGrpSpPr>
          <p:nvPr/>
        </p:nvGrpSpPr>
        <p:grpSpPr bwMode="auto">
          <a:xfrm>
            <a:off x="4572000" y="0"/>
            <a:ext cx="4572000" cy="2514600"/>
            <a:chOff x="1355725" y="1641475"/>
            <a:chExt cx="6817540" cy="4704157"/>
          </a:xfrm>
        </p:grpSpPr>
        <p:sp>
          <p:nvSpPr>
            <p:cNvPr id="9236"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7"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8"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9"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0"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1"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2"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3"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4"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5"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6"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7"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8"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49"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0"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1"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2"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53"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4"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5"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56"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7"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9258"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59"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0"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9261"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62"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9263"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9264"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9265"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9266"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9267"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9268"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i</a:t>
              </a:r>
            </a:p>
          </p:txBody>
        </p:sp>
        <p:sp>
          <p:nvSpPr>
            <p:cNvPr id="9269"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0"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71"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9272"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9273"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12">
            <p14:nvContentPartPr>
              <p14:cNvPr id="9223" name="Ink 7"/>
              <p14:cNvContentPartPr>
                <a14:cpLocks xmlns:a14="http://schemas.microsoft.com/office/drawing/2010/main" noRot="1" noChangeAspect="1" noEditPoints="1" noChangeArrowheads="1" noChangeShapeType="1"/>
              </p14:cNvContentPartPr>
              <p14:nvPr/>
            </p14:nvContentPartPr>
            <p14:xfrm>
              <a:off x="7373938" y="2898775"/>
              <a:ext cx="388937" cy="231775"/>
            </p14:xfrm>
          </p:contentPart>
        </mc:Choice>
        <mc:Fallback xmlns="">
          <p:pic>
            <p:nvPicPr>
              <p:cNvPr id="9223" name="Ink 7"/>
              <p:cNvPicPr>
                <a:picLocks noRot="1" noChangeAspect="1" noEditPoints="1" noChangeArrowheads="1" noChangeShapeType="1"/>
              </p:cNvPicPr>
              <p:nvPr/>
            </p:nvPicPr>
            <p:blipFill>
              <a:blip r:embed="rId13"/>
              <a:stretch>
                <a:fillRect/>
              </a:stretch>
            </p:blipFill>
            <p:spPr>
              <a:xfrm>
                <a:off x="7364935" y="2890497"/>
                <a:ext cx="405863" cy="2479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21"/>
              <p14:cNvContentPartPr>
                <a14:cpLocks xmlns:a14="http://schemas.microsoft.com/office/drawing/2010/main" noRot="1" noChangeAspect="1" noEditPoints="1" noChangeArrowheads="1" noChangeShapeType="1"/>
              </p14:cNvContentPartPr>
              <p14:nvPr/>
            </p14:nvContentPartPr>
            <p14:xfrm>
              <a:off x="714375" y="3603625"/>
              <a:ext cx="2563813" cy="1743075"/>
            </p14:xfrm>
          </p:contentPart>
        </mc:Choice>
        <mc:Fallback xmlns="">
          <p:pic>
            <p:nvPicPr>
              <p:cNvPr id="9224" name="Ink 21"/>
              <p:cNvPicPr>
                <a:picLocks noRot="1" noChangeAspect="1" noEditPoints="1" noChangeArrowheads="1" noChangeShapeType="1"/>
              </p:cNvPicPr>
              <p:nvPr/>
            </p:nvPicPr>
            <p:blipFill>
              <a:blip r:embed="rId15"/>
              <a:stretch>
                <a:fillRect/>
              </a:stretch>
            </p:blipFill>
            <p:spPr>
              <a:xfrm>
                <a:off x="709336" y="3600024"/>
                <a:ext cx="2576051" cy="1750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5" name="Ink 22"/>
              <p14:cNvContentPartPr>
                <a14:cpLocks xmlns:a14="http://schemas.microsoft.com/office/drawing/2010/main" noRot="1" noChangeAspect="1" noEditPoints="1" noChangeArrowheads="1" noChangeShapeType="1"/>
              </p14:cNvContentPartPr>
              <p14:nvPr/>
            </p14:nvContentPartPr>
            <p14:xfrm>
              <a:off x="4238625" y="4899025"/>
              <a:ext cx="1404938" cy="366713"/>
            </p14:xfrm>
          </p:contentPart>
        </mc:Choice>
        <mc:Fallback xmlns="">
          <p:pic>
            <p:nvPicPr>
              <p:cNvPr id="9225" name="Ink 22"/>
              <p:cNvPicPr>
                <a:picLocks noRot="1" noChangeAspect="1" noEditPoints="1" noChangeArrowheads="1" noChangeShapeType="1"/>
              </p:cNvPicPr>
              <p:nvPr/>
            </p:nvPicPr>
            <p:blipFill>
              <a:blip r:embed="rId17"/>
              <a:stretch>
                <a:fillRect/>
              </a:stretch>
            </p:blipFill>
            <p:spPr>
              <a:xfrm>
                <a:off x="4232146" y="4893261"/>
                <a:ext cx="1416097" cy="3804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6" name="Ink 23"/>
              <p14:cNvContentPartPr>
                <a14:cpLocks xmlns:a14="http://schemas.microsoft.com/office/drawing/2010/main" noRot="1" noChangeAspect="1" noEditPoints="1" noChangeArrowheads="1" noChangeShapeType="1"/>
              </p14:cNvContentPartPr>
              <p14:nvPr/>
            </p14:nvContentPartPr>
            <p14:xfrm>
              <a:off x="6842125" y="4900613"/>
              <a:ext cx="352425" cy="461962"/>
            </p14:xfrm>
          </p:contentPart>
        </mc:Choice>
        <mc:Fallback xmlns="">
          <p:pic>
            <p:nvPicPr>
              <p:cNvPr id="9226" name="Ink 23"/>
              <p:cNvPicPr>
                <a:picLocks noRot="1" noChangeAspect="1" noEditPoints="1" noChangeArrowheads="1" noChangeShapeType="1"/>
              </p:cNvPicPr>
              <p:nvPr/>
            </p:nvPicPr>
            <p:blipFill>
              <a:blip r:embed="rId19"/>
              <a:stretch>
                <a:fillRect/>
              </a:stretch>
            </p:blipFill>
            <p:spPr>
              <a:xfrm>
                <a:off x="6835639" y="4895932"/>
                <a:ext cx="363596" cy="4709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7" name="Ink 24"/>
              <p14:cNvContentPartPr>
                <a14:cpLocks xmlns:a14="http://schemas.microsoft.com/office/drawing/2010/main" noRot="1" noChangeAspect="1" noEditPoints="1" noChangeArrowheads="1" noChangeShapeType="1"/>
              </p14:cNvContentPartPr>
              <p14:nvPr/>
            </p14:nvContentPartPr>
            <p14:xfrm>
              <a:off x="7910513" y="4924425"/>
              <a:ext cx="280987" cy="312738"/>
            </p14:xfrm>
          </p:contentPart>
        </mc:Choice>
        <mc:Fallback xmlns="">
          <p:pic>
            <p:nvPicPr>
              <p:cNvPr id="9227" name="Ink 24"/>
              <p:cNvPicPr>
                <a:picLocks noRot="1" noChangeAspect="1" noEditPoints="1" noChangeArrowheads="1" noChangeShapeType="1"/>
              </p:cNvPicPr>
              <p:nvPr/>
            </p:nvPicPr>
            <p:blipFill>
              <a:blip r:embed="rId21"/>
              <a:stretch>
                <a:fillRect/>
              </a:stretch>
            </p:blipFill>
            <p:spPr>
              <a:xfrm>
                <a:off x="7905489" y="4920106"/>
                <a:ext cx="288523" cy="3228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8" name="Ink 25"/>
              <p14:cNvContentPartPr>
                <a14:cpLocks xmlns:a14="http://schemas.microsoft.com/office/drawing/2010/main" noRot="1" noChangeAspect="1" noEditPoints="1" noChangeArrowheads="1" noChangeShapeType="1"/>
              </p14:cNvContentPartPr>
              <p14:nvPr/>
            </p14:nvContentPartPr>
            <p14:xfrm>
              <a:off x="673100" y="5692775"/>
              <a:ext cx="2076450" cy="61913"/>
            </p14:xfrm>
          </p:contentPart>
        </mc:Choice>
        <mc:Fallback xmlns="">
          <p:pic>
            <p:nvPicPr>
              <p:cNvPr id="9228" name="Ink 25"/>
              <p:cNvPicPr>
                <a:picLocks noRot="1" noChangeAspect="1" noEditPoints="1" noChangeArrowheads="1" noChangeShapeType="1"/>
              </p:cNvPicPr>
              <p:nvPr/>
            </p:nvPicPr>
            <p:blipFill>
              <a:blip r:embed="rId23"/>
              <a:stretch>
                <a:fillRect/>
              </a:stretch>
            </p:blipFill>
            <p:spPr>
              <a:xfrm>
                <a:off x="668780" y="5682999"/>
                <a:ext cx="2090490" cy="81827"/>
              </a:xfrm>
              <a:prstGeom prst="rect">
                <a:avLst/>
              </a:prstGeom>
            </p:spPr>
          </p:pic>
        </mc:Fallback>
      </mc:AlternateContent>
    </p:spTree>
    <p:extLst>
      <p:ext uri="{BB962C8B-B14F-4D97-AF65-F5344CB8AC3E}">
        <p14:creationId xmlns:p14="http://schemas.microsoft.com/office/powerpoint/2010/main" val="169920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914400" y="228600"/>
            <a:ext cx="7467600" cy="609600"/>
          </a:xfrm>
        </p:spPr>
        <p:txBody>
          <a:bodyPr/>
          <a:lstStyle/>
          <a:p>
            <a:pPr eaLnBrk="1" hangingPunct="1"/>
            <a:r>
              <a:rPr lang="en-US" dirty="0" smtClean="0"/>
              <a:t>Knowledge-Formalisms Map</a:t>
            </a:r>
            <a:br>
              <a:rPr lang="en-US" dirty="0" smtClean="0"/>
            </a:br>
            <a:endParaRPr lang="en-US" sz="3200" dirty="0" smtClean="0"/>
          </a:p>
        </p:txBody>
      </p:sp>
      <p:sp>
        <p:nvSpPr>
          <p:cNvPr id="23558" name="Rectangle 3"/>
          <p:cNvSpPr>
            <a:spLocks noGrp="1" noChangeArrowheads="1"/>
          </p:cNvSpPr>
          <p:nvPr>
            <p:ph type="body" idx="1"/>
          </p:nvPr>
        </p:nvSpPr>
        <p:spPr>
          <a:xfrm>
            <a:off x="3429000" y="3537362"/>
            <a:ext cx="4724400" cy="914400"/>
          </a:xfrm>
          <a:solidFill>
            <a:srgbClr val="CCFFFF"/>
          </a:solidFill>
        </p:spPr>
        <p:txBody>
          <a:bodyPr/>
          <a:lstStyle/>
          <a:p>
            <a:pPr eaLnBrk="1" hangingPunct="1">
              <a:buFontTx/>
              <a:buNone/>
            </a:pPr>
            <a:r>
              <a:rPr lang="en-US" sz="2400" b="0" dirty="0" smtClean="0"/>
              <a:t>Logical formalisms (First-Order Logics, </a:t>
            </a:r>
            <a:r>
              <a:rPr lang="en-US" sz="2400" b="0" i="1" dirty="0" smtClean="0">
                <a:solidFill>
                  <a:schemeClr val="accent2"/>
                </a:solidFill>
              </a:rPr>
              <a:t>Prob. Logics</a:t>
            </a:r>
            <a:r>
              <a:rPr lang="en-US" sz="2400" dirty="0" smtClean="0"/>
              <a:t>)</a:t>
            </a:r>
          </a:p>
          <a:p>
            <a:pPr eaLnBrk="1" hangingPunct="1">
              <a:buFontTx/>
              <a:buNone/>
            </a:pPr>
            <a:endParaRPr lang="en-US" sz="2800" dirty="0" smtClean="0"/>
          </a:p>
        </p:txBody>
      </p:sp>
      <p:sp>
        <p:nvSpPr>
          <p:cNvPr id="23559" name="Rectangle 4"/>
          <p:cNvSpPr>
            <a:spLocks noChangeArrowheads="1"/>
          </p:cNvSpPr>
          <p:nvPr/>
        </p:nvSpPr>
        <p:spPr bwMode="auto">
          <a:xfrm>
            <a:off x="3124200" y="2318162"/>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84567" y="631866"/>
            <a:ext cx="5715000" cy="15621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Automata</a:t>
            </a:r>
            <a:r>
              <a:rPr lang="en-US" sz="2000" dirty="0" smtClean="0">
                <a:latin typeface="Comic Sans MS" pitchFamily="66" charset="0"/>
              </a:rPr>
              <a:t>, Finite </a:t>
            </a:r>
            <a:r>
              <a:rPr lang="en-US" sz="2000" dirty="0">
                <a:latin typeface="Comic Sans MS" pitchFamily="66" charset="0"/>
              </a:rPr>
              <a:t>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Language Models</a:t>
            </a:r>
            <a:endParaRPr lang="en-US" sz="2400" dirty="0">
              <a:latin typeface="Comic Sans MS" pitchFamily="66" charset="0"/>
            </a:endParaRPr>
          </a:p>
        </p:txBody>
      </p:sp>
      <p:sp>
        <p:nvSpPr>
          <p:cNvPr id="23561" name="Line 6"/>
          <p:cNvSpPr>
            <a:spLocks noChangeShapeType="1"/>
          </p:cNvSpPr>
          <p:nvPr/>
        </p:nvSpPr>
        <p:spPr bwMode="auto">
          <a:xfrm flipH="1" flipV="1">
            <a:off x="1981200" y="1175162"/>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870362"/>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1784762"/>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3537362"/>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2622962"/>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2013362"/>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3003962"/>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3842162"/>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1479962"/>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1556162"/>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2927762"/>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3003962"/>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329113" y="4659725"/>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209800" y="4451762"/>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1403762"/>
            <a:ext cx="1600200" cy="533400"/>
          </a:xfrm>
          <a:prstGeom prst="line">
            <a:avLst/>
          </a:prstGeom>
          <a:noFill/>
          <a:ln w="9525">
            <a:solidFill>
              <a:schemeClr val="accent2"/>
            </a:solidFill>
            <a:round/>
            <a:headEnd/>
            <a:tailEnd type="triangle" w="med" len="med"/>
          </a:ln>
        </p:spPr>
        <p:txBody>
          <a:bodyPr/>
          <a:lstStyle/>
          <a:p>
            <a:endParaRPr lang="en-US"/>
          </a:p>
        </p:txBody>
      </p:sp>
      <p:sp>
        <p:nvSpPr>
          <p:cNvPr id="29" name="Rectangle 21"/>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Models</a:t>
            </a:r>
          </a:p>
        </p:txBody>
      </p:sp>
      <p:sp>
        <p:nvSpPr>
          <p:cNvPr id="30" name="Rectangle 22"/>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1" name="Rectangle 23"/>
          <p:cNvSpPr>
            <a:spLocks noChangeArrowheads="1"/>
          </p:cNvSpPr>
          <p:nvPr/>
        </p:nvSpPr>
        <p:spPr bwMode="auto">
          <a:xfrm>
            <a:off x="2895600" y="62103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a:t>
            </a:r>
            <a:r>
              <a:rPr lang="en-US" sz="2000" b="1" dirty="0" smtClean="0">
                <a:solidFill>
                  <a:schemeClr val="accent2"/>
                </a:solidFill>
                <a:latin typeface="Comic Sans MS" pitchFamily="66" charset="0"/>
              </a:rPr>
              <a:t>)… Conditional Random Fields (CRF)</a:t>
            </a:r>
            <a:endParaRPr lang="en-US" sz="2000" b="1" dirty="0">
              <a:solidFill>
                <a:schemeClr val="accent2"/>
              </a:solidFill>
              <a:latin typeface="Comic Sans MS" pitchFamily="66" charset="0"/>
            </a:endParaRPr>
          </a:p>
        </p:txBody>
      </p:sp>
      <p:sp>
        <p:nvSpPr>
          <p:cNvPr id="32" name="Line 25"/>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3" name="Line 26"/>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5" name="Line 24"/>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p:cNvSpPr>
            <a:spLocks noGrp="1"/>
          </p:cNvSpPr>
          <p:nvPr>
            <p:ph type="dt" sz="half" idx="10"/>
          </p:nvPr>
        </p:nvSpPr>
        <p:spPr/>
        <p:txBody>
          <a:bodyPr/>
          <a:lstStyle/>
          <a:p>
            <a:pPr>
              <a:defRPr/>
            </a:pPr>
            <a:fld id="{61591B1B-FEBA-43BE-BD04-8E95D0EF2CEA}" type="datetime1">
              <a:rPr lang="en-US" smtClean="0"/>
              <a:t>1/21/2019</a:t>
            </a:fld>
            <a:endParaRPr lang="en-US"/>
          </a:p>
        </p:txBody>
      </p:sp>
      <p:sp>
        <p:nvSpPr>
          <p:cNvPr id="3" name="Footer Placeholder 2"/>
          <p:cNvSpPr>
            <a:spLocks noGrp="1"/>
          </p:cNvSpPr>
          <p:nvPr>
            <p:ph type="ftr" sz="quarter" idx="11"/>
          </p:nvPr>
        </p:nvSpPr>
        <p:spPr>
          <a:xfrm>
            <a:off x="145143" y="6477000"/>
            <a:ext cx="2895600" cy="457200"/>
          </a:xfrm>
        </p:spPr>
        <p:txBody>
          <a:bodyPr/>
          <a:lstStyle/>
          <a:p>
            <a:pPr>
              <a:defRPr/>
            </a:pPr>
            <a:r>
              <a:rPr lang="en-US" dirty="0" smtClean="0"/>
              <a:t>CPSC503 Winter 2016</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11</a:t>
            </a:fld>
            <a:endParaRPr lang="en-US"/>
          </a:p>
        </p:txBody>
      </p:sp>
    </p:spTree>
    <p:extLst>
      <p:ext uri="{BB962C8B-B14F-4D97-AF65-F5344CB8AC3E}">
        <p14:creationId xmlns:p14="http://schemas.microsoft.com/office/powerpoint/2010/main" val="1453855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3B3F9721-F951-41FB-9FD3-B1448ED3C395}" type="datetime1">
              <a:rPr lang="en-US" smtClean="0"/>
              <a:t>1/21/2019</a:t>
            </a:fld>
            <a:endParaRPr lang="en-US"/>
          </a:p>
        </p:txBody>
      </p:sp>
      <p:sp>
        <p:nvSpPr>
          <p:cNvPr id="11281" name="Footer Placeholder 4"/>
          <p:cNvSpPr>
            <a:spLocks noGrp="1"/>
          </p:cNvSpPr>
          <p:nvPr>
            <p:ph type="ftr" sz="quarter" idx="11"/>
          </p:nvPr>
        </p:nvSpPr>
        <p:spPr>
          <a:noFill/>
        </p:spPr>
        <p:txBody>
          <a:bodyPr/>
          <a:lstStyle/>
          <a:p>
            <a:r>
              <a:rPr lang="en-US" smtClean="0"/>
              <a:t>CPSC503 Winter 2016</a:t>
            </a:r>
            <a:endParaRPr lang="en-US"/>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12</a:t>
            </a:fld>
            <a:endParaRPr lang="en-US" smtClean="0"/>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smtClean="0"/>
              <a:t>HMMs </a:t>
            </a:r>
            <a:r>
              <a:rPr lang="de-DE" sz="3200" dirty="0" smtClean="0"/>
              <a:t>(and MEMM and CRFs)</a:t>
            </a:r>
            <a:r>
              <a:rPr lang="de-DE" sz="3600" dirty="0" smtClean="0"/>
              <a:t> intro</a:t>
            </a:r>
          </a:p>
        </p:txBody>
      </p:sp>
      <p:sp>
        <p:nvSpPr>
          <p:cNvPr id="11284" name="Rectangle 3"/>
          <p:cNvSpPr>
            <a:spLocks noGrp="1" noChangeArrowheads="1"/>
          </p:cNvSpPr>
          <p:nvPr>
            <p:ph type="body" idx="1"/>
          </p:nvPr>
        </p:nvSpPr>
        <p:spPr>
          <a:xfrm>
            <a:off x="0" y="838200"/>
            <a:ext cx="9144000" cy="1219200"/>
          </a:xfrm>
        </p:spPr>
        <p:txBody>
          <a:bodyPr/>
          <a:lstStyle/>
          <a:p>
            <a:pPr marL="609600" indent="-609600" eaLnBrk="1" hangingPunct="1">
              <a:lnSpc>
                <a:spcPct val="90000"/>
              </a:lnSpc>
              <a:buFontTx/>
              <a:buNone/>
            </a:pPr>
            <a:r>
              <a:rPr lang="de-DE" smtClean="0"/>
              <a:t>They are probabilistic </a:t>
            </a:r>
            <a:r>
              <a:rPr lang="de-DE" smtClean="0">
                <a:solidFill>
                  <a:schemeClr val="accent2"/>
                </a:solidFill>
              </a:rPr>
              <a:t>sequence-classifier / sequence-lablers</a:t>
            </a:r>
            <a:r>
              <a:rPr lang="de-DE" smtClean="0"/>
              <a:t>: assign a class/label to each unit in a sequence</a:t>
            </a:r>
            <a:endParaRPr lang="de-DE" sz="3200" smtClean="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Used extensively in NLP</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r>
              <a:rPr lang="en-US" sz="2400" i="1" dirty="0" err="1"/>
              <a:t>Brainpower_NN</a:t>
            </a:r>
            <a:r>
              <a:rPr lang="en-US" sz="2400" i="1" dirty="0"/>
              <a:t> ,_, </a:t>
            </a:r>
            <a:r>
              <a:rPr lang="en-US" sz="2400" i="1" dirty="0" err="1"/>
              <a:t>not_RB</a:t>
            </a:r>
            <a:r>
              <a:rPr lang="en-US" sz="2400" i="1" dirty="0"/>
              <a:t> </a:t>
            </a:r>
            <a:r>
              <a:rPr lang="en-US" sz="2400" i="1" dirty="0" err="1"/>
              <a:t>physical_JJ</a:t>
            </a:r>
            <a:r>
              <a:rPr lang="en-US" sz="2400" i="1" dirty="0"/>
              <a:t> </a:t>
            </a:r>
            <a:r>
              <a:rPr lang="en-US" sz="2400" i="1" dirty="0" err="1"/>
              <a:t>plant_NN</a:t>
            </a:r>
            <a:r>
              <a:rPr lang="en-US" sz="2400" i="1" dirty="0"/>
              <a:t> ,_, </a:t>
            </a:r>
            <a:r>
              <a:rPr lang="en-US" sz="2400" i="1" dirty="0" err="1"/>
              <a:t>is_VBZ</a:t>
            </a:r>
            <a:r>
              <a:rPr lang="en-US" sz="2400" i="1" dirty="0"/>
              <a:t> </a:t>
            </a:r>
            <a:r>
              <a:rPr lang="en-US" sz="2400" i="1" dirty="0" err="1"/>
              <a:t>now_RB</a:t>
            </a:r>
            <a:r>
              <a:rPr lang="en-US" sz="2400" i="1" dirty="0"/>
              <a:t> </a:t>
            </a:r>
            <a:r>
              <a:rPr lang="en-US" sz="2400" i="1" dirty="0" err="1"/>
              <a:t>a_DT</a:t>
            </a:r>
            <a:r>
              <a:rPr lang="en-US" sz="2400" i="1" dirty="0"/>
              <a:t> </a:t>
            </a:r>
            <a:r>
              <a:rPr lang="en-US" sz="2400" i="1" dirty="0" err="1"/>
              <a:t>firm_NN</a:t>
            </a:r>
            <a:r>
              <a:rPr lang="en-US" sz="2400" i="1" dirty="0"/>
              <a:t> '</a:t>
            </a:r>
            <a:r>
              <a:rPr lang="en-US" sz="2400" i="1" dirty="0" err="1"/>
              <a:t>s_POS</a:t>
            </a:r>
            <a:r>
              <a:rPr lang="en-US" sz="2400" i="1" dirty="0"/>
              <a:t> </a:t>
            </a:r>
            <a:r>
              <a:rPr lang="en-US" sz="2400" i="1" dirty="0" err="1"/>
              <a:t>chief_JJ</a:t>
            </a:r>
            <a:r>
              <a:rPr lang="en-US" sz="2400" i="1" dirty="0"/>
              <a:t> </a:t>
            </a:r>
            <a:r>
              <a:rPr lang="en-US" sz="2400" i="1" dirty="0" err="1"/>
              <a:t>asset_NN</a:t>
            </a:r>
            <a:r>
              <a:rPr lang="en-US" sz="2400" i="1" dirty="0"/>
              <a:t> ._.</a:t>
            </a:r>
            <a:endParaRPr lang="de-DE" sz="2400" b="1" i="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Partial parsing </a:t>
            </a: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b="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a:t>
            </a: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p:txBody>
      </p:sp>
      <mc:AlternateContent xmlns:mc="http://schemas.openxmlformats.org/markup-compatibility/2006" xmlns:p14="http://schemas.microsoft.com/office/powerpoint/2010/main">
        <mc:Choice Requires="p14">
          <p:contentPart p14:bwMode="auto" r:id="rId3">
            <p14:nvContentPartPr>
              <p14:cNvPr id="11266" name="Ink 12"/>
              <p14:cNvContentPartPr>
                <a14:cpLocks xmlns:a14="http://schemas.microsoft.com/office/drawing/2010/main" noRot="1" noChangeAspect="1" noEditPoints="1" noChangeArrowheads="1" noChangeShapeType="1"/>
              </p14:cNvContentPartPr>
              <p14:nvPr/>
            </p14:nvContentPartPr>
            <p14:xfrm>
              <a:off x="765175" y="3417888"/>
              <a:ext cx="649288" cy="23812"/>
            </p14:xfrm>
          </p:contentPart>
        </mc:Choice>
        <mc:Fallback xmlns="">
          <p:pic>
            <p:nvPicPr>
              <p:cNvPr id="11266" name="Ink 12"/>
              <p:cNvPicPr>
                <a:picLocks noRot="1" noChangeAspect="1" noEditPoints="1" noChangeArrowheads="1" noChangeShapeType="1"/>
              </p:cNvPicPr>
              <p:nvPr/>
            </p:nvPicPr>
            <p:blipFill>
              <a:blip r:embed="rId4"/>
              <a:stretch>
                <a:fillRect/>
              </a:stretch>
            </p:blipFill>
            <p:spPr>
              <a:xfrm>
                <a:off x="761216" y="3412476"/>
                <a:ext cx="655766" cy="357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3"/>
              <p14:cNvContentPartPr>
                <a14:cpLocks xmlns:a14="http://schemas.microsoft.com/office/drawing/2010/main" noRot="1" noChangeAspect="1" noEditPoints="1" noChangeArrowheads="1" noChangeShapeType="1"/>
              </p14:cNvContentPartPr>
              <p14:nvPr/>
            </p14:nvContentPartPr>
            <p14:xfrm>
              <a:off x="2274888" y="3449638"/>
              <a:ext cx="439737" cy="22225"/>
            </p14:xfrm>
          </p:contentPart>
        </mc:Choice>
        <mc:Fallback xmlns="">
          <p:pic>
            <p:nvPicPr>
              <p:cNvPr id="11267" name="Ink 13"/>
              <p:cNvPicPr>
                <a:picLocks noRot="1" noChangeAspect="1" noEditPoints="1" noChangeArrowheads="1" noChangeShapeType="1"/>
              </p:cNvPicPr>
              <p:nvPr/>
            </p:nvPicPr>
            <p:blipFill>
              <a:blip r:embed="rId6"/>
              <a:stretch>
                <a:fillRect/>
              </a:stretch>
            </p:blipFill>
            <p:spPr>
              <a:xfrm>
                <a:off x="2269846" y="3446723"/>
                <a:ext cx="449821" cy="338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14"/>
              <p14:cNvContentPartPr>
                <a14:cpLocks xmlns:a14="http://schemas.microsoft.com/office/drawing/2010/main" noRot="1" noChangeAspect="1" noEditPoints="1" noChangeArrowheads="1" noChangeShapeType="1"/>
              </p14:cNvContentPartPr>
              <p14:nvPr/>
            </p14:nvContentPartPr>
            <p14:xfrm>
              <a:off x="3878263" y="3417888"/>
              <a:ext cx="246062" cy="31750"/>
            </p14:xfrm>
          </p:contentPart>
        </mc:Choice>
        <mc:Fallback xmlns="">
          <p:pic>
            <p:nvPicPr>
              <p:cNvPr id="11268" name="Ink 14"/>
              <p:cNvPicPr>
                <a:picLocks noRot="1" noChangeAspect="1" noEditPoints="1" noChangeArrowheads="1" noChangeShapeType="1"/>
              </p:cNvPicPr>
              <p:nvPr/>
            </p:nvPicPr>
            <p:blipFill>
              <a:blip r:embed="rId8"/>
              <a:stretch>
                <a:fillRect/>
              </a:stretch>
            </p:blipFill>
            <p:spPr>
              <a:xfrm>
                <a:off x="3875385" y="3413558"/>
                <a:ext cx="257214" cy="443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15"/>
              <p14:cNvContentPartPr>
                <a14:cpLocks xmlns:a14="http://schemas.microsoft.com/office/drawing/2010/main" noRot="1" noChangeAspect="1" noEditPoints="1" noChangeArrowheads="1" noChangeShapeType="1"/>
              </p14:cNvContentPartPr>
              <p14:nvPr/>
            </p14:nvContentPartPr>
            <p14:xfrm>
              <a:off x="4889500" y="2971800"/>
              <a:ext cx="3243263" cy="512763"/>
            </p14:xfrm>
          </p:contentPart>
        </mc:Choice>
        <mc:Fallback xmlns="">
          <p:pic>
            <p:nvPicPr>
              <p:cNvPr id="11269" name="Ink 15"/>
              <p:cNvPicPr>
                <a:picLocks noRot="1" noChangeAspect="1" noEditPoints="1" noChangeArrowheads="1" noChangeShapeType="1"/>
              </p:cNvPicPr>
              <p:nvPr/>
            </p:nvPicPr>
            <p:blipFill>
              <a:blip r:embed="rId10"/>
              <a:stretch>
                <a:fillRect/>
              </a:stretch>
            </p:blipFill>
            <p:spPr>
              <a:xfrm>
                <a:off x="4885180" y="2967479"/>
                <a:ext cx="3251903" cy="5217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16"/>
              <p14:cNvContentPartPr>
                <a14:cpLocks xmlns:a14="http://schemas.microsoft.com/office/drawing/2010/main" noRot="1" noChangeAspect="1" noEditPoints="1" noChangeArrowheads="1" noChangeShapeType="1"/>
              </p14:cNvContentPartPr>
              <p14:nvPr/>
            </p14:nvContentPartPr>
            <p14:xfrm>
              <a:off x="763588" y="4246563"/>
              <a:ext cx="307975" cy="134937"/>
            </p14:xfrm>
          </p:contentPart>
        </mc:Choice>
        <mc:Fallback xmlns="">
          <p:pic>
            <p:nvPicPr>
              <p:cNvPr id="11270" name="Ink 16"/>
              <p:cNvPicPr>
                <a:picLocks noRot="1" noChangeAspect="1" noEditPoints="1" noChangeArrowheads="1" noChangeShapeType="1"/>
              </p:cNvPicPr>
              <p:nvPr/>
            </p:nvPicPr>
            <p:blipFill>
              <a:blip r:embed="rId12"/>
              <a:stretch>
                <a:fillRect/>
              </a:stretch>
            </p:blipFill>
            <p:spPr>
              <a:xfrm>
                <a:off x="753851" y="4236822"/>
                <a:ext cx="328170" cy="1540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17"/>
              <p14:cNvContentPartPr>
                <a14:cpLocks xmlns:a14="http://schemas.microsoft.com/office/drawing/2010/main" noRot="1" noChangeAspect="1" noEditPoints="1" noChangeArrowheads="1" noChangeShapeType="1"/>
              </p14:cNvContentPartPr>
              <p14:nvPr/>
            </p14:nvContentPartPr>
            <p14:xfrm>
              <a:off x="1292225" y="4217988"/>
              <a:ext cx="280988" cy="136525"/>
            </p14:xfrm>
          </p:contentPart>
        </mc:Choice>
        <mc:Fallback xmlns="">
          <p:pic>
            <p:nvPicPr>
              <p:cNvPr id="11271" name="Ink 17"/>
              <p:cNvPicPr>
                <a:picLocks noRot="1" noChangeAspect="1" noEditPoints="1" noChangeArrowheads="1" noChangeShapeType="1"/>
              </p:cNvPicPr>
              <p:nvPr/>
            </p:nvPicPr>
            <p:blipFill>
              <a:blip r:embed="rId14"/>
              <a:stretch>
                <a:fillRect/>
              </a:stretch>
            </p:blipFill>
            <p:spPr>
              <a:xfrm>
                <a:off x="1282511" y="4214026"/>
                <a:ext cx="300776" cy="1502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8"/>
              <p14:cNvContentPartPr>
                <a14:cpLocks xmlns:a14="http://schemas.microsoft.com/office/drawing/2010/main" noRot="1" noChangeAspect="1" noEditPoints="1" noChangeArrowheads="1" noChangeShapeType="1"/>
              </p14:cNvContentPartPr>
              <p14:nvPr/>
            </p14:nvContentPartPr>
            <p14:xfrm>
              <a:off x="1836738" y="4243388"/>
              <a:ext cx="304800" cy="149225"/>
            </p14:xfrm>
          </p:contentPart>
        </mc:Choice>
        <mc:Fallback xmlns="">
          <p:pic>
            <p:nvPicPr>
              <p:cNvPr id="11272" name="Ink 18"/>
              <p:cNvPicPr>
                <a:picLocks noRot="1" noChangeAspect="1" noEditPoints="1" noChangeArrowheads="1" noChangeShapeType="1"/>
              </p:cNvPicPr>
              <p:nvPr/>
            </p:nvPicPr>
            <p:blipFill>
              <a:blip r:embed="rId16"/>
              <a:stretch>
                <a:fillRect/>
              </a:stretch>
            </p:blipFill>
            <p:spPr>
              <a:xfrm>
                <a:off x="1827022" y="4234039"/>
                <a:ext cx="324592" cy="16792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9"/>
              <p14:cNvContentPartPr>
                <a14:cpLocks xmlns:a14="http://schemas.microsoft.com/office/drawing/2010/main" noRot="1" noChangeAspect="1" noEditPoints="1" noChangeArrowheads="1" noChangeShapeType="1"/>
              </p14:cNvContentPartPr>
              <p14:nvPr/>
            </p14:nvContentPartPr>
            <p14:xfrm>
              <a:off x="2459038" y="4333875"/>
              <a:ext cx="185737" cy="20638"/>
            </p14:xfrm>
          </p:contentPart>
        </mc:Choice>
        <mc:Fallback xmlns="">
          <p:pic>
            <p:nvPicPr>
              <p:cNvPr id="11273" name="Ink 19"/>
              <p:cNvPicPr>
                <a:picLocks noRot="1" noChangeAspect="1" noEditPoints="1" noChangeArrowheads="1" noChangeShapeType="1"/>
              </p:cNvPicPr>
              <p:nvPr/>
            </p:nvPicPr>
            <p:blipFill>
              <a:blip r:embed="rId18"/>
              <a:stretch>
                <a:fillRect/>
              </a:stretch>
            </p:blipFill>
            <p:spPr>
              <a:xfrm>
                <a:off x="2449679" y="4329168"/>
                <a:ext cx="205895" cy="369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20"/>
              <p14:cNvContentPartPr>
                <a14:cpLocks xmlns:a14="http://schemas.microsoft.com/office/drawing/2010/main" noRot="1" noChangeAspect="1" noEditPoints="1" noChangeArrowheads="1" noChangeShapeType="1"/>
              </p14:cNvContentPartPr>
              <p14:nvPr/>
            </p14:nvContentPartPr>
            <p14:xfrm>
              <a:off x="3552825" y="4210050"/>
              <a:ext cx="369888" cy="177800"/>
            </p14:xfrm>
          </p:contentPart>
        </mc:Choice>
        <mc:Fallback xmlns="">
          <p:pic>
            <p:nvPicPr>
              <p:cNvPr id="11274" name="Ink 20"/>
              <p:cNvPicPr>
                <a:picLocks noRot="1" noChangeAspect="1" noEditPoints="1" noChangeArrowheads="1" noChangeShapeType="1"/>
              </p:cNvPicPr>
              <p:nvPr/>
            </p:nvPicPr>
            <p:blipFill>
              <a:blip r:embed="rId20"/>
              <a:stretch>
                <a:fillRect/>
              </a:stretch>
            </p:blipFill>
            <p:spPr>
              <a:xfrm>
                <a:off x="3545622" y="4200692"/>
                <a:ext cx="386456" cy="1957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21"/>
              <p14:cNvContentPartPr>
                <a14:cpLocks xmlns:a14="http://schemas.microsoft.com/office/drawing/2010/main" noRot="1" noChangeAspect="1" noEditPoints="1" noChangeArrowheads="1" noChangeShapeType="1"/>
              </p14:cNvContentPartPr>
              <p14:nvPr/>
            </p14:nvContentPartPr>
            <p14:xfrm>
              <a:off x="269875" y="5394325"/>
              <a:ext cx="427038" cy="231775"/>
            </p14:xfrm>
          </p:contentPart>
        </mc:Choice>
        <mc:Fallback xmlns="">
          <p:pic>
            <p:nvPicPr>
              <p:cNvPr id="11275" name="Ink 21"/>
              <p:cNvPicPr>
                <a:picLocks noRot="1" noChangeAspect="1" noEditPoints="1" noChangeArrowheads="1" noChangeShapeType="1"/>
              </p:cNvPicPr>
              <p:nvPr/>
            </p:nvPicPr>
            <p:blipFill>
              <a:blip r:embed="rId22"/>
              <a:stretch>
                <a:fillRect/>
              </a:stretch>
            </p:blipFill>
            <p:spPr>
              <a:xfrm>
                <a:off x="259793" y="5384608"/>
                <a:ext cx="440720" cy="2450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22"/>
              <p14:cNvContentPartPr>
                <a14:cpLocks xmlns:a14="http://schemas.microsoft.com/office/drawing/2010/main" noRot="1" noChangeAspect="1" noEditPoints="1" noChangeArrowheads="1" noChangeShapeType="1"/>
              </p14:cNvContentPartPr>
              <p14:nvPr/>
            </p14:nvContentPartPr>
            <p14:xfrm>
              <a:off x="1160463" y="5475288"/>
              <a:ext cx="511175" cy="211137"/>
            </p14:xfrm>
          </p:contentPart>
        </mc:Choice>
        <mc:Fallback xmlns="">
          <p:pic>
            <p:nvPicPr>
              <p:cNvPr id="11276" name="Ink 22"/>
              <p:cNvPicPr>
                <a:picLocks noRot="1" noChangeAspect="1" noEditPoints="1" noChangeArrowheads="1" noChangeShapeType="1"/>
              </p:cNvPicPr>
              <p:nvPr/>
            </p:nvPicPr>
            <p:blipFill>
              <a:blip r:embed="rId24"/>
              <a:stretch>
                <a:fillRect/>
              </a:stretch>
            </p:blipFill>
            <p:spPr>
              <a:xfrm>
                <a:off x="1151823" y="5464479"/>
                <a:ext cx="525214" cy="232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23"/>
              <p14:cNvContentPartPr>
                <a14:cpLocks xmlns:a14="http://schemas.microsoft.com/office/drawing/2010/main" noRot="1" noChangeAspect="1" noEditPoints="1" noChangeArrowheads="1" noChangeShapeType="1"/>
              </p14:cNvContentPartPr>
              <p14:nvPr/>
            </p14:nvContentPartPr>
            <p14:xfrm>
              <a:off x="3495675" y="5568950"/>
              <a:ext cx="174625" cy="14288"/>
            </p14:xfrm>
          </p:contentPart>
        </mc:Choice>
        <mc:Fallback xmlns="">
          <p:pic>
            <p:nvPicPr>
              <p:cNvPr id="11277" name="Ink 23"/>
              <p:cNvPicPr>
                <a:picLocks noRot="1" noChangeAspect="1" noEditPoints="1" noChangeArrowheads="1" noChangeShapeType="1"/>
              </p:cNvPicPr>
              <p:nvPr/>
            </p:nvPicPr>
            <p:blipFill>
              <a:blip r:embed="rId26"/>
              <a:stretch>
                <a:fillRect/>
              </a:stretch>
            </p:blipFill>
            <p:spPr>
              <a:xfrm>
                <a:off x="3484873" y="5557877"/>
                <a:ext cx="195868" cy="3464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24"/>
              <p14:cNvContentPartPr>
                <a14:cpLocks xmlns:a14="http://schemas.microsoft.com/office/drawing/2010/main" noRot="1" noChangeAspect="1" noEditPoints="1" noChangeArrowheads="1" noChangeShapeType="1"/>
              </p14:cNvContentPartPr>
              <p14:nvPr/>
            </p14:nvContentPartPr>
            <p14:xfrm>
              <a:off x="4179888" y="5456238"/>
              <a:ext cx="381000" cy="119062"/>
            </p14:xfrm>
          </p:contentPart>
        </mc:Choice>
        <mc:Fallback xmlns="">
          <p:pic>
            <p:nvPicPr>
              <p:cNvPr id="11278" name="Ink 24"/>
              <p:cNvPicPr>
                <a:picLocks noRot="1" noChangeAspect="1" noEditPoints="1" noChangeArrowheads="1" noChangeShapeType="1"/>
              </p:cNvPicPr>
              <p:nvPr/>
            </p:nvPicPr>
            <p:blipFill>
              <a:blip r:embed="rId28"/>
              <a:stretch>
                <a:fillRect/>
              </a:stretch>
            </p:blipFill>
            <p:spPr>
              <a:xfrm>
                <a:off x="4173046" y="5445447"/>
                <a:ext cx="398646" cy="13992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25"/>
              <p14:cNvContentPartPr>
                <a14:cpLocks xmlns:a14="http://schemas.microsoft.com/office/drawing/2010/main" noRot="1" noChangeAspect="1" noEditPoints="1" noChangeArrowheads="1" noChangeShapeType="1"/>
              </p14:cNvContentPartPr>
              <p14:nvPr/>
            </p14:nvContentPartPr>
            <p14:xfrm>
              <a:off x="4811713" y="5467350"/>
              <a:ext cx="422275" cy="165100"/>
            </p14:xfrm>
          </p:contentPart>
        </mc:Choice>
        <mc:Fallback xmlns="">
          <p:pic>
            <p:nvPicPr>
              <p:cNvPr id="11279" name="Ink 25"/>
              <p:cNvPicPr>
                <a:picLocks noRot="1" noChangeAspect="1" noEditPoints="1" noChangeArrowheads="1" noChangeShapeType="1"/>
              </p:cNvPicPr>
              <p:nvPr/>
            </p:nvPicPr>
            <p:blipFill>
              <a:blip r:embed="rId30"/>
              <a:stretch>
                <a:fillRect/>
              </a:stretch>
            </p:blipFill>
            <p:spPr>
              <a:xfrm>
                <a:off x="4803433" y="5458358"/>
                <a:ext cx="438115" cy="184524"/>
              </a:xfrm>
              <a:prstGeom prst="rect">
                <a:avLst/>
              </a:prstGeom>
            </p:spPr>
          </p:pic>
        </mc:Fallback>
      </mc:AlternateContent>
    </p:spTree>
    <p:extLst>
      <p:ext uri="{BB962C8B-B14F-4D97-AF65-F5344CB8AC3E}">
        <p14:creationId xmlns:p14="http://schemas.microsoft.com/office/powerpoint/2010/main" val="2579412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9F65479E-AAF0-459A-B460-6E453FA22929}" type="datetime1">
              <a:rPr lang="en-US" smtClean="0"/>
              <a:t>1/21/2019</a:t>
            </a:fld>
            <a:endParaRPr lang="en-US"/>
          </a:p>
        </p:txBody>
      </p:sp>
      <p:sp>
        <p:nvSpPr>
          <p:cNvPr id="28675" name="Footer Placeholder 3"/>
          <p:cNvSpPr>
            <a:spLocks noGrp="1"/>
          </p:cNvSpPr>
          <p:nvPr>
            <p:ph type="ftr" sz="quarter" idx="11"/>
          </p:nvPr>
        </p:nvSpPr>
        <p:spPr>
          <a:noFill/>
        </p:spPr>
        <p:txBody>
          <a:bodyPr/>
          <a:lstStyle/>
          <a:p>
            <a:r>
              <a:rPr lang="en-US" smtClean="0"/>
              <a:t>CPSC503 Winter 2016</a:t>
            </a:r>
            <a:endParaRPr lang="en-US"/>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13</a:t>
            </a:fld>
            <a:endParaRPr lang="en-US" smtClean="0"/>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smtClean="0"/>
              <a:t>Hidden Markov Model</a:t>
            </a:r>
            <a:br>
              <a:rPr lang="de-DE" sz="3600" smtClean="0"/>
            </a:br>
            <a:r>
              <a:rPr lang="de-DE" sz="3600" smtClean="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extLst>
      <p:ext uri="{BB962C8B-B14F-4D97-AF65-F5344CB8AC3E}">
        <p14:creationId xmlns:p14="http://schemas.microsoft.com/office/powerpoint/2010/main" val="3850059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98E8433F-B33A-4DC2-862C-80AA03B268F7}" type="datetime1">
              <a:rPr lang="en-US" smtClean="0"/>
              <a:t>1/21/2019</a:t>
            </a:fld>
            <a:endParaRPr lang="en-US"/>
          </a:p>
        </p:txBody>
      </p:sp>
      <p:sp>
        <p:nvSpPr>
          <p:cNvPr id="12306" name="Footer Placeholder 3"/>
          <p:cNvSpPr>
            <a:spLocks noGrp="1"/>
          </p:cNvSpPr>
          <p:nvPr>
            <p:ph type="ftr" sz="quarter" idx="11"/>
          </p:nvPr>
        </p:nvSpPr>
        <p:spPr>
          <a:noFill/>
        </p:spPr>
        <p:txBody>
          <a:bodyPr/>
          <a:lstStyle/>
          <a:p>
            <a:r>
              <a:rPr lang="en-US" smtClean="0"/>
              <a:t>CPSC503 Winter 2016</a:t>
            </a:r>
            <a:endParaRPr lang="en-US"/>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14</a:t>
            </a:fld>
            <a:endParaRPr lang="en-US" smtClean="0"/>
          </a:p>
        </p:txBody>
      </p:sp>
      <p:graphicFrame>
        <p:nvGraphicFramePr>
          <p:cNvPr id="12290" name="Object 2"/>
          <p:cNvGraphicFramePr>
            <a:graphicFrameLocks noChangeAspect="1"/>
          </p:cNvGraphicFramePr>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274" name="Formel" r:id="rId4" imgW="1180800" imgH="317160" progId="Equation.3">
                  <p:embed/>
                </p:oleObj>
              </mc:Choice>
              <mc:Fallback>
                <p:oleObj name="Formel" r:id="rId4" imgW="11808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smtClean="0"/>
              <a:t>Hidden </a:t>
            </a:r>
            <a:br>
              <a:rPr lang="de-DE" smtClean="0"/>
            </a:br>
            <a:r>
              <a:rPr lang="de-DE" smtClean="0"/>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275" name="Formel" r:id="rId6" imgW="901440" imgH="215640" progId="Equation.3">
                  <p:embed/>
                </p:oleObj>
              </mc:Choice>
              <mc:Fallback>
                <p:oleObj name="Formel" r:id="rId6" imgW="9014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276" name="Formel" r:id="rId8" imgW="876240" imgH="203040" progId="Equation.3">
                  <p:embed/>
                </p:oleObj>
              </mc:Choice>
              <mc:Fallback>
                <p:oleObj name="Formel" r:id="rId8" imgW="8762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277" name="Formel" r:id="rId10" imgW="838080" imgH="203040" progId="Equation.3">
                  <p:embed/>
                </p:oleObj>
              </mc:Choice>
              <mc:Fallback>
                <p:oleObj name="Formel" r:id="rId10" imgW="83808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278" name="Formel" r:id="rId12" imgW="1587240" imgH="203040" progId="Equation.3">
                  <p:embed/>
                </p:oleObj>
              </mc:Choice>
              <mc:Fallback>
                <p:oleObj name="Formel" r:id="rId12" imgW="1587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279" name="Equation" r:id="rId14" imgW="1828800" imgH="317160" progId="Equation.3">
                  <p:embed/>
                </p:oleObj>
              </mc:Choice>
              <mc:Fallback>
                <p:oleObj name="Equation" r:id="rId14" imgW="1828800" imgH="3171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280" name="Equation" r:id="rId16" imgW="558720" imgH="444240" progId="Equation.3">
                  <p:embed/>
                </p:oleObj>
              </mc:Choice>
              <mc:Fallback>
                <p:oleObj name="Equation" r:id="rId16" imgW="558720" imgH="444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281" name="Equation" r:id="rId18" imgW="749160" imgH="431640" progId="Equation.3">
                  <p:embed/>
                </p:oleObj>
              </mc:Choice>
              <mc:Fallback>
                <p:oleObj name="Equation" r:id="rId18" imgW="7491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extLst>
      <p:ext uri="{BB962C8B-B14F-4D97-AF65-F5344CB8AC3E}">
        <p14:creationId xmlns:p14="http://schemas.microsoft.com/office/powerpoint/2010/main" val="331544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62A24F02-A5B7-4828-B2F1-D61F152D3E06}" type="datetime1">
              <a:rPr lang="en-US" smtClean="0"/>
              <a:t>1/21/2019</a:t>
            </a:fld>
            <a:endParaRPr lang="en-US"/>
          </a:p>
        </p:txBody>
      </p:sp>
      <p:sp>
        <p:nvSpPr>
          <p:cNvPr id="13338" name="Footer Placeholder 4"/>
          <p:cNvSpPr>
            <a:spLocks noGrp="1"/>
          </p:cNvSpPr>
          <p:nvPr>
            <p:ph type="ftr" sz="quarter" idx="11"/>
          </p:nvPr>
        </p:nvSpPr>
        <p:spPr>
          <a:noFill/>
        </p:spPr>
        <p:txBody>
          <a:bodyPr/>
          <a:lstStyle/>
          <a:p>
            <a:r>
              <a:rPr lang="en-US" smtClean="0"/>
              <a:t>CPSC503 Winter 2016</a:t>
            </a:r>
            <a:endParaRPr lang="en-US"/>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15</a:t>
            </a:fld>
            <a:endParaRPr lang="en-US" smtClean="0"/>
          </a:p>
        </p:txBody>
      </p:sp>
      <p:sp>
        <p:nvSpPr>
          <p:cNvPr id="13340" name="Rectangle 2"/>
          <p:cNvSpPr>
            <a:spLocks noGrp="1" noChangeArrowheads="1"/>
          </p:cNvSpPr>
          <p:nvPr>
            <p:ph type="title"/>
          </p:nvPr>
        </p:nvSpPr>
        <p:spPr>
          <a:xfrm>
            <a:off x="0" y="0"/>
            <a:ext cx="8839200" cy="1143000"/>
          </a:xfrm>
        </p:spPr>
        <p:txBody>
          <a:bodyPr/>
          <a:lstStyle/>
          <a:p>
            <a:pPr eaLnBrk="1" hangingPunct="1"/>
            <a:r>
              <a:rPr lang="de-DE" sz="3600" smtClean="0"/>
              <a:t>Three fundamental questions for HMMs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endParaRPr lang="de-DE" dirty="0" smtClean="0"/>
          </a:p>
          <a:p>
            <a:pPr marL="609600" indent="-609600" eaLnBrk="1" hangingPunct="1">
              <a:lnSpc>
                <a:spcPct val="90000"/>
              </a:lnSpc>
              <a:buFontTx/>
              <a:buNone/>
            </a:pPr>
            <a:r>
              <a:rPr lang="de-DE" dirty="0" smtClean="0"/>
              <a:t>Finding the probability of an observation sequence</a:t>
            </a:r>
          </a:p>
          <a:p>
            <a:pPr marL="990600" lvl="1" indent="-533400" eaLnBrk="1" hangingPunct="1">
              <a:lnSpc>
                <a:spcPct val="90000"/>
              </a:lnSpc>
              <a:buFontTx/>
              <a:buChar char="•"/>
            </a:pPr>
            <a:r>
              <a:rPr lang="de-DE" dirty="0" smtClean="0"/>
              <a:t>brute force or Forward/Backward-Algorithms</a:t>
            </a:r>
            <a:endParaRPr lang="de-DE" sz="2800" dirty="0" smtClean="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2143"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2144"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2145"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extLst>
      <p:ext uri="{BB962C8B-B14F-4D97-AF65-F5344CB8AC3E}">
        <p14:creationId xmlns:p14="http://schemas.microsoft.com/office/powerpoint/2010/main" val="793627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39C30FFF-3E6A-4DD8-B823-F79C72C7FF11}" type="datetime1">
              <a:rPr lang="en-US" smtClean="0"/>
              <a:t>1/21/2019</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16</a:t>
            </a:fld>
            <a:endParaRPr lang="en-US" smtClean="0"/>
          </a:p>
        </p:txBody>
      </p:sp>
      <p:sp>
        <p:nvSpPr>
          <p:cNvPr id="14359" name="Rectangle 2"/>
          <p:cNvSpPr>
            <a:spLocks noGrp="1" noChangeArrowheads="1"/>
          </p:cNvSpPr>
          <p:nvPr>
            <p:ph type="title"/>
          </p:nvPr>
        </p:nvSpPr>
        <p:spPr>
          <a:xfrm>
            <a:off x="533400" y="0"/>
            <a:ext cx="7772400" cy="1143000"/>
          </a:xfrm>
        </p:spPr>
        <p:txBody>
          <a:bodyPr/>
          <a:lstStyle/>
          <a:p>
            <a:pPr eaLnBrk="1" hangingPunct="1"/>
            <a:r>
              <a:rPr lang="de-DE" sz="3600" smtClean="0"/>
              <a:t>Computing the probability of an observation sequence O= o</a:t>
            </a:r>
            <a:r>
              <a:rPr lang="de-DE" sz="3600" baseline="-25000" smtClean="0"/>
              <a:t>1</a:t>
            </a:r>
            <a:r>
              <a:rPr lang="de-DE" sz="3600" smtClean="0"/>
              <a:t> ... o</a:t>
            </a:r>
            <a:r>
              <a:rPr lang="de-DE" sz="3600" baseline="-25000" smtClean="0"/>
              <a:t>T</a:t>
            </a:r>
            <a:r>
              <a:rPr lang="de-DE" sz="3600" smtClean="0"/>
              <a:t> </a:t>
            </a:r>
          </a:p>
        </p:txBody>
      </p:sp>
      <p:graphicFrame>
        <p:nvGraphicFramePr>
          <p:cNvPr id="14338" name="Object 5"/>
          <p:cNvGraphicFramePr>
            <a:graphicFrameLocks noChangeAspect="1"/>
          </p:cNvGraphicFramePr>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3229" name="Formel" r:id="rId4" imgW="545760" imgH="203040" progId="Equation.3">
                  <p:embed/>
                </p:oleObj>
              </mc:Choice>
              <mc:Fallback>
                <p:oleObj name="Formel" r:id="rId4" imgW="5457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3230" name="Equation" r:id="rId6" imgW="2590560" imgH="342720" progId="Equation.3">
                  <p:embed/>
                </p:oleObj>
              </mc:Choice>
              <mc:Fallback>
                <p:oleObj name="Equation" r:id="rId6" imgW="259056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3231" name="Equation" r:id="rId8" imgW="1549080" imgH="406080" progId="Equation.3">
                    <p:embed/>
                  </p:oleObj>
                </mc:Choice>
                <mc:Fallback>
                  <p:oleObj name="Equation" r:id="rId8" imgW="15490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3232" name="Equation" r:id="rId10" imgW="1841400" imgH="457200" progId="Equation.3">
                    <p:embed/>
                  </p:oleObj>
                </mc:Choice>
                <mc:Fallback>
                  <p:oleObj name="Equation" r:id="rId10" imgW="1841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3233" name="Equation" r:id="rId12" imgW="2692080" imgH="457200" progId="Equation.3">
                  <p:embed/>
                </p:oleObj>
              </mc:Choice>
              <mc:Fallback>
                <p:oleObj name="Equation" r:id="rId12" imgW="269208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4364" name="Group 19"/>
          <p:cNvGrpSpPr>
            <a:grpSpLocks/>
          </p:cNvGrpSpPr>
          <p:nvPr/>
        </p:nvGrpSpPr>
        <p:grpSpPr bwMode="auto">
          <a:xfrm>
            <a:off x="5638800" y="1143000"/>
            <a:ext cx="3270250" cy="2455863"/>
            <a:chOff x="1676400" y="1600200"/>
            <a:chExt cx="5076634" cy="4595823"/>
          </a:xfrm>
        </p:grpSpPr>
        <p:sp>
          <p:nvSpPr>
            <p:cNvPr id="1436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437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7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437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437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437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437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437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437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438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438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438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438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438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438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438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8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38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38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439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9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439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439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439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439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9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439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439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39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40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40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440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440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1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441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41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p:sp>
        <p:nvSpPr>
          <p:cNvPr id="14365" name="Footer Placeholder 70"/>
          <p:cNvSpPr>
            <a:spLocks noGrp="1"/>
          </p:cNvSpPr>
          <p:nvPr>
            <p:ph type="ftr" sz="quarter" idx="11"/>
          </p:nvPr>
        </p:nvSpPr>
        <p:spPr>
          <a:noFill/>
        </p:spPr>
        <p:txBody>
          <a:bodyPr/>
          <a:lstStyle/>
          <a:p>
            <a:r>
              <a:rPr lang="en-US" smtClean="0"/>
              <a:t>CPSC503 Winter 2016</a:t>
            </a:r>
            <a:endParaRPr lang="en-US"/>
          </a:p>
        </p:txBody>
      </p:sp>
      <mc:AlternateContent xmlns:mc="http://schemas.openxmlformats.org/markup-compatibility/2006" xmlns:p14="http://schemas.microsoft.com/office/powerpoint/2010/main">
        <mc:Choice Requires="p14">
          <p:contentPart p14:bwMode="auto" r:id="rId14">
            <p14:nvContentPartPr>
              <p14:cNvPr id="14343" name="Ink 16"/>
              <p14:cNvContentPartPr>
                <a14:cpLocks xmlns:a14="http://schemas.microsoft.com/office/drawing/2010/main" noRot="1" noChangeAspect="1" noEditPoints="1" noChangeArrowheads="1" noChangeShapeType="1"/>
              </p14:cNvContentPartPr>
              <p14:nvPr/>
            </p14:nvContentPartPr>
            <p14:xfrm>
              <a:off x="1246188" y="1960563"/>
              <a:ext cx="466725" cy="88900"/>
            </p14:xfrm>
          </p:contentPart>
        </mc:Choice>
        <mc:Fallback xmlns="">
          <p:pic>
            <p:nvPicPr>
              <p:cNvPr id="14343" name="Ink 16"/>
              <p:cNvPicPr>
                <a:picLocks noRot="1" noChangeAspect="1" noEditPoints="1" noChangeArrowheads="1" noChangeShapeType="1"/>
              </p:cNvPicPr>
              <p:nvPr/>
            </p:nvPicPr>
            <p:blipFill>
              <a:blip r:embed="rId15"/>
              <a:stretch>
                <a:fillRect/>
              </a:stretch>
            </p:blipFill>
            <p:spPr>
              <a:xfrm>
                <a:off x="1238625" y="1956244"/>
                <a:ext cx="483291" cy="975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44" name="Ink 17"/>
              <p14:cNvContentPartPr>
                <a14:cpLocks xmlns:a14="http://schemas.microsoft.com/office/drawing/2010/main" noRot="1" noChangeAspect="1" noEditPoints="1" noChangeArrowheads="1" noChangeShapeType="1"/>
              </p14:cNvContentPartPr>
              <p14:nvPr/>
            </p14:nvContentPartPr>
            <p14:xfrm>
              <a:off x="3987800" y="1290638"/>
              <a:ext cx="1425575" cy="273050"/>
            </p14:xfrm>
          </p:contentPart>
        </mc:Choice>
        <mc:Fallback xmlns="">
          <p:pic>
            <p:nvPicPr>
              <p:cNvPr id="14344" name="Ink 17"/>
              <p:cNvPicPr>
                <a:picLocks noRot="1" noChangeAspect="1" noEditPoints="1" noChangeArrowheads="1" noChangeShapeType="1"/>
              </p:cNvPicPr>
              <p:nvPr/>
            </p:nvPicPr>
            <p:blipFill>
              <a:blip r:embed="rId17"/>
              <a:stretch>
                <a:fillRect/>
              </a:stretch>
            </p:blipFill>
            <p:spPr>
              <a:xfrm>
                <a:off x="3982400" y="1286676"/>
                <a:ext cx="1438535" cy="28025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5" name="Ink 18"/>
              <p14:cNvContentPartPr>
                <a14:cpLocks xmlns:a14="http://schemas.microsoft.com/office/drawing/2010/main" noRot="1" noChangeAspect="1" noEditPoints="1" noChangeArrowheads="1" noChangeShapeType="1"/>
              </p14:cNvContentPartPr>
              <p14:nvPr/>
            </p14:nvContentPartPr>
            <p14:xfrm>
              <a:off x="1212850" y="2673350"/>
              <a:ext cx="365125" cy="46038"/>
            </p14:xfrm>
          </p:contentPart>
        </mc:Choice>
        <mc:Fallback xmlns="">
          <p:pic>
            <p:nvPicPr>
              <p:cNvPr id="14345" name="Ink 18"/>
              <p:cNvPicPr>
                <a:picLocks noRot="1" noChangeAspect="1" noEditPoints="1" noChangeArrowheads="1" noChangeShapeType="1"/>
              </p:cNvPicPr>
              <p:nvPr/>
            </p:nvPicPr>
            <p:blipFill>
              <a:blip r:embed="rId19"/>
              <a:stretch>
                <a:fillRect/>
              </a:stretch>
            </p:blipFill>
            <p:spPr>
              <a:xfrm>
                <a:off x="1209249" y="2669753"/>
                <a:ext cx="375567" cy="5467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47" name="Ink 20"/>
              <p14:cNvContentPartPr>
                <a14:cpLocks xmlns:a14="http://schemas.microsoft.com/office/drawing/2010/main" noRot="1" noChangeAspect="1" noEditPoints="1" noChangeArrowheads="1" noChangeShapeType="1"/>
              </p14:cNvContentPartPr>
              <p14:nvPr/>
            </p14:nvContentPartPr>
            <p14:xfrm>
              <a:off x="98425" y="3432175"/>
              <a:ext cx="3576638" cy="862013"/>
            </p14:xfrm>
          </p:contentPart>
        </mc:Choice>
        <mc:Fallback xmlns="">
          <p:pic>
            <p:nvPicPr>
              <p:cNvPr id="14347" name="Ink 20"/>
              <p:cNvPicPr>
                <a:picLocks noRot="1" noChangeAspect="1" noEditPoints="1" noChangeArrowheads="1" noChangeShapeType="1"/>
              </p:cNvPicPr>
              <p:nvPr/>
            </p:nvPicPr>
            <p:blipFill>
              <a:blip r:embed="rId23"/>
              <a:stretch>
                <a:fillRect/>
              </a:stretch>
            </p:blipFill>
            <p:spPr>
              <a:xfrm>
                <a:off x="93025" y="3424613"/>
                <a:ext cx="3588158" cy="87857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8" name="Ink 21"/>
              <p14:cNvContentPartPr>
                <a14:cpLocks xmlns:a14="http://schemas.microsoft.com/office/drawing/2010/main" noRot="1" noChangeAspect="1" noEditPoints="1" noChangeArrowheads="1" noChangeShapeType="1"/>
              </p14:cNvContentPartPr>
              <p14:nvPr/>
            </p14:nvContentPartPr>
            <p14:xfrm>
              <a:off x="4478338" y="3302000"/>
              <a:ext cx="173037" cy="261938"/>
            </p14:xfrm>
          </p:contentPart>
        </mc:Choice>
        <mc:Fallback xmlns="">
          <p:pic>
            <p:nvPicPr>
              <p:cNvPr id="14348" name="Ink 21"/>
              <p:cNvPicPr>
                <a:picLocks noRot="1" noChangeAspect="1" noEditPoints="1" noChangeArrowheads="1" noChangeShapeType="1"/>
              </p:cNvPicPr>
              <p:nvPr/>
            </p:nvPicPr>
            <p:blipFill>
              <a:blip r:embed="rId25"/>
              <a:stretch>
                <a:fillRect/>
              </a:stretch>
            </p:blipFill>
            <p:spPr>
              <a:xfrm>
                <a:off x="4475460" y="3299118"/>
                <a:ext cx="178793" cy="2702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9" name="Ink 22"/>
              <p14:cNvContentPartPr>
                <a14:cpLocks xmlns:a14="http://schemas.microsoft.com/office/drawing/2010/main" noRot="1" noChangeAspect="1" noEditPoints="1" noChangeArrowheads="1" noChangeShapeType="1"/>
              </p14:cNvContentPartPr>
              <p14:nvPr/>
            </p14:nvContentPartPr>
            <p14:xfrm>
              <a:off x="4986338" y="3321050"/>
              <a:ext cx="92075" cy="214313"/>
            </p14:xfrm>
          </p:contentPart>
        </mc:Choice>
        <mc:Fallback xmlns="">
          <p:pic>
            <p:nvPicPr>
              <p:cNvPr id="14349" name="Ink 22"/>
              <p:cNvPicPr>
                <a:picLocks noRot="1" noChangeAspect="1" noEditPoints="1" noChangeArrowheads="1" noChangeShapeType="1"/>
              </p:cNvPicPr>
              <p:nvPr/>
            </p:nvPicPr>
            <p:blipFill>
              <a:blip r:embed="rId27"/>
              <a:stretch>
                <a:fillRect/>
              </a:stretch>
            </p:blipFill>
            <p:spPr>
              <a:xfrm>
                <a:off x="4983820" y="3317088"/>
                <a:ext cx="100347" cy="22367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50" name="Ink 23"/>
              <p14:cNvContentPartPr>
                <a14:cpLocks xmlns:a14="http://schemas.microsoft.com/office/drawing/2010/main" noRot="1" noChangeAspect="1" noEditPoints="1" noChangeArrowheads="1" noChangeShapeType="1"/>
              </p14:cNvContentPartPr>
              <p14:nvPr/>
            </p14:nvContentPartPr>
            <p14:xfrm>
              <a:off x="5983288" y="3305175"/>
              <a:ext cx="160337" cy="238125"/>
            </p14:xfrm>
          </p:contentPart>
        </mc:Choice>
        <mc:Fallback xmlns="">
          <p:pic>
            <p:nvPicPr>
              <p:cNvPr id="14350" name="Ink 23"/>
              <p:cNvPicPr>
                <a:picLocks noRot="1" noChangeAspect="1" noEditPoints="1" noChangeArrowheads="1" noChangeShapeType="1"/>
              </p:cNvPicPr>
              <p:nvPr/>
            </p:nvPicPr>
            <p:blipFill>
              <a:blip r:embed="rId29"/>
              <a:stretch>
                <a:fillRect/>
              </a:stretch>
            </p:blipFill>
            <p:spPr>
              <a:xfrm>
                <a:off x="5980045" y="3300492"/>
                <a:ext cx="168264" cy="24749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51" name="Ink 24"/>
              <p14:cNvContentPartPr>
                <a14:cpLocks xmlns:a14="http://schemas.microsoft.com/office/drawing/2010/main" noRot="1" noChangeAspect="1" noEditPoints="1" noChangeArrowheads="1" noChangeShapeType="1"/>
              </p14:cNvContentPartPr>
              <p14:nvPr/>
            </p14:nvContentPartPr>
            <p14:xfrm>
              <a:off x="4905375" y="5113338"/>
              <a:ext cx="258763" cy="49212"/>
            </p14:xfrm>
          </p:contentPart>
        </mc:Choice>
        <mc:Fallback xmlns="">
          <p:pic>
            <p:nvPicPr>
              <p:cNvPr id="14351" name="Ink 24"/>
              <p:cNvPicPr>
                <a:picLocks noRot="1" noChangeAspect="1" noEditPoints="1" noChangeArrowheads="1" noChangeShapeType="1"/>
              </p:cNvPicPr>
              <p:nvPr/>
            </p:nvPicPr>
            <p:blipFill>
              <a:blip r:embed="rId31"/>
              <a:stretch>
                <a:fillRect/>
              </a:stretch>
            </p:blipFill>
            <p:spPr>
              <a:xfrm>
                <a:off x="4899977" y="5103930"/>
                <a:ext cx="274598" cy="687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52" name="Ink 25"/>
              <p14:cNvContentPartPr>
                <a14:cpLocks xmlns:a14="http://schemas.microsoft.com/office/drawing/2010/main" noRot="1" noChangeAspect="1" noEditPoints="1" noChangeArrowheads="1" noChangeShapeType="1"/>
              </p14:cNvContentPartPr>
              <p14:nvPr/>
            </p14:nvContentPartPr>
            <p14:xfrm>
              <a:off x="5972175" y="5207000"/>
              <a:ext cx="155575" cy="184150"/>
            </p14:xfrm>
          </p:contentPart>
        </mc:Choice>
        <mc:Fallback xmlns="">
          <p:pic>
            <p:nvPicPr>
              <p:cNvPr id="14352" name="Ink 25"/>
              <p:cNvPicPr>
                <a:picLocks noRot="1" noChangeAspect="1" noEditPoints="1" noChangeArrowheads="1" noChangeShapeType="1"/>
              </p:cNvPicPr>
              <p:nvPr/>
            </p:nvPicPr>
            <p:blipFill>
              <a:blip r:embed="rId33"/>
              <a:stretch>
                <a:fillRect/>
              </a:stretch>
            </p:blipFill>
            <p:spPr>
              <a:xfrm>
                <a:off x="5964612" y="5196549"/>
                <a:ext cx="169620" cy="19964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53" name="Ink 26"/>
              <p14:cNvContentPartPr>
                <a14:cpLocks xmlns:a14="http://schemas.microsoft.com/office/drawing/2010/main" noRot="1" noChangeAspect="1" noEditPoints="1" noChangeArrowheads="1" noChangeShapeType="1"/>
              </p14:cNvContentPartPr>
              <p14:nvPr/>
            </p14:nvContentPartPr>
            <p14:xfrm>
              <a:off x="7034213" y="5203825"/>
              <a:ext cx="236537" cy="350838"/>
            </p14:xfrm>
          </p:contentPart>
        </mc:Choice>
        <mc:Fallback xmlns="">
          <p:pic>
            <p:nvPicPr>
              <p:cNvPr id="14353" name="Ink 26"/>
              <p:cNvPicPr>
                <a:picLocks noRot="1" noChangeAspect="1" noEditPoints="1" noChangeArrowheads="1" noChangeShapeType="1"/>
              </p:cNvPicPr>
              <p:nvPr/>
            </p:nvPicPr>
            <p:blipFill>
              <a:blip r:embed="rId35"/>
              <a:stretch>
                <a:fillRect/>
              </a:stretch>
            </p:blipFill>
            <p:spPr>
              <a:xfrm>
                <a:off x="7030253" y="5194109"/>
                <a:ext cx="245538" cy="36451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54" name="Ink 27"/>
              <p14:cNvContentPartPr>
                <a14:cpLocks xmlns:a14="http://schemas.microsoft.com/office/drawing/2010/main" noRot="1" noChangeAspect="1" noEditPoints="1" noChangeArrowheads="1" noChangeShapeType="1"/>
              </p14:cNvContentPartPr>
              <p14:nvPr/>
            </p14:nvContentPartPr>
            <p14:xfrm>
              <a:off x="2724150" y="6051550"/>
              <a:ext cx="4505325" cy="512763"/>
            </p14:xfrm>
          </p:contentPart>
        </mc:Choice>
        <mc:Fallback xmlns="">
          <p:pic>
            <p:nvPicPr>
              <p:cNvPr id="14354" name="Ink 27"/>
              <p:cNvPicPr>
                <a:picLocks noRot="1" noChangeAspect="1" noEditPoints="1" noChangeArrowheads="1" noChangeShapeType="1"/>
              </p:cNvPicPr>
              <p:nvPr/>
            </p:nvPicPr>
            <p:blipFill>
              <a:blip r:embed="rId37"/>
              <a:stretch>
                <a:fillRect/>
              </a:stretch>
            </p:blipFill>
            <p:spPr>
              <a:xfrm>
                <a:off x="2715870" y="6047229"/>
                <a:ext cx="4522965" cy="52608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5" name="Ink 28"/>
              <p14:cNvContentPartPr>
                <a14:cpLocks xmlns:a14="http://schemas.microsoft.com/office/drawing/2010/main" noRot="1" noChangeAspect="1" noEditPoints="1" noChangeArrowheads="1" noChangeShapeType="1"/>
              </p14:cNvContentPartPr>
              <p14:nvPr/>
            </p14:nvContentPartPr>
            <p14:xfrm>
              <a:off x="2744788" y="6148388"/>
              <a:ext cx="1862137" cy="341312"/>
            </p14:xfrm>
          </p:contentPart>
        </mc:Choice>
        <mc:Fallback xmlns="">
          <p:pic>
            <p:nvPicPr>
              <p:cNvPr id="14355" name="Ink 28"/>
              <p:cNvPicPr>
                <a:picLocks noRot="1" noChangeAspect="1" noEditPoints="1" noChangeArrowheads="1" noChangeShapeType="1"/>
              </p:cNvPicPr>
              <p:nvPr/>
            </p:nvPicPr>
            <p:blipFill>
              <a:blip r:embed="rId39"/>
              <a:stretch>
                <a:fillRect/>
              </a:stretch>
            </p:blipFill>
            <p:spPr>
              <a:xfrm>
                <a:off x="2740108" y="6139387"/>
                <a:ext cx="1875816"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6" name="Ink 29"/>
              <p14:cNvContentPartPr>
                <a14:cpLocks xmlns:a14="http://schemas.microsoft.com/office/drawing/2010/main" noRot="1" noChangeAspect="1" noEditPoints="1" noChangeArrowheads="1" noChangeShapeType="1"/>
              </p14:cNvContentPartPr>
              <p14:nvPr/>
            </p14:nvContentPartPr>
            <p14:xfrm>
              <a:off x="3717925" y="4243388"/>
              <a:ext cx="3086100" cy="69850"/>
            </p14:xfrm>
          </p:contentPart>
        </mc:Choice>
        <mc:Fallback xmlns="">
          <p:pic>
            <p:nvPicPr>
              <p:cNvPr id="14356" name="Ink 29"/>
              <p:cNvPicPr>
                <a:picLocks noRot="1" noChangeAspect="1" noEditPoints="1" noChangeArrowheads="1" noChangeShapeType="1"/>
              </p:cNvPicPr>
              <p:nvPr/>
            </p:nvPicPr>
            <p:blipFill>
              <a:blip r:embed="rId41"/>
              <a:stretch>
                <a:fillRect/>
              </a:stretch>
            </p:blipFill>
            <p:spPr>
              <a:xfrm>
                <a:off x="3715045" y="4235149"/>
                <a:ext cx="3092220" cy="84895"/>
              </a:xfrm>
              <a:prstGeom prst="rect">
                <a:avLst/>
              </a:prstGeom>
            </p:spPr>
          </p:pic>
        </mc:Fallback>
      </mc:AlternateContent>
    </p:spTree>
    <p:extLst>
      <p:ext uri="{BB962C8B-B14F-4D97-AF65-F5344CB8AC3E}">
        <p14:creationId xmlns:p14="http://schemas.microsoft.com/office/powerpoint/2010/main" val="29092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Date Placeholder 3"/>
          <p:cNvSpPr>
            <a:spLocks noGrp="1"/>
          </p:cNvSpPr>
          <p:nvPr>
            <p:ph type="dt" sz="quarter" idx="10"/>
          </p:nvPr>
        </p:nvSpPr>
        <p:spPr>
          <a:noFill/>
        </p:spPr>
        <p:txBody>
          <a:bodyPr/>
          <a:lstStyle/>
          <a:p>
            <a:fld id="{D8F03B14-B3D1-43CC-877A-73DD36929B79}" type="datetime1">
              <a:rPr lang="en-US" smtClean="0"/>
              <a:t>1/21/2019</a:t>
            </a:fld>
            <a:endParaRPr lang="en-US"/>
          </a:p>
        </p:txBody>
      </p:sp>
      <p:sp>
        <p:nvSpPr>
          <p:cNvPr id="15374" name="Footer Placeholder 4"/>
          <p:cNvSpPr>
            <a:spLocks noGrp="1"/>
          </p:cNvSpPr>
          <p:nvPr>
            <p:ph type="ftr" sz="quarter" idx="11"/>
          </p:nvPr>
        </p:nvSpPr>
        <p:spPr>
          <a:noFill/>
        </p:spPr>
        <p:txBody>
          <a:bodyPr/>
          <a:lstStyle/>
          <a:p>
            <a:r>
              <a:rPr lang="en-US" smtClean="0"/>
              <a:t>CPSC503 Winter 2016</a:t>
            </a:r>
            <a:endParaRPr lang="en-US"/>
          </a:p>
        </p:txBody>
      </p:sp>
      <p:sp>
        <p:nvSpPr>
          <p:cNvPr id="15375" name="Slide Number Placeholder 5"/>
          <p:cNvSpPr>
            <a:spLocks noGrp="1"/>
          </p:cNvSpPr>
          <p:nvPr>
            <p:ph type="sldNum" sz="quarter" idx="12"/>
          </p:nvPr>
        </p:nvSpPr>
        <p:spPr>
          <a:noFill/>
        </p:spPr>
        <p:txBody>
          <a:bodyPr/>
          <a:lstStyle/>
          <a:p>
            <a:fld id="{2D0867A2-C005-46AD-85F8-9273A8EB9399}" type="slidenum">
              <a:rPr lang="en-US" smtClean="0"/>
              <a:pPr/>
              <a:t>17</a:t>
            </a:fld>
            <a:endParaRPr lang="en-US" smtClean="0"/>
          </a:p>
        </p:txBody>
      </p:sp>
      <p:sp>
        <p:nvSpPr>
          <p:cNvPr id="15376" name="Rectangle 2"/>
          <p:cNvSpPr>
            <a:spLocks noGrp="1" noChangeArrowheads="1"/>
          </p:cNvSpPr>
          <p:nvPr>
            <p:ph type="title"/>
          </p:nvPr>
        </p:nvSpPr>
        <p:spPr>
          <a:xfrm>
            <a:off x="685800" y="228600"/>
            <a:ext cx="7772400" cy="1143000"/>
          </a:xfrm>
        </p:spPr>
        <p:txBody>
          <a:bodyPr/>
          <a:lstStyle/>
          <a:p>
            <a:pPr eaLnBrk="1" hangingPunct="1"/>
            <a:r>
              <a:rPr lang="de-DE" smtClean="0"/>
              <a:t>Decoding Example</a:t>
            </a:r>
          </a:p>
        </p:txBody>
      </p:sp>
      <p:sp>
        <p:nvSpPr>
          <p:cNvPr id="15377" name="Rectangle 6"/>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327</a:t>
            </a:r>
          </a:p>
        </p:txBody>
      </p:sp>
      <p:sp>
        <p:nvSpPr>
          <p:cNvPr id="15378"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5362" name="Object 8"/>
          <p:cNvGraphicFramePr>
            <a:graphicFrameLocks noChangeAspect="1"/>
          </p:cNvGraphicFramePr>
          <p:nvPr/>
        </p:nvGraphicFramePr>
        <p:xfrm>
          <a:off x="457200" y="1143000"/>
          <a:ext cx="6629400" cy="560388"/>
        </p:xfrm>
        <a:graphic>
          <a:graphicData uri="http://schemas.openxmlformats.org/presentationml/2006/ole">
            <mc:AlternateContent xmlns:mc="http://schemas.openxmlformats.org/markup-compatibility/2006">
              <mc:Choice xmlns:v="urn:schemas-microsoft-com:vml" Requires="v">
                <p:oleObj spid="_x0000_s4222" name="Equation" r:id="rId4" imgW="2400120" imgH="203040" progId="Equation.3">
                  <p:embed/>
                </p:oleObj>
              </mc:Choice>
              <mc:Fallback>
                <p:oleObj name="Equation" r:id="rId4" imgW="2400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6629400" cy="5603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9" name="Text Box 11"/>
          <p:cNvSpPr txBox="1">
            <a:spLocks noChangeArrowheads="1"/>
          </p:cNvSpPr>
          <p:nvPr/>
        </p:nvSpPr>
        <p:spPr bwMode="auto">
          <a:xfrm>
            <a:off x="1295400" y="2743200"/>
            <a:ext cx="1652588" cy="519113"/>
          </a:xfrm>
          <a:prstGeom prst="rect">
            <a:avLst/>
          </a:prstGeom>
          <a:noFill/>
          <a:ln w="9525">
            <a:noFill/>
            <a:miter lim="800000"/>
            <a:headEnd/>
            <a:tailEnd/>
          </a:ln>
        </p:spPr>
        <p:txBody>
          <a:bodyPr wrap="none">
            <a:spAutoFit/>
          </a:bodyPr>
          <a:lstStyle/>
          <a:p>
            <a:r>
              <a:rPr lang="en-US" sz="2800"/>
              <a:t>s</a:t>
            </a:r>
            <a:r>
              <a:rPr lang="en-US" sz="2800" baseline="-25000"/>
              <a:t>1</a:t>
            </a:r>
            <a:r>
              <a:rPr lang="en-US" sz="2800"/>
              <a:t>, s</a:t>
            </a:r>
            <a:r>
              <a:rPr lang="en-US" sz="2800" baseline="-25000"/>
              <a:t>1 </a:t>
            </a:r>
            <a:r>
              <a:rPr lang="en-US" sz="2800"/>
              <a:t>= 0 ?</a:t>
            </a:r>
          </a:p>
        </p:txBody>
      </p:sp>
      <p:sp>
        <p:nvSpPr>
          <p:cNvPr id="15380" name="Text Box 12"/>
          <p:cNvSpPr txBox="1">
            <a:spLocks noChangeArrowheads="1"/>
          </p:cNvSpPr>
          <p:nvPr/>
        </p:nvSpPr>
        <p:spPr bwMode="auto">
          <a:xfrm>
            <a:off x="1295400" y="4622800"/>
            <a:ext cx="3962400" cy="519113"/>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4 </a:t>
            </a:r>
            <a:r>
              <a:rPr lang="en-US" sz="2800"/>
              <a:t>= 1 </a:t>
            </a:r>
            <a:r>
              <a:rPr lang="en-US"/>
              <a:t>*</a:t>
            </a:r>
            <a:r>
              <a:rPr lang="en-US" sz="2800"/>
              <a:t> .5 </a:t>
            </a:r>
            <a:r>
              <a:rPr lang="en-US"/>
              <a:t>* </a:t>
            </a:r>
            <a:r>
              <a:rPr lang="en-US" sz="2800"/>
              <a:t>.6</a:t>
            </a:r>
            <a:r>
              <a:rPr lang="en-US"/>
              <a:t> * </a:t>
            </a:r>
            <a:r>
              <a:rPr lang="en-US" sz="2800"/>
              <a:t>.7</a:t>
            </a:r>
            <a:endParaRPr lang="en-US"/>
          </a:p>
        </p:txBody>
      </p:sp>
      <p:sp>
        <p:nvSpPr>
          <p:cNvPr id="15381" name="Text Box 14"/>
          <p:cNvSpPr txBox="1">
            <a:spLocks noChangeArrowheads="1"/>
          </p:cNvSpPr>
          <p:nvPr/>
        </p:nvSpPr>
        <p:spPr bwMode="auto">
          <a:xfrm>
            <a:off x="1295400" y="5003800"/>
            <a:ext cx="1563688" cy="519113"/>
          </a:xfrm>
          <a:prstGeom prst="rect">
            <a:avLst/>
          </a:prstGeom>
          <a:noFill/>
          <a:ln w="9525">
            <a:noFill/>
            <a:miter lim="800000"/>
            <a:headEnd/>
            <a:tailEnd/>
          </a:ln>
        </p:spPr>
        <p:txBody>
          <a:bodyPr wrap="none">
            <a:spAutoFit/>
          </a:bodyPr>
          <a:lstStyle/>
          <a:p>
            <a:r>
              <a:rPr lang="en-US" sz="2800"/>
              <a:t>s</a:t>
            </a:r>
            <a:r>
              <a:rPr lang="en-US" sz="2800" baseline="-25000"/>
              <a:t>2</a:t>
            </a:r>
            <a:r>
              <a:rPr lang="en-US" sz="2800"/>
              <a:t>, s</a:t>
            </a:r>
            <a:r>
              <a:rPr lang="en-US" sz="2800" baseline="-25000"/>
              <a:t>4 </a:t>
            </a:r>
            <a:r>
              <a:rPr lang="en-US" sz="2800"/>
              <a:t>= 0?</a:t>
            </a:r>
          </a:p>
        </p:txBody>
      </p:sp>
      <p:sp>
        <p:nvSpPr>
          <p:cNvPr id="15382" name="Text Box 16"/>
          <p:cNvSpPr txBox="1">
            <a:spLocks noChangeArrowheads="1"/>
          </p:cNvSpPr>
          <p:nvPr/>
        </p:nvSpPr>
        <p:spPr bwMode="auto">
          <a:xfrm>
            <a:off x="1295400" y="5384800"/>
            <a:ext cx="1390650" cy="884238"/>
          </a:xfrm>
          <a:prstGeom prst="rect">
            <a:avLst/>
          </a:prstGeom>
          <a:noFill/>
          <a:ln w="9525">
            <a:noFill/>
            <a:miter lim="800000"/>
            <a:headEnd/>
            <a:tailEnd/>
          </a:ln>
        </p:spPr>
        <p:txBody>
          <a:bodyPr wrap="none">
            <a:spAutoFit/>
          </a:bodyPr>
          <a:lstStyle/>
          <a:p>
            <a:r>
              <a:rPr lang="en-US" sz="2800"/>
              <a:t>……….</a:t>
            </a:r>
            <a:r>
              <a:rPr lang="en-US"/>
              <a:t> </a:t>
            </a:r>
            <a:endParaRPr lang="en-US" sz="2800"/>
          </a:p>
          <a:p>
            <a:endParaRPr lang="en-US" sz="2400"/>
          </a:p>
        </p:txBody>
      </p:sp>
      <p:sp>
        <p:nvSpPr>
          <p:cNvPr id="15383" name="Text Box 18"/>
          <p:cNvSpPr txBox="1">
            <a:spLocks noChangeArrowheads="1"/>
          </p:cNvSpPr>
          <p:nvPr/>
        </p:nvSpPr>
        <p:spPr bwMode="auto">
          <a:xfrm>
            <a:off x="1295400" y="3246438"/>
            <a:ext cx="3429000" cy="519112"/>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2</a:t>
            </a:r>
            <a:r>
              <a:rPr lang="en-US" sz="2800"/>
              <a:t> = 1 </a:t>
            </a:r>
            <a:r>
              <a:rPr lang="en-US"/>
              <a:t>* </a:t>
            </a:r>
            <a:r>
              <a:rPr lang="en-US" sz="2800"/>
              <a:t>.1</a:t>
            </a:r>
            <a:r>
              <a:rPr lang="en-US"/>
              <a:t> * </a:t>
            </a:r>
            <a:r>
              <a:rPr lang="en-US" sz="2800"/>
              <a:t>.6 </a:t>
            </a:r>
            <a:r>
              <a:rPr lang="en-US"/>
              <a:t>* </a:t>
            </a:r>
            <a:r>
              <a:rPr lang="en-US" sz="2800"/>
              <a:t>.3</a:t>
            </a:r>
          </a:p>
        </p:txBody>
      </p:sp>
      <p:sp>
        <p:nvSpPr>
          <p:cNvPr id="15384" name="Text Box 24"/>
          <p:cNvSpPr txBox="1">
            <a:spLocks noChangeArrowheads="1"/>
          </p:cNvSpPr>
          <p:nvPr/>
        </p:nvSpPr>
        <p:spPr bwMode="auto">
          <a:xfrm>
            <a:off x="1295400" y="4241800"/>
            <a:ext cx="1339850" cy="519113"/>
          </a:xfrm>
          <a:prstGeom prst="rect">
            <a:avLst/>
          </a:prstGeom>
          <a:noFill/>
          <a:ln w="9525">
            <a:noFill/>
            <a:miter lim="800000"/>
            <a:headEnd/>
            <a:tailEnd/>
          </a:ln>
        </p:spPr>
        <p:txBody>
          <a:bodyPr wrap="none">
            <a:spAutoFit/>
          </a:bodyPr>
          <a:lstStyle/>
          <a:p>
            <a:r>
              <a:rPr lang="en-US" sz="2800"/>
              <a:t>……….</a:t>
            </a:r>
          </a:p>
        </p:txBody>
      </p:sp>
      <p:sp>
        <p:nvSpPr>
          <p:cNvPr id="15385" name="Text Box 27"/>
          <p:cNvSpPr txBox="1">
            <a:spLocks noChangeArrowheads="1"/>
          </p:cNvSpPr>
          <p:nvPr/>
        </p:nvSpPr>
        <p:spPr bwMode="auto">
          <a:xfrm>
            <a:off x="1371600" y="5715000"/>
            <a:ext cx="1339850" cy="519113"/>
          </a:xfrm>
          <a:prstGeom prst="rect">
            <a:avLst/>
          </a:prstGeom>
          <a:noFill/>
          <a:ln w="9525">
            <a:noFill/>
            <a:miter lim="800000"/>
            <a:headEnd/>
            <a:tailEnd/>
          </a:ln>
        </p:spPr>
        <p:txBody>
          <a:bodyPr wrap="none">
            <a:spAutoFit/>
          </a:bodyPr>
          <a:lstStyle/>
          <a:p>
            <a:r>
              <a:rPr lang="en-US" sz="2800"/>
              <a:t>……….</a:t>
            </a:r>
          </a:p>
        </p:txBody>
      </p:sp>
      <p:sp>
        <p:nvSpPr>
          <p:cNvPr id="15386" name="Text Box 28"/>
          <p:cNvSpPr txBox="1">
            <a:spLocks noChangeArrowheads="1"/>
          </p:cNvSpPr>
          <p:nvPr/>
        </p:nvSpPr>
        <p:spPr bwMode="auto">
          <a:xfrm>
            <a:off x="1295400" y="3810000"/>
            <a:ext cx="1339850" cy="519113"/>
          </a:xfrm>
          <a:prstGeom prst="rect">
            <a:avLst/>
          </a:prstGeom>
          <a:noFill/>
          <a:ln w="9525">
            <a:noFill/>
            <a:miter lim="800000"/>
            <a:headEnd/>
            <a:tailEnd/>
          </a:ln>
        </p:spPr>
        <p:txBody>
          <a:bodyPr wrap="none">
            <a:spAutoFit/>
          </a:bodyPr>
          <a:lstStyle/>
          <a:p>
            <a:r>
              <a:rPr lang="en-US" sz="2800"/>
              <a:t>……….</a:t>
            </a:r>
          </a:p>
        </p:txBody>
      </p:sp>
      <p:graphicFrame>
        <p:nvGraphicFramePr>
          <p:cNvPr id="15363" name="Object 34"/>
          <p:cNvGraphicFramePr>
            <a:graphicFrameLocks noChangeAspect="1"/>
          </p:cNvGraphicFramePr>
          <p:nvPr/>
        </p:nvGraphicFramePr>
        <p:xfrm>
          <a:off x="390525" y="2590800"/>
          <a:ext cx="817563" cy="715963"/>
        </p:xfrm>
        <a:graphic>
          <a:graphicData uri="http://schemas.openxmlformats.org/presentationml/2006/ole">
            <mc:AlternateContent xmlns:mc="http://schemas.openxmlformats.org/markup-compatibility/2006">
              <mc:Choice xmlns:v="urn:schemas-microsoft-com:vml" Requires="v">
                <p:oleObj spid="_x0000_s4223" name="Equation" r:id="rId6" imgW="419040" imgH="368280" progId="Equation.3">
                  <p:embed/>
                </p:oleObj>
              </mc:Choice>
              <mc:Fallback>
                <p:oleObj name="Equation" r:id="rId6" imgW="4190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2590800"/>
                        <a:ext cx="817563" cy="7159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2" name="Group 37"/>
          <p:cNvGrpSpPr>
            <a:grpSpLocks/>
          </p:cNvGrpSpPr>
          <p:nvPr/>
        </p:nvGrpSpPr>
        <p:grpSpPr bwMode="auto">
          <a:xfrm>
            <a:off x="5029200" y="5334000"/>
            <a:ext cx="2590800" cy="952500"/>
            <a:chOff x="3888" y="2928"/>
            <a:chExt cx="1632" cy="600"/>
          </a:xfrm>
        </p:grpSpPr>
        <p:sp>
          <p:nvSpPr>
            <p:cNvPr id="15441" name="Rectangle 35"/>
            <p:cNvSpPr>
              <a:spLocks noChangeArrowheads="1"/>
            </p:cNvSpPr>
            <p:nvPr/>
          </p:nvSpPr>
          <p:spPr bwMode="auto">
            <a:xfrm>
              <a:off x="3888" y="2928"/>
              <a:ext cx="163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5365" name="Object 36"/>
            <p:cNvGraphicFramePr>
              <a:graphicFrameLocks noChangeAspect="1"/>
            </p:cNvGraphicFramePr>
            <p:nvPr/>
          </p:nvGraphicFramePr>
          <p:xfrm>
            <a:off x="4272" y="3312"/>
            <a:ext cx="217" cy="216"/>
          </p:xfrm>
          <a:graphic>
            <a:graphicData uri="http://schemas.openxmlformats.org/presentationml/2006/ole">
              <mc:AlternateContent xmlns:mc="http://schemas.openxmlformats.org/markup-compatibility/2006">
                <mc:Choice xmlns:v="urn:schemas-microsoft-com:vml" Requires="v">
                  <p:oleObj spid="_x0000_s4224"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31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5364" name="Object 38"/>
          <p:cNvGraphicFramePr>
            <a:graphicFrameLocks noGrp="1" noChangeAspect="1"/>
          </p:cNvGraphicFramePr>
          <p:nvPr>
            <p:ph idx="1"/>
          </p:nvPr>
        </p:nvGraphicFramePr>
        <p:xfrm>
          <a:off x="1600200" y="1717675"/>
          <a:ext cx="6096000" cy="1035050"/>
        </p:xfrm>
        <a:graphic>
          <a:graphicData uri="http://schemas.openxmlformats.org/presentationml/2006/ole">
            <mc:AlternateContent xmlns:mc="http://schemas.openxmlformats.org/markup-compatibility/2006">
              <mc:Choice xmlns:v="urn:schemas-microsoft-com:vml" Requires="v">
                <p:oleObj spid="_x0000_s4225" name="Equation" r:id="rId10" imgW="2692080" imgH="457200" progId="Equation.3">
                  <p:embed/>
                </p:oleObj>
              </mc:Choice>
              <mc:Fallback>
                <p:oleObj name="Equation" r:id="rId10" imgW="269208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717675"/>
                        <a:ext cx="6096000" cy="1035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5388" name="Group 19"/>
          <p:cNvGrpSpPr>
            <a:grpSpLocks/>
          </p:cNvGrpSpPr>
          <p:nvPr/>
        </p:nvGrpSpPr>
        <p:grpSpPr bwMode="auto">
          <a:xfrm>
            <a:off x="5873750" y="2743200"/>
            <a:ext cx="3270250" cy="2455863"/>
            <a:chOff x="1676400" y="1600200"/>
            <a:chExt cx="5076634" cy="4595823"/>
          </a:xfrm>
        </p:grpSpPr>
        <p:sp>
          <p:nvSpPr>
            <p:cNvPr id="1538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39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539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539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539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540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5401"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5402"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5403"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5404"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5405"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5406"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5407"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5408"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5409"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0"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11"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12"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541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414"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5415"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5416"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5417"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5418"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9"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5420"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542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3"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24"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25"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6"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543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543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3"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4"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5"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6"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5437"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8"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9"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40"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2">
            <p14:nvContentPartPr>
              <p14:cNvPr id="15366" name="Ink 12"/>
              <p14:cNvContentPartPr>
                <a14:cpLocks xmlns:a14="http://schemas.microsoft.com/office/drawing/2010/main" noRot="1" noChangeAspect="1" noEditPoints="1" noChangeArrowheads="1" noChangeShapeType="1"/>
              </p14:cNvContentPartPr>
              <p14:nvPr/>
            </p14:nvContentPartPr>
            <p14:xfrm>
              <a:off x="1082675" y="2986088"/>
              <a:ext cx="133350" cy="2640012"/>
            </p14:xfrm>
          </p:contentPart>
        </mc:Choice>
        <mc:Fallback xmlns="">
          <p:pic>
            <p:nvPicPr>
              <p:cNvPr id="15366" name="Ink 12"/>
              <p:cNvPicPr>
                <a:picLocks noRot="1" noChangeAspect="1" noEditPoints="1" noChangeArrowheads="1" noChangeShapeType="1"/>
              </p:cNvPicPr>
              <p:nvPr/>
            </p:nvPicPr>
            <p:blipFill>
              <a:blip r:embed="rId13"/>
              <a:stretch>
                <a:fillRect/>
              </a:stretch>
            </p:blipFill>
            <p:spPr>
              <a:xfrm>
                <a:off x="1071142" y="2982848"/>
                <a:ext cx="151370" cy="26468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7" name="Ink 13"/>
              <p14:cNvContentPartPr>
                <a14:cpLocks xmlns:a14="http://schemas.microsoft.com/office/drawing/2010/main" noRot="1" noChangeAspect="1" noEditPoints="1" noChangeArrowheads="1" noChangeShapeType="1"/>
              </p14:cNvContentPartPr>
              <p14:nvPr/>
            </p14:nvContentPartPr>
            <p14:xfrm>
              <a:off x="219075" y="5427663"/>
              <a:ext cx="1006475" cy="773112"/>
            </p14:xfrm>
          </p:contentPart>
        </mc:Choice>
        <mc:Fallback xmlns="">
          <p:pic>
            <p:nvPicPr>
              <p:cNvPr id="15367" name="Ink 13"/>
              <p:cNvPicPr>
                <a:picLocks noRot="1" noChangeAspect="1" noEditPoints="1" noChangeArrowheads="1" noChangeShapeType="1"/>
              </p:cNvPicPr>
              <p:nvPr/>
            </p:nvPicPr>
            <p:blipFill>
              <a:blip r:embed="rId15"/>
              <a:stretch>
                <a:fillRect/>
              </a:stretch>
            </p:blipFill>
            <p:spPr>
              <a:xfrm>
                <a:off x="210796" y="5424424"/>
                <a:ext cx="1024833" cy="7849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8" name="Ink 14"/>
              <p14:cNvContentPartPr>
                <a14:cpLocks xmlns:a14="http://schemas.microsoft.com/office/drawing/2010/main" noRot="1" noChangeAspect="1" noEditPoints="1" noChangeArrowheads="1" noChangeShapeType="1"/>
              </p14:cNvContentPartPr>
              <p14:nvPr/>
            </p14:nvContentPartPr>
            <p14:xfrm>
              <a:off x="1281113" y="963613"/>
              <a:ext cx="3775075" cy="2820987"/>
            </p14:xfrm>
          </p:contentPart>
        </mc:Choice>
        <mc:Fallback xmlns="">
          <p:pic>
            <p:nvPicPr>
              <p:cNvPr id="15368" name="Ink 14"/>
              <p:cNvPicPr>
                <a:picLocks noRot="1" noChangeAspect="1" noEditPoints="1" noChangeArrowheads="1" noChangeShapeType="1"/>
              </p:cNvPicPr>
              <p:nvPr/>
            </p:nvPicPr>
            <p:blipFill>
              <a:blip r:embed="rId17"/>
              <a:stretch>
                <a:fillRect/>
              </a:stretch>
            </p:blipFill>
            <p:spPr>
              <a:xfrm>
                <a:off x="1273916" y="958210"/>
                <a:ext cx="3790908" cy="28317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9" name="Ink 15"/>
              <p14:cNvContentPartPr>
                <a14:cpLocks xmlns:a14="http://schemas.microsoft.com/office/drawing/2010/main" noRot="1" noChangeAspect="1" noEditPoints="1" noChangeArrowheads="1" noChangeShapeType="1"/>
              </p14:cNvContentPartPr>
              <p14:nvPr/>
            </p14:nvContentPartPr>
            <p14:xfrm>
              <a:off x="1003300" y="1584325"/>
              <a:ext cx="358775" cy="1395413"/>
            </p14:xfrm>
          </p:contentPart>
        </mc:Choice>
        <mc:Fallback xmlns="">
          <p:pic>
            <p:nvPicPr>
              <p:cNvPr id="15369" name="Ink 15"/>
              <p:cNvPicPr>
                <a:picLocks noRot="1" noChangeAspect="1" noEditPoints="1" noChangeArrowheads="1" noChangeShapeType="1"/>
              </p:cNvPicPr>
              <p:nvPr/>
            </p:nvPicPr>
            <p:blipFill>
              <a:blip r:embed="rId19"/>
              <a:stretch>
                <a:fillRect/>
              </a:stretch>
            </p:blipFill>
            <p:spPr>
              <a:xfrm>
                <a:off x="995383" y="1576765"/>
                <a:ext cx="372090" cy="1407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70" name="Ink 16"/>
              <p14:cNvContentPartPr>
                <a14:cpLocks xmlns:a14="http://schemas.microsoft.com/office/drawing/2010/main" noRot="1" noChangeAspect="1" noEditPoints="1" noChangeArrowheads="1" noChangeShapeType="1"/>
              </p14:cNvContentPartPr>
              <p14:nvPr/>
            </p14:nvContentPartPr>
            <p14:xfrm>
              <a:off x="3095625" y="2911475"/>
              <a:ext cx="523875" cy="223838"/>
            </p14:xfrm>
          </p:contentPart>
        </mc:Choice>
        <mc:Fallback xmlns="">
          <p:pic>
            <p:nvPicPr>
              <p:cNvPr id="15370" name="Ink 16"/>
              <p:cNvPicPr>
                <a:picLocks noRot="1" noChangeAspect="1" noEditPoints="1" noChangeArrowheads="1" noChangeShapeType="1"/>
              </p:cNvPicPr>
              <p:nvPr/>
            </p:nvPicPr>
            <p:blipFill>
              <a:blip r:embed="rId21"/>
              <a:stretch>
                <a:fillRect/>
              </a:stretch>
            </p:blipFill>
            <p:spPr>
              <a:xfrm>
                <a:off x="3088064" y="2904638"/>
                <a:ext cx="537197" cy="2360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1" name="Ink 17"/>
              <p14:cNvContentPartPr>
                <a14:cpLocks xmlns:a14="http://schemas.microsoft.com/office/drawing/2010/main" noRot="1" noChangeAspect="1" noEditPoints="1" noChangeArrowheads="1" noChangeShapeType="1"/>
              </p14:cNvContentPartPr>
              <p14:nvPr/>
            </p14:nvContentPartPr>
            <p14:xfrm>
              <a:off x="5224463" y="2859088"/>
              <a:ext cx="307975" cy="585787"/>
            </p14:xfrm>
          </p:contentPart>
        </mc:Choice>
        <mc:Fallback xmlns="">
          <p:pic>
            <p:nvPicPr>
              <p:cNvPr id="15371" name="Ink 17"/>
              <p:cNvPicPr>
                <a:picLocks noRot="1" noChangeAspect="1" noEditPoints="1" noChangeArrowheads="1" noChangeShapeType="1"/>
              </p:cNvPicPr>
              <p:nvPr/>
            </p:nvPicPr>
            <p:blipFill>
              <a:blip r:embed="rId23"/>
              <a:stretch>
                <a:fillRect/>
              </a:stretch>
            </p:blipFill>
            <p:spPr>
              <a:xfrm>
                <a:off x="5219420" y="2854047"/>
                <a:ext cx="320582" cy="59370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2" name="Ink 18"/>
              <p14:cNvContentPartPr>
                <a14:cpLocks xmlns:a14="http://schemas.microsoft.com/office/drawing/2010/main" noRot="1" noChangeAspect="1" noEditPoints="1" noChangeArrowheads="1" noChangeShapeType="1"/>
              </p14:cNvContentPartPr>
              <p14:nvPr/>
            </p14:nvContentPartPr>
            <p14:xfrm>
              <a:off x="5770563" y="4408488"/>
              <a:ext cx="976312" cy="1581150"/>
            </p14:xfrm>
          </p:contentPart>
        </mc:Choice>
        <mc:Fallback xmlns="">
          <p:pic>
            <p:nvPicPr>
              <p:cNvPr id="15372" name="Ink 18"/>
              <p:cNvPicPr>
                <a:picLocks noRot="1" noChangeAspect="1" noEditPoints="1" noChangeArrowheads="1" noChangeShapeType="1"/>
              </p:cNvPicPr>
              <p:nvPr/>
            </p:nvPicPr>
            <p:blipFill>
              <a:blip r:embed="rId25"/>
              <a:stretch>
                <a:fillRect/>
              </a:stretch>
            </p:blipFill>
            <p:spPr>
              <a:xfrm>
                <a:off x="5757598" y="4405608"/>
                <a:ext cx="992518" cy="1595910"/>
              </a:xfrm>
              <a:prstGeom prst="rect">
                <a:avLst/>
              </a:prstGeom>
            </p:spPr>
          </p:pic>
        </mc:Fallback>
      </mc:AlternateContent>
    </p:spTree>
    <p:extLst>
      <p:ext uri="{BB962C8B-B14F-4D97-AF65-F5344CB8AC3E}">
        <p14:creationId xmlns:p14="http://schemas.microsoft.com/office/powerpoint/2010/main" val="15816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2F589AEB-594E-48BB-8AC1-2D5E78B16976}" type="datetime1">
              <a:rPr lang="en-US" smtClean="0"/>
              <a:t>1/21/2019</a:t>
            </a:fld>
            <a:endParaRPr lang="en-US"/>
          </a:p>
        </p:txBody>
      </p:sp>
      <p:sp>
        <p:nvSpPr>
          <p:cNvPr id="16393" name="Footer Placeholder 3"/>
          <p:cNvSpPr>
            <a:spLocks noGrp="1"/>
          </p:cNvSpPr>
          <p:nvPr>
            <p:ph type="ftr" sz="quarter" idx="11"/>
          </p:nvPr>
        </p:nvSpPr>
        <p:spPr>
          <a:noFill/>
        </p:spPr>
        <p:txBody>
          <a:bodyPr/>
          <a:lstStyle/>
          <a:p>
            <a:r>
              <a:rPr lang="en-US" smtClean="0"/>
              <a:t>CPSC503 Winter 2016</a:t>
            </a:r>
            <a:endParaRPr lang="en-US"/>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18</a:t>
            </a:fld>
            <a:endParaRPr lang="en-US" smtClean="0"/>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smtClean="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838200" y="1905000"/>
            <a:ext cx="3806825" cy="1308100"/>
            <a:chOff x="528" y="1200"/>
            <a:chExt cx="2398" cy="824"/>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1. Initialization</a:t>
              </a:r>
              <a:endParaRPr lang="el-GR" sz="240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nvGraphicFramePr>
          <p:xfrm>
            <a:off x="654" y="1584"/>
            <a:ext cx="2272" cy="440"/>
          </p:xfrm>
          <a:graphic>
            <a:graphicData uri="http://schemas.openxmlformats.org/presentationml/2006/ole">
              <mc:AlternateContent xmlns:mc="http://schemas.openxmlformats.org/markup-compatibility/2006">
                <mc:Choice xmlns:v="urn:schemas-microsoft-com:vml" Requires="v">
                  <p:oleObj spid="_x0000_s5277" name="Equation" r:id="rId4" imgW="1638000" imgH="317160" progId="Equation.3">
                    <p:embed/>
                  </p:oleObj>
                </mc:Choice>
                <mc:Fallback>
                  <p:oleObj name="Equation" r:id="rId4" imgW="16380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 y="1584"/>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8"/>
          <p:cNvGrpSpPr>
            <a:grpSpLocks/>
          </p:cNvGrpSpPr>
          <p:nvPr/>
        </p:nvGrpSpPr>
        <p:grpSpPr bwMode="auto">
          <a:xfrm>
            <a:off x="838200" y="3276600"/>
            <a:ext cx="7061200" cy="1408113"/>
            <a:chOff x="528" y="2073"/>
            <a:chExt cx="4448" cy="887"/>
          </a:xfrm>
        </p:grpSpPr>
        <p:sp>
          <p:nvSpPr>
            <p:cNvPr id="16456" name="Rectangle 4"/>
            <p:cNvSpPr>
              <a:spLocks noChangeArrowheads="1"/>
            </p:cNvSpPr>
            <p:nvPr/>
          </p:nvSpPr>
          <p:spPr bwMode="auto">
            <a:xfrm>
              <a:off x="528" y="2073"/>
              <a:ext cx="128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2. Induction</a:t>
              </a:r>
              <a:endParaRPr lang="el-GR" sz="240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nvGraphicFramePr>
          <p:xfrm>
            <a:off x="874" y="2361"/>
            <a:ext cx="4102" cy="599"/>
          </p:xfrm>
          <a:graphic>
            <a:graphicData uri="http://schemas.openxmlformats.org/presentationml/2006/ole">
              <mc:AlternateContent xmlns:mc="http://schemas.openxmlformats.org/markup-compatibility/2006">
                <mc:Choice xmlns:v="urn:schemas-microsoft-com:vml" Requires="v">
                  <p:oleObj spid="_x0000_s5278" name="Equation" r:id="rId6" imgW="2958840" imgH="431640" progId="Equation.3">
                    <p:embed/>
                  </p:oleObj>
                </mc:Choice>
                <mc:Fallback>
                  <p:oleObj name="Equation" r:id="rId6" imgW="2958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 y="2361"/>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6"/>
          <p:cNvGrpSpPr>
            <a:grpSpLocks/>
          </p:cNvGrpSpPr>
          <p:nvPr/>
        </p:nvGrpSpPr>
        <p:grpSpPr bwMode="auto">
          <a:xfrm>
            <a:off x="838200" y="468947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3. Total</a:t>
              </a:r>
              <a:endParaRPr lang="el-GR" sz="240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5279" name="Equation" r:id="rId8" imgW="1180800" imgH="431640" progId="Equation.3">
                    <p:embed/>
                  </p:oleObj>
                </mc:Choice>
                <mc:Fallback>
                  <p:oleObj name="Equation" r:id="rId8" imgW="11808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5280" name="Equation" r:id="rId10" imgW="126720" imgH="126720" progId="Equation.3">
                    <p:embed/>
                  </p:oleObj>
                </mc:Choice>
                <mc:Fallback>
                  <p:oleObj name="Equation" r:id="rId10" imgW="126720" imgH="126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5281" name="Equation" r:id="rId12" imgW="1752480" imgH="203040" progId="Equation.3">
                  <p:embed/>
                </p:oleObj>
              </mc:Choice>
              <mc:Fallback>
                <p:oleObj name="Equation" r:id="rId12" imgW="175248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4">
            <p14:nvContentPartPr>
              <p14:cNvPr id="16391" name="Ink 8"/>
              <p14:cNvContentPartPr>
                <a14:cpLocks xmlns:a14="http://schemas.microsoft.com/office/drawing/2010/main" noRot="1" noChangeAspect="1" noEditPoints="1" noChangeArrowheads="1" noChangeShapeType="1"/>
              </p14:cNvContentPartPr>
              <p14:nvPr/>
            </p14:nvContentPartPr>
            <p14:xfrm>
              <a:off x="7350125" y="5435600"/>
              <a:ext cx="1025525" cy="593725"/>
            </p14:xfrm>
          </p:contentPart>
        </mc:Choice>
        <mc:Fallback xmlns="">
          <p:pic>
            <p:nvPicPr>
              <p:cNvPr id="16391" name="Ink 8"/>
              <p:cNvPicPr>
                <a:picLocks noRot="1" noChangeAspect="1" noEditPoints="1" noChangeArrowheads="1" noChangeShapeType="1"/>
              </p:cNvPicPr>
              <p:nvPr/>
            </p:nvPicPr>
            <p:blipFill>
              <a:blip r:embed="rId15"/>
              <a:stretch>
                <a:fillRect/>
              </a:stretch>
            </p:blipFill>
            <p:spPr>
              <a:xfrm>
                <a:off x="7343646" y="5430199"/>
                <a:ext cx="1041723" cy="608127"/>
              </a:xfrm>
              <a:prstGeom prst="rect">
                <a:avLst/>
              </a:prstGeom>
            </p:spPr>
          </p:pic>
        </mc:Fallback>
      </mc:AlternateContent>
    </p:spTree>
    <p:extLst>
      <p:ext uri="{BB962C8B-B14F-4D97-AF65-F5344CB8AC3E}">
        <p14:creationId xmlns:p14="http://schemas.microsoft.com/office/powerpoint/2010/main" val="3566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Date Placeholder 3"/>
          <p:cNvSpPr>
            <a:spLocks noGrp="1"/>
          </p:cNvSpPr>
          <p:nvPr>
            <p:ph type="dt" sz="quarter" idx="10"/>
          </p:nvPr>
        </p:nvSpPr>
        <p:spPr>
          <a:noFill/>
        </p:spPr>
        <p:txBody>
          <a:bodyPr/>
          <a:lstStyle/>
          <a:p>
            <a:fld id="{6A7E771E-1EAD-4D7F-A965-76018A35B681}" type="datetime1">
              <a:rPr lang="en-US" smtClean="0"/>
              <a:t>1/21/2019</a:t>
            </a:fld>
            <a:endParaRPr lang="en-US"/>
          </a:p>
        </p:txBody>
      </p:sp>
      <p:sp>
        <p:nvSpPr>
          <p:cNvPr id="17416" name="Footer Placeholder 4"/>
          <p:cNvSpPr>
            <a:spLocks noGrp="1"/>
          </p:cNvSpPr>
          <p:nvPr>
            <p:ph type="ftr" sz="quarter" idx="11"/>
          </p:nvPr>
        </p:nvSpPr>
        <p:spPr>
          <a:noFill/>
        </p:spPr>
        <p:txBody>
          <a:bodyPr/>
          <a:lstStyle/>
          <a:p>
            <a:r>
              <a:rPr lang="en-US" smtClean="0"/>
              <a:t>CPSC503 Winter 2016</a:t>
            </a:r>
            <a:endParaRPr lang="en-US"/>
          </a:p>
        </p:txBody>
      </p:sp>
      <p:sp>
        <p:nvSpPr>
          <p:cNvPr id="17417" name="Slide Number Placeholder 5"/>
          <p:cNvSpPr>
            <a:spLocks noGrp="1"/>
          </p:cNvSpPr>
          <p:nvPr>
            <p:ph type="sldNum" sz="quarter" idx="12"/>
          </p:nvPr>
        </p:nvSpPr>
        <p:spPr>
          <a:noFill/>
        </p:spPr>
        <p:txBody>
          <a:bodyPr/>
          <a:lstStyle/>
          <a:p>
            <a:fld id="{A12D6AF5-6A7B-464A-ADA0-B18960FAEE51}" type="slidenum">
              <a:rPr lang="en-US" smtClean="0"/>
              <a:pPr/>
              <a:t>19</a:t>
            </a:fld>
            <a:endParaRPr lang="en-US" smtClean="0"/>
          </a:p>
        </p:txBody>
      </p:sp>
      <p:sp>
        <p:nvSpPr>
          <p:cNvPr id="17418" name="Rectangle 2"/>
          <p:cNvSpPr>
            <a:spLocks noGrp="1" noChangeArrowheads="1"/>
          </p:cNvSpPr>
          <p:nvPr>
            <p:ph type="title"/>
          </p:nvPr>
        </p:nvSpPr>
        <p:spPr>
          <a:xfrm>
            <a:off x="0" y="0"/>
            <a:ext cx="8991600" cy="1143000"/>
          </a:xfrm>
        </p:spPr>
        <p:txBody>
          <a:bodyPr/>
          <a:lstStyle/>
          <a:p>
            <a:pPr eaLnBrk="1" hangingPunct="1"/>
            <a:r>
              <a:rPr lang="de-DE" sz="3600" smtClean="0"/>
              <a:t>Three fundamental questions for HMMs</a:t>
            </a:r>
          </a:p>
        </p:txBody>
      </p:sp>
      <p:sp>
        <p:nvSpPr>
          <p:cNvPr id="13321" name="Rectangle 3"/>
          <p:cNvSpPr>
            <a:spLocks noGrp="1" noChangeArrowheads="1"/>
          </p:cNvSpPr>
          <p:nvPr>
            <p:ph type="body" idx="1"/>
          </p:nvPr>
        </p:nvSpPr>
        <p:spPr>
          <a:xfrm>
            <a:off x="0" y="990600"/>
            <a:ext cx="9372600" cy="1066800"/>
          </a:xfrm>
        </p:spPr>
        <p:txBody>
          <a:bodyPr/>
          <a:lstStyle/>
          <a:p>
            <a:pPr marL="609600" indent="-609600" eaLnBrk="1" hangingPunct="1">
              <a:lnSpc>
                <a:spcPct val="90000"/>
              </a:lnSpc>
              <a:buFontTx/>
              <a:buNone/>
              <a:defRPr/>
            </a:pPr>
            <a:r>
              <a:rPr lang="de-DE" dirty="0" smtClean="0"/>
              <a:t>Finding the probability of an observation sequence</a:t>
            </a:r>
          </a:p>
          <a:p>
            <a:pPr marL="990600" lvl="1" indent="-533400" eaLnBrk="1" hangingPunct="1">
              <a:lnSpc>
                <a:spcPct val="90000"/>
              </a:lnSpc>
              <a:buFontTx/>
              <a:buChar char="•"/>
              <a:defRPr/>
            </a:pPr>
            <a:r>
              <a:rPr lang="de-DE" dirty="0" smtClean="0"/>
              <a:t>brute force or Forward Algorithm</a:t>
            </a:r>
            <a:endParaRPr lang="de-DE" sz="2800" dirty="0" smtClean="0"/>
          </a:p>
        </p:txBody>
      </p:sp>
      <p:graphicFrame>
        <p:nvGraphicFramePr>
          <p:cNvPr id="17410" name="Object 5"/>
          <p:cNvGraphicFramePr>
            <a:graphicFrameLocks noChangeAspect="1"/>
          </p:cNvGraphicFramePr>
          <p:nvPr>
            <p:extLst>
              <p:ext uri="{D42A27DB-BD31-4B8C-83A1-F6EECF244321}">
                <p14:modId xmlns:p14="http://schemas.microsoft.com/office/powerpoint/2010/main" val="2707805552"/>
              </p:ext>
            </p:extLst>
          </p:nvPr>
        </p:nvGraphicFramePr>
        <p:xfrm>
          <a:off x="354013" y="2133600"/>
          <a:ext cx="6172200" cy="455613"/>
        </p:xfrm>
        <a:graphic>
          <a:graphicData uri="http://schemas.openxmlformats.org/presentationml/2006/ole">
            <mc:AlternateContent xmlns:mc="http://schemas.openxmlformats.org/markup-compatibility/2006">
              <mc:Choice xmlns:v="urn:schemas-microsoft-com:vml" Requires="v">
                <p:oleObj spid="_x0000_s6242"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1336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6"/>
          <p:cNvSpPr>
            <a:spLocks noChangeArrowheads="1"/>
          </p:cNvSpPr>
          <p:nvPr/>
        </p:nvSpPr>
        <p:spPr bwMode="auto">
          <a:xfrm>
            <a:off x="0" y="3886200"/>
            <a:ext cx="8534400" cy="990600"/>
          </a:xfrm>
          <a:prstGeom prst="rect">
            <a:avLst/>
          </a:prstGeom>
          <a:noFill/>
          <a:ln w="9525">
            <a:noFill/>
            <a:miter lim="800000"/>
            <a:headEnd/>
            <a:tailEnd/>
          </a:ln>
        </p:spPr>
        <p:txBody>
          <a:bodyPr/>
          <a:lstStyle/>
          <a:p>
            <a:pPr marL="609600" indent="-609600">
              <a:lnSpc>
                <a:spcPct val="90000"/>
              </a:lnSpc>
              <a:spcBef>
                <a:spcPct val="20000"/>
              </a:spcBef>
            </a:pPr>
            <a:r>
              <a:rPr lang="de-DE" sz="2800" dirty="0"/>
              <a:t>Decoding: </a:t>
            </a:r>
            <a:r>
              <a:rPr lang="de-DE" sz="2800" b="1" dirty="0" smtClean="0">
                <a:latin typeface="Comic Sans MS" pitchFamily="66" charset="0"/>
              </a:rPr>
              <a:t>Finding </a:t>
            </a:r>
            <a:r>
              <a:rPr lang="de-DE" sz="2800" b="1" dirty="0">
                <a:latin typeface="Comic Sans MS" pitchFamily="66" charset="0"/>
              </a:rPr>
              <a:t>the most likely state sequence</a:t>
            </a:r>
          </a:p>
          <a:p>
            <a:pPr marL="990600" lvl="1" indent="-533400">
              <a:lnSpc>
                <a:spcPct val="90000"/>
              </a:lnSpc>
              <a:spcBef>
                <a:spcPct val="20000"/>
              </a:spcBef>
              <a:buFontTx/>
              <a:buChar char="•"/>
            </a:pPr>
            <a:r>
              <a:rPr lang="de-DE" sz="2400" b="1" dirty="0">
                <a:latin typeface="Comic Sans MS" pitchFamily="66" charset="0"/>
              </a:rPr>
              <a:t>Viterbi-Algorithm</a:t>
            </a:r>
            <a:endParaRPr lang="de-DE" sz="2000" b="1" dirty="0">
              <a:latin typeface="Comic Sans MS" pitchFamily="66" charset="0"/>
            </a:endParaRPr>
          </a:p>
        </p:txBody>
      </p:sp>
      <p:sp>
        <p:nvSpPr>
          <p:cNvPr id="17421" name="Rectangle 7"/>
          <p:cNvSpPr>
            <a:spLocks noChangeArrowheads="1"/>
          </p:cNvSpPr>
          <p:nvPr/>
        </p:nvSpPr>
        <p:spPr bwMode="auto">
          <a:xfrm>
            <a:off x="0" y="49530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7411" name="Object 8"/>
          <p:cNvGraphicFramePr>
            <a:graphicFrameLocks noChangeAspect="1"/>
          </p:cNvGraphicFramePr>
          <p:nvPr/>
        </p:nvGraphicFramePr>
        <p:xfrm>
          <a:off x="5867400" y="4267200"/>
          <a:ext cx="2801938" cy="688975"/>
        </p:xfrm>
        <a:graphic>
          <a:graphicData uri="http://schemas.openxmlformats.org/presentationml/2006/ole">
            <mc:AlternateContent xmlns:mc="http://schemas.openxmlformats.org/markup-compatibility/2006">
              <mc:Choice xmlns:v="urn:schemas-microsoft-com:vml" Requires="v">
                <p:oleObj spid="_x0000_s6243"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9"/>
          <p:cNvGraphicFramePr>
            <a:graphicFrameLocks noChangeAspect="1"/>
          </p:cNvGraphicFramePr>
          <p:nvPr/>
        </p:nvGraphicFramePr>
        <p:xfrm>
          <a:off x="5334000" y="5486400"/>
          <a:ext cx="3062288" cy="749300"/>
        </p:xfrm>
        <a:graphic>
          <a:graphicData uri="http://schemas.openxmlformats.org/presentationml/2006/ole">
            <mc:AlternateContent xmlns:mc="http://schemas.openxmlformats.org/markup-compatibility/2006">
              <mc:Choice xmlns:v="urn:schemas-microsoft-com:vml" Requires="v">
                <p:oleObj spid="_x0000_s6244"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4864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3"/>
          <p:cNvSpPr>
            <a:spLocks noChangeArrowheads="1"/>
          </p:cNvSpPr>
          <p:nvPr/>
        </p:nvSpPr>
        <p:spPr bwMode="auto">
          <a:xfrm>
            <a:off x="-179387" y="2703286"/>
            <a:ext cx="9136743" cy="838200"/>
          </a:xfrm>
          <a:prstGeom prst="rect">
            <a:avLst/>
          </a:prstGeom>
          <a:noFill/>
          <a:ln w="9525">
            <a:no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If interested in details </a:t>
            </a:r>
            <a:r>
              <a:rPr lang="en-US" sz="2400" i="1" dirty="0" smtClean="0">
                <a:solidFill>
                  <a:schemeClr val="accent2"/>
                </a:solidFill>
                <a:latin typeface="Comic Sans MS" pitchFamily="66" charset="0"/>
              </a:rPr>
              <a:t>the </a:t>
            </a:r>
            <a:r>
              <a:rPr lang="en-US" sz="2400" i="1" dirty="0">
                <a:solidFill>
                  <a:schemeClr val="accent2"/>
                </a:solidFill>
                <a:latin typeface="Comic Sans MS" pitchFamily="66" charset="0"/>
              </a:rPr>
              <a:t>next two questions, read </a:t>
            </a:r>
            <a:endParaRPr lang="en-US" sz="2400" i="1" dirty="0" smtClean="0">
              <a:solidFill>
                <a:schemeClr val="accent2"/>
              </a:solidFill>
              <a:latin typeface="Comic Sans MS" pitchFamily="66" charset="0"/>
            </a:endParaRPr>
          </a:p>
          <a:p>
            <a:pPr marL="342900" indent="-342900" algn="ctr">
              <a:spcBef>
                <a:spcPct val="20000"/>
              </a:spcBef>
            </a:pPr>
            <a:r>
              <a:rPr lang="en-US" sz="2400" i="1" dirty="0" smtClean="0">
                <a:solidFill>
                  <a:schemeClr val="accent2"/>
                </a:solidFill>
                <a:latin typeface="Comic Sans MS" pitchFamily="66" charset="0"/>
              </a:rPr>
              <a:t>(</a:t>
            </a:r>
            <a:r>
              <a:rPr lang="en-US" sz="2400" i="1" dirty="0">
                <a:solidFill>
                  <a:schemeClr val="accent2"/>
                </a:solidFill>
                <a:latin typeface="Comic Sans MS" pitchFamily="66" charset="0"/>
              </a:rPr>
              <a:t>Sections </a:t>
            </a:r>
            <a:r>
              <a:rPr lang="en-US" sz="2400" i="1" dirty="0" smtClean="0">
                <a:solidFill>
                  <a:schemeClr val="accent2"/>
                </a:solidFill>
                <a:latin typeface="Comic Sans MS" pitchFamily="66" charset="0"/>
              </a:rPr>
              <a:t>8.4, 8.5   3</a:t>
            </a:r>
            <a:r>
              <a:rPr lang="en-US" sz="2400" i="1" baseline="30000" dirty="0" smtClean="0">
                <a:solidFill>
                  <a:schemeClr val="accent2"/>
                </a:solidFill>
                <a:latin typeface="Comic Sans MS" pitchFamily="66" charset="0"/>
              </a:rPr>
              <a:t>rd</a:t>
            </a:r>
            <a:r>
              <a:rPr lang="en-US" sz="2400" i="1" dirty="0" smtClean="0">
                <a:solidFill>
                  <a:schemeClr val="accent2"/>
                </a:solidFill>
                <a:latin typeface="Comic Sans MS" pitchFamily="66" charset="0"/>
              </a:rPr>
              <a:t> Edition)</a:t>
            </a:r>
            <a:endParaRPr lang="en-US"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10">
            <p14:nvContentPartPr>
              <p14:cNvPr id="17413" name="Ink 10"/>
              <p14:cNvContentPartPr>
                <a14:cpLocks xmlns:a14="http://schemas.microsoft.com/office/drawing/2010/main" noRot="1" noChangeAspect="1" noEditPoints="1" noChangeArrowheads="1" noChangeShapeType="1"/>
              </p14:cNvContentPartPr>
              <p14:nvPr/>
            </p14:nvContentPartPr>
            <p14:xfrm>
              <a:off x="354013" y="4637088"/>
              <a:ext cx="704850" cy="254000"/>
            </p14:xfrm>
          </p:contentPart>
        </mc:Choice>
        <mc:Fallback xmlns="">
          <p:pic>
            <p:nvPicPr>
              <p:cNvPr id="17413" name="Ink 10"/>
              <p:cNvPicPr>
                <a:picLocks noRot="1" noChangeAspect="1" noEditPoints="1" noChangeArrowheads="1" noChangeShapeType="1"/>
              </p:cNvPicPr>
              <p:nvPr/>
            </p:nvPicPr>
            <p:blipFill>
              <a:blip r:embed="rId11"/>
              <a:stretch>
                <a:fillRect/>
              </a:stretch>
            </p:blipFill>
            <p:spPr>
              <a:xfrm>
                <a:off x="346813" y="4632051"/>
                <a:ext cx="72176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4" name="Ink 11"/>
              <p14:cNvContentPartPr>
                <a14:cpLocks xmlns:a14="http://schemas.microsoft.com/office/drawing/2010/main" noRot="1" noChangeAspect="1" noEditPoints="1" noChangeArrowheads="1" noChangeShapeType="1"/>
              </p14:cNvContentPartPr>
              <p14:nvPr/>
            </p14:nvContentPartPr>
            <p14:xfrm>
              <a:off x="542925" y="5951538"/>
              <a:ext cx="606425" cy="244475"/>
            </p14:xfrm>
          </p:contentPart>
        </mc:Choice>
        <mc:Fallback xmlns="">
          <p:pic>
            <p:nvPicPr>
              <p:cNvPr id="17414" name="Ink 11"/>
              <p:cNvPicPr>
                <a:picLocks noRot="1" noChangeAspect="1" noEditPoints="1" noChangeArrowheads="1" noChangeShapeType="1"/>
              </p:cNvPicPr>
              <p:nvPr/>
            </p:nvPicPr>
            <p:blipFill>
              <a:blip r:embed="rId13"/>
              <a:stretch>
                <a:fillRect/>
              </a:stretch>
            </p:blipFill>
            <p:spPr>
              <a:xfrm>
                <a:off x="537527" y="5945057"/>
                <a:ext cx="621181" cy="259957"/>
              </a:xfrm>
              <a:prstGeom prst="rect">
                <a:avLst/>
              </a:prstGeom>
            </p:spPr>
          </p:pic>
        </mc:Fallback>
      </mc:AlternateContent>
    </p:spTree>
    <p:extLst>
      <p:ext uri="{BB962C8B-B14F-4D97-AF65-F5344CB8AC3E}">
        <p14:creationId xmlns:p14="http://schemas.microsoft.com/office/powerpoint/2010/main" val="422782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89" y="-267877"/>
            <a:ext cx="7772400" cy="1143000"/>
          </a:xfrm>
        </p:spPr>
        <p:txBody>
          <a:bodyPr/>
          <a:lstStyle/>
          <a:p>
            <a:r>
              <a:rPr lang="en-CA" dirty="0" smtClean="0"/>
              <a:t>Feedback on Assignment #1</a:t>
            </a:r>
            <a:endParaRPr lang="en-CA" dirty="0"/>
          </a:p>
        </p:txBody>
      </p:sp>
      <p:sp>
        <p:nvSpPr>
          <p:cNvPr id="3" name="Content Placeholder 2"/>
          <p:cNvSpPr>
            <a:spLocks noGrp="1"/>
          </p:cNvSpPr>
          <p:nvPr>
            <p:ph idx="1"/>
          </p:nvPr>
        </p:nvSpPr>
        <p:spPr>
          <a:xfrm>
            <a:off x="228600" y="609600"/>
            <a:ext cx="8839200" cy="3048000"/>
          </a:xfrm>
          <a:solidFill>
            <a:schemeClr val="accent2">
              <a:lumMod val="20000"/>
              <a:lumOff val="80000"/>
            </a:schemeClr>
          </a:solidFill>
        </p:spPr>
        <p:txBody>
          <a:bodyPr/>
          <a:lstStyle/>
          <a:p>
            <a:r>
              <a:rPr lang="en-CA" sz="2400" dirty="0" smtClean="0"/>
              <a:t>It is like class participation</a:t>
            </a:r>
          </a:p>
          <a:p>
            <a:r>
              <a:rPr lang="en-CA" sz="2400" dirty="0" smtClean="0"/>
              <a:t>You have to try answering all the questions</a:t>
            </a:r>
          </a:p>
          <a:p>
            <a:r>
              <a:rPr lang="en-CA" sz="2400" dirty="0" smtClean="0">
                <a:solidFill>
                  <a:srgbClr val="00B050"/>
                </a:solidFill>
              </a:rPr>
              <a:t>Most of you did a great job!</a:t>
            </a:r>
          </a:p>
          <a:p>
            <a:r>
              <a:rPr lang="en-CA" sz="2400" dirty="0" smtClean="0">
                <a:solidFill>
                  <a:srgbClr val="FF0000"/>
                </a:solidFill>
              </a:rPr>
              <a:t>Unfortunately 2 students tried only answering a small subset of the questions</a:t>
            </a:r>
          </a:p>
          <a:p>
            <a:r>
              <a:rPr lang="en-CA" sz="2400" dirty="0" smtClean="0"/>
              <a:t>Ok for this one, but not in the next two assignments. You will be penalized.</a:t>
            </a:r>
            <a:endParaRPr lang="en-CA" sz="2400" dirty="0"/>
          </a:p>
        </p:txBody>
      </p:sp>
      <p:sp>
        <p:nvSpPr>
          <p:cNvPr id="4" name="Date Placeholder 3"/>
          <p:cNvSpPr>
            <a:spLocks noGrp="1"/>
          </p:cNvSpPr>
          <p:nvPr>
            <p:ph type="dt" sz="half" idx="10"/>
          </p:nvPr>
        </p:nvSpPr>
        <p:spPr>
          <a:xfrm>
            <a:off x="762000" y="6477000"/>
            <a:ext cx="1905000" cy="457200"/>
          </a:xfrm>
        </p:spPr>
        <p:txBody>
          <a:bodyPr/>
          <a:lstStyle/>
          <a:p>
            <a:pPr>
              <a:defRPr/>
            </a:pPr>
            <a:fld id="{4E40376C-E54B-414C-94AD-D8AF90B0FCD1}" type="datetime1">
              <a:rPr lang="en-US" smtClean="0"/>
              <a:t>1/23/2019</a:t>
            </a:fld>
            <a:endParaRPr lang="en-US"/>
          </a:p>
        </p:txBody>
      </p:sp>
      <p:sp>
        <p:nvSpPr>
          <p:cNvPr id="5" name="Footer Placeholder 4"/>
          <p:cNvSpPr>
            <a:spLocks noGrp="1"/>
          </p:cNvSpPr>
          <p:nvPr>
            <p:ph type="ftr" sz="quarter" idx="11"/>
          </p:nvPr>
        </p:nvSpPr>
        <p:spPr>
          <a:xfrm>
            <a:off x="3200400" y="6477000"/>
            <a:ext cx="2895600" cy="457200"/>
          </a:xfrm>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a:xfrm>
            <a:off x="6629400" y="6477000"/>
            <a:ext cx="1905000" cy="457200"/>
          </a:xfrm>
        </p:spPr>
        <p:txBody>
          <a:bodyPr/>
          <a:lstStyle/>
          <a:p>
            <a:pPr>
              <a:defRPr/>
            </a:pPr>
            <a:fld id="{53AE9A6C-176D-4888-B9D9-1709010ACEDF}" type="slidenum">
              <a:rPr lang="en-US" smtClean="0"/>
              <a:pPr>
                <a:defRPr/>
              </a:pPr>
              <a:t>2</a:t>
            </a:fld>
            <a:endParaRPr lang="en-US"/>
          </a:p>
        </p:txBody>
      </p:sp>
      <p:sp>
        <p:nvSpPr>
          <p:cNvPr id="7" name="Content Placeholder 2"/>
          <p:cNvSpPr txBox="1">
            <a:spLocks/>
          </p:cNvSpPr>
          <p:nvPr/>
        </p:nvSpPr>
        <p:spPr bwMode="auto">
          <a:xfrm>
            <a:off x="80128" y="3657600"/>
            <a:ext cx="9067800" cy="2260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smtClean="0"/>
              <a:t>Notes on ‘Dementia Detection’ exercises.</a:t>
            </a:r>
          </a:p>
          <a:p>
            <a:r>
              <a:rPr lang="en-CA" sz="2400" b="0" dirty="0" smtClean="0"/>
              <a:t>if you did not manage to run the code in Assign#1, please team up with someone who did and you can work with her/him on Dementia questions from now on (in Assign #2 and #3).</a:t>
            </a:r>
            <a:endParaRPr lang="en-CA" sz="2400" kern="0" dirty="0" smtClean="0"/>
          </a:p>
        </p:txBody>
      </p:sp>
      <p:sp>
        <p:nvSpPr>
          <p:cNvPr id="8" name="Content Placeholder 2"/>
          <p:cNvSpPr txBox="1">
            <a:spLocks/>
          </p:cNvSpPr>
          <p:nvPr/>
        </p:nvSpPr>
        <p:spPr bwMode="auto">
          <a:xfrm>
            <a:off x="669303" y="5870148"/>
            <a:ext cx="8093697" cy="554218"/>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kern="0" dirty="0" smtClean="0"/>
              <a:t>Assign#2 will be posted today – due </a:t>
            </a:r>
            <a:r>
              <a:rPr lang="en-CA" kern="0" dirty="0"/>
              <a:t>F</a:t>
            </a:r>
            <a:r>
              <a:rPr lang="en-CA" kern="0" dirty="0" smtClean="0"/>
              <a:t>eb 11</a:t>
            </a:r>
            <a:endParaRPr lang="en-CA" sz="2400" kern="0" dirty="0" smtClean="0"/>
          </a:p>
        </p:txBody>
      </p:sp>
    </p:spTree>
    <p:extLst>
      <p:ext uri="{BB962C8B-B14F-4D97-AF65-F5344CB8AC3E}">
        <p14:creationId xmlns:p14="http://schemas.microsoft.com/office/powerpoint/2010/main" val="327589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CA" dirty="0" smtClean="0"/>
              <a:t>State of the art: Decoding for sequence labeling</a:t>
            </a:r>
            <a:endParaRPr lang="en-CA" dirty="0"/>
          </a:p>
        </p:txBody>
      </p:sp>
      <p:sp>
        <p:nvSpPr>
          <p:cNvPr id="3" name="Content Placeholder 2"/>
          <p:cNvSpPr>
            <a:spLocks noGrp="1"/>
          </p:cNvSpPr>
          <p:nvPr>
            <p:ph idx="1"/>
          </p:nvPr>
        </p:nvSpPr>
        <p:spPr>
          <a:xfrm>
            <a:off x="152400" y="1371600"/>
            <a:ext cx="8991600" cy="4343400"/>
          </a:xfrm>
        </p:spPr>
        <p:txBody>
          <a:bodyPr/>
          <a:lstStyle/>
          <a:p>
            <a:r>
              <a:rPr lang="en-CA" dirty="0" smtClean="0"/>
              <a:t>Linear-Chain Conditional Random Fields: </a:t>
            </a:r>
          </a:p>
          <a:p>
            <a:pPr lvl="1"/>
            <a:r>
              <a:rPr lang="en-CA" dirty="0" smtClean="0"/>
              <a:t>Generalization of HMM (undirected models)</a:t>
            </a:r>
          </a:p>
          <a:p>
            <a:pPr lvl="1"/>
            <a:r>
              <a:rPr lang="en-CA" dirty="0" smtClean="0"/>
              <a:t>Viterbi can be applied for inference</a:t>
            </a:r>
          </a:p>
          <a:p>
            <a:pPr lvl="1"/>
            <a:endParaRPr lang="en-CA" dirty="0"/>
          </a:p>
          <a:p>
            <a:r>
              <a:rPr lang="en-CA" dirty="0" smtClean="0"/>
              <a:t>Neural model (Recurrent NN</a:t>
            </a:r>
            <a:r>
              <a:rPr lang="en-CA" dirty="0" smtClean="0"/>
              <a:t>) - </a:t>
            </a:r>
            <a:r>
              <a:rPr lang="en-CA" dirty="0" smtClean="0">
                <a:solidFill>
                  <a:srgbClr val="00B0F0"/>
                </a:solidFill>
              </a:rPr>
              <a:t>NEXT WEEK</a:t>
            </a:r>
            <a:endParaRPr lang="en-CA" dirty="0" smtClean="0">
              <a:solidFill>
                <a:srgbClr val="00B0F0"/>
              </a:solidFill>
            </a:endParaRPr>
          </a:p>
          <a:p>
            <a:pPr lvl="1"/>
            <a:r>
              <a:rPr lang="en-CA" dirty="0" smtClean="0"/>
              <a:t>What </a:t>
            </a:r>
            <a:r>
              <a:rPr lang="en-CA" dirty="0" smtClean="0"/>
              <a:t>are </a:t>
            </a:r>
            <a:r>
              <a:rPr lang="en-CA" dirty="0" smtClean="0"/>
              <a:t>the challenge? </a:t>
            </a:r>
            <a:endParaRPr lang="en-CA" dirty="0"/>
          </a:p>
        </p:txBody>
      </p:sp>
      <p:sp>
        <p:nvSpPr>
          <p:cNvPr id="4" name="Date Placeholder 3"/>
          <p:cNvSpPr>
            <a:spLocks noGrp="1"/>
          </p:cNvSpPr>
          <p:nvPr>
            <p:ph type="dt" sz="half" idx="10"/>
          </p:nvPr>
        </p:nvSpPr>
        <p:spPr/>
        <p:txBody>
          <a:bodyPr/>
          <a:lstStyle/>
          <a:p>
            <a:pPr>
              <a:defRPr/>
            </a:pPr>
            <a:fld id="{4E40376C-E54B-414C-94AD-D8AF90B0FCD1}" type="datetime1">
              <a:rPr lang="en-US" smtClean="0"/>
              <a:t>1/23/2019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20</a:t>
            </a:fld>
            <a:endParaRPr lang="en-US"/>
          </a:p>
        </p:txBody>
      </p:sp>
      <p:pic>
        <p:nvPicPr>
          <p:cNvPr id="9" name="Picture 8"/>
          <p:cNvPicPr>
            <a:picLocks noChangeAspect="1"/>
          </p:cNvPicPr>
          <p:nvPr/>
        </p:nvPicPr>
        <p:blipFill rotWithShape="1">
          <a:blip r:embed="rId3"/>
          <a:srcRect l="35437" t="8560" r="36831" b="8657"/>
          <a:stretch/>
        </p:blipFill>
        <p:spPr>
          <a:xfrm>
            <a:off x="6705600" y="3810000"/>
            <a:ext cx="2362200" cy="3048000"/>
          </a:xfrm>
          <a:prstGeom prst="rect">
            <a:avLst/>
          </a:prstGeom>
        </p:spPr>
      </p:pic>
      <p:sp>
        <p:nvSpPr>
          <p:cNvPr id="10" name="Rectangle 9"/>
          <p:cNvSpPr/>
          <p:nvPr/>
        </p:nvSpPr>
        <p:spPr>
          <a:xfrm>
            <a:off x="381000" y="4963061"/>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smtClean="0">
                <a:latin typeface="Arial" panose="020B0604020202020204" pitchFamily="34" charset="0"/>
                <a:cs typeface="Arial" panose="020B0604020202020204" pitchFamily="34" charset="0"/>
              </a:rPr>
              <a:t>Solution</a:t>
            </a:r>
            <a:r>
              <a:rPr lang="en-CA" sz="2000" dirty="0" smtClean="0">
                <a:latin typeface="Arial" panose="020B0604020202020204" pitchFamily="34" charset="0"/>
                <a:cs typeface="Arial" panose="020B0604020202020204" pitchFamily="34" charset="0"/>
              </a:rPr>
              <a:t>: activation </a:t>
            </a:r>
            <a:r>
              <a:rPr lang="en-CA" sz="2000" dirty="0">
                <a:latin typeface="Arial" panose="020B0604020202020204" pitchFamily="34" charset="0"/>
                <a:cs typeface="Arial" panose="020B0604020202020204" pitchFamily="34" charset="0"/>
              </a:rPr>
              <a:t>value of the hidden </a:t>
            </a:r>
            <a:r>
              <a:rPr lang="en-CA" sz="2000" dirty="0" smtClean="0">
                <a:latin typeface="Arial" panose="020B0604020202020204" pitchFamily="34" charset="0"/>
                <a:cs typeface="Arial" panose="020B0604020202020204" pitchFamily="34" charset="0"/>
              </a:rPr>
              <a:t>layer </a:t>
            </a:r>
            <a:r>
              <a:rPr lang="en-CA" sz="2000" b="1" dirty="0" err="1" smtClean="0">
                <a:latin typeface="Arial" panose="020B0604020202020204" pitchFamily="34" charset="0"/>
                <a:cs typeface="Arial" panose="020B0604020202020204" pitchFamily="34" charset="0"/>
              </a:rPr>
              <a:t>h</a:t>
            </a:r>
            <a:r>
              <a:rPr lang="en-CA" sz="2000" b="1" baseline="-25000" dirty="0" err="1" smtClean="0">
                <a:latin typeface="Arial" panose="020B0604020202020204" pitchFamily="34" charset="0"/>
                <a:cs typeface="Arial" panose="020B0604020202020204" pitchFamily="34" charset="0"/>
              </a:rPr>
              <a:t>t</a:t>
            </a:r>
            <a:r>
              <a:rPr lang="en-CA" sz="2000" dirty="0" smtClean="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depends on the current input </a:t>
            </a:r>
            <a:r>
              <a:rPr lang="en-CA" sz="2000" b="1" dirty="0" err="1" smtClean="0">
                <a:latin typeface="Arial" panose="020B0604020202020204" pitchFamily="34" charset="0"/>
                <a:cs typeface="Arial" panose="020B0604020202020204" pitchFamily="34" charset="0"/>
              </a:rPr>
              <a:t>x</a:t>
            </a:r>
            <a:r>
              <a:rPr lang="en-CA" sz="2000" b="1" baseline="-25000" dirty="0" err="1" smtClean="0">
                <a:latin typeface="Arial" panose="020B0604020202020204" pitchFamily="34" charset="0"/>
                <a:cs typeface="Arial" panose="020B0604020202020204" pitchFamily="34" charset="0"/>
              </a:rPr>
              <a:t>t</a:t>
            </a:r>
            <a:r>
              <a:rPr lang="en-CA" sz="2000" dirty="0" smtClean="0">
                <a:latin typeface="Arial" panose="020B0604020202020204" pitchFamily="34" charset="0"/>
                <a:cs typeface="Arial" panose="020B0604020202020204" pitchFamily="34" charset="0"/>
              </a:rPr>
              <a:t> as </a:t>
            </a:r>
            <a:r>
              <a:rPr lang="en-CA" sz="2000" dirty="0">
                <a:latin typeface="Arial" panose="020B0604020202020204" pitchFamily="34" charset="0"/>
                <a:cs typeface="Arial" panose="020B0604020202020204" pitchFamily="34" charset="0"/>
              </a:rPr>
              <a:t>well as the activation value of the hidden layer from the previous time </a:t>
            </a:r>
            <a:r>
              <a:rPr lang="en-CA" sz="2000" dirty="0" smtClean="0">
                <a:latin typeface="Arial" panose="020B0604020202020204" pitchFamily="34" charset="0"/>
                <a:cs typeface="Arial" panose="020B0604020202020204" pitchFamily="34" charset="0"/>
              </a:rPr>
              <a:t>step </a:t>
            </a:r>
            <a:r>
              <a:rPr lang="en-CA" sz="2000" b="1" dirty="0" smtClean="0">
                <a:latin typeface="Arial" panose="020B0604020202020204" pitchFamily="34" charset="0"/>
                <a:cs typeface="Arial" panose="020B0604020202020204" pitchFamily="34" charset="0"/>
              </a:rPr>
              <a:t>h</a:t>
            </a:r>
            <a:r>
              <a:rPr lang="en-CA" sz="2000" b="1" baseline="-25000" dirty="0" smtClean="0">
                <a:latin typeface="Arial" panose="020B0604020202020204" pitchFamily="34" charset="0"/>
                <a:cs typeface="Arial" panose="020B0604020202020204" pitchFamily="34" charset="0"/>
              </a:rPr>
              <a:t>t-1</a:t>
            </a:r>
            <a:r>
              <a:rPr lang="en-CA" sz="2000" dirty="0" smtClean="0">
                <a:latin typeface="Arial" panose="020B0604020202020204" pitchFamily="34" charset="0"/>
                <a:cs typeface="Arial" panose="020B0604020202020204" pitchFamily="34" charset="0"/>
              </a:rPr>
              <a:t>.</a:t>
            </a:r>
            <a:endParaRPr lang="en-CA" sz="2000" dirty="0">
              <a:latin typeface="Arial" panose="020B0604020202020204" pitchFamily="34" charset="0"/>
              <a:cs typeface="Arial" panose="020B0604020202020204" pitchFamily="34" charset="0"/>
            </a:endParaRPr>
          </a:p>
        </p:txBody>
      </p:sp>
      <p:sp>
        <p:nvSpPr>
          <p:cNvPr id="11" name="Rectangle 10"/>
          <p:cNvSpPr/>
          <p:nvPr/>
        </p:nvSpPr>
        <p:spPr>
          <a:xfrm>
            <a:off x="356647" y="4190018"/>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smtClean="0">
                <a:latin typeface="Arial" panose="020B0604020202020204" pitchFamily="34" charset="0"/>
                <a:cs typeface="Arial" panose="020B0604020202020204" pitchFamily="34" charset="0"/>
              </a:rPr>
              <a:t>input and output of the network does not have a fixed length.</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FE8C3A8C-C186-46C2-BF1D-C570B58872AA}" type="datetime1">
              <a:rPr lang="en-US" smtClean="0"/>
              <a:t>1/21/2019</a:t>
            </a:fld>
            <a:endParaRPr lang="en-US"/>
          </a:p>
        </p:txBody>
      </p:sp>
      <p:sp>
        <p:nvSpPr>
          <p:cNvPr id="29699" name="Footer Placeholder 5"/>
          <p:cNvSpPr>
            <a:spLocks noGrp="1"/>
          </p:cNvSpPr>
          <p:nvPr>
            <p:ph type="ftr" sz="quarter" idx="11"/>
          </p:nvPr>
        </p:nvSpPr>
        <p:spPr>
          <a:noFill/>
        </p:spPr>
        <p:txBody>
          <a:bodyPr/>
          <a:lstStyle/>
          <a:p>
            <a:r>
              <a:rPr lang="en-US" smtClean="0"/>
              <a:t>CPSC503 Winter 2016</a:t>
            </a:r>
            <a:endParaRPr lang="en-US"/>
          </a:p>
        </p:txBody>
      </p:sp>
      <p:sp>
        <p:nvSpPr>
          <p:cNvPr id="29700" name="Slide Number Placeholder 6"/>
          <p:cNvSpPr>
            <a:spLocks noGrp="1"/>
          </p:cNvSpPr>
          <p:nvPr>
            <p:ph type="sldNum" sz="quarter" idx="12"/>
          </p:nvPr>
        </p:nvSpPr>
        <p:spPr>
          <a:noFill/>
        </p:spPr>
        <p:txBody>
          <a:bodyPr/>
          <a:lstStyle/>
          <a:p>
            <a:fld id="{AE8FD988-B2ED-48AB-B1E7-1445F27E1083}" type="slidenum">
              <a:rPr lang="en-US" smtClean="0"/>
              <a:pPr/>
              <a:t>21</a:t>
            </a:fld>
            <a:endParaRPr lang="en-US" smtClean="0"/>
          </a:p>
        </p:txBody>
      </p:sp>
      <p:sp>
        <p:nvSpPr>
          <p:cNvPr id="29701" name="Rectangle 2"/>
          <p:cNvSpPr>
            <a:spLocks noGrp="1" noChangeArrowheads="1"/>
          </p:cNvSpPr>
          <p:nvPr>
            <p:ph type="title"/>
          </p:nvPr>
        </p:nvSpPr>
        <p:spPr>
          <a:xfrm>
            <a:off x="1676400" y="0"/>
            <a:ext cx="5257800" cy="1143000"/>
          </a:xfrm>
        </p:spPr>
        <p:txBody>
          <a:bodyPr/>
          <a:lstStyle/>
          <a:p>
            <a:pPr eaLnBrk="1" hangingPunct="1"/>
            <a:r>
              <a:rPr lang="en-US" dirty="0" smtClean="0"/>
              <a:t>Today Jan </a:t>
            </a:r>
            <a:r>
              <a:rPr lang="en-US" dirty="0" smtClean="0"/>
              <a:t>23</a:t>
            </a:r>
            <a:endParaRPr lang="en-US" dirty="0" smtClean="0"/>
          </a:p>
        </p:txBody>
      </p:sp>
      <p:sp>
        <p:nvSpPr>
          <p:cNvPr id="20486" name="Rectangle 3"/>
          <p:cNvSpPr>
            <a:spLocks noGrp="1" noChangeArrowheads="1"/>
          </p:cNvSpPr>
          <p:nvPr>
            <p:ph type="body" sz="half" idx="1"/>
          </p:nvPr>
        </p:nvSpPr>
        <p:spPr>
          <a:xfrm>
            <a:off x="533400" y="914400"/>
            <a:ext cx="8458200" cy="5105400"/>
          </a:xfrm>
        </p:spPr>
        <p:txBody>
          <a:bodyPr/>
          <a:lstStyle/>
          <a:p>
            <a:pPr eaLnBrk="1" hangingPunct="1">
              <a:lnSpc>
                <a:spcPct val="90000"/>
              </a:lnSpc>
              <a:defRPr/>
            </a:pPr>
            <a:r>
              <a:rPr lang="en-US" sz="3200" dirty="0" smtClean="0">
                <a:solidFill>
                  <a:schemeClr val="tx2"/>
                </a:solidFill>
              </a:rPr>
              <a:t>Markov models: Chains…</a:t>
            </a:r>
            <a:r>
              <a:rPr lang="en-US" sz="3200" dirty="0">
                <a:solidFill>
                  <a:schemeClr val="tx2"/>
                </a:solidFill>
              </a:rPr>
              <a:t> </a:t>
            </a:r>
            <a:r>
              <a:rPr lang="en-US" sz="3200" dirty="0" smtClean="0">
                <a:solidFill>
                  <a:schemeClr val="tx2"/>
                </a:solidFill>
              </a:rPr>
              <a:t>Hidden </a:t>
            </a:r>
            <a:r>
              <a:rPr lang="en-US" sz="3200" dirty="0" smtClean="0">
                <a:solidFill>
                  <a:schemeClr val="tx2"/>
                </a:solidFill>
              </a:rPr>
              <a:t>Markov Models: </a:t>
            </a:r>
            <a:r>
              <a:rPr lang="en-US" sz="2800" dirty="0" smtClean="0"/>
              <a:t>definition</a:t>
            </a:r>
            <a:r>
              <a:rPr lang="en-US" dirty="0" smtClean="0"/>
              <a:t>, </a:t>
            </a:r>
            <a:r>
              <a:rPr lang="en-US" sz="2800" dirty="0" smtClean="0"/>
              <a:t>three </a:t>
            </a:r>
            <a:r>
              <a:rPr lang="en-US" sz="2800" dirty="0" smtClean="0"/>
              <a:t>key problems (only one in detail)</a:t>
            </a:r>
          </a:p>
          <a:p>
            <a:pPr eaLnBrk="1" hangingPunct="1">
              <a:lnSpc>
                <a:spcPct val="90000"/>
              </a:lnSpc>
              <a:defRPr/>
            </a:pPr>
            <a:r>
              <a:rPr lang="en-US" sz="3200" dirty="0" smtClean="0">
                <a:solidFill>
                  <a:schemeClr val="accent6"/>
                </a:solidFill>
              </a:rPr>
              <a:t>Part-of-speech tagging</a:t>
            </a:r>
          </a:p>
          <a:p>
            <a:pPr lvl="1" eaLnBrk="1" hangingPunct="1">
              <a:lnSpc>
                <a:spcPct val="90000"/>
              </a:lnSpc>
              <a:defRPr/>
            </a:pPr>
            <a:r>
              <a:rPr lang="en-US" sz="2800" dirty="0" smtClean="0"/>
              <a:t>What it is, Why we need it…</a:t>
            </a:r>
            <a:endParaRPr lang="en-US" dirty="0" smtClean="0"/>
          </a:p>
          <a:p>
            <a:pPr lvl="1" eaLnBrk="1" hangingPunct="1">
              <a:lnSpc>
                <a:spcPct val="90000"/>
              </a:lnSpc>
              <a:defRPr/>
            </a:pPr>
            <a:r>
              <a:rPr lang="en-US" sz="2800" dirty="0" smtClean="0"/>
              <a:t>Word classes (Tags) </a:t>
            </a:r>
          </a:p>
          <a:p>
            <a:pPr lvl="2" eaLnBrk="1" hangingPunct="1">
              <a:lnSpc>
                <a:spcPct val="90000"/>
              </a:lnSpc>
              <a:defRPr/>
            </a:pPr>
            <a:r>
              <a:rPr lang="en-US" sz="2400" dirty="0" smtClean="0"/>
              <a:t>Distribution</a:t>
            </a:r>
          </a:p>
          <a:p>
            <a:pPr lvl="2" eaLnBrk="1" hangingPunct="1">
              <a:lnSpc>
                <a:spcPct val="90000"/>
              </a:lnSpc>
              <a:defRPr/>
            </a:pPr>
            <a:r>
              <a:rPr lang="en-US" sz="2400" dirty="0" err="1" smtClean="0"/>
              <a:t>Tagsets</a:t>
            </a:r>
            <a:endParaRPr lang="en-US" sz="2400" dirty="0" smtClean="0"/>
          </a:p>
          <a:p>
            <a:pPr lvl="1" eaLnBrk="1" hangingPunct="1">
              <a:lnSpc>
                <a:spcPct val="90000"/>
              </a:lnSpc>
              <a:defRPr/>
            </a:pPr>
            <a:r>
              <a:rPr lang="en-US" sz="2800" dirty="0" smtClean="0"/>
              <a:t>How to do it</a:t>
            </a:r>
          </a:p>
          <a:p>
            <a:pPr lvl="2" eaLnBrk="1" hangingPunct="1">
              <a:lnSpc>
                <a:spcPct val="90000"/>
              </a:lnSpc>
              <a:defRPr/>
            </a:pPr>
            <a:r>
              <a:rPr lang="en-US" sz="2400" dirty="0" smtClean="0"/>
              <a:t>Rule-based</a:t>
            </a:r>
          </a:p>
          <a:p>
            <a:pPr lvl="2" eaLnBrk="1" hangingPunct="1">
              <a:lnSpc>
                <a:spcPct val="90000"/>
              </a:lnSpc>
              <a:defRPr/>
            </a:pPr>
            <a:r>
              <a:rPr lang="en-US" sz="2400" dirty="0" smtClean="0"/>
              <a:t>Stochastic</a:t>
            </a:r>
          </a:p>
        </p:txBody>
      </p:sp>
    </p:spTree>
    <p:extLst>
      <p:ext uri="{BB962C8B-B14F-4D97-AF65-F5344CB8AC3E}">
        <p14:creationId xmlns:p14="http://schemas.microsoft.com/office/powerpoint/2010/main" val="2727660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1D340848-929C-49A8-9F10-DF9EA3499272}" type="datetime1">
              <a:rPr lang="en-US" smtClean="0"/>
              <a:t>1/21/2019</a:t>
            </a:fld>
            <a:endParaRPr lang="en-US"/>
          </a:p>
        </p:txBody>
      </p:sp>
      <p:sp>
        <p:nvSpPr>
          <p:cNvPr id="20483" name="Footer Placeholder 4"/>
          <p:cNvSpPr>
            <a:spLocks noGrp="1"/>
          </p:cNvSpPr>
          <p:nvPr>
            <p:ph type="ftr" sz="quarter" idx="11"/>
          </p:nvPr>
        </p:nvSpPr>
        <p:spPr>
          <a:noFill/>
        </p:spPr>
        <p:txBody>
          <a:bodyPr/>
          <a:lstStyle/>
          <a:p>
            <a:r>
              <a:rPr lang="en-US" smtClean="0"/>
              <a:t>CPSC503 Winter 2016</a:t>
            </a:r>
            <a:endParaRPr lang="en-US"/>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22</a:t>
            </a:fld>
            <a:endParaRPr lang="en-US" smtClean="0"/>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smtClean="0"/>
              <a:t>Parts of Speech Tagging: What</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smtClean="0"/>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10901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Date Placeholder 3"/>
          <p:cNvSpPr>
            <a:spLocks noGrp="1"/>
          </p:cNvSpPr>
          <p:nvPr>
            <p:ph type="dt" sz="quarter" idx="10"/>
          </p:nvPr>
        </p:nvSpPr>
        <p:spPr>
          <a:xfrm>
            <a:off x="774814" y="6408057"/>
            <a:ext cx="1905000" cy="457200"/>
          </a:xfrm>
          <a:noFill/>
        </p:spPr>
        <p:txBody>
          <a:bodyPr/>
          <a:lstStyle/>
          <a:p>
            <a:fld id="{F8AC5C24-9FCF-4ECC-B313-968B8CA277FE}" type="datetime1">
              <a:rPr lang="en-US" smtClean="0"/>
              <a:t>1/21/2019</a:t>
            </a:fld>
            <a:endParaRPr lang="en-US"/>
          </a:p>
        </p:txBody>
      </p:sp>
      <p:sp>
        <p:nvSpPr>
          <p:cNvPr id="9225" name="Footer Placeholder 4"/>
          <p:cNvSpPr>
            <a:spLocks noGrp="1"/>
          </p:cNvSpPr>
          <p:nvPr>
            <p:ph type="ftr" sz="quarter" idx="11"/>
          </p:nvPr>
        </p:nvSpPr>
        <p:spPr>
          <a:xfrm>
            <a:off x="3213214" y="6408057"/>
            <a:ext cx="2895600" cy="457200"/>
          </a:xfrm>
          <a:noFill/>
        </p:spPr>
        <p:txBody>
          <a:bodyPr/>
          <a:lstStyle/>
          <a:p>
            <a:r>
              <a:rPr lang="en-US" smtClean="0"/>
              <a:t>CPSC503 Winter 2016</a:t>
            </a:r>
            <a:endParaRPr lang="en-US"/>
          </a:p>
        </p:txBody>
      </p:sp>
      <p:sp>
        <p:nvSpPr>
          <p:cNvPr id="9226" name="Slide Number Placeholder 5"/>
          <p:cNvSpPr>
            <a:spLocks noGrp="1"/>
          </p:cNvSpPr>
          <p:nvPr>
            <p:ph type="sldNum" sz="quarter" idx="12"/>
          </p:nvPr>
        </p:nvSpPr>
        <p:spPr>
          <a:xfrm>
            <a:off x="6642214" y="6408057"/>
            <a:ext cx="1905000" cy="457200"/>
          </a:xfrm>
          <a:noFill/>
        </p:spPr>
        <p:txBody>
          <a:bodyPr/>
          <a:lstStyle/>
          <a:p>
            <a:fld id="{415122F9-188C-44E4-8C01-2EAACAAA5BA9}" type="slidenum">
              <a:rPr lang="en-US" smtClean="0"/>
              <a:pPr/>
              <a:t>23</a:t>
            </a:fld>
            <a:endParaRPr lang="en-US" smtClean="0"/>
          </a:p>
        </p:txBody>
      </p:sp>
      <p:sp>
        <p:nvSpPr>
          <p:cNvPr id="9227" name="Rectangle 2"/>
          <p:cNvSpPr>
            <a:spLocks noGrp="1" noChangeArrowheads="1"/>
          </p:cNvSpPr>
          <p:nvPr>
            <p:ph type="title"/>
          </p:nvPr>
        </p:nvSpPr>
        <p:spPr>
          <a:xfrm>
            <a:off x="381000" y="0"/>
            <a:ext cx="8382000" cy="1143000"/>
          </a:xfrm>
        </p:spPr>
        <p:txBody>
          <a:bodyPr/>
          <a:lstStyle/>
          <a:p>
            <a:pPr eaLnBrk="1" hangingPunct="1"/>
            <a:r>
              <a:rPr lang="en-US" smtClean="0"/>
              <a:t>Parts of Speech Tagging: Why?</a:t>
            </a:r>
          </a:p>
        </p:txBody>
      </p:sp>
      <p:sp>
        <p:nvSpPr>
          <p:cNvPr id="9228" name="Rectangle 3"/>
          <p:cNvSpPr>
            <a:spLocks noGrp="1" noChangeArrowheads="1"/>
          </p:cNvSpPr>
          <p:nvPr>
            <p:ph type="body" idx="1"/>
          </p:nvPr>
        </p:nvSpPr>
        <p:spPr>
          <a:xfrm>
            <a:off x="914400" y="3276600"/>
            <a:ext cx="7924800" cy="2743200"/>
          </a:xfrm>
        </p:spPr>
        <p:txBody>
          <a:bodyPr/>
          <a:lstStyle/>
          <a:p>
            <a:pPr eaLnBrk="1" hangingPunct="1"/>
            <a:r>
              <a:rPr lang="en-US" dirty="0" smtClean="0"/>
              <a:t>As a basis for (Partial) Parsing </a:t>
            </a:r>
          </a:p>
          <a:p>
            <a:pPr eaLnBrk="1" hangingPunct="1"/>
            <a:r>
              <a:rPr lang="en-US" dirty="0" smtClean="0"/>
              <a:t>Information Retrieval</a:t>
            </a:r>
          </a:p>
          <a:p>
            <a:pPr eaLnBrk="1" hangingPunct="1"/>
            <a:r>
              <a:rPr lang="en-US" dirty="0" smtClean="0"/>
              <a:t>Word-sense disambiguation</a:t>
            </a:r>
          </a:p>
          <a:p>
            <a:pPr eaLnBrk="1" hangingPunct="1"/>
            <a:r>
              <a:rPr lang="en-US" dirty="0" smtClean="0"/>
              <a:t>Speech synthesis </a:t>
            </a:r>
          </a:p>
          <a:p>
            <a:pPr eaLnBrk="1" hangingPunct="1"/>
            <a:r>
              <a:rPr lang="en-US" dirty="0" smtClean="0"/>
              <a:t>……</a:t>
            </a:r>
          </a:p>
        </p:txBody>
      </p:sp>
      <p:sp>
        <p:nvSpPr>
          <p:cNvPr id="9229" name="Rectangle 4"/>
          <p:cNvSpPr>
            <a:spLocks noChangeArrowheads="1"/>
          </p:cNvSpPr>
          <p:nvPr/>
        </p:nvSpPr>
        <p:spPr bwMode="auto">
          <a:xfrm>
            <a:off x="228600" y="1066800"/>
            <a:ext cx="8534400" cy="14478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Part-of-speech (</a:t>
            </a:r>
            <a:r>
              <a:rPr lang="en-US" sz="2800">
                <a:solidFill>
                  <a:schemeClr val="accent2"/>
                </a:solidFill>
                <a:latin typeface="Comic Sans MS" pitchFamily="66" charset="0"/>
              </a:rPr>
              <a:t>word class, morph. class, syntactic category</a:t>
            </a:r>
            <a:r>
              <a:rPr lang="en-US" sz="2800" b="1">
                <a:latin typeface="Comic Sans MS" pitchFamily="66" charset="0"/>
              </a:rPr>
              <a:t>) gives a significant amount of info about the word and its neighbors</a:t>
            </a:r>
          </a:p>
        </p:txBody>
      </p:sp>
      <p:sp>
        <p:nvSpPr>
          <p:cNvPr id="9230" name="Rectangle 7"/>
          <p:cNvSpPr>
            <a:spLocks noChangeArrowheads="1"/>
          </p:cNvSpPr>
          <p:nvPr/>
        </p:nvSpPr>
        <p:spPr bwMode="auto">
          <a:xfrm>
            <a:off x="228600" y="2590800"/>
            <a:ext cx="6400800"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Useful in the following NLP tasks:</a:t>
            </a:r>
          </a:p>
        </p:txBody>
      </p:sp>
      <mc:AlternateContent xmlns:mc="http://schemas.openxmlformats.org/markup-compatibility/2006" xmlns:p14="http://schemas.microsoft.com/office/powerpoint/2010/main">
        <mc:Choice Requires="p14">
          <p:contentPart p14:bwMode="auto" r:id="rId3">
            <p14:nvContentPartPr>
              <p14:cNvPr id="106498" name="Ink 2"/>
              <p14:cNvContentPartPr>
                <a14:cpLocks xmlns:a14="http://schemas.microsoft.com/office/drawing/2010/main" noRot="1" noChangeAspect="1" noEditPoints="1" noChangeArrowheads="1" noChangeShapeType="1"/>
              </p14:cNvContentPartPr>
              <p14:nvPr/>
            </p14:nvContentPartPr>
            <p14:xfrm>
              <a:off x="5165725" y="3921125"/>
              <a:ext cx="1676400" cy="360363"/>
            </p14:xfrm>
          </p:contentPart>
        </mc:Choice>
        <mc:Fallback xmlns="">
          <p:pic>
            <p:nvPicPr>
              <p:cNvPr id="106498" name="Ink 2"/>
              <p:cNvPicPr>
                <a:picLocks noRot="1" noChangeAspect="1" noEditPoints="1" noChangeArrowheads="1" noChangeShapeType="1"/>
              </p:cNvPicPr>
              <p:nvPr/>
            </p:nvPicPr>
            <p:blipFill>
              <a:blip r:embed="rId4"/>
              <a:stretch>
                <a:fillRect/>
              </a:stretch>
            </p:blipFill>
            <p:spPr>
              <a:xfrm>
                <a:off x="5156006" y="3913205"/>
                <a:ext cx="1697638" cy="3758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6499" name="Ink 3"/>
              <p14:cNvContentPartPr>
                <a14:cpLocks xmlns:a14="http://schemas.microsoft.com/office/drawing/2010/main" noRot="1" noChangeAspect="1" noEditPoints="1" noChangeArrowheads="1" noChangeShapeType="1"/>
              </p14:cNvContentPartPr>
              <p14:nvPr/>
            </p14:nvContentPartPr>
            <p14:xfrm>
              <a:off x="4443413" y="5151438"/>
              <a:ext cx="649287" cy="212725"/>
            </p14:xfrm>
          </p:contentPart>
        </mc:Choice>
        <mc:Fallback xmlns="">
          <p:pic>
            <p:nvPicPr>
              <p:cNvPr id="106499" name="Ink 3"/>
              <p:cNvPicPr>
                <a:picLocks noRot="1" noChangeAspect="1" noEditPoints="1" noChangeArrowheads="1" noChangeShapeType="1"/>
              </p:cNvPicPr>
              <p:nvPr/>
            </p:nvPicPr>
            <p:blipFill>
              <a:blip r:embed="rId6"/>
              <a:stretch>
                <a:fillRect/>
              </a:stretch>
            </p:blipFill>
            <p:spPr>
              <a:xfrm>
                <a:off x="4435495" y="5148558"/>
                <a:ext cx="666203" cy="2235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6500" name="Ink 4"/>
              <p14:cNvContentPartPr>
                <a14:cpLocks xmlns:a14="http://schemas.microsoft.com/office/drawing/2010/main" noRot="1" noChangeAspect="1" noEditPoints="1" noChangeArrowheads="1" noChangeShapeType="1"/>
              </p14:cNvContentPartPr>
              <p14:nvPr/>
            </p14:nvContentPartPr>
            <p14:xfrm>
              <a:off x="6137275" y="4432300"/>
              <a:ext cx="1535113" cy="908050"/>
            </p14:xfrm>
          </p:contentPart>
        </mc:Choice>
        <mc:Fallback xmlns="">
          <p:pic>
            <p:nvPicPr>
              <p:cNvPr id="106500" name="Ink 4"/>
              <p:cNvPicPr>
                <a:picLocks noRot="1" noChangeAspect="1" noEditPoints="1" noChangeArrowheads="1" noChangeShapeType="1"/>
              </p:cNvPicPr>
              <p:nvPr/>
            </p:nvPicPr>
            <p:blipFill>
              <a:blip r:embed="rId8"/>
              <a:stretch>
                <a:fillRect/>
              </a:stretch>
            </p:blipFill>
            <p:spPr>
              <a:xfrm>
                <a:off x="6132236" y="4424366"/>
                <a:ext cx="1545911" cy="9260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501" name="Ink 5"/>
              <p14:cNvContentPartPr>
                <a14:cpLocks xmlns:a14="http://schemas.microsoft.com/office/drawing/2010/main" noRot="1" noChangeAspect="1" noEditPoints="1" noChangeArrowheads="1" noChangeShapeType="1"/>
              </p14:cNvContentPartPr>
              <p14:nvPr/>
            </p14:nvContentPartPr>
            <p14:xfrm>
              <a:off x="1531938" y="6011863"/>
              <a:ext cx="6350" cy="19050"/>
            </p14:xfrm>
          </p:contentPart>
        </mc:Choice>
        <mc:Fallback xmlns="">
          <p:pic>
            <p:nvPicPr>
              <p:cNvPr id="106501" name="Ink 5"/>
              <p:cNvPicPr>
                <a:picLocks noRot="1" noChangeAspect="1" noEditPoints="1" noChangeArrowheads="1" noChangeShapeType="1"/>
              </p:cNvPicPr>
              <p:nvPr/>
            </p:nvPicPr>
            <p:blipFill>
              <a:blip r:embed="rId10"/>
              <a:stretch>
                <a:fillRect/>
              </a:stretch>
            </p:blipFill>
            <p:spPr>
              <a:xfrm>
                <a:off x="1526646" y="6006831"/>
                <a:ext cx="16581" cy="265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6502" name="Ink 6"/>
              <p14:cNvContentPartPr>
                <a14:cpLocks xmlns:a14="http://schemas.microsoft.com/office/drawing/2010/main" noRot="1" noChangeAspect="1" noEditPoints="1" noChangeArrowheads="1" noChangeShapeType="1"/>
              </p14:cNvContentPartPr>
              <p14:nvPr/>
            </p14:nvContentPartPr>
            <p14:xfrm>
              <a:off x="1768475" y="6016625"/>
              <a:ext cx="36513" cy="4763"/>
            </p14:xfrm>
          </p:contentPart>
        </mc:Choice>
        <mc:Fallback xmlns="">
          <p:pic>
            <p:nvPicPr>
              <p:cNvPr id="106502" name="Ink 6"/>
              <p:cNvPicPr>
                <a:picLocks noRot="1" noChangeAspect="1" noEditPoints="1" noChangeArrowheads="1" noChangeShapeType="1"/>
              </p:cNvPicPr>
              <p:nvPr/>
            </p:nvPicPr>
            <p:blipFill>
              <a:blip r:embed="rId12"/>
              <a:stretch>
                <a:fillRect/>
              </a:stretch>
            </p:blipFill>
            <p:spPr>
              <a:xfrm>
                <a:off x="1763775" y="6011862"/>
                <a:ext cx="44466" cy="201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6503" name="Ink 7"/>
              <p14:cNvContentPartPr>
                <a14:cpLocks xmlns:a14="http://schemas.microsoft.com/office/drawing/2010/main" noRot="1" noChangeAspect="1" noEditPoints="1" noChangeArrowheads="1" noChangeShapeType="1"/>
              </p14:cNvContentPartPr>
              <p14:nvPr/>
            </p14:nvContentPartPr>
            <p14:xfrm>
              <a:off x="1973263" y="6000750"/>
              <a:ext cx="47625" cy="6350"/>
            </p14:xfrm>
          </p:contentPart>
        </mc:Choice>
        <mc:Fallback xmlns="">
          <p:pic>
            <p:nvPicPr>
              <p:cNvPr id="106503" name="Ink 7"/>
              <p:cNvPicPr>
                <a:picLocks noRot="1" noChangeAspect="1" noEditPoints="1" noChangeArrowheads="1" noChangeShapeType="1"/>
              </p:cNvPicPr>
              <p:nvPr/>
            </p:nvPicPr>
            <p:blipFill>
              <a:blip r:embed="rId14"/>
              <a:stretch>
                <a:fillRect/>
              </a:stretch>
            </p:blipFill>
            <p:spPr>
              <a:xfrm>
                <a:off x="1970737" y="5994400"/>
                <a:ext cx="53037" cy="183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6504" name="Ink 8"/>
              <p14:cNvContentPartPr>
                <a14:cpLocks xmlns:a14="http://schemas.microsoft.com/office/drawing/2010/main" noRot="1" noChangeAspect="1" noEditPoints="1" noChangeArrowheads="1" noChangeShapeType="1"/>
              </p14:cNvContentPartPr>
              <p14:nvPr/>
            </p14:nvContentPartPr>
            <p14:xfrm>
              <a:off x="2197100" y="5989638"/>
              <a:ext cx="19050" cy="23812"/>
            </p14:xfrm>
          </p:contentPart>
        </mc:Choice>
        <mc:Fallback xmlns="">
          <p:pic>
            <p:nvPicPr>
              <p:cNvPr id="106504" name="Ink 8"/>
              <p:cNvPicPr>
                <a:picLocks noRot="1" noChangeAspect="1" noEditPoints="1" noChangeArrowheads="1" noChangeShapeType="1"/>
              </p:cNvPicPr>
              <p:nvPr/>
            </p:nvPicPr>
            <p:blipFill>
              <a:blip r:embed="rId16"/>
              <a:stretch>
                <a:fillRect/>
              </a:stretch>
            </p:blipFill>
            <p:spPr>
              <a:xfrm>
                <a:off x="2190990" y="5983505"/>
                <a:ext cx="33787" cy="360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6505" name="Ink 9"/>
              <p14:cNvContentPartPr>
                <a14:cpLocks xmlns:a14="http://schemas.microsoft.com/office/drawing/2010/main" noRot="1" noChangeAspect="1" noEditPoints="1" noChangeArrowheads="1" noChangeShapeType="1"/>
              </p14:cNvContentPartPr>
              <p14:nvPr/>
            </p14:nvContentPartPr>
            <p14:xfrm>
              <a:off x="2646363" y="5995988"/>
              <a:ext cx="19050" cy="12700"/>
            </p14:xfrm>
          </p:contentPart>
        </mc:Choice>
        <mc:Fallback xmlns="">
          <p:pic>
            <p:nvPicPr>
              <p:cNvPr id="106505" name="Ink 9"/>
              <p:cNvPicPr>
                <a:picLocks noRot="1" noChangeAspect="1" noEditPoints="1" noChangeArrowheads="1" noChangeShapeType="1"/>
              </p:cNvPicPr>
              <p:nvPr/>
            </p:nvPicPr>
            <p:blipFill>
              <a:blip r:embed="rId18"/>
              <a:stretch>
                <a:fillRect/>
              </a:stretch>
            </p:blipFill>
            <p:spPr>
              <a:xfrm>
                <a:off x="2642050" y="5991634"/>
                <a:ext cx="27676" cy="2140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506" name="Ink 10"/>
              <p14:cNvContentPartPr>
                <a14:cpLocks xmlns:a14="http://schemas.microsoft.com/office/drawing/2010/main" noRot="1" noChangeAspect="1" noEditPoints="1" noChangeArrowheads="1" noChangeShapeType="1"/>
              </p14:cNvContentPartPr>
              <p14:nvPr/>
            </p14:nvContentPartPr>
            <p14:xfrm>
              <a:off x="669925" y="3436938"/>
              <a:ext cx="395288" cy="246062"/>
            </p14:xfrm>
          </p:contentPart>
        </mc:Choice>
        <mc:Fallback xmlns="">
          <p:pic>
            <p:nvPicPr>
              <p:cNvPr id="106506" name="Ink 10"/>
              <p:cNvPicPr>
                <a:picLocks noRot="1" noChangeAspect="1" noEditPoints="1" noChangeArrowheads="1" noChangeShapeType="1"/>
              </p:cNvPicPr>
              <p:nvPr/>
            </p:nvPicPr>
            <p:blipFill>
              <a:blip r:embed="rId20"/>
              <a:stretch>
                <a:fillRect/>
              </a:stretch>
            </p:blipFill>
            <p:spPr>
              <a:xfrm>
                <a:off x="663805" y="3434060"/>
                <a:ext cx="408968" cy="2593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507" name="Ink 11"/>
              <p14:cNvContentPartPr>
                <a14:cpLocks xmlns:a14="http://schemas.microsoft.com/office/drawing/2010/main" noRot="1" noChangeAspect="1" noEditPoints="1" noChangeArrowheads="1" noChangeShapeType="1"/>
              </p14:cNvContentPartPr>
              <p14:nvPr/>
            </p14:nvContentPartPr>
            <p14:xfrm>
              <a:off x="579438" y="4508500"/>
              <a:ext cx="557212" cy="241300"/>
            </p14:xfrm>
          </p:contentPart>
        </mc:Choice>
        <mc:Fallback xmlns="">
          <p:pic>
            <p:nvPicPr>
              <p:cNvPr id="106507" name="Ink 11"/>
              <p:cNvPicPr>
                <a:picLocks noRot="1" noChangeAspect="1" noEditPoints="1" noChangeArrowheads="1" noChangeShapeType="1"/>
              </p:cNvPicPr>
              <p:nvPr/>
            </p:nvPicPr>
            <p:blipFill>
              <a:blip r:embed="rId22"/>
              <a:stretch>
                <a:fillRect/>
              </a:stretch>
            </p:blipFill>
            <p:spPr>
              <a:xfrm>
                <a:off x="574759" y="4501657"/>
                <a:ext cx="569451" cy="25786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508" name="Ink 12"/>
              <p14:cNvContentPartPr>
                <a14:cpLocks xmlns:a14="http://schemas.microsoft.com/office/drawing/2010/main" noRot="1" noChangeAspect="1" noEditPoints="1" noChangeArrowheads="1" noChangeShapeType="1"/>
              </p14:cNvContentPartPr>
              <p14:nvPr/>
            </p14:nvContentPartPr>
            <p14:xfrm>
              <a:off x="460375" y="5667375"/>
              <a:ext cx="828675" cy="241300"/>
            </p14:xfrm>
          </p:contentPart>
        </mc:Choice>
        <mc:Fallback xmlns="">
          <p:pic>
            <p:nvPicPr>
              <p:cNvPr id="106508" name="Ink 12"/>
              <p:cNvPicPr>
                <a:picLocks noRot="1" noChangeAspect="1" noEditPoints="1" noChangeArrowheads="1" noChangeShapeType="1"/>
              </p:cNvPicPr>
              <p:nvPr/>
            </p:nvPicPr>
            <p:blipFill>
              <a:blip r:embed="rId24"/>
              <a:stretch>
                <a:fillRect/>
              </a:stretch>
            </p:blipFill>
            <p:spPr>
              <a:xfrm>
                <a:off x="453895" y="5659452"/>
                <a:ext cx="844874" cy="257507"/>
              </a:xfrm>
              <a:prstGeom prst="rect">
                <a:avLst/>
              </a:prstGeom>
            </p:spPr>
          </p:pic>
        </mc:Fallback>
      </mc:AlternateContent>
      <p:sp>
        <p:nvSpPr>
          <p:cNvPr id="20" name="Rectangle 7"/>
          <p:cNvSpPr>
            <a:spLocks noChangeArrowheads="1"/>
          </p:cNvSpPr>
          <p:nvPr/>
        </p:nvSpPr>
        <p:spPr bwMode="auto">
          <a:xfrm>
            <a:off x="327819" y="5780995"/>
            <a:ext cx="8335962" cy="609600"/>
          </a:xfrm>
          <a:prstGeom prst="rect">
            <a:avLst/>
          </a:prstGeom>
          <a:noFill/>
          <a:ln w="9525">
            <a:noFill/>
            <a:miter lim="800000"/>
            <a:headEnd/>
            <a:tailEnd/>
          </a:ln>
        </p:spPr>
        <p:txBody>
          <a:bodyPr/>
          <a:lstStyle/>
          <a:p>
            <a:pPr marL="342900" indent="-342900" algn="ctr">
              <a:spcBef>
                <a:spcPct val="20000"/>
              </a:spcBef>
            </a:pPr>
            <a:r>
              <a:rPr lang="en-US" sz="2800" b="1" dirty="0" smtClean="0">
                <a:solidFill>
                  <a:schemeClr val="accent2"/>
                </a:solidFill>
                <a:latin typeface="Comic Sans MS" pitchFamily="66" charset="0"/>
              </a:rPr>
              <a:t>And as features for many others NLP </a:t>
            </a:r>
            <a:r>
              <a:rPr lang="en-US" sz="2800" b="1" dirty="0">
                <a:solidFill>
                  <a:schemeClr val="accent2"/>
                </a:solidFill>
                <a:latin typeface="Comic Sans MS" pitchFamily="66" charset="0"/>
              </a:rPr>
              <a:t>tasks:</a:t>
            </a:r>
          </a:p>
        </p:txBody>
      </p:sp>
    </p:spTree>
    <p:extLst>
      <p:ext uri="{BB962C8B-B14F-4D97-AF65-F5344CB8AC3E}">
        <p14:creationId xmlns:p14="http://schemas.microsoft.com/office/powerpoint/2010/main" val="103183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7E0B5E9D-2DE8-4C64-9634-8A22651CDA3D}" type="datetime1">
              <a:rPr lang="en-US" smtClean="0"/>
              <a:t>1/21/2019</a:t>
            </a:fld>
            <a:endParaRPr lang="en-US"/>
          </a:p>
        </p:txBody>
      </p:sp>
      <p:sp>
        <p:nvSpPr>
          <p:cNvPr id="21507" name="Footer Placeholder 4"/>
          <p:cNvSpPr>
            <a:spLocks noGrp="1"/>
          </p:cNvSpPr>
          <p:nvPr>
            <p:ph type="ftr" sz="quarter" idx="11"/>
          </p:nvPr>
        </p:nvSpPr>
        <p:spPr>
          <a:noFill/>
        </p:spPr>
        <p:txBody>
          <a:bodyPr/>
          <a:lstStyle/>
          <a:p>
            <a:r>
              <a:rPr lang="en-US" smtClean="0"/>
              <a:t>CPSC503 Winter 2016</a:t>
            </a:r>
            <a:endParaRPr lang="en-US"/>
          </a:p>
        </p:txBody>
      </p:sp>
      <p:sp>
        <p:nvSpPr>
          <p:cNvPr id="21508" name="Slide Number Placeholder 5"/>
          <p:cNvSpPr>
            <a:spLocks noGrp="1"/>
          </p:cNvSpPr>
          <p:nvPr>
            <p:ph type="sldNum" sz="quarter" idx="12"/>
          </p:nvPr>
        </p:nvSpPr>
        <p:spPr>
          <a:noFill/>
        </p:spPr>
        <p:txBody>
          <a:bodyPr/>
          <a:lstStyle/>
          <a:p>
            <a:fld id="{CCC171EF-3C63-4A3D-9249-D813F542F7E9}" type="slidenum">
              <a:rPr lang="en-US" smtClean="0"/>
              <a:pPr/>
              <a:t>24</a:t>
            </a:fld>
            <a:endParaRPr lang="en-US" smtClean="0"/>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smtClean="0"/>
              <a:t>Parts of Speech</a:t>
            </a:r>
          </a:p>
        </p:txBody>
      </p:sp>
      <p:sp>
        <p:nvSpPr>
          <p:cNvPr id="21510" name="Rectangle 3"/>
          <p:cNvSpPr>
            <a:spLocks noGrp="1" noChangeArrowheads="1"/>
          </p:cNvSpPr>
          <p:nvPr>
            <p:ph type="body" idx="1"/>
          </p:nvPr>
        </p:nvSpPr>
        <p:spPr>
          <a:xfrm>
            <a:off x="152400" y="1447800"/>
            <a:ext cx="8991600" cy="4419600"/>
          </a:xfrm>
        </p:spPr>
        <p:txBody>
          <a:bodyPr/>
          <a:lstStyle/>
          <a:p>
            <a:pPr eaLnBrk="1" hangingPunct="1">
              <a:lnSpc>
                <a:spcPct val="90000"/>
              </a:lnSpc>
            </a:pPr>
            <a:r>
              <a:rPr lang="en-US" sz="3200" dirty="0" smtClean="0"/>
              <a:t>Eight basic categories</a:t>
            </a:r>
          </a:p>
          <a:p>
            <a:pPr lvl="1" eaLnBrk="1" hangingPunct="1">
              <a:lnSpc>
                <a:spcPct val="90000"/>
              </a:lnSpc>
            </a:pPr>
            <a:r>
              <a:rPr lang="en-US" sz="2800" dirty="0" smtClean="0"/>
              <a:t>Noun, verb, pronoun, preposition, adjective, adverb, article, conjunction</a:t>
            </a:r>
          </a:p>
          <a:p>
            <a:pPr eaLnBrk="1" hangingPunct="1">
              <a:lnSpc>
                <a:spcPct val="90000"/>
              </a:lnSpc>
            </a:pPr>
            <a:r>
              <a:rPr lang="en-US" sz="3200" dirty="0" smtClean="0"/>
              <a:t>These categories are based on:</a:t>
            </a:r>
          </a:p>
          <a:p>
            <a:pPr lvl="1" eaLnBrk="1" hangingPunct="1">
              <a:lnSpc>
                <a:spcPct val="90000"/>
              </a:lnSpc>
            </a:pPr>
            <a:r>
              <a:rPr lang="en-US" sz="2800" dirty="0" smtClean="0">
                <a:solidFill>
                  <a:schemeClr val="accent2"/>
                </a:solidFill>
              </a:rPr>
              <a:t>morphological</a:t>
            </a:r>
            <a:r>
              <a:rPr lang="en-US" sz="2800" dirty="0" smtClean="0"/>
              <a:t> properties (affixes they take)</a:t>
            </a:r>
          </a:p>
          <a:p>
            <a:pPr lvl="1" eaLnBrk="1" hangingPunct="1">
              <a:lnSpc>
                <a:spcPct val="90000"/>
              </a:lnSpc>
            </a:pPr>
            <a:r>
              <a:rPr lang="en-US" sz="2800" dirty="0" smtClean="0">
                <a:solidFill>
                  <a:schemeClr val="accent2"/>
                </a:solidFill>
              </a:rPr>
              <a:t>distributional </a:t>
            </a:r>
            <a:r>
              <a:rPr lang="en-US" sz="2800" dirty="0" smtClean="0"/>
              <a:t>properties (what other words can occur nearby) </a:t>
            </a:r>
          </a:p>
          <a:p>
            <a:pPr lvl="1" eaLnBrk="1" hangingPunct="1">
              <a:lnSpc>
                <a:spcPct val="90000"/>
              </a:lnSpc>
            </a:pPr>
            <a:r>
              <a:rPr lang="en-US" sz="2800" dirty="0" err="1" smtClean="0">
                <a:solidFill>
                  <a:schemeClr val="accent2"/>
                </a:solidFill>
              </a:rPr>
              <a:t>e.g</a:t>
            </a:r>
            <a:r>
              <a:rPr lang="en-US" sz="2800" dirty="0" smtClean="0"/>
              <a:t>, </a:t>
            </a:r>
            <a:r>
              <a:rPr lang="en-US" sz="2800" dirty="0" smtClean="0">
                <a:solidFill>
                  <a:srgbClr val="00B050"/>
                </a:solidFill>
              </a:rPr>
              <a:t>green</a:t>
            </a:r>
            <a:r>
              <a:rPr lang="en-US" sz="2800" dirty="0" smtClean="0"/>
              <a:t>  </a:t>
            </a:r>
            <a:r>
              <a:rPr lang="en-US" sz="2800" i="1" dirty="0" smtClean="0"/>
              <a:t>It is so… , both…, The… is</a:t>
            </a:r>
          </a:p>
          <a:p>
            <a:pPr eaLnBrk="1" hangingPunct="1">
              <a:lnSpc>
                <a:spcPct val="90000"/>
              </a:lnSpc>
            </a:pPr>
            <a:endParaRPr lang="en-US" dirty="0" smtClean="0"/>
          </a:p>
        </p:txBody>
      </p:sp>
    </p:spTree>
    <p:extLst>
      <p:ext uri="{BB962C8B-B14F-4D97-AF65-F5344CB8AC3E}">
        <p14:creationId xmlns:p14="http://schemas.microsoft.com/office/powerpoint/2010/main" val="3791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8DF897F9-2512-4085-922C-849FA0026BEA}" type="datetime1">
              <a:rPr lang="en-US" smtClean="0"/>
              <a:t>1/21/2019</a:t>
            </a:fld>
            <a:endParaRPr lang="en-US"/>
          </a:p>
        </p:txBody>
      </p:sp>
      <p:sp>
        <p:nvSpPr>
          <p:cNvPr id="22531" name="Footer Placeholder 4"/>
          <p:cNvSpPr>
            <a:spLocks noGrp="1"/>
          </p:cNvSpPr>
          <p:nvPr>
            <p:ph type="ftr" sz="quarter" idx="11"/>
          </p:nvPr>
        </p:nvSpPr>
        <p:spPr>
          <a:noFill/>
        </p:spPr>
        <p:txBody>
          <a:bodyPr/>
          <a:lstStyle/>
          <a:p>
            <a:r>
              <a:rPr lang="en-US" smtClean="0"/>
              <a:t>CPSC503 Winter 2016</a:t>
            </a:r>
            <a:endParaRPr lang="en-US"/>
          </a:p>
        </p:txBody>
      </p:sp>
      <p:sp>
        <p:nvSpPr>
          <p:cNvPr id="22532" name="Slide Number Placeholder 5"/>
          <p:cNvSpPr>
            <a:spLocks noGrp="1"/>
          </p:cNvSpPr>
          <p:nvPr>
            <p:ph type="sldNum" sz="quarter" idx="12"/>
          </p:nvPr>
        </p:nvSpPr>
        <p:spPr>
          <a:noFill/>
        </p:spPr>
        <p:txBody>
          <a:bodyPr/>
          <a:lstStyle/>
          <a:p>
            <a:fld id="{60ABE074-7E0B-42C0-9D92-95CB1C53F839}" type="slidenum">
              <a:rPr lang="en-US" smtClean="0"/>
              <a:pPr/>
              <a:t>25</a:t>
            </a:fld>
            <a:endParaRPr lang="en-US" smtClean="0"/>
          </a:p>
        </p:txBody>
      </p:sp>
      <p:sp>
        <p:nvSpPr>
          <p:cNvPr id="22533" name="Rectangle 2"/>
          <p:cNvSpPr>
            <a:spLocks noGrp="1" noChangeArrowheads="1"/>
          </p:cNvSpPr>
          <p:nvPr>
            <p:ph type="title"/>
          </p:nvPr>
        </p:nvSpPr>
        <p:spPr>
          <a:xfrm>
            <a:off x="685800" y="0"/>
            <a:ext cx="7772400" cy="1143000"/>
          </a:xfrm>
        </p:spPr>
        <p:txBody>
          <a:bodyPr/>
          <a:lstStyle/>
          <a:p>
            <a:pPr eaLnBrk="1" hangingPunct="1"/>
            <a:r>
              <a:rPr lang="en-US" smtClean="0"/>
              <a:t>Parts of Speech</a:t>
            </a:r>
          </a:p>
        </p:txBody>
      </p:sp>
      <p:sp>
        <p:nvSpPr>
          <p:cNvPr id="22534" name="Rectangle 3"/>
          <p:cNvSpPr>
            <a:spLocks noGrp="1" noChangeArrowheads="1"/>
          </p:cNvSpPr>
          <p:nvPr>
            <p:ph type="body" idx="1"/>
          </p:nvPr>
        </p:nvSpPr>
        <p:spPr>
          <a:xfrm>
            <a:off x="152400" y="762000"/>
            <a:ext cx="7010400" cy="4800600"/>
          </a:xfrm>
        </p:spPr>
        <p:txBody>
          <a:bodyPr/>
          <a:lstStyle/>
          <a:p>
            <a:pPr eaLnBrk="1" hangingPunct="1"/>
            <a:r>
              <a:rPr lang="en-US" dirty="0" smtClean="0"/>
              <a:t>Two kinds of category</a:t>
            </a:r>
          </a:p>
          <a:p>
            <a:pPr lvl="1" eaLnBrk="1" hangingPunct="1"/>
            <a:r>
              <a:rPr lang="en-US" sz="2800" dirty="0" smtClean="0">
                <a:solidFill>
                  <a:schemeClr val="accent2"/>
                </a:solidFill>
              </a:rPr>
              <a:t>Closed class </a:t>
            </a:r>
            <a:r>
              <a:rPr lang="en-US" dirty="0" smtClean="0">
                <a:solidFill>
                  <a:schemeClr val="accent2"/>
                </a:solidFill>
              </a:rPr>
              <a:t>(generally are function words)</a:t>
            </a:r>
          </a:p>
          <a:p>
            <a:pPr lvl="2" eaLnBrk="1" hangingPunct="1"/>
            <a:r>
              <a:rPr lang="en-US" sz="2800" dirty="0" smtClean="0"/>
              <a:t>Prepositions, articles, conjunctions, pronouns, determiners, aux, numerals</a:t>
            </a:r>
          </a:p>
          <a:p>
            <a:pPr lvl="1" eaLnBrk="1" hangingPunct="1"/>
            <a:r>
              <a:rPr lang="en-US" sz="2800" dirty="0" smtClean="0">
                <a:solidFill>
                  <a:schemeClr val="accent2"/>
                </a:solidFill>
              </a:rPr>
              <a:t>Open class</a:t>
            </a:r>
          </a:p>
          <a:p>
            <a:pPr lvl="2" eaLnBrk="1" hangingPunct="1"/>
            <a:r>
              <a:rPr lang="en-US" sz="2800" dirty="0" smtClean="0"/>
              <a:t>Nouns (proper/common; mass/count), verbs, adjectives, adverbs (degree, manner,…)</a:t>
            </a:r>
            <a:endParaRPr lang="en-US" dirty="0" smtClean="0"/>
          </a:p>
        </p:txBody>
      </p:sp>
      <p:sp>
        <p:nvSpPr>
          <p:cNvPr id="514053" name="Rectangle 5"/>
          <p:cNvSpPr>
            <a:spLocks noChangeArrowheads="1"/>
          </p:cNvSpPr>
          <p:nvPr/>
        </p:nvSpPr>
        <p:spPr bwMode="auto">
          <a:xfrm>
            <a:off x="5181600" y="1828800"/>
            <a:ext cx="39624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Very short, frequent and important</a:t>
            </a:r>
          </a:p>
        </p:txBody>
      </p:sp>
      <p:sp>
        <p:nvSpPr>
          <p:cNvPr id="514058" name="Rectangle 10"/>
          <p:cNvSpPr>
            <a:spLocks noChangeArrowheads="1"/>
          </p:cNvSpPr>
          <p:nvPr/>
        </p:nvSpPr>
        <p:spPr bwMode="auto">
          <a:xfrm>
            <a:off x="5638800" y="3657600"/>
            <a:ext cx="35052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Objects, actions, events, properties</a:t>
            </a:r>
          </a:p>
        </p:txBody>
      </p:sp>
      <p:sp>
        <p:nvSpPr>
          <p:cNvPr id="514059" name="Rectangle 11"/>
          <p:cNvSpPr>
            <a:spLocks noChangeArrowheads="1"/>
          </p:cNvSpPr>
          <p:nvPr/>
        </p:nvSpPr>
        <p:spPr bwMode="auto">
          <a:xfrm>
            <a:off x="228600" y="5638800"/>
            <a:ext cx="8077200" cy="533400"/>
          </a:xfrm>
          <a:prstGeom prst="rect">
            <a:avLst/>
          </a:prstGeom>
          <a:noFill/>
          <a:ln w="9525">
            <a:noFill/>
            <a:miter lim="800000"/>
            <a:headEnd/>
            <a:tailEnd/>
          </a:ln>
        </p:spPr>
        <p:txBody>
          <a:bodyPr/>
          <a:lstStyle/>
          <a:p>
            <a:pPr marL="342900" indent="-342900">
              <a:spcBef>
                <a:spcPct val="20000"/>
              </a:spcBef>
              <a:buFontTx/>
              <a:buChar char="•"/>
            </a:pPr>
            <a:r>
              <a:rPr lang="en-US" sz="2800" b="1" dirty="0">
                <a:latin typeface="Comic Sans MS" pitchFamily="66" charset="0"/>
              </a:rPr>
              <a:t>If you run across an unknown word….??</a:t>
            </a:r>
          </a:p>
        </p:txBody>
      </p:sp>
      <mc:AlternateContent xmlns:mc="http://schemas.openxmlformats.org/markup-compatibility/2006" xmlns:p14="http://schemas.microsoft.com/office/powerpoint/2010/main">
        <mc:Choice Requires="p14">
          <p:contentPart p14:bwMode="auto" r:id="rId3">
            <p14:nvContentPartPr>
              <p14:cNvPr id="107522" name="Ink 2"/>
              <p14:cNvContentPartPr>
                <a14:cpLocks xmlns:a14="http://schemas.microsoft.com/office/drawing/2010/main" noRot="1" noChangeAspect="1" noEditPoints="1" noChangeArrowheads="1" noChangeShapeType="1"/>
              </p14:cNvContentPartPr>
              <p14:nvPr/>
            </p14:nvContentPartPr>
            <p14:xfrm>
              <a:off x="6858000" y="2965450"/>
              <a:ext cx="792163" cy="423863"/>
            </p14:xfrm>
          </p:contentPart>
        </mc:Choice>
        <mc:Fallback xmlns="">
          <p:pic>
            <p:nvPicPr>
              <p:cNvPr id="107522" name="Ink 2"/>
              <p:cNvPicPr>
                <a:picLocks noRot="1" noChangeAspect="1" noEditPoints="1" noChangeArrowheads="1" noChangeShapeType="1"/>
              </p:cNvPicPr>
              <p:nvPr/>
            </p:nvPicPr>
            <p:blipFill>
              <a:blip r:embed="rId4"/>
              <a:stretch>
                <a:fillRect/>
              </a:stretch>
            </p:blipFill>
            <p:spPr>
              <a:xfrm>
                <a:off x="6851159" y="2956807"/>
                <a:ext cx="809807" cy="440789"/>
              </a:xfrm>
              <a:prstGeom prst="rect">
                <a:avLst/>
              </a:prstGeom>
            </p:spPr>
          </p:pic>
        </mc:Fallback>
      </mc:AlternateContent>
    </p:spTree>
    <p:extLst>
      <p:ext uri="{BB962C8B-B14F-4D97-AF65-F5344CB8AC3E}">
        <p14:creationId xmlns:p14="http://schemas.microsoft.com/office/powerpoint/2010/main" val="686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animBg="1"/>
      <p:bldP spid="514058" grpId="0" animBg="1"/>
      <p:bldP spid="514059"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4A008526-E7C3-4D38-9350-210A59664EBB}" type="datetime1">
              <a:rPr lang="en-US" smtClean="0"/>
              <a:t>1/21/2019</a:t>
            </a:fld>
            <a:endParaRPr lang="en-US"/>
          </a:p>
        </p:txBody>
      </p:sp>
      <p:sp>
        <p:nvSpPr>
          <p:cNvPr id="23555" name="Footer Placeholder 4"/>
          <p:cNvSpPr>
            <a:spLocks noGrp="1"/>
          </p:cNvSpPr>
          <p:nvPr>
            <p:ph type="ftr" sz="quarter" idx="11"/>
          </p:nvPr>
        </p:nvSpPr>
        <p:spPr>
          <a:noFill/>
        </p:spPr>
        <p:txBody>
          <a:bodyPr/>
          <a:lstStyle/>
          <a:p>
            <a:r>
              <a:rPr lang="en-US" smtClean="0"/>
              <a:t>CPSC503 Winter 2016</a:t>
            </a:r>
            <a:endParaRPr lang="en-US"/>
          </a:p>
        </p:txBody>
      </p:sp>
      <p:sp>
        <p:nvSpPr>
          <p:cNvPr id="23556" name="Slide Number Placeholder 5"/>
          <p:cNvSpPr>
            <a:spLocks noGrp="1"/>
          </p:cNvSpPr>
          <p:nvPr>
            <p:ph type="sldNum" sz="quarter" idx="12"/>
          </p:nvPr>
        </p:nvSpPr>
        <p:spPr>
          <a:noFill/>
        </p:spPr>
        <p:txBody>
          <a:bodyPr/>
          <a:lstStyle/>
          <a:p>
            <a:fld id="{90E62649-08B4-41D9-A13C-4944E1979E46}" type="slidenum">
              <a:rPr lang="en-US" smtClean="0"/>
              <a:pPr/>
              <a:t>26</a:t>
            </a:fld>
            <a:endParaRPr lang="en-US" smtClean="0"/>
          </a:p>
        </p:txBody>
      </p:sp>
      <p:sp>
        <p:nvSpPr>
          <p:cNvPr id="23557" name="Rectangle 2"/>
          <p:cNvSpPr>
            <a:spLocks noGrp="1" noChangeArrowheads="1"/>
          </p:cNvSpPr>
          <p:nvPr>
            <p:ph type="title"/>
          </p:nvPr>
        </p:nvSpPr>
        <p:spPr>
          <a:xfrm>
            <a:off x="685800" y="304800"/>
            <a:ext cx="7772400" cy="1143000"/>
          </a:xfrm>
        </p:spPr>
        <p:txBody>
          <a:bodyPr/>
          <a:lstStyle/>
          <a:p>
            <a:pPr eaLnBrk="1" hangingPunct="1"/>
            <a:r>
              <a:rPr lang="en-US" smtClean="0"/>
              <a:t>PoS Distribution</a:t>
            </a:r>
          </a:p>
        </p:txBody>
      </p:sp>
      <p:sp>
        <p:nvSpPr>
          <p:cNvPr id="23558" name="Rectangle 3"/>
          <p:cNvSpPr>
            <a:spLocks noGrp="1" noChangeArrowheads="1"/>
          </p:cNvSpPr>
          <p:nvPr>
            <p:ph type="body" idx="1"/>
          </p:nvPr>
        </p:nvSpPr>
        <p:spPr>
          <a:xfrm>
            <a:off x="533400" y="1219200"/>
            <a:ext cx="8382000" cy="1219200"/>
          </a:xfrm>
        </p:spPr>
        <p:txBody>
          <a:bodyPr/>
          <a:lstStyle/>
          <a:p>
            <a:pPr eaLnBrk="1" hangingPunct="1"/>
            <a:r>
              <a:rPr lang="en-US" sz="3200" smtClean="0"/>
              <a:t>Parts of speech follow a usual behavior in Language</a:t>
            </a:r>
          </a:p>
        </p:txBody>
      </p:sp>
      <p:sp>
        <p:nvSpPr>
          <p:cNvPr id="23559" name="Rectangle 4"/>
          <p:cNvSpPr>
            <a:spLocks noChangeArrowheads="1"/>
          </p:cNvSpPr>
          <p:nvPr/>
        </p:nvSpPr>
        <p:spPr bwMode="auto">
          <a:xfrm>
            <a:off x="1676400" y="2819400"/>
            <a:ext cx="5181600" cy="2428875"/>
          </a:xfrm>
          <a:prstGeom prst="rect">
            <a:avLst/>
          </a:prstGeom>
          <a:noFill/>
          <a:ln w="9525">
            <a:solidFill>
              <a:schemeClr val="tx1"/>
            </a:solidFill>
            <a:miter lim="800000"/>
            <a:headEnd/>
            <a:tailEnd/>
          </a:ln>
        </p:spPr>
        <p:txBody>
          <a:bodyPr wrap="none" anchor="ctr"/>
          <a:lstStyle/>
          <a:p>
            <a:endParaRPr lang="en-US"/>
          </a:p>
        </p:txBody>
      </p:sp>
      <p:sp>
        <p:nvSpPr>
          <p:cNvPr id="23560" name="Freeform 5"/>
          <p:cNvSpPr>
            <a:spLocks/>
          </p:cNvSpPr>
          <p:nvPr/>
        </p:nvSpPr>
        <p:spPr bwMode="auto">
          <a:xfrm>
            <a:off x="5899150" y="2819400"/>
            <a:ext cx="419100" cy="2438400"/>
          </a:xfrm>
          <a:custGeom>
            <a:avLst/>
            <a:gdLst>
              <a:gd name="T0" fmla="*/ 2147483647 w 315"/>
              <a:gd name="T1" fmla="*/ 0 h 2168"/>
              <a:gd name="T2" fmla="*/ 2147483647 w 315"/>
              <a:gd name="T3" fmla="*/ 2147483647 h 2168"/>
              <a:gd name="T4" fmla="*/ 2147483647 w 315"/>
              <a:gd name="T5" fmla="*/ 2147483647 h 2168"/>
              <a:gd name="T6" fmla="*/ 2147483647 w 315"/>
              <a:gd name="T7" fmla="*/ 2147483647 h 2168"/>
              <a:gd name="T8" fmla="*/ 2147483647 w 315"/>
              <a:gd name="T9" fmla="*/ 2147483647 h 2168"/>
              <a:gd name="T10" fmla="*/ 2147483647 w 315"/>
              <a:gd name="T11" fmla="*/ 2147483647 h 2168"/>
              <a:gd name="T12" fmla="*/ 2147483647 w 315"/>
              <a:gd name="T13" fmla="*/ 2147483647 h 2168"/>
              <a:gd name="T14" fmla="*/ 2147483647 w 315"/>
              <a:gd name="T15" fmla="*/ 2147483647 h 2168"/>
              <a:gd name="T16" fmla="*/ 0 w 315"/>
              <a:gd name="T17" fmla="*/ 2147483647 h 2168"/>
              <a:gd name="T18" fmla="*/ 2147483647 w 315"/>
              <a:gd name="T19" fmla="*/ 2147483647 h 2168"/>
              <a:gd name="T20" fmla="*/ 2147483647 w 315"/>
              <a:gd name="T21" fmla="*/ 2147483647 h 2168"/>
              <a:gd name="T22" fmla="*/ 2147483647 w 315"/>
              <a:gd name="T23" fmla="*/ 2147483647 h 2168"/>
              <a:gd name="T24" fmla="*/ 2147483647 w 315"/>
              <a:gd name="T25" fmla="*/ 2147483647 h 2168"/>
              <a:gd name="T26" fmla="*/ 2147483647 w 315"/>
              <a:gd name="T27" fmla="*/ 2147483647 h 2168"/>
              <a:gd name="T28" fmla="*/ 2147483647 w 315"/>
              <a:gd name="T29" fmla="*/ 2147483647 h 2168"/>
              <a:gd name="T30" fmla="*/ 2147483647 w 315"/>
              <a:gd name="T31" fmla="*/ 2147483647 h 2168"/>
              <a:gd name="T32" fmla="*/ 2147483647 w 315"/>
              <a:gd name="T33" fmla="*/ 2147483647 h 2168"/>
              <a:gd name="T34" fmla="*/ 2147483647 w 315"/>
              <a:gd name="T35" fmla="*/ 2147483647 h 2168"/>
              <a:gd name="T36" fmla="*/ 2147483647 w 315"/>
              <a:gd name="T37" fmla="*/ 2147483647 h 2168"/>
              <a:gd name="T38" fmla="*/ 2147483647 w 315"/>
              <a:gd name="T39" fmla="*/ 2147483647 h 2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168"/>
              <a:gd name="T62" fmla="*/ 315 w 315"/>
              <a:gd name="T63" fmla="*/ 2168 h 2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168">
                <a:moveTo>
                  <a:pt x="224" y="0"/>
                </a:moveTo>
                <a:cubicBezTo>
                  <a:pt x="200" y="35"/>
                  <a:pt x="162" y="47"/>
                  <a:pt x="136" y="80"/>
                </a:cubicBezTo>
                <a:cubicBezTo>
                  <a:pt x="84" y="147"/>
                  <a:pt x="80" y="222"/>
                  <a:pt x="72" y="304"/>
                </a:cubicBezTo>
                <a:cubicBezTo>
                  <a:pt x="75" y="333"/>
                  <a:pt x="72" y="364"/>
                  <a:pt x="80" y="392"/>
                </a:cubicBezTo>
                <a:cubicBezTo>
                  <a:pt x="85" y="410"/>
                  <a:pt x="158" y="461"/>
                  <a:pt x="176" y="488"/>
                </a:cubicBezTo>
                <a:cubicBezTo>
                  <a:pt x="183" y="521"/>
                  <a:pt x="189" y="552"/>
                  <a:pt x="200" y="584"/>
                </a:cubicBezTo>
                <a:cubicBezTo>
                  <a:pt x="198" y="606"/>
                  <a:pt x="199" y="665"/>
                  <a:pt x="184" y="696"/>
                </a:cubicBezTo>
                <a:cubicBezTo>
                  <a:pt x="155" y="754"/>
                  <a:pt x="83" y="786"/>
                  <a:pt x="56" y="840"/>
                </a:cubicBezTo>
                <a:cubicBezTo>
                  <a:pt x="37" y="878"/>
                  <a:pt x="14" y="911"/>
                  <a:pt x="0" y="952"/>
                </a:cubicBezTo>
                <a:cubicBezTo>
                  <a:pt x="3" y="981"/>
                  <a:pt x="0" y="1012"/>
                  <a:pt x="8" y="1040"/>
                </a:cubicBezTo>
                <a:cubicBezTo>
                  <a:pt x="11" y="1051"/>
                  <a:pt x="25" y="1055"/>
                  <a:pt x="32" y="1064"/>
                </a:cubicBezTo>
                <a:cubicBezTo>
                  <a:pt x="61" y="1099"/>
                  <a:pt x="93" y="1118"/>
                  <a:pt x="128" y="1144"/>
                </a:cubicBezTo>
                <a:cubicBezTo>
                  <a:pt x="189" y="1190"/>
                  <a:pt x="246" y="1243"/>
                  <a:pt x="280" y="1312"/>
                </a:cubicBezTo>
                <a:cubicBezTo>
                  <a:pt x="293" y="1379"/>
                  <a:pt x="315" y="1471"/>
                  <a:pt x="264" y="1528"/>
                </a:cubicBezTo>
                <a:cubicBezTo>
                  <a:pt x="191" y="1610"/>
                  <a:pt x="84" y="1675"/>
                  <a:pt x="48" y="1784"/>
                </a:cubicBezTo>
                <a:cubicBezTo>
                  <a:pt x="58" y="1836"/>
                  <a:pt x="84" y="1859"/>
                  <a:pt x="128" y="1888"/>
                </a:cubicBezTo>
                <a:cubicBezTo>
                  <a:pt x="148" y="1919"/>
                  <a:pt x="167" y="1931"/>
                  <a:pt x="176" y="1968"/>
                </a:cubicBezTo>
                <a:cubicBezTo>
                  <a:pt x="168" y="2040"/>
                  <a:pt x="171" y="2065"/>
                  <a:pt x="112" y="2104"/>
                </a:cubicBezTo>
                <a:cubicBezTo>
                  <a:pt x="69" y="2168"/>
                  <a:pt x="125" y="2091"/>
                  <a:pt x="72" y="2144"/>
                </a:cubicBezTo>
                <a:cubicBezTo>
                  <a:pt x="65" y="2151"/>
                  <a:pt x="56" y="2168"/>
                  <a:pt x="56" y="2168"/>
                </a:cubicBezTo>
              </a:path>
            </a:pathLst>
          </a:custGeom>
          <a:noFill/>
          <a:ln w="9525">
            <a:solidFill>
              <a:schemeClr val="tx1"/>
            </a:solidFill>
            <a:round/>
            <a:headEnd/>
            <a:tailEnd/>
          </a:ln>
        </p:spPr>
        <p:txBody>
          <a:bodyPr/>
          <a:lstStyle/>
          <a:p>
            <a:endParaRPr lang="en-US"/>
          </a:p>
        </p:txBody>
      </p:sp>
      <p:sp>
        <p:nvSpPr>
          <p:cNvPr id="23561" name="Freeform 6"/>
          <p:cNvSpPr>
            <a:spLocks/>
          </p:cNvSpPr>
          <p:nvPr/>
        </p:nvSpPr>
        <p:spPr bwMode="auto">
          <a:xfrm>
            <a:off x="5943600" y="3733800"/>
            <a:ext cx="914400" cy="260350"/>
          </a:xfrm>
          <a:custGeom>
            <a:avLst/>
            <a:gdLst>
              <a:gd name="T0" fmla="*/ 0 w 536"/>
              <a:gd name="T1" fmla="*/ 2147483647 h 232"/>
              <a:gd name="T2" fmla="*/ 2147483647 w 536"/>
              <a:gd name="T3" fmla="*/ 2147483647 h 232"/>
              <a:gd name="T4" fmla="*/ 2147483647 w 536"/>
              <a:gd name="T5" fmla="*/ 2147483647 h 232"/>
              <a:gd name="T6" fmla="*/ 2147483647 w 536"/>
              <a:gd name="T7" fmla="*/ 2147483647 h 232"/>
              <a:gd name="T8" fmla="*/ 2147483647 w 536"/>
              <a:gd name="T9" fmla="*/ 2147483647 h 232"/>
              <a:gd name="T10" fmla="*/ 2147483647 w 536"/>
              <a:gd name="T11" fmla="*/ 2147483647 h 232"/>
              <a:gd name="T12" fmla="*/ 2147483647 w 536"/>
              <a:gd name="T13" fmla="*/ 2147483647 h 232"/>
              <a:gd name="T14" fmla="*/ 2147483647 w 536"/>
              <a:gd name="T15" fmla="*/ 2147483647 h 232"/>
              <a:gd name="T16" fmla="*/ 2147483647 w 536"/>
              <a:gd name="T17" fmla="*/ 0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232"/>
              <a:gd name="T29" fmla="*/ 536 w 536"/>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232">
                <a:moveTo>
                  <a:pt x="0" y="80"/>
                </a:moveTo>
                <a:cubicBezTo>
                  <a:pt x="23" y="57"/>
                  <a:pt x="60" y="17"/>
                  <a:pt x="88" y="8"/>
                </a:cubicBezTo>
                <a:cubicBezTo>
                  <a:pt x="170" y="35"/>
                  <a:pt x="179" y="186"/>
                  <a:pt x="248" y="232"/>
                </a:cubicBezTo>
                <a:cubicBezTo>
                  <a:pt x="320" y="208"/>
                  <a:pt x="255" y="124"/>
                  <a:pt x="320" y="80"/>
                </a:cubicBezTo>
                <a:cubicBezTo>
                  <a:pt x="328" y="83"/>
                  <a:pt x="338" y="82"/>
                  <a:pt x="344" y="88"/>
                </a:cubicBezTo>
                <a:cubicBezTo>
                  <a:pt x="386" y="130"/>
                  <a:pt x="406" y="190"/>
                  <a:pt x="448" y="232"/>
                </a:cubicBezTo>
                <a:cubicBezTo>
                  <a:pt x="459" y="229"/>
                  <a:pt x="472" y="231"/>
                  <a:pt x="480" y="224"/>
                </a:cubicBezTo>
                <a:cubicBezTo>
                  <a:pt x="494" y="211"/>
                  <a:pt x="512" y="176"/>
                  <a:pt x="512" y="176"/>
                </a:cubicBezTo>
                <a:cubicBezTo>
                  <a:pt x="513" y="166"/>
                  <a:pt x="499" y="37"/>
                  <a:pt x="536" y="0"/>
                </a:cubicBezTo>
              </a:path>
            </a:pathLst>
          </a:custGeom>
          <a:noFill/>
          <a:ln w="9525">
            <a:solidFill>
              <a:schemeClr val="tx1"/>
            </a:solidFill>
            <a:round/>
            <a:headEnd/>
            <a:tailEnd/>
          </a:ln>
        </p:spPr>
        <p:txBody>
          <a:bodyPr/>
          <a:lstStyle/>
          <a:p>
            <a:endParaRPr lang="en-US"/>
          </a:p>
        </p:txBody>
      </p:sp>
      <p:sp>
        <p:nvSpPr>
          <p:cNvPr id="23562" name="Rectangle 7"/>
          <p:cNvSpPr>
            <a:spLocks noChangeArrowheads="1"/>
          </p:cNvSpPr>
          <p:nvPr/>
        </p:nvSpPr>
        <p:spPr bwMode="auto">
          <a:xfrm>
            <a:off x="228600" y="2362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Words</a:t>
            </a:r>
          </a:p>
        </p:txBody>
      </p:sp>
      <p:sp>
        <p:nvSpPr>
          <p:cNvPr id="23563" name="Rectangle 8"/>
          <p:cNvSpPr>
            <a:spLocks noChangeArrowheads="1"/>
          </p:cNvSpPr>
          <p:nvPr/>
        </p:nvSpPr>
        <p:spPr bwMode="auto">
          <a:xfrm>
            <a:off x="2133600" y="3657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1 PoS</a:t>
            </a:r>
          </a:p>
        </p:txBody>
      </p:sp>
      <p:sp>
        <p:nvSpPr>
          <p:cNvPr id="23564" name="Rectangle 9"/>
          <p:cNvSpPr>
            <a:spLocks noChangeArrowheads="1"/>
          </p:cNvSpPr>
          <p:nvPr/>
        </p:nvSpPr>
        <p:spPr bwMode="auto">
          <a:xfrm>
            <a:off x="5562600" y="4038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2 PoS</a:t>
            </a:r>
          </a:p>
        </p:txBody>
      </p:sp>
      <p:sp>
        <p:nvSpPr>
          <p:cNvPr id="515082" name="Rectangle 10"/>
          <p:cNvSpPr>
            <a:spLocks noChangeArrowheads="1"/>
          </p:cNvSpPr>
          <p:nvPr/>
        </p:nvSpPr>
        <p:spPr bwMode="auto">
          <a:xfrm>
            <a:off x="5257800" y="1905000"/>
            <a:ext cx="32766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(unfortunately very frequent)</a:t>
            </a:r>
          </a:p>
        </p:txBody>
      </p:sp>
      <p:sp>
        <p:nvSpPr>
          <p:cNvPr id="23566" name="Rectangle 12"/>
          <p:cNvSpPr>
            <a:spLocks noChangeArrowheads="1"/>
          </p:cNvSpPr>
          <p:nvPr/>
        </p:nvSpPr>
        <p:spPr bwMode="auto">
          <a:xfrm>
            <a:off x="3200400" y="2209800"/>
            <a:ext cx="3352800"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a:latin typeface="Comic Sans MS" pitchFamily="66" charset="0"/>
              </a:rPr>
              <a:t>&gt;2 PoS </a:t>
            </a:r>
          </a:p>
        </p:txBody>
      </p:sp>
      <p:sp>
        <p:nvSpPr>
          <p:cNvPr id="23567" name="Line 13"/>
          <p:cNvSpPr>
            <a:spLocks noChangeShapeType="1"/>
          </p:cNvSpPr>
          <p:nvPr/>
        </p:nvSpPr>
        <p:spPr bwMode="auto">
          <a:xfrm>
            <a:off x="5410200" y="2590800"/>
            <a:ext cx="1066800" cy="457200"/>
          </a:xfrm>
          <a:prstGeom prst="line">
            <a:avLst/>
          </a:prstGeom>
          <a:noFill/>
          <a:ln w="28575">
            <a:solidFill>
              <a:schemeClr val="tx1"/>
            </a:solidFill>
            <a:round/>
            <a:headEnd/>
            <a:tailEnd type="triangle" w="med" len="med"/>
          </a:ln>
        </p:spPr>
        <p:txBody>
          <a:bodyPr/>
          <a:lstStyle/>
          <a:p>
            <a:endParaRPr lang="en-US"/>
          </a:p>
        </p:txBody>
      </p:sp>
      <p:sp>
        <p:nvSpPr>
          <p:cNvPr id="515086" name="Rectangle 14"/>
          <p:cNvSpPr>
            <a:spLocks noChangeArrowheads="1"/>
          </p:cNvSpPr>
          <p:nvPr/>
        </p:nvSpPr>
        <p:spPr bwMode="auto">
          <a:xfrm>
            <a:off x="381000" y="5486400"/>
            <a:ext cx="80010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…but luckily different tags associated with a word are not equally likely</a:t>
            </a:r>
          </a:p>
        </p:txBody>
      </p:sp>
      <p:sp>
        <p:nvSpPr>
          <p:cNvPr id="23569" name="Rectangle 15"/>
          <p:cNvSpPr>
            <a:spLocks noChangeArrowheads="1"/>
          </p:cNvSpPr>
          <p:nvPr/>
        </p:nvSpPr>
        <p:spPr bwMode="auto">
          <a:xfrm>
            <a:off x="2057400" y="4267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~35k</a:t>
            </a:r>
          </a:p>
        </p:txBody>
      </p:sp>
      <p:sp>
        <p:nvSpPr>
          <p:cNvPr id="23570" name="Rectangle 16"/>
          <p:cNvSpPr>
            <a:spLocks noChangeArrowheads="1"/>
          </p:cNvSpPr>
          <p:nvPr/>
        </p:nvSpPr>
        <p:spPr bwMode="auto">
          <a:xfrm>
            <a:off x="5943600" y="44958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p:sp>
        <p:nvSpPr>
          <p:cNvPr id="23571" name="Rectangle 17"/>
          <p:cNvSpPr>
            <a:spLocks noChangeArrowheads="1"/>
          </p:cNvSpPr>
          <p:nvPr/>
        </p:nvSpPr>
        <p:spPr bwMode="auto">
          <a:xfrm>
            <a:off x="6019800" y="30480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mc:AlternateContent xmlns:mc="http://schemas.openxmlformats.org/markup-compatibility/2006" xmlns:p14="http://schemas.microsoft.com/office/powerpoint/2010/main">
        <mc:Choice Requires="p14">
          <p:contentPart p14:bwMode="auto" r:id="rId3">
            <p14:nvContentPartPr>
              <p14:cNvPr id="108546" name="Ink 2"/>
              <p14:cNvContentPartPr>
                <a14:cpLocks xmlns:a14="http://schemas.microsoft.com/office/drawing/2010/main" noRot="1" noChangeAspect="1" noEditPoints="1" noChangeArrowheads="1" noChangeShapeType="1"/>
              </p14:cNvContentPartPr>
              <p14:nvPr/>
            </p14:nvContentPartPr>
            <p14:xfrm>
              <a:off x="8267700" y="2039938"/>
              <a:ext cx="546100" cy="361950"/>
            </p14:xfrm>
          </p:contentPart>
        </mc:Choice>
        <mc:Fallback xmlns="">
          <p:pic>
            <p:nvPicPr>
              <p:cNvPr id="108546" name="Ink 2"/>
              <p:cNvPicPr>
                <a:picLocks noRot="1" noChangeAspect="1" noEditPoints="1" noChangeArrowheads="1" noChangeShapeType="1"/>
              </p:cNvPicPr>
              <p:nvPr/>
            </p:nvPicPr>
            <p:blipFill>
              <a:blip r:embed="rId4"/>
              <a:stretch>
                <a:fillRect/>
              </a:stretch>
            </p:blipFill>
            <p:spPr>
              <a:xfrm>
                <a:off x="8259055" y="2033088"/>
                <a:ext cx="564832" cy="378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8547" name="Ink 3"/>
              <p14:cNvContentPartPr>
                <a14:cpLocks xmlns:a14="http://schemas.microsoft.com/office/drawing/2010/main" noRot="1" noChangeAspect="1" noEditPoints="1" noChangeArrowheads="1" noChangeShapeType="1"/>
              </p14:cNvContentPartPr>
              <p14:nvPr/>
            </p14:nvContentPartPr>
            <p14:xfrm>
              <a:off x="8226425" y="5438775"/>
              <a:ext cx="625475" cy="534988"/>
            </p14:xfrm>
          </p:contentPart>
        </mc:Choice>
        <mc:Fallback xmlns="">
          <p:pic>
            <p:nvPicPr>
              <p:cNvPr id="108547" name="Ink 3"/>
              <p:cNvPicPr>
                <a:picLocks noRot="1" noChangeAspect="1" noEditPoints="1" noChangeArrowheads="1" noChangeShapeType="1"/>
              </p:cNvPicPr>
              <p:nvPr/>
            </p:nvPicPr>
            <p:blipFill>
              <a:blip r:embed="rId6"/>
              <a:stretch>
                <a:fillRect/>
              </a:stretch>
            </p:blipFill>
            <p:spPr>
              <a:xfrm>
                <a:off x="8215262" y="5431575"/>
                <a:ext cx="648161" cy="553709"/>
              </a:xfrm>
              <a:prstGeom prst="rect">
                <a:avLst/>
              </a:prstGeom>
            </p:spPr>
          </p:pic>
        </mc:Fallback>
      </mc:AlternateContent>
    </p:spTree>
    <p:extLst>
      <p:ext uri="{BB962C8B-B14F-4D97-AF65-F5344CB8AC3E}">
        <p14:creationId xmlns:p14="http://schemas.microsoft.com/office/powerpoint/2010/main" val="284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2" grpId="0"/>
      <p:bldP spid="5150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075FB7CA-5AB0-4882-98A2-5CB46F7C9F14}" type="datetime1">
              <a:rPr lang="en-US" smtClean="0"/>
              <a:t>1/21/2019</a:t>
            </a:fld>
            <a:endParaRPr lang="en-US"/>
          </a:p>
        </p:txBody>
      </p:sp>
      <p:sp>
        <p:nvSpPr>
          <p:cNvPr id="24579" name="Footer Placeholder 4"/>
          <p:cNvSpPr>
            <a:spLocks noGrp="1"/>
          </p:cNvSpPr>
          <p:nvPr>
            <p:ph type="ftr" sz="quarter" idx="11"/>
          </p:nvPr>
        </p:nvSpPr>
        <p:spPr>
          <a:noFill/>
        </p:spPr>
        <p:txBody>
          <a:bodyPr/>
          <a:lstStyle/>
          <a:p>
            <a:r>
              <a:rPr lang="en-US" smtClean="0"/>
              <a:t>CPSC503 Winter 2016</a:t>
            </a:r>
            <a:endParaRPr lang="en-US"/>
          </a:p>
        </p:txBody>
      </p:sp>
      <p:sp>
        <p:nvSpPr>
          <p:cNvPr id="24580" name="Slide Number Placeholder 5"/>
          <p:cNvSpPr>
            <a:spLocks noGrp="1"/>
          </p:cNvSpPr>
          <p:nvPr>
            <p:ph type="sldNum" sz="quarter" idx="12"/>
          </p:nvPr>
        </p:nvSpPr>
        <p:spPr>
          <a:noFill/>
        </p:spPr>
        <p:txBody>
          <a:bodyPr/>
          <a:lstStyle/>
          <a:p>
            <a:fld id="{815305D6-0208-4061-8B7C-95D6A8524CFF}" type="slidenum">
              <a:rPr lang="en-US" smtClean="0"/>
              <a:pPr/>
              <a:t>27</a:t>
            </a:fld>
            <a:endParaRPr lang="en-US" smtClean="0"/>
          </a:p>
        </p:txBody>
      </p:sp>
      <p:sp>
        <p:nvSpPr>
          <p:cNvPr id="24581" name="Rectangle 2"/>
          <p:cNvSpPr>
            <a:spLocks noGrp="1" noChangeArrowheads="1"/>
          </p:cNvSpPr>
          <p:nvPr>
            <p:ph type="title"/>
          </p:nvPr>
        </p:nvSpPr>
        <p:spPr>
          <a:xfrm>
            <a:off x="0" y="0"/>
            <a:ext cx="8915400" cy="1143000"/>
          </a:xfrm>
        </p:spPr>
        <p:txBody>
          <a:bodyPr/>
          <a:lstStyle/>
          <a:p>
            <a:pPr eaLnBrk="1" hangingPunct="1"/>
            <a:r>
              <a:rPr lang="en-US" sz="3600" smtClean="0"/>
              <a:t>Sets of Parts of Speech:Tagsets</a:t>
            </a:r>
          </a:p>
        </p:txBody>
      </p:sp>
      <p:sp>
        <p:nvSpPr>
          <p:cNvPr id="24582" name="Rectangle 3"/>
          <p:cNvSpPr>
            <a:spLocks noGrp="1" noChangeArrowheads="1"/>
          </p:cNvSpPr>
          <p:nvPr>
            <p:ph type="body" idx="1"/>
          </p:nvPr>
        </p:nvSpPr>
        <p:spPr>
          <a:xfrm>
            <a:off x="381000" y="990600"/>
            <a:ext cx="8382000" cy="4953000"/>
          </a:xfrm>
        </p:spPr>
        <p:txBody>
          <a:bodyPr/>
          <a:lstStyle/>
          <a:p>
            <a:pPr eaLnBrk="1" hangingPunct="1"/>
            <a:r>
              <a:rPr lang="en-US" dirty="0" smtClean="0"/>
              <a:t>Most commonly used: </a:t>
            </a:r>
          </a:p>
          <a:p>
            <a:pPr lvl="1" eaLnBrk="1" hangingPunct="1"/>
            <a:r>
              <a:rPr lang="en-US" dirty="0" smtClean="0"/>
              <a:t>45-tag Penn Treebank, </a:t>
            </a:r>
          </a:p>
          <a:p>
            <a:pPr lvl="1" eaLnBrk="1" hangingPunct="1"/>
            <a:r>
              <a:rPr lang="en-US" dirty="0" smtClean="0"/>
              <a:t>61-tag C5, </a:t>
            </a:r>
          </a:p>
          <a:p>
            <a:pPr lvl="1" eaLnBrk="1" hangingPunct="1"/>
            <a:r>
              <a:rPr lang="en-US" dirty="0" smtClean="0"/>
              <a:t>146-tag C7</a:t>
            </a:r>
          </a:p>
          <a:p>
            <a:pPr eaLnBrk="1" hangingPunct="1"/>
            <a:r>
              <a:rPr lang="en-US" dirty="0" smtClean="0"/>
              <a:t>The choice of </a:t>
            </a:r>
            <a:r>
              <a:rPr lang="en-US" dirty="0" err="1" smtClean="0"/>
              <a:t>tagset</a:t>
            </a:r>
            <a:r>
              <a:rPr lang="en-US" dirty="0" smtClean="0"/>
              <a:t> is based on the application </a:t>
            </a:r>
            <a:r>
              <a:rPr lang="en-US" b="0" i="1" dirty="0" smtClean="0"/>
              <a:t>(do you care about distinguishing between “to” as a prep and “to” as a infinitive marker?)</a:t>
            </a:r>
          </a:p>
          <a:p>
            <a:pPr eaLnBrk="1" hangingPunct="1"/>
            <a:r>
              <a:rPr lang="en-US" dirty="0" smtClean="0"/>
              <a:t>Accurate tagging can be done automatically even </a:t>
            </a:r>
            <a:r>
              <a:rPr lang="en-US" dirty="0"/>
              <a:t>with large </a:t>
            </a:r>
            <a:r>
              <a:rPr lang="en-US" dirty="0" err="1" smtClean="0"/>
              <a:t>tagsets</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9570" name="Ink 2"/>
              <p14:cNvContentPartPr>
                <a14:cpLocks xmlns:a14="http://schemas.microsoft.com/office/drawing/2010/main" noRot="1" noChangeAspect="1" noEditPoints="1" noChangeArrowheads="1" noChangeShapeType="1"/>
              </p14:cNvContentPartPr>
              <p14:nvPr/>
            </p14:nvContentPartPr>
            <p14:xfrm>
              <a:off x="1058863" y="1470025"/>
              <a:ext cx="773112" cy="1384300"/>
            </p14:xfrm>
          </p:contentPart>
        </mc:Choice>
        <mc:Fallback xmlns="">
          <p:pic>
            <p:nvPicPr>
              <p:cNvPr id="109570" name="Ink 2"/>
              <p:cNvPicPr>
                <a:picLocks noRot="1" noChangeAspect="1" noEditPoints="1" noChangeArrowheads="1" noChangeShapeType="1"/>
              </p:cNvPicPr>
              <p:nvPr/>
            </p:nvPicPr>
            <p:blipFill>
              <a:blip r:embed="rId4"/>
              <a:stretch>
                <a:fillRect/>
              </a:stretch>
            </p:blipFill>
            <p:spPr>
              <a:xfrm>
                <a:off x="1053099" y="1462823"/>
                <a:ext cx="788963" cy="1401226"/>
              </a:xfrm>
              <a:prstGeom prst="rect">
                <a:avLst/>
              </a:prstGeom>
            </p:spPr>
          </p:pic>
        </mc:Fallback>
      </mc:AlternateContent>
    </p:spTree>
    <p:extLst>
      <p:ext uri="{BB962C8B-B14F-4D97-AF65-F5344CB8AC3E}">
        <p14:creationId xmlns:p14="http://schemas.microsoft.com/office/powerpoint/2010/main" val="3755434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135E7C3E-B6A7-471B-88C7-C1F57310FDB2}" type="datetime1">
              <a:rPr lang="en-US" smtClean="0"/>
              <a:t>1/21/2019</a:t>
            </a:fld>
            <a:endParaRPr lang="en-US"/>
          </a:p>
        </p:txBody>
      </p:sp>
      <p:sp>
        <p:nvSpPr>
          <p:cNvPr id="25603" name="Footer Placeholder 4"/>
          <p:cNvSpPr>
            <a:spLocks noGrp="1"/>
          </p:cNvSpPr>
          <p:nvPr>
            <p:ph type="ftr" sz="quarter" idx="11"/>
          </p:nvPr>
        </p:nvSpPr>
        <p:spPr>
          <a:noFill/>
        </p:spPr>
        <p:txBody>
          <a:bodyPr/>
          <a:lstStyle/>
          <a:p>
            <a:r>
              <a:rPr lang="en-US" smtClean="0"/>
              <a:t>CPSC503 Winter 2016</a:t>
            </a:r>
            <a:endParaRPr lang="en-US"/>
          </a:p>
        </p:txBody>
      </p:sp>
      <p:sp>
        <p:nvSpPr>
          <p:cNvPr id="25604" name="Slide Number Placeholder 5"/>
          <p:cNvSpPr>
            <a:spLocks noGrp="1"/>
          </p:cNvSpPr>
          <p:nvPr>
            <p:ph type="sldNum" sz="quarter" idx="12"/>
          </p:nvPr>
        </p:nvSpPr>
        <p:spPr>
          <a:noFill/>
        </p:spPr>
        <p:txBody>
          <a:bodyPr/>
          <a:lstStyle/>
          <a:p>
            <a:fld id="{190B755E-B3F5-4925-B6B0-7D5E722F46A7}" type="slidenum">
              <a:rPr lang="en-US" smtClean="0"/>
              <a:pPr/>
              <a:t>28</a:t>
            </a:fld>
            <a:endParaRPr lang="en-US" smtClean="0"/>
          </a:p>
        </p:txBody>
      </p:sp>
      <p:sp>
        <p:nvSpPr>
          <p:cNvPr id="25605" name="Rectangle 2"/>
          <p:cNvSpPr>
            <a:spLocks noGrp="1" noChangeArrowheads="1"/>
          </p:cNvSpPr>
          <p:nvPr>
            <p:ph type="title"/>
          </p:nvPr>
        </p:nvSpPr>
        <p:spPr>
          <a:xfrm>
            <a:off x="685800" y="0"/>
            <a:ext cx="7772400" cy="1143000"/>
          </a:xfrm>
        </p:spPr>
        <p:txBody>
          <a:bodyPr/>
          <a:lstStyle/>
          <a:p>
            <a:pPr eaLnBrk="1" hangingPunct="1"/>
            <a:r>
              <a:rPr lang="en-US" smtClean="0"/>
              <a:t>PoS Tagging</a:t>
            </a:r>
          </a:p>
        </p:txBody>
      </p:sp>
      <p:sp>
        <p:nvSpPr>
          <p:cNvPr id="25606" name="Rectangle 6"/>
          <p:cNvSpPr>
            <a:spLocks noChangeArrowheads="1"/>
          </p:cNvSpPr>
          <p:nvPr/>
        </p:nvSpPr>
        <p:spPr bwMode="auto">
          <a:xfrm>
            <a:off x="5257800" y="2667000"/>
            <a:ext cx="3886200" cy="1447800"/>
          </a:xfrm>
          <a:prstGeom prst="rect">
            <a:avLst/>
          </a:prstGeom>
          <a:solidFill>
            <a:schemeClr val="hlink"/>
          </a:solid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Dictionary</a:t>
            </a:r>
          </a:p>
          <a:p>
            <a:pPr marL="342900" indent="-342900" algn="ctr">
              <a:spcBef>
                <a:spcPct val="20000"/>
              </a:spcBef>
            </a:pPr>
            <a:r>
              <a:rPr lang="en-US" sz="2800">
                <a:solidFill>
                  <a:schemeClr val="accent2"/>
                </a:solidFill>
                <a:latin typeface="Comic Sans MS" pitchFamily="66" charset="0"/>
              </a:rPr>
              <a:t>word</a:t>
            </a:r>
            <a:r>
              <a:rPr lang="en-US" sz="2800" baseline="-25000">
                <a:solidFill>
                  <a:schemeClr val="accent2"/>
                </a:solidFill>
                <a:latin typeface="Comic Sans MS" pitchFamily="66" charset="0"/>
              </a:rPr>
              <a:t>i</a:t>
            </a:r>
            <a:r>
              <a:rPr lang="en-US" sz="2800">
                <a:solidFill>
                  <a:schemeClr val="accent2"/>
                </a:solidFill>
                <a:latin typeface="Comic Sans MS" pitchFamily="66" charset="0"/>
              </a:rPr>
              <a:t> -&gt; set of tags from Tagset</a:t>
            </a:r>
          </a:p>
        </p:txBody>
      </p:sp>
      <p:sp>
        <p:nvSpPr>
          <p:cNvPr id="25607" name="Line 7"/>
          <p:cNvSpPr>
            <a:spLocks noChangeShapeType="1"/>
          </p:cNvSpPr>
          <p:nvPr/>
        </p:nvSpPr>
        <p:spPr bwMode="auto">
          <a:xfrm flipH="1" flipV="1">
            <a:off x="4724400" y="35052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25608" name="Rectangle 10"/>
          <p:cNvSpPr>
            <a:spLocks noGrp="1" noChangeArrowheads="1"/>
          </p:cNvSpPr>
          <p:nvPr>
            <p:ph type="body" idx="1"/>
          </p:nvPr>
        </p:nvSpPr>
        <p:spPr>
          <a:xfrm>
            <a:off x="990600" y="4724400"/>
            <a:ext cx="7772400" cy="838200"/>
          </a:xfrm>
          <a:noFill/>
        </p:spPr>
        <p:txBody>
          <a:bodyPr/>
          <a:lstStyle/>
          <a:p>
            <a:pPr eaLnBrk="1" hangingPunct="1"/>
            <a:r>
              <a:rPr lang="en-US" sz="2200" smtClean="0"/>
              <a:t>Brainpower_NN ,_, not_RB physical_JJ plant_NN ,_, is_VBZ now_RB a_DT firm_NN 's_POS chief_JJ asset_NN ._.  ……….</a:t>
            </a:r>
          </a:p>
        </p:txBody>
      </p:sp>
      <p:sp>
        <p:nvSpPr>
          <p:cNvPr id="25609" name="Rectangle 11"/>
          <p:cNvSpPr>
            <a:spLocks noChangeArrowheads="1"/>
          </p:cNvSpPr>
          <p:nvPr/>
        </p:nvSpPr>
        <p:spPr bwMode="auto">
          <a:xfrm>
            <a:off x="457200" y="1295400"/>
            <a:ext cx="4724400" cy="762000"/>
          </a:xfrm>
          <a:prstGeom prst="rect">
            <a:avLst/>
          </a:prstGeom>
          <a:noFill/>
          <a:ln w="9525">
            <a:noFill/>
            <a:miter lim="800000"/>
            <a:headEnd/>
            <a:tailEnd/>
          </a:ln>
        </p:spPr>
        <p:txBody>
          <a:bodyPr/>
          <a:lstStyle/>
          <a:p>
            <a:pPr marL="342900" indent="-342900">
              <a:spcBef>
                <a:spcPct val="20000"/>
              </a:spcBef>
              <a:buFontTx/>
              <a:buChar char="•"/>
            </a:pPr>
            <a:r>
              <a:rPr lang="en-US" sz="2200" b="1">
                <a:latin typeface="Comic Sans MS" pitchFamily="66" charset="0"/>
              </a:rPr>
              <a:t>Brainpower, not physical plant, is now a firm's chief asset.  …………</a:t>
            </a:r>
          </a:p>
        </p:txBody>
      </p:sp>
      <p:sp>
        <p:nvSpPr>
          <p:cNvPr id="25610" name="Rectangle 12"/>
          <p:cNvSpPr>
            <a:spLocks noChangeArrowheads="1"/>
          </p:cNvSpPr>
          <p:nvPr/>
        </p:nvSpPr>
        <p:spPr bwMode="auto">
          <a:xfrm>
            <a:off x="0" y="9144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Input text</a:t>
            </a:r>
          </a:p>
        </p:txBody>
      </p:sp>
      <p:sp>
        <p:nvSpPr>
          <p:cNvPr id="25611" name="Rectangle 13"/>
          <p:cNvSpPr>
            <a:spLocks noChangeArrowheads="1"/>
          </p:cNvSpPr>
          <p:nvPr/>
        </p:nvSpPr>
        <p:spPr bwMode="auto">
          <a:xfrm>
            <a:off x="-228600" y="42672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Output</a:t>
            </a:r>
          </a:p>
        </p:txBody>
      </p:sp>
      <p:sp>
        <p:nvSpPr>
          <p:cNvPr id="25612" name="Line 14"/>
          <p:cNvSpPr>
            <a:spLocks noChangeShapeType="1"/>
          </p:cNvSpPr>
          <p:nvPr/>
        </p:nvSpPr>
        <p:spPr bwMode="auto">
          <a:xfrm>
            <a:off x="3276600" y="2133600"/>
            <a:ext cx="0" cy="609600"/>
          </a:xfrm>
          <a:prstGeom prst="line">
            <a:avLst/>
          </a:prstGeom>
          <a:noFill/>
          <a:ln w="57150">
            <a:solidFill>
              <a:schemeClr val="accent2"/>
            </a:solidFill>
            <a:round/>
            <a:headEnd/>
            <a:tailEnd type="triangle" w="med" len="med"/>
          </a:ln>
        </p:spPr>
        <p:txBody>
          <a:bodyPr/>
          <a:lstStyle/>
          <a:p>
            <a:endParaRPr lang="en-US"/>
          </a:p>
        </p:txBody>
      </p:sp>
      <p:grpSp>
        <p:nvGrpSpPr>
          <p:cNvPr id="2" name="Group 16"/>
          <p:cNvGrpSpPr>
            <a:grpSpLocks/>
          </p:cNvGrpSpPr>
          <p:nvPr/>
        </p:nvGrpSpPr>
        <p:grpSpPr bwMode="auto">
          <a:xfrm>
            <a:off x="685800" y="2667000"/>
            <a:ext cx="4114800" cy="1371600"/>
            <a:chOff x="528" y="1440"/>
            <a:chExt cx="2592" cy="864"/>
          </a:xfrm>
        </p:grpSpPr>
        <p:sp>
          <p:nvSpPr>
            <p:cNvPr id="25615" name="Rectangle 5"/>
            <p:cNvSpPr>
              <a:spLocks noChangeArrowheads="1"/>
            </p:cNvSpPr>
            <p:nvPr/>
          </p:nvSpPr>
          <p:spPr bwMode="auto">
            <a:xfrm>
              <a:off x="768" y="1680"/>
              <a:ext cx="2304" cy="432"/>
            </a:xfrm>
            <a:prstGeom prst="rect">
              <a:avLst/>
            </a:prstGeom>
            <a:noFill/>
            <a:ln w="9525">
              <a:noFill/>
              <a:miter lim="800000"/>
              <a:headEnd/>
              <a:tailEnd/>
            </a:ln>
          </p:spPr>
          <p:txBody>
            <a:bodyPr/>
            <a:lstStyle/>
            <a:p>
              <a:pPr marL="342900" indent="-342900" algn="ctr">
                <a:spcBef>
                  <a:spcPct val="20000"/>
                </a:spcBef>
              </a:pPr>
              <a:r>
                <a:rPr lang="en-US" sz="2400" dirty="0" smtClean="0">
                  <a:solidFill>
                    <a:schemeClr val="accent2"/>
                  </a:solidFill>
                  <a:latin typeface="Comic Sans MS" pitchFamily="66" charset="0"/>
                </a:rPr>
                <a:t>Tagger selects “best” tag for each word</a:t>
              </a:r>
              <a:endParaRPr lang="en-US" sz="2000" dirty="0">
                <a:solidFill>
                  <a:schemeClr val="accent2"/>
                </a:solidFill>
                <a:latin typeface="Comic Sans MS" pitchFamily="66" charset="0"/>
              </a:endParaRPr>
            </a:p>
          </p:txBody>
        </p:sp>
        <p:sp>
          <p:nvSpPr>
            <p:cNvPr id="25616" name="Oval 15"/>
            <p:cNvSpPr>
              <a:spLocks noChangeArrowheads="1"/>
            </p:cNvSpPr>
            <p:nvPr/>
          </p:nvSpPr>
          <p:spPr bwMode="auto">
            <a:xfrm>
              <a:off x="528" y="1440"/>
              <a:ext cx="2592" cy="864"/>
            </a:xfrm>
            <a:prstGeom prst="ellipse">
              <a:avLst/>
            </a:prstGeom>
            <a:noFill/>
            <a:ln w="9525">
              <a:solidFill>
                <a:schemeClr val="tx1"/>
              </a:solidFill>
              <a:round/>
              <a:headEnd/>
              <a:tailEnd/>
            </a:ln>
          </p:spPr>
          <p:txBody>
            <a:bodyPr wrap="none" anchor="ctr"/>
            <a:lstStyle/>
            <a:p>
              <a:endParaRPr lang="en-US"/>
            </a:p>
          </p:txBody>
        </p:sp>
      </p:grpSp>
      <p:sp>
        <p:nvSpPr>
          <p:cNvPr id="25614" name="Line 17"/>
          <p:cNvSpPr>
            <a:spLocks noChangeShapeType="1"/>
          </p:cNvSpPr>
          <p:nvPr/>
        </p:nvSpPr>
        <p:spPr bwMode="auto">
          <a:xfrm>
            <a:off x="3124200" y="4038600"/>
            <a:ext cx="0" cy="609600"/>
          </a:xfrm>
          <a:prstGeom prst="line">
            <a:avLst/>
          </a:prstGeom>
          <a:noFill/>
          <a:ln w="57150">
            <a:solidFill>
              <a:schemeClr val="accent2"/>
            </a:solidFill>
            <a:round/>
            <a:headEnd/>
            <a:tailEnd type="triangl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10595" name="Ink 3"/>
              <p14:cNvContentPartPr>
                <a14:cpLocks xmlns:a14="http://schemas.microsoft.com/office/drawing/2010/main" noRot="1" noChangeAspect="1" noEditPoints="1" noChangeArrowheads="1" noChangeShapeType="1"/>
              </p14:cNvContentPartPr>
              <p14:nvPr/>
            </p14:nvContentPartPr>
            <p14:xfrm>
              <a:off x="6280150" y="941388"/>
              <a:ext cx="917575" cy="384175"/>
            </p14:xfrm>
          </p:contentPart>
        </mc:Choice>
        <mc:Fallback xmlns="">
          <p:pic>
            <p:nvPicPr>
              <p:cNvPr id="110595" name="Ink 3"/>
              <p:cNvPicPr>
                <a:picLocks noRot="1" noChangeAspect="1" noEditPoints="1" noChangeArrowheads="1" noChangeShapeType="1"/>
              </p:cNvPicPr>
              <p:nvPr/>
            </p:nvPicPr>
            <p:blipFill>
              <a:blip r:embed="rId6"/>
              <a:stretch>
                <a:fillRect/>
              </a:stretch>
            </p:blipFill>
            <p:spPr>
              <a:xfrm>
                <a:off x="6276910" y="936707"/>
                <a:ext cx="924055" cy="3946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0596" name="Ink 4"/>
              <p14:cNvContentPartPr>
                <a14:cpLocks xmlns:a14="http://schemas.microsoft.com/office/drawing/2010/main" noRot="1" noChangeAspect="1" noEditPoints="1" noChangeArrowheads="1" noChangeShapeType="1"/>
              </p14:cNvContentPartPr>
              <p14:nvPr/>
            </p14:nvContentPartPr>
            <p14:xfrm>
              <a:off x="7356475" y="484188"/>
              <a:ext cx="331788" cy="709612"/>
            </p14:xfrm>
          </p:contentPart>
        </mc:Choice>
        <mc:Fallback xmlns="">
          <p:pic>
            <p:nvPicPr>
              <p:cNvPr id="110596" name="Ink 4"/>
              <p:cNvPicPr>
                <a:picLocks noRot="1" noChangeAspect="1" noEditPoints="1" noChangeArrowheads="1" noChangeShapeType="1"/>
              </p:cNvPicPr>
              <p:nvPr/>
            </p:nvPicPr>
            <p:blipFill>
              <a:blip r:embed="rId8"/>
              <a:stretch>
                <a:fillRect/>
              </a:stretch>
            </p:blipFill>
            <p:spPr>
              <a:xfrm>
                <a:off x="7353236" y="476987"/>
                <a:ext cx="342584" cy="7236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598" name="Ink 6"/>
              <p14:cNvContentPartPr>
                <a14:cpLocks xmlns:a14="http://schemas.microsoft.com/office/drawing/2010/main" noRot="1" noChangeAspect="1" noEditPoints="1" noChangeArrowheads="1" noChangeShapeType="1"/>
              </p14:cNvContentPartPr>
              <p14:nvPr/>
            </p14:nvContentPartPr>
            <p14:xfrm>
              <a:off x="6200775" y="1104900"/>
              <a:ext cx="2841625" cy="2684463"/>
            </p14:xfrm>
          </p:contentPart>
        </mc:Choice>
        <mc:Fallback xmlns="">
          <p:pic>
            <p:nvPicPr>
              <p:cNvPr id="110598" name="Ink 6"/>
              <p:cNvPicPr>
                <a:picLocks noRot="1" noChangeAspect="1" noEditPoints="1" noChangeArrowheads="1" noChangeShapeType="1"/>
              </p:cNvPicPr>
              <p:nvPr/>
            </p:nvPicPr>
            <p:blipFill>
              <a:blip r:embed="rId12"/>
              <a:stretch>
                <a:fillRect/>
              </a:stretch>
            </p:blipFill>
            <p:spPr>
              <a:xfrm>
                <a:off x="6197535" y="1102380"/>
                <a:ext cx="2847385" cy="2697423"/>
              </a:xfrm>
              <a:prstGeom prst="rect">
                <a:avLst/>
              </a:prstGeom>
            </p:spPr>
          </p:pic>
        </mc:Fallback>
      </mc:AlternateContent>
    </p:spTree>
    <p:extLst>
      <p:ext uri="{BB962C8B-B14F-4D97-AF65-F5344CB8AC3E}">
        <p14:creationId xmlns:p14="http://schemas.microsoft.com/office/powerpoint/2010/main" val="1598516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26BC90EE-4146-43EB-8DB8-7C83E7A0065D}" type="datetime1">
              <a:rPr lang="en-US" smtClean="0"/>
              <a:t>1/21/2019</a:t>
            </a:fld>
            <a:endParaRPr lang="en-US"/>
          </a:p>
        </p:txBody>
      </p:sp>
      <p:sp>
        <p:nvSpPr>
          <p:cNvPr id="26627" name="Footer Placeholder 4"/>
          <p:cNvSpPr>
            <a:spLocks noGrp="1"/>
          </p:cNvSpPr>
          <p:nvPr>
            <p:ph type="ftr" sz="quarter" idx="11"/>
          </p:nvPr>
        </p:nvSpPr>
        <p:spPr>
          <a:noFill/>
        </p:spPr>
        <p:txBody>
          <a:bodyPr/>
          <a:lstStyle/>
          <a:p>
            <a:r>
              <a:rPr lang="en-US" smtClean="0"/>
              <a:t>CPSC503 Winter 2016</a:t>
            </a:r>
            <a:endParaRPr lang="en-US"/>
          </a:p>
        </p:txBody>
      </p:sp>
      <p:sp>
        <p:nvSpPr>
          <p:cNvPr id="26628" name="Slide Number Placeholder 5"/>
          <p:cNvSpPr>
            <a:spLocks noGrp="1"/>
          </p:cNvSpPr>
          <p:nvPr>
            <p:ph type="sldNum" sz="quarter" idx="12"/>
          </p:nvPr>
        </p:nvSpPr>
        <p:spPr>
          <a:noFill/>
        </p:spPr>
        <p:txBody>
          <a:bodyPr/>
          <a:lstStyle/>
          <a:p>
            <a:fld id="{3C44147D-C76E-402B-86C6-89139B95F8FC}" type="slidenum">
              <a:rPr lang="en-US" smtClean="0"/>
              <a:pPr/>
              <a:t>29</a:t>
            </a:fld>
            <a:endParaRPr lang="en-US" smtClean="0"/>
          </a:p>
        </p:txBody>
      </p:sp>
      <p:sp>
        <p:nvSpPr>
          <p:cNvPr id="26629" name="Rectangle 2"/>
          <p:cNvSpPr>
            <a:spLocks noGrp="1" noChangeArrowheads="1"/>
          </p:cNvSpPr>
          <p:nvPr>
            <p:ph type="title"/>
          </p:nvPr>
        </p:nvSpPr>
        <p:spPr>
          <a:xfrm>
            <a:off x="685800" y="0"/>
            <a:ext cx="7772400" cy="1143000"/>
          </a:xfrm>
        </p:spPr>
        <p:txBody>
          <a:bodyPr/>
          <a:lstStyle/>
          <a:p>
            <a:pPr eaLnBrk="1" hangingPunct="1"/>
            <a:r>
              <a:rPr lang="en-US" smtClean="0"/>
              <a:t>Tagger Types</a:t>
            </a:r>
          </a:p>
        </p:txBody>
      </p:sp>
      <p:sp>
        <p:nvSpPr>
          <p:cNvPr id="40966" name="Rectangle 3"/>
          <p:cNvSpPr>
            <a:spLocks noGrp="1" noChangeArrowheads="1"/>
          </p:cNvSpPr>
          <p:nvPr>
            <p:ph type="body" idx="1"/>
          </p:nvPr>
        </p:nvSpPr>
        <p:spPr>
          <a:xfrm>
            <a:off x="228600" y="914400"/>
            <a:ext cx="8915400" cy="4114800"/>
          </a:xfrm>
        </p:spPr>
        <p:txBody>
          <a:bodyPr/>
          <a:lstStyle/>
          <a:p>
            <a:pPr eaLnBrk="1" hangingPunct="1">
              <a:defRPr/>
            </a:pPr>
            <a:r>
              <a:rPr lang="en-US" sz="3200" dirty="0" smtClean="0"/>
              <a:t>Rule-based </a:t>
            </a:r>
            <a:r>
              <a:rPr lang="en-US" dirty="0" smtClean="0"/>
              <a:t>‘95</a:t>
            </a:r>
          </a:p>
          <a:p>
            <a:pPr eaLnBrk="1" hangingPunct="1">
              <a:defRPr/>
            </a:pPr>
            <a:r>
              <a:rPr lang="en-US" sz="3200" dirty="0" smtClean="0"/>
              <a:t>Stochastic</a:t>
            </a:r>
          </a:p>
          <a:p>
            <a:pPr lvl="1" eaLnBrk="1" hangingPunct="1">
              <a:defRPr/>
            </a:pPr>
            <a:r>
              <a:rPr lang="en-US" sz="2800" dirty="0" smtClean="0"/>
              <a:t>HMM tagger ~ &gt;= ’92</a:t>
            </a:r>
          </a:p>
          <a:p>
            <a:pPr lvl="1" eaLnBrk="1" hangingPunct="1">
              <a:defRPr/>
            </a:pPr>
            <a:r>
              <a:rPr lang="en-US" sz="2800" dirty="0" smtClean="0">
                <a:solidFill>
                  <a:schemeClr val="accent4">
                    <a:lumMod val="65000"/>
                    <a:lumOff val="35000"/>
                  </a:schemeClr>
                </a:solidFill>
              </a:rPr>
              <a:t>Transformation-based tagger (Brill) ~ &gt;= ’95</a:t>
            </a:r>
          </a:p>
          <a:p>
            <a:pPr lvl="1" eaLnBrk="1" hangingPunct="1">
              <a:defRPr/>
            </a:pPr>
            <a:r>
              <a:rPr lang="en-US" sz="2800" b="0" dirty="0" smtClean="0">
                <a:solidFill>
                  <a:schemeClr val="accent4">
                    <a:lumMod val="65000"/>
                    <a:lumOff val="35000"/>
                  </a:schemeClr>
                </a:solidFill>
              </a:rPr>
              <a:t>MEMM (Maximum Entropy Markov Models) </a:t>
            </a:r>
          </a:p>
          <a:p>
            <a:pPr lvl="1" eaLnBrk="1" hangingPunct="1">
              <a:buFontTx/>
              <a:buNone/>
              <a:defRPr/>
            </a:pPr>
            <a:r>
              <a:rPr lang="en-US" sz="2800" b="0" dirty="0" smtClean="0">
                <a:solidFill>
                  <a:schemeClr val="accent4">
                    <a:lumMod val="65000"/>
                    <a:lumOff val="35000"/>
                  </a:schemeClr>
                </a:solidFill>
              </a:rPr>
              <a:t>~ &gt;= ’97 (if interested sec. 9.5 textbook 3</a:t>
            </a:r>
            <a:r>
              <a:rPr lang="en-US" sz="2800" b="0" baseline="30000" dirty="0" smtClean="0">
                <a:solidFill>
                  <a:schemeClr val="accent4">
                    <a:lumMod val="65000"/>
                    <a:lumOff val="35000"/>
                  </a:schemeClr>
                </a:solidFill>
              </a:rPr>
              <a:t>rd</a:t>
            </a:r>
            <a:r>
              <a:rPr lang="en-US" sz="2800" b="0" dirty="0" smtClean="0">
                <a:solidFill>
                  <a:schemeClr val="accent4">
                    <a:lumMod val="65000"/>
                    <a:lumOff val="35000"/>
                  </a:schemeClr>
                </a:solidFill>
              </a:rPr>
              <a:t> Ed. ) </a:t>
            </a:r>
          </a:p>
          <a:p>
            <a:pPr lvl="1" eaLnBrk="1" hangingPunct="1">
              <a:buFontTx/>
              <a:buNone/>
              <a:defRPr/>
            </a:pPr>
            <a:r>
              <a:rPr lang="en-US" sz="2800" b="0" dirty="0" smtClean="0">
                <a:solidFill>
                  <a:schemeClr val="accent4">
                    <a:lumMod val="65000"/>
                    <a:lumOff val="35000"/>
                  </a:schemeClr>
                </a:solidFill>
              </a:rPr>
              <a:t>……… and many others</a:t>
            </a:r>
          </a:p>
          <a:p>
            <a:pPr lvl="1" eaLnBrk="1" hangingPunct="1">
              <a:defRPr/>
            </a:pPr>
            <a:endParaRPr lang="en-US" sz="2800" dirty="0" smtClean="0"/>
          </a:p>
          <a:p>
            <a:pPr lvl="1" eaLnBrk="1" hangingPunct="1">
              <a:buFontTx/>
              <a:buNone/>
              <a:defRPr/>
            </a:pPr>
            <a:endParaRPr lang="en-US" sz="3200" dirty="0" smtClean="0"/>
          </a:p>
        </p:txBody>
      </p:sp>
      <mc:AlternateContent xmlns:mc="http://schemas.openxmlformats.org/markup-compatibility/2006" xmlns:p14="http://schemas.microsoft.com/office/powerpoint/2010/main">
        <mc:Choice Requires="p14">
          <p:contentPart p14:bwMode="auto" r:id="rId3">
            <p14:nvContentPartPr>
              <p14:cNvPr id="111618" name="Ink 2"/>
              <p14:cNvContentPartPr>
                <a14:cpLocks xmlns:a14="http://schemas.microsoft.com/office/drawing/2010/main" noRot="1" noChangeAspect="1" noEditPoints="1" noChangeArrowheads="1" noChangeShapeType="1"/>
              </p14:cNvContentPartPr>
              <p14:nvPr/>
            </p14:nvContentPartPr>
            <p14:xfrm>
              <a:off x="460375" y="2471738"/>
              <a:ext cx="514350" cy="1185862"/>
            </p14:xfrm>
          </p:contentPart>
        </mc:Choice>
        <mc:Fallback xmlns="">
          <p:pic>
            <p:nvPicPr>
              <p:cNvPr id="111618" name="Ink 2"/>
              <p:cNvPicPr>
                <a:picLocks noRot="1" noChangeAspect="1" noEditPoints="1" noChangeArrowheads="1" noChangeShapeType="1"/>
              </p:cNvPicPr>
              <p:nvPr/>
            </p:nvPicPr>
            <p:blipFill>
              <a:blip r:embed="rId4"/>
              <a:stretch>
                <a:fillRect/>
              </a:stretch>
            </p:blipFill>
            <p:spPr>
              <a:xfrm>
                <a:off x="449937" y="2468138"/>
                <a:ext cx="535946" cy="119342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619" name="Ink 3"/>
              <p14:cNvContentPartPr>
                <a14:cpLocks xmlns:a14="http://schemas.microsoft.com/office/drawing/2010/main" noRot="1" noChangeAspect="1" noEditPoints="1" noChangeArrowheads="1" noChangeShapeType="1"/>
              </p14:cNvContentPartPr>
              <p14:nvPr/>
            </p14:nvContentPartPr>
            <p14:xfrm>
              <a:off x="873125" y="2041525"/>
              <a:ext cx="1270000" cy="615950"/>
            </p14:xfrm>
          </p:contentPart>
        </mc:Choice>
        <mc:Fallback xmlns="">
          <p:pic>
            <p:nvPicPr>
              <p:cNvPr id="111619" name="Ink 3"/>
              <p:cNvPicPr>
                <a:picLocks noRot="1" noChangeAspect="1" noEditPoints="1" noChangeArrowheads="1" noChangeShapeType="1"/>
              </p:cNvPicPr>
              <p:nvPr/>
            </p:nvPicPr>
            <p:blipFill>
              <a:blip r:embed="rId6"/>
              <a:stretch>
                <a:fillRect/>
              </a:stretch>
            </p:blipFill>
            <p:spPr>
              <a:xfrm>
                <a:off x="867002" y="2032890"/>
                <a:ext cx="1285848" cy="633939"/>
              </a:xfrm>
              <a:prstGeom prst="rect">
                <a:avLst/>
              </a:prstGeom>
            </p:spPr>
          </p:pic>
        </mc:Fallback>
      </mc:AlternateContent>
    </p:spTree>
    <p:extLst>
      <p:ext uri="{BB962C8B-B14F-4D97-AF65-F5344CB8AC3E}">
        <p14:creationId xmlns:p14="http://schemas.microsoft.com/office/powerpoint/2010/main" val="157420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fld id="{EE42CADC-7D6F-4118-9589-018CF07DB489}" type="datetime1">
              <a:rPr lang="en-US" smtClean="0"/>
              <a:t>1/21/2019</a:t>
            </a:fld>
            <a:endParaRPr lang="en-US"/>
          </a:p>
        </p:txBody>
      </p:sp>
      <p:sp>
        <p:nvSpPr>
          <p:cNvPr id="19459" name="Footer Placeholder 5"/>
          <p:cNvSpPr>
            <a:spLocks noGrp="1"/>
          </p:cNvSpPr>
          <p:nvPr>
            <p:ph type="ftr" sz="quarter" idx="11"/>
          </p:nvPr>
        </p:nvSpPr>
        <p:spPr>
          <a:noFill/>
        </p:spPr>
        <p:txBody>
          <a:bodyPr/>
          <a:lstStyle/>
          <a:p>
            <a:r>
              <a:rPr lang="en-US" smtClean="0"/>
              <a:t>CPSC503 Winter 2016</a:t>
            </a:r>
            <a:endParaRPr lang="en-US"/>
          </a:p>
        </p:txBody>
      </p:sp>
      <p:sp>
        <p:nvSpPr>
          <p:cNvPr id="19460" name="Slide Number Placeholder 6"/>
          <p:cNvSpPr>
            <a:spLocks noGrp="1"/>
          </p:cNvSpPr>
          <p:nvPr>
            <p:ph type="sldNum" sz="quarter" idx="12"/>
          </p:nvPr>
        </p:nvSpPr>
        <p:spPr>
          <a:noFill/>
        </p:spPr>
        <p:txBody>
          <a:bodyPr/>
          <a:lstStyle/>
          <a:p>
            <a:fld id="{04BDFB9C-8C6A-4034-B3F6-26169779B82F}" type="slidenum">
              <a:rPr lang="en-US" smtClean="0"/>
              <a:pPr/>
              <a:t>3</a:t>
            </a:fld>
            <a:endParaRPr lang="en-US" smtClean="0"/>
          </a:p>
        </p:txBody>
      </p:sp>
      <p:sp>
        <p:nvSpPr>
          <p:cNvPr id="19461" name="Rectangle 2"/>
          <p:cNvSpPr>
            <a:spLocks noGrp="1" noChangeArrowheads="1"/>
          </p:cNvSpPr>
          <p:nvPr>
            <p:ph type="title"/>
          </p:nvPr>
        </p:nvSpPr>
        <p:spPr>
          <a:xfrm>
            <a:off x="1524000" y="0"/>
            <a:ext cx="5257800" cy="1143000"/>
          </a:xfrm>
        </p:spPr>
        <p:txBody>
          <a:bodyPr/>
          <a:lstStyle/>
          <a:p>
            <a:pPr eaLnBrk="1" hangingPunct="1"/>
            <a:r>
              <a:rPr lang="en-US" dirty="0" smtClean="0"/>
              <a:t>Today Jan </a:t>
            </a:r>
            <a:r>
              <a:rPr lang="en-US" dirty="0" smtClean="0"/>
              <a:t>23</a:t>
            </a:r>
            <a:endParaRPr lang="en-US" dirty="0" smtClean="0"/>
          </a:p>
        </p:txBody>
      </p:sp>
      <p:sp>
        <p:nvSpPr>
          <p:cNvPr id="20486" name="Rectangle 3"/>
          <p:cNvSpPr>
            <a:spLocks noGrp="1" noChangeArrowheads="1"/>
          </p:cNvSpPr>
          <p:nvPr>
            <p:ph type="body" sz="half" idx="1"/>
          </p:nvPr>
        </p:nvSpPr>
        <p:spPr>
          <a:xfrm>
            <a:off x="379933" y="838200"/>
            <a:ext cx="8458200" cy="4267200"/>
          </a:xfrm>
        </p:spPr>
        <p:txBody>
          <a:bodyPr/>
          <a:lstStyle/>
          <a:p>
            <a:pPr eaLnBrk="1" hangingPunct="1">
              <a:lnSpc>
                <a:spcPct val="90000"/>
              </a:lnSpc>
              <a:defRPr/>
            </a:pPr>
            <a:r>
              <a:rPr lang="en-US" sz="3200" dirty="0" smtClean="0">
                <a:solidFill>
                  <a:schemeClr val="accent6"/>
                </a:solidFill>
              </a:rPr>
              <a:t>Markov Models</a:t>
            </a:r>
            <a:endParaRPr lang="en-US" sz="3200" dirty="0">
              <a:solidFill>
                <a:schemeClr val="accent6"/>
              </a:solidFill>
            </a:endParaRPr>
          </a:p>
          <a:p>
            <a:pPr eaLnBrk="1" hangingPunct="1">
              <a:lnSpc>
                <a:spcPct val="90000"/>
              </a:lnSpc>
              <a:defRPr/>
            </a:pPr>
            <a:r>
              <a:rPr lang="en-US" sz="3200" dirty="0" smtClean="0"/>
              <a:t>Part-of-speech tagging</a:t>
            </a:r>
          </a:p>
          <a:p>
            <a:pPr eaLnBrk="1" hangingPunct="1">
              <a:lnSpc>
                <a:spcPct val="90000"/>
              </a:lnSpc>
              <a:defRPr/>
            </a:pPr>
            <a:endParaRPr lang="en-US" sz="3200" dirty="0" smtClean="0"/>
          </a:p>
        </p:txBody>
      </p:sp>
      <mc:AlternateContent xmlns:mc="http://schemas.openxmlformats.org/markup-compatibility/2006">
        <mc:Choice xmlns:p14="http://schemas.microsoft.com/office/powerpoint/2010/main" Requires="p14">
          <p:contentPart p14:bwMode="auto" r:id="rId3">
            <p14:nvContentPartPr>
              <p14:cNvPr id="40" name="Ink 39"/>
              <p14:cNvContentPartPr/>
              <p14:nvPr/>
            </p14:nvContentPartPr>
            <p14:xfrm>
              <a:off x="371833" y="1963127"/>
              <a:ext cx="8643240" cy="2418120"/>
            </p14:xfrm>
          </p:contentPart>
        </mc:Choice>
        <mc:Fallback>
          <p:pic>
            <p:nvPicPr>
              <p:cNvPr id="40" name="Ink 39"/>
              <p:cNvPicPr/>
              <p:nvPr/>
            </p:nvPicPr>
            <p:blipFill>
              <a:blip r:embed="rId4"/>
              <a:stretch>
                <a:fillRect/>
              </a:stretch>
            </p:blipFill>
            <p:spPr>
              <a:xfrm>
                <a:off x="361033" y="1954487"/>
                <a:ext cx="8675640" cy="2437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500" name="Ink 20499"/>
              <p14:cNvContentPartPr/>
              <p14:nvPr/>
            </p14:nvContentPartPr>
            <p14:xfrm>
              <a:off x="6037153" y="5004047"/>
              <a:ext cx="0" cy="2880"/>
            </p14:xfrm>
          </p:contentPart>
        </mc:Choice>
        <mc:Fallback>
          <p:pic>
            <p:nvPicPr>
              <p:cNvPr id="20500" name="Ink 20499"/>
              <p:cNvPicPr/>
              <p:nvPr/>
            </p:nvPicPr>
            <p:blipFill>
              <a:blip r:embed="rId6"/>
              <a:stretch>
                <a:fillRect/>
              </a:stretch>
            </p:blipFill>
            <p:spPr>
              <a:xfrm>
                <a:off x="0" y="0"/>
                <a:ext cx="0" cy="2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38" name="Ink 20537"/>
              <p14:cNvContentPartPr/>
              <p14:nvPr/>
            </p14:nvContentPartPr>
            <p14:xfrm>
              <a:off x="82033" y="4422647"/>
              <a:ext cx="9054000" cy="241200"/>
            </p14:xfrm>
          </p:contentPart>
        </mc:Choice>
        <mc:Fallback>
          <p:pic>
            <p:nvPicPr>
              <p:cNvPr id="20538" name="Ink 20537"/>
              <p:cNvPicPr/>
              <p:nvPr/>
            </p:nvPicPr>
            <p:blipFill>
              <a:blip r:embed="rId8"/>
              <a:stretch>
                <a:fillRect/>
              </a:stretch>
            </p:blipFill>
            <p:spPr>
              <a:xfrm>
                <a:off x="70513" y="4401047"/>
                <a:ext cx="90878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39" name="Ink 20538"/>
              <p14:cNvContentPartPr/>
              <p14:nvPr/>
            </p14:nvContentPartPr>
            <p14:xfrm>
              <a:off x="6978913" y="4482047"/>
              <a:ext cx="2036160" cy="483480"/>
            </p14:xfrm>
          </p:contentPart>
        </mc:Choice>
        <mc:Fallback>
          <p:pic>
            <p:nvPicPr>
              <p:cNvPr id="20539" name="Ink 20538"/>
              <p:cNvPicPr/>
              <p:nvPr/>
            </p:nvPicPr>
            <p:blipFill>
              <a:blip r:embed="rId10"/>
              <a:stretch>
                <a:fillRect/>
              </a:stretch>
            </p:blipFill>
            <p:spPr>
              <a:xfrm>
                <a:off x="6962713" y="4468367"/>
                <a:ext cx="20667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540" name="Ink 20539"/>
              <p14:cNvContentPartPr/>
              <p14:nvPr/>
            </p14:nvContentPartPr>
            <p14:xfrm>
              <a:off x="2358313" y="4746647"/>
              <a:ext cx="6553440" cy="624960"/>
            </p14:xfrm>
          </p:contentPart>
        </mc:Choice>
        <mc:Fallback>
          <p:pic>
            <p:nvPicPr>
              <p:cNvPr id="20540" name="Ink 20539"/>
              <p:cNvPicPr/>
              <p:nvPr/>
            </p:nvPicPr>
            <p:blipFill>
              <a:blip r:embed="rId12"/>
              <a:stretch>
                <a:fillRect/>
              </a:stretch>
            </p:blipFill>
            <p:spPr>
              <a:xfrm>
                <a:off x="2338513" y="4731527"/>
                <a:ext cx="659448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558" name="Ink 20557"/>
              <p14:cNvContentPartPr/>
              <p14:nvPr/>
            </p14:nvContentPartPr>
            <p14:xfrm>
              <a:off x="744793" y="1053047"/>
              <a:ext cx="3227040" cy="181800"/>
            </p14:xfrm>
          </p:contentPart>
        </mc:Choice>
        <mc:Fallback>
          <p:pic>
            <p:nvPicPr>
              <p:cNvPr id="20558" name="Ink 20557"/>
              <p:cNvPicPr/>
              <p:nvPr/>
            </p:nvPicPr>
            <p:blipFill>
              <a:blip r:embed="rId14"/>
              <a:stretch>
                <a:fillRect/>
              </a:stretch>
            </p:blipFill>
            <p:spPr>
              <a:xfrm>
                <a:off x="699073" y="959087"/>
                <a:ext cx="336024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559" name="Ink 20558"/>
              <p14:cNvContentPartPr/>
              <p14:nvPr/>
            </p14:nvContentPartPr>
            <p14:xfrm>
              <a:off x="3675913" y="3006767"/>
              <a:ext cx="2158200" cy="56160"/>
            </p14:xfrm>
          </p:contentPart>
        </mc:Choice>
        <mc:Fallback>
          <p:pic>
            <p:nvPicPr>
              <p:cNvPr id="20559" name="Ink 20558"/>
              <p:cNvPicPr/>
              <p:nvPr/>
            </p:nvPicPr>
            <p:blipFill>
              <a:blip r:embed="rId16"/>
              <a:stretch>
                <a:fillRect/>
              </a:stretch>
            </p:blipFill>
            <p:spPr>
              <a:xfrm>
                <a:off x="3634513" y="2839727"/>
                <a:ext cx="227808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560" name="Ink 20559"/>
              <p14:cNvContentPartPr/>
              <p14:nvPr/>
            </p14:nvContentPartPr>
            <p14:xfrm>
              <a:off x="3694993" y="3844127"/>
              <a:ext cx="2106000" cy="29160"/>
            </p14:xfrm>
          </p:contentPart>
        </mc:Choice>
        <mc:Fallback>
          <p:pic>
            <p:nvPicPr>
              <p:cNvPr id="20560" name="Ink 20559"/>
              <p:cNvPicPr/>
              <p:nvPr/>
            </p:nvPicPr>
            <p:blipFill>
              <a:blip r:embed="rId18"/>
              <a:stretch>
                <a:fillRect/>
              </a:stretch>
            </p:blipFill>
            <p:spPr>
              <a:xfrm>
                <a:off x="3662953" y="3660167"/>
                <a:ext cx="2237760" cy="39780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3774B342-1D64-4E86-A5D6-0AF67EEF7BD2}" type="datetime1">
              <a:rPr lang="en-US" smtClean="0"/>
              <a:t>1/21/2019</a:t>
            </a:fld>
            <a:endParaRPr lang="en-US"/>
          </a:p>
        </p:txBody>
      </p:sp>
      <p:sp>
        <p:nvSpPr>
          <p:cNvPr id="38915" name="Footer Placeholder 4"/>
          <p:cNvSpPr>
            <a:spLocks noGrp="1"/>
          </p:cNvSpPr>
          <p:nvPr>
            <p:ph type="ftr" sz="quarter" idx="11"/>
          </p:nvPr>
        </p:nvSpPr>
        <p:spPr>
          <a:noFill/>
        </p:spPr>
        <p:txBody>
          <a:bodyPr/>
          <a:lstStyle/>
          <a:p>
            <a:r>
              <a:rPr lang="en-US" smtClean="0"/>
              <a:t>CPSC503 Winter 2016</a:t>
            </a:r>
            <a:endParaRPr lang="en-US"/>
          </a:p>
        </p:txBody>
      </p:sp>
      <p:sp>
        <p:nvSpPr>
          <p:cNvPr id="38916" name="Slide Number Placeholder 5"/>
          <p:cNvSpPr>
            <a:spLocks noGrp="1"/>
          </p:cNvSpPr>
          <p:nvPr>
            <p:ph type="sldNum" sz="quarter" idx="12"/>
          </p:nvPr>
        </p:nvSpPr>
        <p:spPr>
          <a:noFill/>
        </p:spPr>
        <p:txBody>
          <a:bodyPr/>
          <a:lstStyle/>
          <a:p>
            <a:fld id="{7903BF65-2A07-4E55-9695-197909B0C8AD}" type="slidenum">
              <a:rPr lang="en-US" smtClean="0"/>
              <a:pPr/>
              <a:t>30</a:t>
            </a:fld>
            <a:endParaRPr lang="en-US" smtClean="0"/>
          </a:p>
        </p:txBody>
      </p:sp>
      <p:sp>
        <p:nvSpPr>
          <p:cNvPr id="38917" name="Rectangle 2"/>
          <p:cNvSpPr>
            <a:spLocks noGrp="1" noChangeArrowheads="1"/>
          </p:cNvSpPr>
          <p:nvPr>
            <p:ph type="title"/>
          </p:nvPr>
        </p:nvSpPr>
        <p:spPr>
          <a:xfrm>
            <a:off x="685800" y="0"/>
            <a:ext cx="7772400" cy="1143000"/>
          </a:xfrm>
        </p:spPr>
        <p:txBody>
          <a:bodyPr/>
          <a:lstStyle/>
          <a:p>
            <a:pPr eaLnBrk="1" hangingPunct="1"/>
            <a:r>
              <a:rPr lang="en-US" smtClean="0"/>
              <a:t>Rule-Based (ENGTWOL ‘95)</a:t>
            </a:r>
          </a:p>
        </p:txBody>
      </p:sp>
      <p:sp>
        <p:nvSpPr>
          <p:cNvPr id="38918" name="Rectangle 3"/>
          <p:cNvSpPr>
            <a:spLocks noGrp="1" noChangeArrowheads="1"/>
          </p:cNvSpPr>
          <p:nvPr>
            <p:ph type="body" idx="1"/>
          </p:nvPr>
        </p:nvSpPr>
        <p:spPr>
          <a:xfrm>
            <a:off x="152400" y="838200"/>
            <a:ext cx="8991600" cy="1981200"/>
          </a:xfrm>
        </p:spPr>
        <p:txBody>
          <a:bodyPr/>
          <a:lstStyle/>
          <a:p>
            <a:pPr marL="533400" indent="-533400" eaLnBrk="1" hangingPunct="1">
              <a:buFontTx/>
              <a:buAutoNum type="arabicPeriod"/>
            </a:pPr>
            <a:r>
              <a:rPr lang="en-US" smtClean="0"/>
              <a:t>A lexicon transducer returns for each word all possible morphological parses </a:t>
            </a:r>
          </a:p>
          <a:p>
            <a:pPr marL="533400" indent="-533400" eaLnBrk="1" hangingPunct="1">
              <a:buFontTx/>
              <a:buAutoNum type="arabicPeriod"/>
            </a:pPr>
            <a:r>
              <a:rPr lang="en-US" smtClean="0"/>
              <a:t>A set of ~3,000 constraints is applied to rule out inappropriate PoS</a:t>
            </a:r>
          </a:p>
        </p:txBody>
      </p:sp>
      <p:grpSp>
        <p:nvGrpSpPr>
          <p:cNvPr id="2" name="Group 10"/>
          <p:cNvGrpSpPr>
            <a:grpSpLocks/>
          </p:cNvGrpSpPr>
          <p:nvPr/>
        </p:nvGrpSpPr>
        <p:grpSpPr bwMode="auto">
          <a:xfrm>
            <a:off x="0" y="2667000"/>
            <a:ext cx="4953000" cy="3581400"/>
            <a:chOff x="0" y="1680"/>
            <a:chExt cx="3120" cy="2256"/>
          </a:xfrm>
        </p:grpSpPr>
        <p:sp>
          <p:nvSpPr>
            <p:cNvPr id="38923" name="Rectangle 4"/>
            <p:cNvSpPr>
              <a:spLocks noChangeArrowheads="1"/>
            </p:cNvSpPr>
            <p:nvPr/>
          </p:nvSpPr>
          <p:spPr bwMode="auto">
            <a:xfrm>
              <a:off x="0" y="1680"/>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Step 1: sample I/O</a:t>
              </a:r>
            </a:p>
          </p:txBody>
        </p:sp>
        <p:sp>
          <p:nvSpPr>
            <p:cNvPr id="38924" name="Rectangle 6"/>
            <p:cNvSpPr>
              <a:spLocks noChangeArrowheads="1"/>
            </p:cNvSpPr>
            <p:nvPr/>
          </p:nvSpPr>
          <p:spPr bwMode="auto">
            <a:xfrm>
              <a:off x="0" y="1968"/>
              <a:ext cx="2928" cy="384"/>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“Pavlov had show that salivation….”</a:t>
              </a:r>
            </a:p>
          </p:txBody>
        </p:sp>
        <p:sp>
          <p:nvSpPr>
            <p:cNvPr id="38925" name="Rectangle 7"/>
            <p:cNvSpPr>
              <a:spLocks noChangeArrowheads="1"/>
            </p:cNvSpPr>
            <p:nvPr/>
          </p:nvSpPr>
          <p:spPr bwMode="auto">
            <a:xfrm>
              <a:off x="96" y="2496"/>
              <a:ext cx="3024" cy="1440"/>
            </a:xfrm>
            <a:prstGeom prst="rect">
              <a:avLst/>
            </a:prstGeom>
            <a:noFill/>
            <a:ln w="9525">
              <a:solidFill>
                <a:schemeClr val="accent2"/>
              </a:solidFill>
              <a:miter lim="800000"/>
              <a:headEnd/>
              <a:tailEnd/>
            </a:ln>
          </p:spPr>
          <p:txBody>
            <a:bodyPr/>
            <a:lstStyle/>
            <a:p>
              <a:pPr marL="342900" indent="-342900">
                <a:lnSpc>
                  <a:spcPct val="75000"/>
                </a:lnSpc>
                <a:spcBef>
                  <a:spcPct val="20000"/>
                </a:spcBef>
              </a:pPr>
              <a:r>
                <a:rPr lang="en-US" sz="2200" b="1" i="1" dirty="0">
                  <a:solidFill>
                    <a:srgbClr val="7030A0"/>
                  </a:solidFill>
                  <a:latin typeface="Arial" charset="0"/>
                </a:rPr>
                <a:t>Pavlov</a:t>
              </a:r>
              <a:r>
                <a:rPr lang="en-US" sz="2200" b="1" dirty="0">
                  <a:solidFill>
                    <a:srgbClr val="7030A0"/>
                  </a:solidFill>
                  <a:latin typeface="Arial" charset="0"/>
                </a:rPr>
                <a:t>    </a:t>
              </a:r>
              <a:r>
                <a:rPr lang="en-US" sz="2200" dirty="0">
                  <a:solidFill>
                    <a:srgbClr val="7030A0"/>
                  </a:solidFill>
                  <a:latin typeface="Arial" charset="0"/>
                </a:rPr>
                <a:t>N SG PROPER</a:t>
              </a:r>
            </a:p>
            <a:p>
              <a:pPr marL="342900" indent="-342900">
                <a:lnSpc>
                  <a:spcPct val="75000"/>
                </a:lnSpc>
                <a:spcBef>
                  <a:spcPct val="20000"/>
                </a:spcBef>
              </a:pPr>
              <a:r>
                <a:rPr lang="en-US" sz="2200" b="1" i="1" dirty="0">
                  <a:solidFill>
                    <a:srgbClr val="00B050"/>
                  </a:solidFill>
                  <a:latin typeface="Arial" charset="0"/>
                </a:rPr>
                <a:t>had</a:t>
              </a:r>
              <a:r>
                <a:rPr lang="en-US" sz="2200" b="1" dirty="0">
                  <a:solidFill>
                    <a:srgbClr val="00B050"/>
                  </a:solidFill>
                  <a:latin typeface="Arial" charset="0"/>
                </a:rPr>
                <a:t>	    </a:t>
              </a:r>
              <a:r>
                <a:rPr lang="en-US" sz="2200" dirty="0">
                  <a:solidFill>
                    <a:srgbClr val="00B050"/>
                  </a:solidFill>
                  <a:latin typeface="Arial" charset="0"/>
                </a:rPr>
                <a:t>HAVE V PAST SVO</a:t>
              </a:r>
            </a:p>
            <a:p>
              <a:pPr marL="342900" indent="-342900">
                <a:lnSpc>
                  <a:spcPct val="75000"/>
                </a:lnSpc>
                <a:spcBef>
                  <a:spcPct val="20000"/>
                </a:spcBef>
              </a:pPr>
              <a:r>
                <a:rPr lang="en-US" sz="2200" dirty="0">
                  <a:solidFill>
                    <a:srgbClr val="00B050"/>
                  </a:solidFill>
                  <a:latin typeface="Arial" charset="0"/>
                </a:rPr>
                <a:t>		    HAVE PCP2 SVO</a:t>
              </a:r>
            </a:p>
            <a:p>
              <a:pPr marL="342900" indent="-342900">
                <a:lnSpc>
                  <a:spcPct val="75000"/>
                </a:lnSpc>
                <a:spcBef>
                  <a:spcPct val="20000"/>
                </a:spcBef>
              </a:pPr>
              <a:r>
                <a:rPr lang="en-US" sz="2200" b="1" i="1" dirty="0">
                  <a:solidFill>
                    <a:srgbClr val="FFC000"/>
                  </a:solidFill>
                  <a:latin typeface="Arial" charset="0"/>
                </a:rPr>
                <a:t>shown</a:t>
              </a:r>
              <a:r>
                <a:rPr lang="en-US" sz="2200" b="1" dirty="0">
                  <a:solidFill>
                    <a:srgbClr val="FFC000"/>
                  </a:solidFill>
                  <a:latin typeface="Arial" charset="0"/>
                </a:rPr>
                <a:t>	    </a:t>
              </a:r>
              <a:r>
                <a:rPr lang="en-US" sz="2200" dirty="0">
                  <a:solidFill>
                    <a:srgbClr val="FFC000"/>
                  </a:solidFill>
                  <a:latin typeface="Arial" charset="0"/>
                </a:rPr>
                <a:t>SHOW PCP2 SVOO </a:t>
              </a:r>
              <a:r>
                <a:rPr lang="en-US" sz="2200" dirty="0">
                  <a:latin typeface="Arial" charset="0"/>
                </a:rPr>
                <a:t>……</a:t>
              </a:r>
            </a:p>
            <a:p>
              <a:pPr marL="342900" indent="-342900">
                <a:lnSpc>
                  <a:spcPct val="75000"/>
                </a:lnSpc>
                <a:spcBef>
                  <a:spcPct val="20000"/>
                </a:spcBef>
              </a:pPr>
              <a:r>
                <a:rPr lang="en-US" sz="2200" b="1" i="1" dirty="0">
                  <a:solidFill>
                    <a:srgbClr val="00B0F0"/>
                  </a:solidFill>
                  <a:latin typeface="Arial" charset="0"/>
                </a:rPr>
                <a:t>that</a:t>
              </a:r>
              <a:r>
                <a:rPr lang="en-US" sz="2200" b="1" dirty="0">
                  <a:solidFill>
                    <a:srgbClr val="00B0F0"/>
                  </a:solidFill>
                  <a:latin typeface="Arial" charset="0"/>
                </a:rPr>
                <a:t>	    </a:t>
              </a:r>
              <a:r>
                <a:rPr lang="en-US" sz="2200" dirty="0">
                  <a:solidFill>
                    <a:srgbClr val="00B0F0"/>
                  </a:solidFill>
                  <a:latin typeface="Arial" charset="0"/>
                </a:rPr>
                <a:t>ADV</a:t>
              </a:r>
            </a:p>
            <a:p>
              <a:pPr marL="342900" indent="-342900">
                <a:lnSpc>
                  <a:spcPct val="75000"/>
                </a:lnSpc>
                <a:spcBef>
                  <a:spcPct val="20000"/>
                </a:spcBef>
              </a:pPr>
              <a:r>
                <a:rPr lang="en-US" sz="2200" dirty="0">
                  <a:solidFill>
                    <a:srgbClr val="00B0F0"/>
                  </a:solidFill>
                  <a:latin typeface="Arial" charset="0"/>
                </a:rPr>
                <a:t>		    PRON DEM SG</a:t>
              </a:r>
            </a:p>
            <a:p>
              <a:pPr marL="342900" indent="-342900">
                <a:lnSpc>
                  <a:spcPct val="75000"/>
                </a:lnSpc>
                <a:spcBef>
                  <a:spcPct val="20000"/>
                </a:spcBef>
              </a:pPr>
              <a:r>
                <a:rPr lang="en-US" sz="2200" dirty="0">
                  <a:solidFill>
                    <a:srgbClr val="00B0F0"/>
                  </a:solidFill>
                  <a:latin typeface="Arial" charset="0"/>
                </a:rPr>
                <a:t>		    CS</a:t>
              </a:r>
            </a:p>
            <a:p>
              <a:pPr marL="342900" indent="-342900">
                <a:lnSpc>
                  <a:spcPct val="5000"/>
                </a:lnSpc>
                <a:spcBef>
                  <a:spcPct val="20000"/>
                </a:spcBef>
              </a:pPr>
              <a:r>
                <a:rPr lang="en-US" sz="2200" dirty="0">
                  <a:latin typeface="Arial" charset="0"/>
                </a:rPr>
                <a:t>		……..</a:t>
              </a:r>
            </a:p>
            <a:p>
              <a:pPr marL="342900" indent="-342900">
                <a:lnSpc>
                  <a:spcPct val="5000"/>
                </a:lnSpc>
                <a:spcBef>
                  <a:spcPct val="20000"/>
                </a:spcBef>
              </a:pPr>
              <a:r>
                <a:rPr lang="en-US" sz="2000" b="1" dirty="0">
                  <a:latin typeface="Arial" charset="0"/>
                </a:rPr>
                <a:t>…….</a:t>
              </a:r>
            </a:p>
            <a:p>
              <a:pPr marL="342900" indent="-342900">
                <a:lnSpc>
                  <a:spcPct val="75000"/>
                </a:lnSpc>
                <a:spcBef>
                  <a:spcPct val="20000"/>
                </a:spcBef>
              </a:pPr>
              <a:endParaRPr lang="en-US" sz="2000" b="1" dirty="0">
                <a:latin typeface="Arial" charset="0"/>
              </a:endParaRPr>
            </a:p>
            <a:p>
              <a:pPr marL="342900" indent="-342900">
                <a:spcBef>
                  <a:spcPct val="20000"/>
                </a:spcBef>
              </a:pPr>
              <a:endParaRPr lang="en-US" sz="2000" b="1" dirty="0">
                <a:latin typeface="Arial" charset="0"/>
              </a:endParaRPr>
            </a:p>
          </p:txBody>
        </p:sp>
      </p:grpSp>
      <p:grpSp>
        <p:nvGrpSpPr>
          <p:cNvPr id="3" name="Group 11"/>
          <p:cNvGrpSpPr>
            <a:grpSpLocks/>
          </p:cNvGrpSpPr>
          <p:nvPr/>
        </p:nvGrpSpPr>
        <p:grpSpPr bwMode="auto">
          <a:xfrm>
            <a:off x="4648200" y="2590800"/>
            <a:ext cx="4114800" cy="2971800"/>
            <a:chOff x="2928" y="1632"/>
            <a:chExt cx="2592" cy="1872"/>
          </a:xfrm>
        </p:grpSpPr>
        <p:sp>
          <p:nvSpPr>
            <p:cNvPr id="38921" name="Rectangle 5"/>
            <p:cNvSpPr>
              <a:spLocks noChangeArrowheads="1"/>
            </p:cNvSpPr>
            <p:nvPr/>
          </p:nvSpPr>
          <p:spPr bwMode="auto">
            <a:xfrm>
              <a:off x="2928" y="1632"/>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Sample Constraint</a:t>
              </a:r>
            </a:p>
          </p:txBody>
        </p:sp>
        <p:sp>
          <p:nvSpPr>
            <p:cNvPr id="38922" name="Rectangle 9"/>
            <p:cNvSpPr>
              <a:spLocks noChangeArrowheads="1"/>
            </p:cNvSpPr>
            <p:nvPr/>
          </p:nvSpPr>
          <p:spPr bwMode="auto">
            <a:xfrm>
              <a:off x="3168" y="1920"/>
              <a:ext cx="2327" cy="1584"/>
            </a:xfrm>
            <a:prstGeom prst="rect">
              <a:avLst/>
            </a:prstGeom>
            <a:noFill/>
            <a:ln w="9525">
              <a:solidFill>
                <a:schemeClr val="accent2"/>
              </a:solidFill>
              <a:miter lim="800000"/>
              <a:headEnd/>
              <a:tailEnd/>
            </a:ln>
          </p:spPr>
          <p:txBody>
            <a:bodyPr wrap="none">
              <a:spAutoFit/>
            </a:bodyPr>
            <a:lstStyle/>
            <a:p>
              <a:pPr>
                <a:lnSpc>
                  <a:spcPct val="90000"/>
                </a:lnSpc>
                <a:spcBef>
                  <a:spcPct val="20000"/>
                </a:spcBef>
              </a:pPr>
              <a:r>
                <a:rPr lang="en-US" sz="2200"/>
                <a:t>Example: Adverbial “that” rule</a:t>
              </a:r>
              <a:br>
                <a:rPr lang="en-US" sz="2200"/>
              </a:br>
              <a:r>
                <a:rPr lang="en-US" sz="2200" b="1"/>
                <a:t>Given input</a:t>
              </a:r>
              <a:r>
                <a:rPr lang="en-US" sz="2200"/>
                <a:t>: “that”</a:t>
              </a:r>
              <a:br>
                <a:rPr lang="en-US" sz="2200"/>
              </a:br>
              <a:r>
                <a:rPr lang="en-US" sz="2200" b="1"/>
                <a:t>If</a:t>
              </a:r>
              <a:br>
                <a:rPr lang="en-US" sz="2200" b="1"/>
              </a:br>
              <a:r>
                <a:rPr lang="en-US" sz="2200"/>
                <a:t>	(+1 A/ADV/QUANT)</a:t>
              </a:r>
              <a:br>
                <a:rPr lang="en-US" sz="2200"/>
              </a:br>
              <a:r>
                <a:rPr lang="en-US" sz="2200"/>
                <a:t>	(+2 SENT-LIM)</a:t>
              </a:r>
              <a:br>
                <a:rPr lang="en-US" sz="2200"/>
              </a:br>
              <a:r>
                <a:rPr lang="en-US" sz="2200"/>
                <a:t>	(NOT -1 SVOC/A)</a:t>
              </a:r>
              <a:br>
                <a:rPr lang="en-US" sz="2200"/>
              </a:br>
              <a:r>
                <a:rPr lang="en-US" sz="2200" b="1"/>
                <a:t>Then</a:t>
              </a:r>
              <a:r>
                <a:rPr lang="en-US" sz="2200"/>
                <a:t> eliminate non-ADV tags</a:t>
              </a:r>
              <a:br>
                <a:rPr lang="en-US" sz="2200"/>
              </a:br>
              <a:r>
                <a:rPr lang="en-US" sz="2200" b="1"/>
                <a:t>Else</a:t>
              </a:r>
              <a:r>
                <a:rPr lang="en-US" sz="2200"/>
                <a:t> eliminate ADV</a:t>
              </a:r>
            </a:p>
          </p:txBody>
        </p:sp>
      </p:grpSp>
    </p:spTree>
    <p:extLst>
      <p:ext uri="{BB962C8B-B14F-4D97-AF65-F5344CB8AC3E}">
        <p14:creationId xmlns:p14="http://schemas.microsoft.com/office/powerpoint/2010/main" val="9349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noFill/>
        </p:spPr>
        <p:txBody>
          <a:bodyPr/>
          <a:lstStyle/>
          <a:p>
            <a:fld id="{B939CFFC-BCFD-4B66-A589-85825853E91D}" type="datetime1">
              <a:rPr lang="en-US" smtClean="0"/>
              <a:t>1/21/2019</a:t>
            </a:fld>
            <a:endParaRPr lang="en-US"/>
          </a:p>
        </p:txBody>
      </p:sp>
      <p:sp>
        <p:nvSpPr>
          <p:cNvPr id="11291" name="Footer Placeholder 4"/>
          <p:cNvSpPr>
            <a:spLocks noGrp="1"/>
          </p:cNvSpPr>
          <p:nvPr>
            <p:ph type="ftr" sz="quarter" idx="11"/>
          </p:nvPr>
        </p:nvSpPr>
        <p:spPr>
          <a:noFill/>
        </p:spPr>
        <p:txBody>
          <a:bodyPr/>
          <a:lstStyle/>
          <a:p>
            <a:r>
              <a:rPr lang="en-US" smtClean="0"/>
              <a:t>CPSC503 Winter 2016</a:t>
            </a:r>
            <a:endParaRPr lang="en-US"/>
          </a:p>
        </p:txBody>
      </p:sp>
      <p:sp>
        <p:nvSpPr>
          <p:cNvPr id="11292" name="Slide Number Placeholder 5"/>
          <p:cNvSpPr>
            <a:spLocks noGrp="1"/>
          </p:cNvSpPr>
          <p:nvPr>
            <p:ph type="sldNum" sz="quarter" idx="12"/>
          </p:nvPr>
        </p:nvSpPr>
        <p:spPr>
          <a:noFill/>
        </p:spPr>
        <p:txBody>
          <a:bodyPr/>
          <a:lstStyle/>
          <a:p>
            <a:fld id="{90BBC528-1BDE-4829-A41C-BC0AAB7D613C}" type="slidenum">
              <a:rPr lang="en-US" smtClean="0"/>
              <a:pPr/>
              <a:t>31</a:t>
            </a:fld>
            <a:endParaRPr lang="en-US" smtClean="0"/>
          </a:p>
        </p:txBody>
      </p:sp>
      <p:sp>
        <p:nvSpPr>
          <p:cNvPr id="11293" name="Rectangle 2"/>
          <p:cNvSpPr>
            <a:spLocks noGrp="1" noChangeArrowheads="1"/>
          </p:cNvSpPr>
          <p:nvPr>
            <p:ph type="title"/>
          </p:nvPr>
        </p:nvSpPr>
        <p:spPr>
          <a:xfrm>
            <a:off x="685800" y="0"/>
            <a:ext cx="7772400" cy="1143000"/>
          </a:xfrm>
        </p:spPr>
        <p:txBody>
          <a:bodyPr/>
          <a:lstStyle/>
          <a:p>
            <a:pPr eaLnBrk="1" hangingPunct="1"/>
            <a:r>
              <a:rPr lang="en-US" b="1" smtClean="0"/>
              <a:t>HMM Stochastic Tagging</a:t>
            </a:r>
          </a:p>
        </p:txBody>
      </p:sp>
      <p:sp>
        <p:nvSpPr>
          <p:cNvPr id="11294" name="Text Box 3"/>
          <p:cNvSpPr txBox="1">
            <a:spLocks noChangeArrowheads="1"/>
          </p:cNvSpPr>
          <p:nvPr/>
        </p:nvSpPr>
        <p:spPr bwMode="auto">
          <a:xfrm>
            <a:off x="0" y="990600"/>
            <a:ext cx="9144000" cy="1160463"/>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Comic Sans MS" pitchFamily="66" charset="0"/>
              </a:rPr>
              <a:t>Tags</a:t>
            </a:r>
            <a:r>
              <a:rPr lang="en-US" sz="2800" b="1">
                <a:latin typeface="Comic Sans MS" pitchFamily="66" charset="0"/>
              </a:rPr>
              <a:t> corresponds to an HMM</a:t>
            </a:r>
            <a:r>
              <a:rPr lang="en-US" sz="2400" b="1">
                <a:latin typeface="Comic Sans MS" pitchFamily="66" charset="0"/>
              </a:rPr>
              <a:t> </a:t>
            </a:r>
            <a:r>
              <a:rPr lang="en-US" sz="2800" b="1">
                <a:latin typeface="Comic Sans MS" pitchFamily="66" charset="0"/>
              </a:rPr>
              <a:t>states</a:t>
            </a:r>
            <a:endParaRPr lang="en-US" sz="2400" b="1">
              <a:latin typeface="Comic Sans MS" pitchFamily="66" charset="0"/>
            </a:endParaRPr>
          </a:p>
          <a:p>
            <a:pPr>
              <a:spcBef>
                <a:spcPct val="50000"/>
              </a:spcBef>
              <a:buFontTx/>
              <a:buChar char="•"/>
            </a:pPr>
            <a:r>
              <a:rPr lang="en-US" sz="2800" b="1">
                <a:solidFill>
                  <a:schemeClr val="accent2"/>
                </a:solidFill>
                <a:latin typeface="Comic Sans MS" pitchFamily="66" charset="0"/>
              </a:rPr>
              <a:t>Words</a:t>
            </a:r>
            <a:r>
              <a:rPr lang="en-US" sz="2800" b="1">
                <a:latin typeface="Comic Sans MS" pitchFamily="66" charset="0"/>
              </a:rPr>
              <a:t> correspond to the HMM alphabet symbols</a:t>
            </a:r>
            <a:r>
              <a:rPr lang="en-US" sz="2400" b="1">
                <a:latin typeface="Comic Sans MS" pitchFamily="66" charset="0"/>
              </a:rPr>
              <a:t>  </a:t>
            </a:r>
          </a:p>
        </p:txBody>
      </p:sp>
      <p:sp>
        <p:nvSpPr>
          <p:cNvPr id="11295" name="Text Box 8"/>
          <p:cNvSpPr txBox="1">
            <a:spLocks noChangeArrowheads="1"/>
          </p:cNvSpPr>
          <p:nvPr/>
        </p:nvSpPr>
        <p:spPr bwMode="auto">
          <a:xfrm>
            <a:off x="0" y="2209800"/>
            <a:ext cx="93726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Tagging:</a:t>
            </a:r>
            <a:r>
              <a:rPr lang="en-US" sz="2800" b="1">
                <a:latin typeface="Comic Sans MS" pitchFamily="66" charset="0"/>
              </a:rPr>
              <a:t> given a sequence of words (observations), find the most likely sequence of tags (states)</a:t>
            </a:r>
            <a:endParaRPr lang="en-US" sz="2400" b="1">
              <a:latin typeface="Comic Sans MS" pitchFamily="66" charset="0"/>
            </a:endParaRPr>
          </a:p>
        </p:txBody>
      </p:sp>
      <p:sp>
        <p:nvSpPr>
          <p:cNvPr id="545801" name="Rectangle 9"/>
          <p:cNvSpPr>
            <a:spLocks noChangeArrowheads="1"/>
          </p:cNvSpPr>
          <p:nvPr/>
        </p:nvSpPr>
        <p:spPr bwMode="auto">
          <a:xfrm>
            <a:off x="2286000" y="3048000"/>
            <a:ext cx="4114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But this is…..!</a:t>
            </a:r>
          </a:p>
        </p:txBody>
      </p:sp>
      <p:sp>
        <p:nvSpPr>
          <p:cNvPr id="545802" name="Text Box 10"/>
          <p:cNvSpPr txBox="1">
            <a:spLocks noChangeArrowheads="1"/>
          </p:cNvSpPr>
          <p:nvPr/>
        </p:nvSpPr>
        <p:spPr bwMode="auto">
          <a:xfrm>
            <a:off x="228600" y="3429000"/>
            <a:ext cx="89154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We need:</a:t>
            </a:r>
            <a:r>
              <a:rPr lang="en-US" sz="2800" b="1">
                <a:latin typeface="Comic Sans MS" pitchFamily="66" charset="0"/>
              </a:rPr>
              <a:t> State transition and symbol emission probabilities</a:t>
            </a:r>
            <a:endParaRPr lang="en-US" sz="2400" b="1">
              <a:latin typeface="Comic Sans MS" pitchFamily="66" charset="0"/>
            </a:endParaRPr>
          </a:p>
        </p:txBody>
      </p:sp>
      <p:sp>
        <p:nvSpPr>
          <p:cNvPr id="11298" name="Text Box 14"/>
          <p:cNvSpPr txBox="1">
            <a:spLocks noChangeArrowheads="1"/>
          </p:cNvSpPr>
          <p:nvPr/>
        </p:nvSpPr>
        <p:spPr bwMode="auto">
          <a:xfrm>
            <a:off x="0" y="4495800"/>
            <a:ext cx="32004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1) From hand-tagged corpus</a:t>
            </a:r>
            <a:endParaRPr lang="en-US" sz="2400" b="1" dirty="0">
              <a:latin typeface="Comic Sans MS" pitchFamily="66" charset="0"/>
            </a:endParaRPr>
          </a:p>
        </p:txBody>
      </p:sp>
      <p:sp>
        <p:nvSpPr>
          <p:cNvPr id="545807" name="Text Box 15"/>
          <p:cNvSpPr txBox="1">
            <a:spLocks noChangeArrowheads="1"/>
          </p:cNvSpPr>
          <p:nvPr/>
        </p:nvSpPr>
        <p:spPr bwMode="auto">
          <a:xfrm>
            <a:off x="0" y="5410200"/>
            <a:ext cx="8915400" cy="954088"/>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2) No tagged corpus: parameter estimation (forward/backward aka Baum-Welch)</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667" name="Ink 3"/>
              <p14:cNvContentPartPr>
                <a14:cpLocks xmlns:a14="http://schemas.microsoft.com/office/drawing/2010/main" noRot="1" noChangeAspect="1" noEditPoints="1" noChangeArrowheads="1" noChangeShapeType="1"/>
              </p14:cNvContentPartPr>
              <p14:nvPr/>
            </p14:nvContentPartPr>
            <p14:xfrm>
              <a:off x="5383213" y="1555750"/>
              <a:ext cx="3371850" cy="571500"/>
            </p14:xfrm>
          </p:contentPart>
        </mc:Choice>
        <mc:Fallback xmlns="">
          <p:pic>
            <p:nvPicPr>
              <p:cNvPr id="113667" name="Ink 3"/>
              <p:cNvPicPr>
                <a:picLocks noRot="1" noChangeAspect="1" noEditPoints="1" noChangeArrowheads="1" noChangeShapeType="1"/>
              </p:cNvPicPr>
              <p:nvPr/>
            </p:nvPicPr>
            <p:blipFill>
              <a:blip r:embed="rId6"/>
              <a:stretch>
                <a:fillRect/>
              </a:stretch>
            </p:blipFill>
            <p:spPr>
              <a:xfrm>
                <a:off x="5379973" y="1551791"/>
                <a:ext cx="3385890" cy="584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668" name="Ink 4"/>
              <p14:cNvContentPartPr>
                <a14:cpLocks xmlns:a14="http://schemas.microsoft.com/office/drawing/2010/main" noRot="1" noChangeAspect="1" noEditPoints="1" noChangeArrowheads="1" noChangeShapeType="1"/>
              </p14:cNvContentPartPr>
              <p14:nvPr/>
            </p14:nvContentPartPr>
            <p14:xfrm>
              <a:off x="3733800" y="3944938"/>
              <a:ext cx="215900" cy="263525"/>
            </p14:xfrm>
          </p:contentPart>
        </mc:Choice>
        <mc:Fallback xmlns="">
          <p:pic>
            <p:nvPicPr>
              <p:cNvPr id="113668" name="Ink 4"/>
              <p:cNvPicPr>
                <a:picLocks noRot="1" noChangeAspect="1" noEditPoints="1" noChangeArrowheads="1" noChangeShapeType="1"/>
              </p:cNvPicPr>
              <p:nvPr/>
            </p:nvPicPr>
            <p:blipFill>
              <a:blip r:embed="rId8"/>
              <a:stretch>
                <a:fillRect/>
              </a:stretch>
            </p:blipFill>
            <p:spPr>
              <a:xfrm>
                <a:off x="3724444" y="3934498"/>
                <a:ext cx="235691" cy="2833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669" name="Ink 5"/>
              <p14:cNvContentPartPr>
                <a14:cpLocks xmlns:a14="http://schemas.microsoft.com/office/drawing/2010/main" noRot="1" noChangeAspect="1" noEditPoints="1" noChangeArrowheads="1" noChangeShapeType="1"/>
              </p14:cNvContentPartPr>
              <p14:nvPr/>
            </p14:nvContentPartPr>
            <p14:xfrm>
              <a:off x="4487863" y="3944938"/>
              <a:ext cx="244475" cy="317500"/>
            </p14:xfrm>
          </p:contentPart>
        </mc:Choice>
        <mc:Fallback xmlns="">
          <p:pic>
            <p:nvPicPr>
              <p:cNvPr id="113669" name="Ink 5"/>
              <p:cNvPicPr>
                <a:picLocks noRot="1" noChangeAspect="1" noEditPoints="1" noChangeArrowheads="1" noChangeShapeType="1"/>
              </p:cNvPicPr>
              <p:nvPr/>
            </p:nvPicPr>
            <p:blipFill>
              <a:blip r:embed="rId10"/>
              <a:stretch>
                <a:fillRect/>
              </a:stretch>
            </p:blipFill>
            <p:spPr>
              <a:xfrm>
                <a:off x="4479222" y="3941338"/>
                <a:ext cx="256717" cy="3297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670" name="Ink 6"/>
              <p14:cNvContentPartPr>
                <a14:cpLocks xmlns:a14="http://schemas.microsoft.com/office/drawing/2010/main" noRot="1" noChangeAspect="1" noEditPoints="1" noChangeArrowheads="1" noChangeShapeType="1"/>
              </p14:cNvContentPartPr>
              <p14:nvPr/>
            </p14:nvContentPartPr>
            <p14:xfrm>
              <a:off x="6792913" y="3889375"/>
              <a:ext cx="217487" cy="214313"/>
            </p14:xfrm>
          </p:contentPart>
        </mc:Choice>
        <mc:Fallback xmlns="">
          <p:pic>
            <p:nvPicPr>
              <p:cNvPr id="113670" name="Ink 6"/>
              <p:cNvPicPr>
                <a:picLocks noRot="1" noChangeAspect="1" noEditPoints="1" noChangeArrowheads="1" noChangeShapeType="1"/>
              </p:cNvPicPr>
              <p:nvPr/>
            </p:nvPicPr>
            <p:blipFill>
              <a:blip r:embed="rId12"/>
              <a:stretch>
                <a:fillRect/>
              </a:stretch>
            </p:blipFill>
            <p:spPr>
              <a:xfrm>
                <a:off x="6785351" y="3880010"/>
                <a:ext cx="232250" cy="2330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671" name="Ink 7"/>
              <p14:cNvContentPartPr>
                <a14:cpLocks xmlns:a14="http://schemas.microsoft.com/office/drawing/2010/main" noRot="1" noChangeAspect="1" noEditPoints="1" noChangeArrowheads="1" noChangeShapeType="1"/>
              </p14:cNvContentPartPr>
              <p14:nvPr/>
            </p14:nvContentPartPr>
            <p14:xfrm>
              <a:off x="7654925" y="3910013"/>
              <a:ext cx="203200" cy="196850"/>
            </p14:xfrm>
          </p:contentPart>
        </mc:Choice>
        <mc:Fallback xmlns="">
          <p:pic>
            <p:nvPicPr>
              <p:cNvPr id="113671" name="Ink 7"/>
              <p:cNvPicPr>
                <a:picLocks noRot="1" noChangeAspect="1" noEditPoints="1" noChangeArrowheads="1" noChangeShapeType="1"/>
              </p:cNvPicPr>
              <p:nvPr/>
            </p:nvPicPr>
            <p:blipFill>
              <a:blip r:embed="rId14"/>
              <a:stretch>
                <a:fillRect/>
              </a:stretch>
            </p:blipFill>
            <p:spPr>
              <a:xfrm>
                <a:off x="7647359" y="3906408"/>
                <a:ext cx="221214" cy="2094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672" name="Ink 8"/>
              <p14:cNvContentPartPr>
                <a14:cpLocks xmlns:a14="http://schemas.microsoft.com/office/drawing/2010/main" noRot="1" noChangeAspect="1" noEditPoints="1" noChangeArrowheads="1" noChangeShapeType="1"/>
              </p14:cNvContentPartPr>
              <p14:nvPr/>
            </p14:nvContentPartPr>
            <p14:xfrm>
              <a:off x="2555875" y="4478338"/>
              <a:ext cx="268288" cy="1004887"/>
            </p14:xfrm>
          </p:contentPart>
        </mc:Choice>
        <mc:Fallback xmlns="">
          <p:pic>
            <p:nvPicPr>
              <p:cNvPr id="113672" name="Ink 8"/>
              <p:cNvPicPr>
                <a:picLocks noRot="1" noChangeAspect="1" noEditPoints="1" noChangeArrowheads="1" noChangeShapeType="1"/>
              </p:cNvPicPr>
              <p:nvPr/>
            </p:nvPicPr>
            <p:blipFill>
              <a:blip r:embed="rId16"/>
              <a:stretch>
                <a:fillRect/>
              </a:stretch>
            </p:blipFill>
            <p:spPr>
              <a:xfrm>
                <a:off x="2546152" y="4468617"/>
                <a:ext cx="290615" cy="10228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673" name="Ink 9"/>
              <p14:cNvContentPartPr>
                <a14:cpLocks xmlns:a14="http://schemas.microsoft.com/office/drawing/2010/main" noRot="1" noChangeAspect="1" noEditPoints="1" noChangeArrowheads="1" noChangeShapeType="1"/>
              </p14:cNvContentPartPr>
              <p14:nvPr/>
            </p14:nvContentPartPr>
            <p14:xfrm>
              <a:off x="3071813" y="4162425"/>
              <a:ext cx="2655887" cy="717550"/>
            </p14:xfrm>
          </p:contentPart>
        </mc:Choice>
        <mc:Fallback xmlns="">
          <p:pic>
            <p:nvPicPr>
              <p:cNvPr id="113673" name="Ink 9"/>
              <p:cNvPicPr>
                <a:picLocks noRot="1" noChangeAspect="1" noEditPoints="1" noChangeArrowheads="1" noChangeShapeType="1"/>
              </p:cNvPicPr>
              <p:nvPr/>
            </p:nvPicPr>
            <p:blipFill>
              <a:blip r:embed="rId18"/>
              <a:stretch>
                <a:fillRect/>
              </a:stretch>
            </p:blipFill>
            <p:spPr>
              <a:xfrm>
                <a:off x="3065333" y="4154484"/>
                <a:ext cx="2664888" cy="7305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3674" name="Ink 10"/>
              <p14:cNvContentPartPr>
                <a14:cpLocks xmlns:a14="http://schemas.microsoft.com/office/drawing/2010/main" noRot="1" noChangeAspect="1" noEditPoints="1" noChangeArrowheads="1" noChangeShapeType="1"/>
              </p14:cNvContentPartPr>
              <p14:nvPr/>
            </p14:nvContentPartPr>
            <p14:xfrm>
              <a:off x="6045200" y="4137025"/>
              <a:ext cx="2384425" cy="461963"/>
            </p14:xfrm>
          </p:contentPart>
        </mc:Choice>
        <mc:Fallback xmlns="">
          <p:pic>
            <p:nvPicPr>
              <p:cNvPr id="113674" name="Ink 10"/>
              <p:cNvPicPr>
                <a:picLocks noRot="1" noChangeAspect="1" noEditPoints="1" noChangeArrowheads="1" noChangeShapeType="1"/>
              </p:cNvPicPr>
              <p:nvPr/>
            </p:nvPicPr>
            <p:blipFill>
              <a:blip r:embed="rId20"/>
              <a:stretch>
                <a:fillRect/>
              </a:stretch>
            </p:blipFill>
            <p:spPr>
              <a:xfrm>
                <a:off x="6036199" y="4133784"/>
                <a:ext cx="2401706" cy="46916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675" name="Ink 11"/>
              <p14:cNvContentPartPr>
                <a14:cpLocks xmlns:a14="http://schemas.microsoft.com/office/drawing/2010/main" noRot="1" noChangeAspect="1" noEditPoints="1" noChangeArrowheads="1" noChangeShapeType="1"/>
              </p14:cNvContentPartPr>
              <p14:nvPr/>
            </p14:nvContentPartPr>
            <p14:xfrm>
              <a:off x="6742113" y="4751388"/>
              <a:ext cx="1801812" cy="501650"/>
            </p14:xfrm>
          </p:contentPart>
        </mc:Choice>
        <mc:Fallback xmlns="">
          <p:pic>
            <p:nvPicPr>
              <p:cNvPr id="113675" name="Ink 11"/>
              <p:cNvPicPr>
                <a:picLocks noRot="1" noChangeAspect="1" noEditPoints="1" noChangeArrowheads="1" noChangeShapeType="1"/>
              </p:cNvPicPr>
              <p:nvPr/>
            </p:nvPicPr>
            <p:blipFill>
              <a:blip r:embed="rId22"/>
              <a:stretch>
                <a:fillRect/>
              </a:stretch>
            </p:blipFill>
            <p:spPr>
              <a:xfrm>
                <a:off x="6732393" y="4745266"/>
                <a:ext cx="1822692" cy="51497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3676" name="Ink 12"/>
              <p14:cNvContentPartPr>
                <a14:cpLocks xmlns:a14="http://schemas.microsoft.com/office/drawing/2010/main" noRot="1" noChangeAspect="1" noEditPoints="1" noChangeArrowheads="1" noChangeShapeType="1"/>
              </p14:cNvContentPartPr>
              <p14:nvPr/>
            </p14:nvContentPartPr>
            <p14:xfrm>
              <a:off x="8350250" y="4603750"/>
              <a:ext cx="439738" cy="404813"/>
            </p14:xfrm>
          </p:contentPart>
        </mc:Choice>
        <mc:Fallback xmlns="">
          <p:pic>
            <p:nvPicPr>
              <p:cNvPr id="113676" name="Ink 12"/>
              <p:cNvPicPr>
                <a:picLocks noRot="1" noChangeAspect="1" noEditPoints="1" noChangeArrowheads="1" noChangeShapeType="1"/>
              </p:cNvPicPr>
              <p:nvPr/>
            </p:nvPicPr>
            <p:blipFill>
              <a:blip r:embed="rId24"/>
              <a:stretch>
                <a:fillRect/>
              </a:stretch>
            </p:blipFill>
            <p:spPr>
              <a:xfrm>
                <a:off x="8347369" y="4599788"/>
                <a:ext cx="453063" cy="41669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3677" name="Ink 13"/>
              <p14:cNvContentPartPr>
                <a14:cpLocks xmlns:a14="http://schemas.microsoft.com/office/drawing/2010/main" noRot="1" noChangeAspect="1" noEditPoints="1" noChangeArrowheads="1" noChangeShapeType="1"/>
              </p14:cNvContentPartPr>
              <p14:nvPr/>
            </p14:nvContentPartPr>
            <p14:xfrm>
              <a:off x="7623175" y="5561013"/>
              <a:ext cx="314325" cy="827087"/>
            </p14:xfrm>
          </p:contentPart>
        </mc:Choice>
        <mc:Fallback xmlns="">
          <p:pic>
            <p:nvPicPr>
              <p:cNvPr id="113677" name="Ink 13"/>
              <p:cNvPicPr>
                <a:picLocks noRot="1" noChangeAspect="1" noEditPoints="1" noChangeArrowheads="1" noChangeShapeType="1"/>
              </p:cNvPicPr>
              <p:nvPr/>
            </p:nvPicPr>
            <p:blipFill>
              <a:blip r:embed="rId26"/>
              <a:stretch>
                <a:fillRect/>
              </a:stretch>
            </p:blipFill>
            <p:spPr>
              <a:xfrm>
                <a:off x="7618854" y="5555252"/>
                <a:ext cx="328727" cy="8382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3678" name="Ink 14"/>
              <p14:cNvContentPartPr>
                <a14:cpLocks xmlns:a14="http://schemas.microsoft.com/office/drawing/2010/main" noRot="1" noChangeAspect="1" noEditPoints="1" noChangeArrowheads="1" noChangeShapeType="1"/>
              </p14:cNvContentPartPr>
              <p14:nvPr/>
            </p14:nvContentPartPr>
            <p14:xfrm>
              <a:off x="6669088" y="6037263"/>
              <a:ext cx="1063625" cy="412750"/>
            </p14:xfrm>
          </p:contentPart>
        </mc:Choice>
        <mc:Fallback xmlns="">
          <p:pic>
            <p:nvPicPr>
              <p:cNvPr id="113678" name="Ink 14"/>
              <p:cNvPicPr>
                <a:picLocks noRot="1" noChangeAspect="1" noEditPoints="1" noChangeArrowheads="1" noChangeShapeType="1"/>
              </p:cNvPicPr>
              <p:nvPr/>
            </p:nvPicPr>
            <p:blipFill>
              <a:blip r:embed="rId28"/>
              <a:stretch>
                <a:fillRect/>
              </a:stretch>
            </p:blipFill>
            <p:spPr>
              <a:xfrm>
                <a:off x="6660449" y="6028267"/>
                <a:ext cx="1075503" cy="4343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679" name="Ink 15"/>
              <p14:cNvContentPartPr>
                <a14:cpLocks xmlns:a14="http://schemas.microsoft.com/office/drawing/2010/main" noRot="1" noChangeAspect="1" noEditPoints="1" noChangeArrowheads="1" noChangeShapeType="1"/>
              </p14:cNvContentPartPr>
              <p14:nvPr/>
            </p14:nvContentPartPr>
            <p14:xfrm>
              <a:off x="6053138" y="4602163"/>
              <a:ext cx="2446337" cy="66675"/>
            </p14:xfrm>
          </p:contentPart>
        </mc:Choice>
        <mc:Fallback xmlns="">
          <p:pic>
            <p:nvPicPr>
              <p:cNvPr id="113679" name="Ink 15"/>
              <p:cNvPicPr>
                <a:picLocks noRot="1" noChangeAspect="1" noEditPoints="1" noChangeArrowheads="1" noChangeShapeType="1"/>
              </p:cNvPicPr>
              <p:nvPr/>
            </p:nvPicPr>
            <p:blipFill>
              <a:blip r:embed="rId30"/>
              <a:stretch>
                <a:fillRect/>
              </a:stretch>
            </p:blipFill>
            <p:spPr>
              <a:xfrm>
                <a:off x="6050618" y="4592072"/>
                <a:ext cx="2452457" cy="803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3680" name="Ink 16"/>
              <p14:cNvContentPartPr>
                <a14:cpLocks xmlns:a14="http://schemas.microsoft.com/office/drawing/2010/main" noRot="1" noChangeAspect="1" noEditPoints="1" noChangeArrowheads="1" noChangeShapeType="1"/>
              </p14:cNvContentPartPr>
              <p14:nvPr/>
            </p14:nvContentPartPr>
            <p14:xfrm>
              <a:off x="4165600" y="6232525"/>
              <a:ext cx="2193925" cy="20638"/>
            </p14:xfrm>
          </p:contentPart>
        </mc:Choice>
        <mc:Fallback xmlns="">
          <p:pic>
            <p:nvPicPr>
              <p:cNvPr id="113680" name="Ink 16"/>
              <p:cNvPicPr>
                <a:picLocks noRot="1" noChangeAspect="1" noEditPoints="1" noChangeArrowheads="1" noChangeShapeType="1"/>
              </p:cNvPicPr>
              <p:nvPr/>
            </p:nvPicPr>
            <p:blipFill>
              <a:blip r:embed="rId32"/>
              <a:stretch>
                <a:fillRect/>
              </a:stretch>
            </p:blipFill>
            <p:spPr>
              <a:xfrm>
                <a:off x="4160921" y="6223629"/>
                <a:ext cx="2202564" cy="3700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 name="Ink 1"/>
              <p14:cNvContentPartPr/>
              <p14:nvPr/>
            </p14:nvContentPartPr>
            <p14:xfrm>
              <a:off x="2039400" y="3327840"/>
              <a:ext cx="6951960" cy="2251800"/>
            </p14:xfrm>
          </p:contentPart>
        </mc:Choice>
        <mc:Fallback xmlns="">
          <p:pic>
            <p:nvPicPr>
              <p:cNvPr id="2" name="Ink 1"/>
              <p:cNvPicPr/>
              <p:nvPr/>
            </p:nvPicPr>
            <p:blipFill>
              <a:blip r:embed="rId34"/>
              <a:stretch>
                <a:fillRect/>
              </a:stretch>
            </p:blipFill>
            <p:spPr>
              <a:xfrm>
                <a:off x="2029320" y="3314520"/>
                <a:ext cx="6973560" cy="2269080"/>
              </a:xfrm>
              <a:prstGeom prst="rect">
                <a:avLst/>
              </a:prstGeom>
            </p:spPr>
          </p:pic>
        </mc:Fallback>
      </mc:AlternateContent>
    </p:spTree>
    <p:extLst>
      <p:ext uri="{BB962C8B-B14F-4D97-AF65-F5344CB8AC3E}">
        <p14:creationId xmlns:p14="http://schemas.microsoft.com/office/powerpoint/2010/main" val="25126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1" grpId="0"/>
      <p:bldP spid="545802" grpId="0"/>
      <p:bldP spid="11298" grpId="0"/>
      <p:bldP spid="5458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3BEF7985-5F86-4C4B-9186-71A75C1B398A}" type="datetime1">
              <a:rPr lang="en-US" smtClean="0"/>
              <a:t>1/21/2019</a:t>
            </a:fld>
            <a:endParaRPr lang="en-US"/>
          </a:p>
        </p:txBody>
      </p:sp>
      <p:sp>
        <p:nvSpPr>
          <p:cNvPr id="27651" name="Footer Placeholder 4"/>
          <p:cNvSpPr>
            <a:spLocks noGrp="1"/>
          </p:cNvSpPr>
          <p:nvPr>
            <p:ph type="ftr" sz="quarter" idx="11"/>
          </p:nvPr>
        </p:nvSpPr>
        <p:spPr>
          <a:noFill/>
        </p:spPr>
        <p:txBody>
          <a:bodyPr/>
          <a:lstStyle/>
          <a:p>
            <a:r>
              <a:rPr lang="en-US" smtClean="0"/>
              <a:t>CPSC503 Winter 2016</a:t>
            </a:r>
            <a:endParaRPr lang="en-US"/>
          </a:p>
        </p:txBody>
      </p:sp>
      <p:sp>
        <p:nvSpPr>
          <p:cNvPr id="27652" name="Slide Number Placeholder 5"/>
          <p:cNvSpPr>
            <a:spLocks noGrp="1"/>
          </p:cNvSpPr>
          <p:nvPr>
            <p:ph type="sldNum" sz="quarter" idx="12"/>
          </p:nvPr>
        </p:nvSpPr>
        <p:spPr>
          <a:noFill/>
        </p:spPr>
        <p:txBody>
          <a:bodyPr/>
          <a:lstStyle/>
          <a:p>
            <a:fld id="{46C0C2EB-2F2D-4FA7-8033-D7F44171C694}" type="slidenum">
              <a:rPr lang="en-US" smtClean="0"/>
              <a:pPr/>
              <a:t>32</a:t>
            </a:fld>
            <a:endParaRPr lang="en-US" smtClean="0"/>
          </a:p>
        </p:txBody>
      </p:sp>
      <p:sp>
        <p:nvSpPr>
          <p:cNvPr id="27653" name="Rectangle 2"/>
          <p:cNvSpPr>
            <a:spLocks noGrp="1" noChangeArrowheads="1"/>
          </p:cNvSpPr>
          <p:nvPr>
            <p:ph type="title"/>
          </p:nvPr>
        </p:nvSpPr>
        <p:spPr>
          <a:xfrm>
            <a:off x="685800" y="609600"/>
            <a:ext cx="7772400" cy="457200"/>
          </a:xfrm>
        </p:spPr>
        <p:txBody>
          <a:bodyPr/>
          <a:lstStyle/>
          <a:p>
            <a:pPr eaLnBrk="1" hangingPunct="1"/>
            <a:r>
              <a:rPr lang="en-US" b="1" smtClean="0"/>
              <a:t>Evaluating Taggers</a:t>
            </a:r>
          </a:p>
        </p:txBody>
      </p:sp>
      <p:sp>
        <p:nvSpPr>
          <p:cNvPr id="542723" name="Text Box 3"/>
          <p:cNvSpPr txBox="1">
            <a:spLocks noChangeArrowheads="1"/>
          </p:cNvSpPr>
          <p:nvPr/>
        </p:nvSpPr>
        <p:spPr bwMode="auto">
          <a:xfrm>
            <a:off x="609600" y="1447800"/>
            <a:ext cx="7848600" cy="3785652"/>
          </a:xfrm>
          <a:prstGeom prst="rect">
            <a:avLst/>
          </a:prstGeom>
          <a:noFill/>
          <a:ln w="9525">
            <a:noFill/>
            <a:miter lim="800000"/>
            <a:headEnd/>
            <a:tailEnd/>
          </a:ln>
        </p:spPr>
        <p:txBody>
          <a:bodyPr>
            <a:spAutoFit/>
          </a:bodyPr>
          <a:lstStyle/>
          <a:p>
            <a:pPr>
              <a:spcBef>
                <a:spcPct val="50000"/>
              </a:spcBef>
              <a:buFontTx/>
              <a:buChar char="•"/>
            </a:pPr>
            <a:r>
              <a:rPr lang="en-US" sz="3200" b="1" dirty="0">
                <a:latin typeface="Comic Sans MS" pitchFamily="66" charset="0"/>
              </a:rPr>
              <a:t>Accuracy:</a:t>
            </a:r>
            <a:r>
              <a:rPr lang="en-US" sz="2800" dirty="0">
                <a:latin typeface="Comic Sans MS" pitchFamily="66" charset="0"/>
              </a:rPr>
              <a:t> percent correct (most current taggers </a:t>
            </a:r>
            <a:r>
              <a:rPr lang="en-US" sz="2800" dirty="0" smtClean="0">
                <a:latin typeface="Comic Sans MS" pitchFamily="66" charset="0"/>
              </a:rPr>
              <a:t>97</a:t>
            </a:r>
            <a:r>
              <a:rPr lang="en-US" sz="2800" dirty="0">
                <a:latin typeface="Comic Sans MS" pitchFamily="66" charset="0"/>
              </a:rPr>
              <a:t>%) *test on unseen data!*</a:t>
            </a:r>
          </a:p>
          <a:p>
            <a:pPr>
              <a:spcBef>
                <a:spcPct val="50000"/>
              </a:spcBef>
              <a:buFontTx/>
              <a:buChar char="•"/>
            </a:pPr>
            <a:r>
              <a:rPr lang="en-US" sz="3200" b="1" dirty="0" smtClean="0">
                <a:latin typeface="Comic Sans MS" pitchFamily="66" charset="0"/>
              </a:rPr>
              <a:t>Unigram </a:t>
            </a:r>
            <a:r>
              <a:rPr lang="en-US" sz="3200" b="1" dirty="0">
                <a:latin typeface="Comic Sans MS" pitchFamily="66" charset="0"/>
              </a:rPr>
              <a:t>baseline</a:t>
            </a:r>
            <a:r>
              <a:rPr lang="en-US" sz="3200" dirty="0">
                <a:latin typeface="Comic Sans MS" pitchFamily="66" charset="0"/>
              </a:rPr>
              <a:t>:</a:t>
            </a:r>
            <a:r>
              <a:rPr lang="en-US" sz="2800" dirty="0">
                <a:latin typeface="Comic Sans MS" pitchFamily="66" charset="0"/>
              </a:rPr>
              <a:t> assign each token to the class it occurred in most frequently in the training set (race -&gt; NN). (91%)</a:t>
            </a:r>
          </a:p>
          <a:p>
            <a:pPr>
              <a:spcBef>
                <a:spcPct val="50000"/>
              </a:spcBef>
              <a:buFontTx/>
              <a:buChar char="•"/>
            </a:pPr>
            <a:r>
              <a:rPr lang="en-US" sz="3200" b="1" dirty="0">
                <a:latin typeface="Comic Sans MS" pitchFamily="66" charset="0"/>
              </a:rPr>
              <a:t>What is causing the errors</a:t>
            </a:r>
            <a:r>
              <a:rPr lang="en-US" sz="3200" dirty="0">
                <a:latin typeface="Comic Sans MS" pitchFamily="66" charset="0"/>
              </a:rPr>
              <a:t>?</a:t>
            </a:r>
            <a:r>
              <a:rPr lang="en-US" sz="2800" dirty="0">
                <a:latin typeface="Comic Sans MS" pitchFamily="66" charset="0"/>
              </a:rPr>
              <a:t>  Build a confusion matrix…</a:t>
            </a:r>
          </a:p>
        </p:txBody>
      </p:sp>
    </p:spTree>
    <p:extLst>
      <p:ext uri="{BB962C8B-B14F-4D97-AF65-F5344CB8AC3E}">
        <p14:creationId xmlns:p14="http://schemas.microsoft.com/office/powerpoint/2010/main" val="20823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Date Placeholder 3"/>
          <p:cNvSpPr>
            <a:spLocks noGrp="1"/>
          </p:cNvSpPr>
          <p:nvPr>
            <p:ph type="dt" sz="quarter" idx="10"/>
          </p:nvPr>
        </p:nvSpPr>
        <p:spPr>
          <a:noFill/>
        </p:spPr>
        <p:txBody>
          <a:bodyPr/>
          <a:lstStyle/>
          <a:p>
            <a:fld id="{AD71DE19-2BD3-4F84-9BF5-6DDC430F1609}" type="datetime1">
              <a:rPr lang="en-US" smtClean="0">
                <a:solidFill>
                  <a:srgbClr val="000000"/>
                </a:solidFill>
              </a:rPr>
              <a:t>1/21/2019</a:t>
            </a:fld>
            <a:endParaRPr lang="en-US">
              <a:solidFill>
                <a:srgbClr val="000000"/>
              </a:solidFill>
            </a:endParaRPr>
          </a:p>
        </p:txBody>
      </p:sp>
      <p:sp>
        <p:nvSpPr>
          <p:cNvPr id="4131" name="Footer Placeholder 4"/>
          <p:cNvSpPr>
            <a:spLocks noGrp="1"/>
          </p:cNvSpPr>
          <p:nvPr>
            <p:ph type="ftr" sz="quarter" idx="11"/>
          </p:nvPr>
        </p:nvSpPr>
        <p:spPr>
          <a:noFill/>
        </p:spPr>
        <p:txBody>
          <a:bodyPr/>
          <a:lstStyle/>
          <a:p>
            <a:r>
              <a:rPr lang="en-US" smtClean="0">
                <a:solidFill>
                  <a:srgbClr val="000000"/>
                </a:solidFill>
              </a:rPr>
              <a:t>CPSC503 Winter 2016</a:t>
            </a:r>
            <a:endParaRPr lang="en-US">
              <a:solidFill>
                <a:srgbClr val="000000"/>
              </a:solidFill>
            </a:endParaRPr>
          </a:p>
        </p:txBody>
      </p:sp>
      <p:sp>
        <p:nvSpPr>
          <p:cNvPr id="4132" name="Slide Number Placeholder 5"/>
          <p:cNvSpPr>
            <a:spLocks noGrp="1"/>
          </p:cNvSpPr>
          <p:nvPr>
            <p:ph type="sldNum" sz="quarter" idx="12"/>
          </p:nvPr>
        </p:nvSpPr>
        <p:spPr>
          <a:noFill/>
        </p:spPr>
        <p:txBody>
          <a:bodyPr/>
          <a:lstStyle/>
          <a:p>
            <a:fld id="{95DB940F-D694-4114-8447-D3D3CCE57523}" type="slidenum">
              <a:rPr lang="en-US" smtClean="0">
                <a:solidFill>
                  <a:srgbClr val="000000"/>
                </a:solidFill>
              </a:rPr>
              <a:pPr/>
              <a:t>33</a:t>
            </a:fld>
            <a:endParaRPr lang="en-US" smtClean="0">
              <a:solidFill>
                <a:srgbClr val="000000"/>
              </a:solidFill>
            </a:endParaRPr>
          </a:p>
        </p:txBody>
      </p:sp>
      <p:sp>
        <p:nvSpPr>
          <p:cNvPr id="4133" name="Rectangle 2"/>
          <p:cNvSpPr>
            <a:spLocks noGrp="1" noChangeArrowheads="1"/>
          </p:cNvSpPr>
          <p:nvPr>
            <p:ph type="title"/>
          </p:nvPr>
        </p:nvSpPr>
        <p:spPr>
          <a:xfrm>
            <a:off x="0" y="0"/>
            <a:ext cx="7772400" cy="1143000"/>
          </a:xfrm>
        </p:spPr>
        <p:txBody>
          <a:bodyPr/>
          <a:lstStyle/>
          <a:p>
            <a:pPr>
              <a:lnSpc>
                <a:spcPct val="90000"/>
              </a:lnSpc>
            </a:pPr>
            <a:r>
              <a:rPr lang="en-US" smtClean="0"/>
              <a:t>Confusion matrix</a:t>
            </a:r>
          </a:p>
        </p:txBody>
      </p:sp>
      <p:sp>
        <p:nvSpPr>
          <p:cNvPr id="4134" name="Rectangle 3"/>
          <p:cNvSpPr>
            <a:spLocks noGrp="1" noChangeArrowheads="1"/>
          </p:cNvSpPr>
          <p:nvPr>
            <p:ph type="body" idx="1"/>
          </p:nvPr>
        </p:nvSpPr>
        <p:spPr>
          <a:xfrm>
            <a:off x="609600" y="2286000"/>
            <a:ext cx="7772400" cy="4114800"/>
          </a:xfrm>
        </p:spPr>
        <p:txBody>
          <a:bodyPr/>
          <a:lstStyle/>
          <a:p>
            <a:pPr>
              <a:lnSpc>
                <a:spcPct val="90000"/>
              </a:lnSpc>
              <a:buFont typeface="Wingdings" pitchFamily="2" charset="2"/>
              <a:buNone/>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FontTx/>
              <a:buNone/>
            </a:pPr>
            <a:endParaRPr lang="en-US" sz="2400" smtClean="0"/>
          </a:p>
          <a:p>
            <a:pPr>
              <a:lnSpc>
                <a:spcPct val="90000"/>
              </a:lnSpc>
            </a:pPr>
            <a:r>
              <a:rPr lang="en-US" sz="2400" smtClean="0"/>
              <a:t>Precision</a:t>
            </a:r>
            <a:r>
              <a:rPr lang="en-US" sz="2000" smtClean="0"/>
              <a:t> ?</a:t>
            </a:r>
          </a:p>
          <a:p>
            <a:pPr>
              <a:lnSpc>
                <a:spcPct val="90000"/>
              </a:lnSpc>
            </a:pPr>
            <a:r>
              <a:rPr lang="en-US" sz="2000" smtClean="0"/>
              <a:t>Recall ?</a:t>
            </a:r>
          </a:p>
          <a:p>
            <a:pPr>
              <a:lnSpc>
                <a:spcPct val="90000"/>
              </a:lnSpc>
            </a:pPr>
            <a:endParaRPr lang="en-US" sz="2400" smtClean="0"/>
          </a:p>
        </p:txBody>
      </p:sp>
      <p:pic>
        <p:nvPicPr>
          <p:cNvPr id="4135"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p:sp>
        <p:nvSpPr>
          <p:cNvPr id="8" name="Rectangle 7"/>
          <p:cNvSpPr/>
          <p:nvPr/>
        </p:nvSpPr>
        <p:spPr>
          <a:xfrm>
            <a:off x="2057400" y="1676400"/>
            <a:ext cx="6248400" cy="27432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114690"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4690"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691"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4691"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692" name="Ink 4"/>
              <p14:cNvContentPartPr>
                <a14:cpLocks xmlns:a14="http://schemas.microsoft.com/office/drawing/2010/main" noRot="1" noChangeAspect="1" noEditPoints="1" noChangeArrowheads="1" noChangeShapeType="1"/>
              </p14:cNvContentPartPr>
              <p14:nvPr/>
            </p14:nvContentPartPr>
            <p14:xfrm>
              <a:off x="7724775" y="774700"/>
              <a:ext cx="887413" cy="498475"/>
            </p14:xfrm>
          </p:contentPart>
        </mc:Choice>
        <mc:Fallback xmlns="">
          <p:pic>
            <p:nvPicPr>
              <p:cNvPr id="114692" name="Ink 4"/>
              <p:cNvPicPr>
                <a:picLocks noRot="1" noChangeAspect="1" noEditPoints="1" noChangeArrowheads="1" noChangeShapeType="1"/>
              </p:cNvPicPr>
              <p:nvPr/>
            </p:nvPicPr>
            <p:blipFill>
              <a:blip r:embed="rId9"/>
              <a:stretch>
                <a:fillRect/>
              </a:stretch>
            </p:blipFill>
            <p:spPr>
              <a:xfrm>
                <a:off x="7719375" y="768222"/>
                <a:ext cx="900373"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693" name="Ink 5"/>
              <p14:cNvContentPartPr>
                <a14:cpLocks xmlns:a14="http://schemas.microsoft.com/office/drawing/2010/main" noRot="1" noChangeAspect="1" noEditPoints="1" noChangeArrowheads="1" noChangeShapeType="1"/>
              </p14:cNvContentPartPr>
              <p14:nvPr/>
            </p14:nvContentPartPr>
            <p14:xfrm>
              <a:off x="171450" y="4010025"/>
              <a:ext cx="719138" cy="701675"/>
            </p14:xfrm>
          </p:contentPart>
        </mc:Choice>
        <mc:Fallback xmlns="">
          <p:pic>
            <p:nvPicPr>
              <p:cNvPr id="114693" name="Ink 5"/>
              <p:cNvPicPr>
                <a:picLocks noRot="1" noChangeAspect="1" noEditPoints="1" noChangeArrowheads="1" noChangeShapeType="1"/>
              </p:cNvPicPr>
              <p:nvPr/>
            </p:nvPicPr>
            <p:blipFill>
              <a:blip r:embed="rId11"/>
              <a:stretch>
                <a:fillRect/>
              </a:stretch>
            </p:blipFill>
            <p:spPr>
              <a:xfrm>
                <a:off x="162812" y="4005705"/>
                <a:ext cx="731016" cy="715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4694" name="Ink 6"/>
              <p14:cNvContentPartPr>
                <a14:cpLocks xmlns:a14="http://schemas.microsoft.com/office/drawing/2010/main" noRot="1" noChangeAspect="1" noEditPoints="1" noChangeArrowheads="1" noChangeShapeType="1"/>
              </p14:cNvContentPartPr>
              <p14:nvPr/>
            </p14:nvContentPartPr>
            <p14:xfrm>
              <a:off x="87313" y="2616200"/>
              <a:ext cx="696912" cy="474663"/>
            </p14:xfrm>
          </p:contentPart>
        </mc:Choice>
        <mc:Fallback xmlns="">
          <p:pic>
            <p:nvPicPr>
              <p:cNvPr id="114694" name="Ink 6"/>
              <p:cNvPicPr>
                <a:picLocks noRot="1" noChangeAspect="1" noEditPoints="1" noChangeArrowheads="1" noChangeShapeType="1"/>
              </p:cNvPicPr>
              <p:nvPr/>
            </p:nvPicPr>
            <p:blipFill>
              <a:blip r:embed="rId13"/>
              <a:stretch>
                <a:fillRect/>
              </a:stretch>
            </p:blipFill>
            <p:spPr>
              <a:xfrm>
                <a:off x="79034" y="2608283"/>
                <a:ext cx="708431" cy="4915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4695" name="Ink 7"/>
              <p14:cNvContentPartPr>
                <a14:cpLocks xmlns:a14="http://schemas.microsoft.com/office/drawing/2010/main" noRot="1" noChangeAspect="1" noEditPoints="1" noChangeArrowheads="1" noChangeShapeType="1"/>
              </p14:cNvContentPartPr>
              <p14:nvPr/>
            </p14:nvContentPartPr>
            <p14:xfrm>
              <a:off x="176213" y="3057525"/>
              <a:ext cx="688975" cy="376238"/>
            </p14:xfrm>
          </p:contentPart>
        </mc:Choice>
        <mc:Fallback xmlns="">
          <p:pic>
            <p:nvPicPr>
              <p:cNvPr id="114695" name="Ink 7"/>
              <p:cNvPicPr>
                <a:picLocks noRot="1" noChangeAspect="1" noEditPoints="1" noChangeArrowheads="1" noChangeShapeType="1"/>
              </p:cNvPicPr>
              <p:nvPr/>
            </p:nvPicPr>
            <p:blipFill>
              <a:blip r:embed="rId15"/>
              <a:stretch>
                <a:fillRect/>
              </a:stretch>
            </p:blipFill>
            <p:spPr>
              <a:xfrm>
                <a:off x="173333" y="3051764"/>
                <a:ext cx="696534" cy="3866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4696" name="Ink 8"/>
              <p14:cNvContentPartPr>
                <a14:cpLocks xmlns:a14="http://schemas.microsoft.com/office/drawing/2010/main" noRot="1" noChangeAspect="1" noEditPoints="1" noChangeArrowheads="1" noChangeShapeType="1"/>
              </p14:cNvContentPartPr>
              <p14:nvPr/>
            </p14:nvContentPartPr>
            <p14:xfrm>
              <a:off x="2301875" y="758825"/>
              <a:ext cx="1592263" cy="523875"/>
            </p14:xfrm>
          </p:contentPart>
        </mc:Choice>
        <mc:Fallback xmlns="">
          <p:pic>
            <p:nvPicPr>
              <p:cNvPr id="114696" name="Ink 8"/>
              <p:cNvPicPr>
                <a:picLocks noRot="1" noChangeAspect="1" noEditPoints="1" noChangeArrowheads="1" noChangeShapeType="1"/>
              </p:cNvPicPr>
              <p:nvPr/>
            </p:nvPicPr>
            <p:blipFill>
              <a:blip r:embed="rId17"/>
              <a:stretch>
                <a:fillRect/>
              </a:stretch>
            </p:blipFill>
            <p:spPr>
              <a:xfrm>
                <a:off x="2296115" y="752344"/>
                <a:ext cx="1601983" cy="5361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697" name="Ink 9"/>
              <p14:cNvContentPartPr>
                <a14:cpLocks xmlns:a14="http://schemas.microsoft.com/office/drawing/2010/main" noRot="1" noChangeAspect="1" noEditPoints="1" noChangeArrowheads="1" noChangeShapeType="1"/>
              </p14:cNvContentPartPr>
              <p14:nvPr/>
            </p14:nvContentPartPr>
            <p14:xfrm>
              <a:off x="4151313" y="830263"/>
              <a:ext cx="806450" cy="277812"/>
            </p14:xfrm>
          </p:contentPart>
        </mc:Choice>
        <mc:Fallback xmlns="">
          <p:pic>
            <p:nvPicPr>
              <p:cNvPr id="114697" name="Ink 9"/>
              <p:cNvPicPr>
                <a:picLocks noRot="1" noChangeAspect="1" noEditPoints="1" noChangeArrowheads="1" noChangeShapeType="1"/>
              </p:cNvPicPr>
              <p:nvPr/>
            </p:nvPicPr>
            <p:blipFill>
              <a:blip r:embed="rId19"/>
              <a:stretch>
                <a:fillRect/>
              </a:stretch>
            </p:blipFill>
            <p:spPr>
              <a:xfrm>
                <a:off x="4148074" y="827384"/>
                <a:ext cx="813287" cy="283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4698" name="Ink 10"/>
              <p14:cNvContentPartPr>
                <a14:cpLocks xmlns:a14="http://schemas.microsoft.com/office/drawing/2010/main" noRot="1" noChangeAspect="1" noEditPoints="1" noChangeArrowheads="1" noChangeShapeType="1"/>
              </p14:cNvContentPartPr>
              <p14:nvPr/>
            </p14:nvContentPartPr>
            <p14:xfrm>
              <a:off x="2409825" y="1179513"/>
              <a:ext cx="134938" cy="173037"/>
            </p14:xfrm>
          </p:contentPart>
        </mc:Choice>
        <mc:Fallback xmlns="">
          <p:pic>
            <p:nvPicPr>
              <p:cNvPr id="114698" name="Ink 10"/>
              <p:cNvPicPr>
                <a:picLocks noRot="1" noChangeAspect="1" noEditPoints="1" noChangeArrowheads="1" noChangeShapeType="1"/>
              </p:cNvPicPr>
              <p:nvPr/>
            </p:nvPicPr>
            <p:blipFill>
              <a:blip r:embed="rId21"/>
              <a:stretch>
                <a:fillRect/>
              </a:stretch>
            </p:blipFill>
            <p:spPr>
              <a:xfrm>
                <a:off x="2404068" y="1171958"/>
                <a:ext cx="147892" cy="18778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699" name="Ink 11"/>
              <p14:cNvContentPartPr>
                <a14:cpLocks xmlns:a14="http://schemas.microsoft.com/office/drawing/2010/main" noRot="1" noChangeAspect="1" noEditPoints="1" noChangeArrowheads="1" noChangeShapeType="1"/>
              </p14:cNvContentPartPr>
              <p14:nvPr/>
            </p14:nvContentPartPr>
            <p14:xfrm>
              <a:off x="644525" y="1827213"/>
              <a:ext cx="403225" cy="266700"/>
            </p14:xfrm>
          </p:contentPart>
        </mc:Choice>
        <mc:Fallback xmlns="">
          <p:pic>
            <p:nvPicPr>
              <p:cNvPr id="114699" name="Ink 11"/>
              <p:cNvPicPr>
                <a:picLocks noRot="1" noChangeAspect="1" noEditPoints="1" noChangeArrowheads="1" noChangeShapeType="1"/>
              </p:cNvPicPr>
              <p:nvPr/>
            </p:nvPicPr>
            <p:blipFill>
              <a:blip r:embed="rId23"/>
              <a:stretch>
                <a:fillRect/>
              </a:stretch>
            </p:blipFill>
            <p:spPr>
              <a:xfrm>
                <a:off x="640925" y="1824334"/>
                <a:ext cx="412226" cy="27209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700" name="Ink 12"/>
              <p14:cNvContentPartPr>
                <a14:cpLocks xmlns:a14="http://schemas.microsoft.com/office/drawing/2010/main" noRot="1" noChangeAspect="1" noEditPoints="1" noChangeArrowheads="1" noChangeShapeType="1"/>
              </p14:cNvContentPartPr>
              <p14:nvPr/>
            </p14:nvContentPartPr>
            <p14:xfrm>
              <a:off x="2052638" y="1690688"/>
              <a:ext cx="736600" cy="596900"/>
            </p14:xfrm>
          </p:contentPart>
        </mc:Choice>
        <mc:Fallback xmlns="">
          <p:pic>
            <p:nvPicPr>
              <p:cNvPr id="114700" name="Ink 12"/>
              <p:cNvPicPr>
                <a:picLocks noRot="1" noChangeAspect="1" noEditPoints="1" noChangeArrowheads="1" noChangeShapeType="1"/>
              </p:cNvPicPr>
              <p:nvPr/>
            </p:nvPicPr>
            <p:blipFill>
              <a:blip r:embed="rId25"/>
              <a:stretch>
                <a:fillRect/>
              </a:stretch>
            </p:blipFill>
            <p:spPr>
              <a:xfrm>
                <a:off x="2048678" y="1681688"/>
                <a:ext cx="745600" cy="6105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4701" name="Ink 13"/>
              <p14:cNvContentPartPr>
                <a14:cpLocks xmlns:a14="http://schemas.microsoft.com/office/drawing/2010/main" noRot="1" noChangeAspect="1" noEditPoints="1" noChangeArrowheads="1" noChangeShapeType="1"/>
              </p14:cNvContentPartPr>
              <p14:nvPr/>
            </p14:nvContentPartPr>
            <p14:xfrm>
              <a:off x="3889375" y="1852613"/>
              <a:ext cx="227013" cy="279400"/>
            </p14:xfrm>
          </p:contentPart>
        </mc:Choice>
        <mc:Fallback xmlns="">
          <p:pic>
            <p:nvPicPr>
              <p:cNvPr id="114701" name="Ink 13"/>
              <p:cNvPicPr>
                <a:picLocks noRot="1" noChangeAspect="1" noEditPoints="1" noChangeArrowheads="1" noChangeShapeType="1"/>
              </p:cNvPicPr>
              <p:nvPr/>
            </p:nvPicPr>
            <p:blipFill>
              <a:blip r:embed="rId27"/>
              <a:stretch>
                <a:fillRect/>
              </a:stretch>
            </p:blipFill>
            <p:spPr>
              <a:xfrm>
                <a:off x="3881460" y="1844702"/>
                <a:ext cx="242843" cy="298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702" name="Ink 14"/>
              <p14:cNvContentPartPr>
                <a14:cpLocks xmlns:a14="http://schemas.microsoft.com/office/drawing/2010/main" noRot="1" noChangeAspect="1" noEditPoints="1" noChangeArrowheads="1" noChangeShapeType="1"/>
              </p14:cNvContentPartPr>
              <p14:nvPr/>
            </p14:nvContentPartPr>
            <p14:xfrm>
              <a:off x="5187950" y="2401888"/>
              <a:ext cx="1800225" cy="531812"/>
            </p14:xfrm>
          </p:contentPart>
        </mc:Choice>
        <mc:Fallback xmlns="">
          <p:pic>
            <p:nvPicPr>
              <p:cNvPr id="114702" name="Ink 14"/>
              <p:cNvPicPr>
                <a:picLocks noRot="1" noChangeAspect="1" noEditPoints="1" noChangeArrowheads="1" noChangeShapeType="1"/>
              </p:cNvPicPr>
              <p:nvPr/>
            </p:nvPicPr>
            <p:blipFill>
              <a:blip r:embed="rId29"/>
              <a:stretch>
                <a:fillRect/>
              </a:stretch>
            </p:blipFill>
            <p:spPr>
              <a:xfrm>
                <a:off x="5183270" y="2396487"/>
                <a:ext cx="1807424" cy="5465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703" name="Ink 15"/>
              <p14:cNvContentPartPr>
                <a14:cpLocks xmlns:a14="http://schemas.microsoft.com/office/drawing/2010/main" noRot="1" noChangeAspect="1" noEditPoints="1" noChangeArrowheads="1" noChangeShapeType="1"/>
              </p14:cNvContentPartPr>
              <p14:nvPr/>
            </p14:nvContentPartPr>
            <p14:xfrm>
              <a:off x="3627438" y="2867025"/>
              <a:ext cx="1254125" cy="606425"/>
            </p14:xfrm>
          </p:contentPart>
        </mc:Choice>
        <mc:Fallback xmlns="">
          <p:pic>
            <p:nvPicPr>
              <p:cNvPr id="114703" name="Ink 15"/>
              <p:cNvPicPr>
                <a:picLocks noRot="1" noChangeAspect="1" noEditPoints="1" noChangeArrowheads="1" noChangeShapeType="1"/>
              </p:cNvPicPr>
              <p:nvPr/>
            </p:nvPicPr>
            <p:blipFill>
              <a:blip r:embed="rId31"/>
              <a:stretch>
                <a:fillRect/>
              </a:stretch>
            </p:blipFill>
            <p:spPr>
              <a:xfrm>
                <a:off x="3621679" y="2863786"/>
                <a:ext cx="1263124" cy="6193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704" name="Ink 16"/>
              <p14:cNvContentPartPr>
                <a14:cpLocks xmlns:a14="http://schemas.microsoft.com/office/drawing/2010/main" noRot="1" noChangeAspect="1" noEditPoints="1" noChangeArrowheads="1" noChangeShapeType="1"/>
              </p14:cNvContentPartPr>
              <p14:nvPr/>
            </p14:nvContentPartPr>
            <p14:xfrm>
              <a:off x="6211888" y="2824163"/>
              <a:ext cx="2562225" cy="809625"/>
            </p14:xfrm>
          </p:contentPart>
        </mc:Choice>
        <mc:Fallback xmlns="">
          <p:pic>
            <p:nvPicPr>
              <p:cNvPr id="114704" name="Ink 16"/>
              <p:cNvPicPr>
                <a:picLocks noRot="1" noChangeAspect="1" noEditPoints="1" noChangeArrowheads="1" noChangeShapeType="1"/>
              </p:cNvPicPr>
              <p:nvPr/>
            </p:nvPicPr>
            <p:blipFill>
              <a:blip r:embed="rId33"/>
              <a:stretch>
                <a:fillRect/>
              </a:stretch>
            </p:blipFill>
            <p:spPr>
              <a:xfrm>
                <a:off x="6206488" y="2821283"/>
                <a:ext cx="2572665" cy="8211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705" name="Ink 17"/>
              <p14:cNvContentPartPr>
                <a14:cpLocks xmlns:a14="http://schemas.microsoft.com/office/drawing/2010/main" noRot="1" noChangeAspect="1" noEditPoints="1" noChangeArrowheads="1" noChangeShapeType="1"/>
              </p14:cNvContentPartPr>
              <p14:nvPr/>
            </p14:nvContentPartPr>
            <p14:xfrm>
              <a:off x="6373813" y="3446463"/>
              <a:ext cx="355600" cy="290512"/>
            </p14:xfrm>
          </p:contentPart>
        </mc:Choice>
        <mc:Fallback xmlns="">
          <p:pic>
            <p:nvPicPr>
              <p:cNvPr id="114705" name="Ink 17"/>
              <p:cNvPicPr>
                <a:picLocks noRot="1" noChangeAspect="1" noEditPoints="1" noChangeArrowheads="1" noChangeShapeType="1"/>
              </p:cNvPicPr>
              <p:nvPr/>
            </p:nvPicPr>
            <p:blipFill>
              <a:blip r:embed="rId35"/>
              <a:stretch>
                <a:fillRect/>
              </a:stretch>
            </p:blipFill>
            <p:spPr>
              <a:xfrm>
                <a:off x="6365175" y="3435663"/>
                <a:ext cx="366757" cy="3092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706" name="Ink 18"/>
              <p14:cNvContentPartPr>
                <a14:cpLocks xmlns:a14="http://schemas.microsoft.com/office/drawing/2010/main" noRot="1" noChangeAspect="1" noEditPoints="1" noChangeArrowheads="1" noChangeShapeType="1"/>
              </p14:cNvContentPartPr>
              <p14:nvPr/>
            </p14:nvContentPartPr>
            <p14:xfrm>
              <a:off x="7089775" y="3622675"/>
              <a:ext cx="1516063" cy="635000"/>
            </p14:xfrm>
          </p:contentPart>
        </mc:Choice>
        <mc:Fallback xmlns="">
          <p:pic>
            <p:nvPicPr>
              <p:cNvPr id="114706" name="Ink 18"/>
              <p:cNvPicPr>
                <a:picLocks noRot="1" noChangeAspect="1" noEditPoints="1" noChangeArrowheads="1" noChangeShapeType="1"/>
              </p:cNvPicPr>
              <p:nvPr/>
            </p:nvPicPr>
            <p:blipFill>
              <a:blip r:embed="rId37"/>
              <a:stretch>
                <a:fillRect/>
              </a:stretch>
            </p:blipFill>
            <p:spPr>
              <a:xfrm>
                <a:off x="7080054" y="3617635"/>
                <a:ext cx="1536944" cy="6511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707" name="Ink 19"/>
              <p14:cNvContentPartPr>
                <a14:cpLocks xmlns:a14="http://schemas.microsoft.com/office/drawing/2010/main" noRot="1" noChangeAspect="1" noEditPoints="1" noChangeArrowheads="1" noChangeShapeType="1"/>
              </p14:cNvContentPartPr>
              <p14:nvPr/>
            </p14:nvContentPartPr>
            <p14:xfrm>
              <a:off x="3084513" y="3957638"/>
              <a:ext cx="1633537" cy="539750"/>
            </p14:xfrm>
          </p:contentPart>
        </mc:Choice>
        <mc:Fallback xmlns="">
          <p:pic>
            <p:nvPicPr>
              <p:cNvPr id="114707" name="Ink 19"/>
              <p:cNvPicPr>
                <a:picLocks noRot="1" noChangeAspect="1" noEditPoints="1" noChangeArrowheads="1" noChangeShapeType="1"/>
              </p:cNvPicPr>
              <p:nvPr/>
            </p:nvPicPr>
            <p:blipFill>
              <a:blip r:embed="rId39"/>
              <a:stretch>
                <a:fillRect/>
              </a:stretch>
            </p:blipFill>
            <p:spPr>
              <a:xfrm>
                <a:off x="3081273" y="3954757"/>
                <a:ext cx="1647216" cy="5523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708" name="Ink 20"/>
              <p14:cNvContentPartPr>
                <a14:cpLocks xmlns:a14="http://schemas.microsoft.com/office/drawing/2010/main" noRot="1" noChangeAspect="1" noEditPoints="1" noChangeArrowheads="1" noChangeShapeType="1"/>
              </p14:cNvContentPartPr>
              <p14:nvPr/>
            </p14:nvContentPartPr>
            <p14:xfrm>
              <a:off x="7113588" y="4081463"/>
              <a:ext cx="195262" cy="166687"/>
            </p14:xfrm>
          </p:contentPart>
        </mc:Choice>
        <mc:Fallback xmlns="">
          <p:pic>
            <p:nvPicPr>
              <p:cNvPr id="114708" name="Ink 20"/>
              <p:cNvPicPr>
                <a:picLocks noRot="1" noChangeAspect="1" noEditPoints="1" noChangeArrowheads="1" noChangeShapeType="1"/>
              </p:cNvPicPr>
              <p:nvPr/>
            </p:nvPicPr>
            <p:blipFill>
              <a:blip r:embed="rId41"/>
              <a:stretch>
                <a:fillRect/>
              </a:stretch>
            </p:blipFill>
            <p:spPr>
              <a:xfrm>
                <a:off x="7107103" y="4078223"/>
                <a:ext cx="205710" cy="1774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709" name="Ink 21"/>
              <p14:cNvContentPartPr>
                <a14:cpLocks xmlns:a14="http://schemas.microsoft.com/office/drawing/2010/main" noRot="1" noChangeAspect="1" noEditPoints="1" noChangeArrowheads="1" noChangeShapeType="1"/>
              </p14:cNvContentPartPr>
              <p14:nvPr/>
            </p14:nvContentPartPr>
            <p14:xfrm>
              <a:off x="2155825" y="4924425"/>
              <a:ext cx="2217738" cy="1546225"/>
            </p14:xfrm>
          </p:contentPart>
        </mc:Choice>
        <mc:Fallback xmlns="">
          <p:pic>
            <p:nvPicPr>
              <p:cNvPr id="114709" name="Ink 21"/>
              <p:cNvPicPr>
                <a:picLocks noRot="1" noChangeAspect="1" noEditPoints="1" noChangeArrowheads="1" noChangeShapeType="1"/>
              </p:cNvPicPr>
              <p:nvPr/>
            </p:nvPicPr>
            <p:blipFill>
              <a:blip r:embed="rId43"/>
              <a:stretch>
                <a:fillRect/>
              </a:stretch>
            </p:blipFill>
            <p:spPr>
              <a:xfrm>
                <a:off x="2151145" y="4921905"/>
                <a:ext cx="2224938" cy="1560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710" name="Ink 22"/>
              <p14:cNvContentPartPr>
                <a14:cpLocks xmlns:a14="http://schemas.microsoft.com/office/drawing/2010/main" noRot="1" noChangeAspect="1" noEditPoints="1" noChangeArrowheads="1" noChangeShapeType="1"/>
              </p14:cNvContentPartPr>
              <p14:nvPr/>
            </p14:nvContentPartPr>
            <p14:xfrm>
              <a:off x="4722813" y="4875213"/>
              <a:ext cx="3381375" cy="1255712"/>
            </p14:xfrm>
          </p:contentPart>
        </mc:Choice>
        <mc:Fallback xmlns="">
          <p:pic>
            <p:nvPicPr>
              <p:cNvPr id="114710" name="Ink 22"/>
              <p:cNvPicPr>
                <a:picLocks noRot="1" noChangeAspect="1" noEditPoints="1" noChangeArrowheads="1" noChangeShapeType="1"/>
              </p:cNvPicPr>
              <p:nvPr/>
            </p:nvPicPr>
            <p:blipFill>
              <a:blip r:embed="rId45"/>
              <a:stretch>
                <a:fillRect/>
              </a:stretch>
            </p:blipFill>
            <p:spPr>
              <a:xfrm>
                <a:off x="4714893" y="4871613"/>
                <a:ext cx="3396495" cy="12686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4711" name="Ink 23"/>
              <p14:cNvContentPartPr>
                <a14:cpLocks xmlns:a14="http://schemas.microsoft.com/office/drawing/2010/main" noRot="1" noChangeAspect="1" noEditPoints="1" noChangeArrowheads="1" noChangeShapeType="1"/>
              </p14:cNvContentPartPr>
              <p14:nvPr/>
            </p14:nvContentPartPr>
            <p14:xfrm>
              <a:off x="5275263" y="4929188"/>
              <a:ext cx="1309687" cy="417512"/>
            </p14:xfrm>
          </p:contentPart>
        </mc:Choice>
        <mc:Fallback xmlns="">
          <p:pic>
            <p:nvPicPr>
              <p:cNvPr id="114711" name="Ink 23"/>
              <p:cNvPicPr>
                <a:picLocks noRot="1" noChangeAspect="1" noEditPoints="1" noChangeArrowheads="1" noChangeShapeType="1"/>
              </p:cNvPicPr>
              <p:nvPr/>
            </p:nvPicPr>
            <p:blipFill>
              <a:blip r:embed="rId47"/>
              <a:stretch>
                <a:fillRect/>
              </a:stretch>
            </p:blipFill>
            <p:spPr>
              <a:xfrm>
                <a:off x="5269863" y="4921270"/>
                <a:ext cx="1319407" cy="4347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4712" name="Ink 24"/>
              <p14:cNvContentPartPr>
                <a14:cpLocks xmlns:a14="http://schemas.microsoft.com/office/drawing/2010/main" noRot="1" noChangeAspect="1" noEditPoints="1" noChangeArrowheads="1" noChangeShapeType="1"/>
              </p14:cNvContentPartPr>
              <p14:nvPr/>
            </p14:nvContentPartPr>
            <p14:xfrm>
              <a:off x="2122488" y="4197350"/>
              <a:ext cx="322262" cy="344488"/>
            </p14:xfrm>
          </p:contentPart>
        </mc:Choice>
        <mc:Fallback xmlns="">
          <p:pic>
            <p:nvPicPr>
              <p:cNvPr id="114712" name="Ink 24"/>
              <p:cNvPicPr>
                <a:picLocks noRot="1" noChangeAspect="1" noEditPoints="1" noChangeArrowheads="1" noChangeShapeType="1"/>
              </p:cNvPicPr>
              <p:nvPr/>
            </p:nvPicPr>
            <p:blipFill>
              <a:blip r:embed="rId49"/>
              <a:stretch>
                <a:fillRect/>
              </a:stretch>
            </p:blipFill>
            <p:spPr>
              <a:xfrm>
                <a:off x="2112406" y="4188351"/>
                <a:ext cx="336305" cy="36428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4713" name="Ink 25"/>
              <p14:cNvContentPartPr>
                <a14:cpLocks xmlns:a14="http://schemas.microsoft.com/office/drawing/2010/main" noRot="1" noChangeAspect="1" noEditPoints="1" noChangeArrowheads="1" noChangeShapeType="1"/>
              </p14:cNvContentPartPr>
              <p14:nvPr/>
            </p14:nvContentPartPr>
            <p14:xfrm>
              <a:off x="2027238" y="2035175"/>
              <a:ext cx="5435600" cy="3284538"/>
            </p14:xfrm>
          </p:contentPart>
        </mc:Choice>
        <mc:Fallback xmlns="">
          <p:pic>
            <p:nvPicPr>
              <p:cNvPr id="114713" name="Ink 25"/>
              <p:cNvPicPr>
                <a:picLocks noRot="1" noChangeAspect="1" noEditPoints="1" noChangeArrowheads="1" noChangeShapeType="1"/>
              </p:cNvPicPr>
              <p:nvPr/>
            </p:nvPicPr>
            <p:blipFill>
              <a:blip r:embed="rId51"/>
              <a:stretch>
                <a:fillRect/>
              </a:stretch>
            </p:blipFill>
            <p:spPr>
              <a:xfrm>
                <a:off x="2024718" y="2032655"/>
                <a:ext cx="5441360" cy="329029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4714" name="Ink 26"/>
              <p14:cNvContentPartPr>
                <a14:cpLocks xmlns:a14="http://schemas.microsoft.com/office/drawing/2010/main" noRot="1" noChangeAspect="1" noEditPoints="1" noChangeArrowheads="1" noChangeShapeType="1"/>
              </p14:cNvContentPartPr>
              <p14:nvPr/>
            </p14:nvContentPartPr>
            <p14:xfrm>
              <a:off x="2541588" y="1687513"/>
              <a:ext cx="28575" cy="12700"/>
            </p14:xfrm>
          </p:contentPart>
        </mc:Choice>
        <mc:Fallback xmlns="">
          <p:pic>
            <p:nvPicPr>
              <p:cNvPr id="114714" name="Ink 26"/>
              <p:cNvPicPr>
                <a:picLocks noRot="1" noChangeAspect="1" noEditPoints="1" noChangeArrowheads="1" noChangeShapeType="1"/>
              </p:cNvPicPr>
              <p:nvPr/>
            </p:nvPicPr>
            <p:blipFill>
              <a:blip r:embed="rId53"/>
              <a:stretch>
                <a:fillRect/>
              </a:stretch>
            </p:blipFill>
            <p:spPr>
              <a:xfrm>
                <a:off x="2538694" y="1683884"/>
                <a:ext cx="3400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715" name="Ink 27"/>
              <p14:cNvContentPartPr>
                <a14:cpLocks xmlns:a14="http://schemas.microsoft.com/office/drawing/2010/main" noRot="1" noChangeAspect="1" noEditPoints="1" noChangeArrowheads="1" noChangeShapeType="1"/>
              </p14:cNvContentPartPr>
              <p14:nvPr/>
            </p14:nvContentPartPr>
            <p14:xfrm>
              <a:off x="2798763" y="1689100"/>
              <a:ext cx="5513387" cy="3770313"/>
            </p14:xfrm>
          </p:contentPart>
        </mc:Choice>
        <mc:Fallback xmlns="">
          <p:pic>
            <p:nvPicPr>
              <p:cNvPr id="114715" name="Ink 27"/>
              <p:cNvPicPr>
                <a:picLocks noRot="1" noChangeAspect="1" noEditPoints="1" noChangeArrowheads="1" noChangeShapeType="1"/>
              </p:cNvPicPr>
              <p:nvPr/>
            </p:nvPicPr>
            <p:blipFill>
              <a:blip r:embed="rId55"/>
              <a:stretch>
                <a:fillRect/>
              </a:stretch>
            </p:blipFill>
            <p:spPr>
              <a:xfrm>
                <a:off x="2796243" y="1686580"/>
                <a:ext cx="5529587" cy="37865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716" name="Ink 28"/>
              <p14:cNvContentPartPr>
                <a14:cpLocks xmlns:a14="http://schemas.microsoft.com/office/drawing/2010/main" noRot="1" noChangeAspect="1" noEditPoints="1" noChangeArrowheads="1" noChangeShapeType="1"/>
              </p14:cNvContentPartPr>
              <p14:nvPr/>
            </p14:nvContentPartPr>
            <p14:xfrm>
              <a:off x="2662238" y="2185988"/>
              <a:ext cx="5010150" cy="3094037"/>
            </p14:xfrm>
          </p:contentPart>
        </mc:Choice>
        <mc:Fallback xmlns="">
          <p:pic>
            <p:nvPicPr>
              <p:cNvPr id="114716" name="Ink 28"/>
              <p:cNvPicPr>
                <a:picLocks noRot="1" noChangeAspect="1" noEditPoints="1" noChangeArrowheads="1" noChangeShapeType="1"/>
              </p:cNvPicPr>
              <p:nvPr/>
            </p:nvPicPr>
            <p:blipFill>
              <a:blip r:embed="rId57"/>
              <a:stretch>
                <a:fillRect/>
              </a:stretch>
            </p:blipFill>
            <p:spPr>
              <a:xfrm>
                <a:off x="2659718" y="2183468"/>
                <a:ext cx="5022390" cy="31059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717" name="Ink 29"/>
              <p14:cNvContentPartPr>
                <a14:cpLocks xmlns:a14="http://schemas.microsoft.com/office/drawing/2010/main" noRot="1" noChangeAspect="1" noEditPoints="1" noChangeArrowheads="1" noChangeShapeType="1"/>
              </p14:cNvContentPartPr>
              <p14:nvPr/>
            </p14:nvContentPartPr>
            <p14:xfrm>
              <a:off x="4438650" y="5376863"/>
              <a:ext cx="2743200" cy="184150"/>
            </p14:xfrm>
          </p:contentPart>
        </mc:Choice>
        <mc:Fallback xmlns="">
          <p:pic>
            <p:nvPicPr>
              <p:cNvPr id="114717" name="Ink 29"/>
              <p:cNvPicPr>
                <a:picLocks noRot="1" noChangeAspect="1" noEditPoints="1" noChangeArrowheads="1" noChangeShapeType="1"/>
              </p:cNvPicPr>
              <p:nvPr/>
            </p:nvPicPr>
            <p:blipFill>
              <a:blip r:embed="rId59"/>
              <a:stretch>
                <a:fillRect/>
              </a:stretch>
            </p:blipFill>
            <p:spPr>
              <a:xfrm>
                <a:off x="4435410" y="5372547"/>
                <a:ext cx="2749680" cy="191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4718" name="Ink 30"/>
              <p14:cNvContentPartPr>
                <a14:cpLocks xmlns:a14="http://schemas.microsoft.com/office/drawing/2010/main" noRot="1" noChangeAspect="1" noEditPoints="1" noChangeArrowheads="1" noChangeShapeType="1"/>
              </p14:cNvContentPartPr>
              <p14:nvPr/>
            </p14:nvContentPartPr>
            <p14:xfrm>
              <a:off x="4473575" y="6034088"/>
              <a:ext cx="3551238" cy="53975"/>
            </p14:xfrm>
          </p:contentPart>
        </mc:Choice>
        <mc:Fallback xmlns="">
          <p:pic>
            <p:nvPicPr>
              <p:cNvPr id="114718" name="Ink 30"/>
              <p:cNvPicPr>
                <a:picLocks noRot="1" noChangeAspect="1" noEditPoints="1" noChangeArrowheads="1" noChangeShapeType="1"/>
              </p:cNvPicPr>
              <p:nvPr/>
            </p:nvPicPr>
            <p:blipFill>
              <a:blip r:embed="rId61"/>
              <a:stretch>
                <a:fillRect/>
              </a:stretch>
            </p:blipFill>
            <p:spPr>
              <a:xfrm>
                <a:off x="4469615" y="6031209"/>
                <a:ext cx="3558798" cy="6081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4719" name="Ink 31"/>
              <p14:cNvContentPartPr>
                <a14:cpLocks xmlns:a14="http://schemas.microsoft.com/office/drawing/2010/main" noRot="1" noChangeAspect="1" noEditPoints="1" noChangeArrowheads="1" noChangeShapeType="1"/>
              </p14:cNvContentPartPr>
              <p14:nvPr/>
            </p14:nvContentPartPr>
            <p14:xfrm>
              <a:off x="2647950" y="1373188"/>
              <a:ext cx="180975" cy="3273425"/>
            </p14:xfrm>
          </p:contentPart>
        </mc:Choice>
        <mc:Fallback xmlns="">
          <p:pic>
            <p:nvPicPr>
              <p:cNvPr id="114719" name="Ink 31"/>
              <p:cNvPicPr>
                <a:picLocks noRot="1" noChangeAspect="1" noEditPoints="1" noChangeArrowheads="1" noChangeShapeType="1"/>
              </p:cNvPicPr>
              <p:nvPr/>
            </p:nvPicPr>
            <p:blipFill>
              <a:blip r:embed="rId63"/>
              <a:stretch>
                <a:fillRect/>
              </a:stretch>
            </p:blipFill>
            <p:spPr>
              <a:xfrm>
                <a:off x="2636796" y="1366708"/>
                <a:ext cx="200044" cy="328998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720" name="Ink 32"/>
              <p14:cNvContentPartPr>
                <a14:cpLocks xmlns:a14="http://schemas.microsoft.com/office/drawing/2010/main" noRot="1" noChangeAspect="1" noEditPoints="1" noChangeArrowheads="1" noChangeShapeType="1"/>
              </p14:cNvContentPartPr>
              <p14:nvPr/>
            </p14:nvContentPartPr>
            <p14:xfrm>
              <a:off x="6977063" y="3386138"/>
              <a:ext cx="1719262" cy="42862"/>
            </p14:xfrm>
          </p:contentPart>
        </mc:Choice>
        <mc:Fallback xmlns="">
          <p:pic>
            <p:nvPicPr>
              <p:cNvPr id="114720" name="Ink 32"/>
              <p:cNvPicPr>
                <a:picLocks noRot="1" noChangeAspect="1" noEditPoints="1" noChangeArrowheads="1" noChangeShapeType="1"/>
              </p:cNvPicPr>
              <p:nvPr/>
            </p:nvPicPr>
            <p:blipFill>
              <a:blip r:embed="rId65"/>
              <a:stretch>
                <a:fillRect/>
              </a:stretch>
            </p:blipFill>
            <p:spPr>
              <a:xfrm>
                <a:off x="6973444" y="3375235"/>
                <a:ext cx="1728673" cy="5902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721" name="Ink 33"/>
              <p14:cNvContentPartPr>
                <a14:cpLocks xmlns:a14="http://schemas.microsoft.com/office/drawing/2010/main" noRot="1" noChangeAspect="1" noEditPoints="1" noChangeArrowheads="1" noChangeShapeType="1"/>
              </p14:cNvContentPartPr>
              <p14:nvPr/>
            </p14:nvContentPartPr>
            <p14:xfrm>
              <a:off x="2028825" y="2130425"/>
              <a:ext cx="6138863" cy="171450"/>
            </p14:xfrm>
          </p:contentPart>
        </mc:Choice>
        <mc:Fallback xmlns="">
          <p:pic>
            <p:nvPicPr>
              <p:cNvPr id="114721" name="Ink 33"/>
              <p:cNvPicPr>
                <a:picLocks noRot="1" noChangeAspect="1" noEditPoints="1" noChangeArrowheads="1" noChangeShapeType="1"/>
              </p:cNvPicPr>
              <p:nvPr/>
            </p:nvPicPr>
            <p:blipFill>
              <a:blip r:embed="rId67"/>
              <a:stretch>
                <a:fillRect/>
              </a:stretch>
            </p:blipFill>
            <p:spPr>
              <a:xfrm>
                <a:off x="2026305" y="2124662"/>
                <a:ext cx="6144623" cy="18441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722" name="Ink 34"/>
              <p14:cNvContentPartPr>
                <a14:cpLocks xmlns:a14="http://schemas.microsoft.com/office/drawing/2010/main" noRot="1" noChangeAspect="1" noEditPoints="1" noChangeArrowheads="1" noChangeShapeType="1"/>
              </p14:cNvContentPartPr>
              <p14:nvPr/>
            </p14:nvContentPartPr>
            <p14:xfrm>
              <a:off x="2005013" y="1677988"/>
              <a:ext cx="6226175" cy="631825"/>
            </p14:xfrm>
          </p:contentPart>
        </mc:Choice>
        <mc:Fallback xmlns="">
          <p:pic>
            <p:nvPicPr>
              <p:cNvPr id="114722" name="Ink 34"/>
              <p:cNvPicPr>
                <a:picLocks noRot="1" noChangeAspect="1" noEditPoints="1" noChangeArrowheads="1" noChangeShapeType="1"/>
              </p:cNvPicPr>
              <p:nvPr/>
            </p:nvPicPr>
            <p:blipFill>
              <a:blip r:embed="rId69"/>
              <a:stretch>
                <a:fillRect/>
              </a:stretch>
            </p:blipFill>
            <p:spPr>
              <a:xfrm>
                <a:off x="2002493" y="1674748"/>
                <a:ext cx="6232295" cy="637945"/>
              </a:xfrm>
              <a:prstGeom prst="rect">
                <a:avLst/>
              </a:prstGeom>
            </p:spPr>
          </p:pic>
        </mc:Fallback>
      </mc:AlternateContent>
    </p:spTree>
    <p:extLst>
      <p:ext uri="{BB962C8B-B14F-4D97-AF65-F5344CB8AC3E}">
        <p14:creationId xmlns:p14="http://schemas.microsoft.com/office/powerpoint/2010/main" val="1179999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Date Placeholder 3"/>
          <p:cNvSpPr>
            <a:spLocks noGrp="1"/>
          </p:cNvSpPr>
          <p:nvPr>
            <p:ph type="dt" sz="quarter" idx="10"/>
          </p:nvPr>
        </p:nvSpPr>
        <p:spPr>
          <a:noFill/>
        </p:spPr>
        <p:txBody>
          <a:bodyPr/>
          <a:lstStyle/>
          <a:p>
            <a:fld id="{6E2804C5-BF70-4D28-9B4A-EAD53D88DB69}" type="datetime1">
              <a:rPr lang="en-US" smtClean="0">
                <a:solidFill>
                  <a:srgbClr val="000000"/>
                </a:solidFill>
              </a:rPr>
              <a:t>1/21/2019</a:t>
            </a:fld>
            <a:endParaRPr lang="en-US">
              <a:solidFill>
                <a:srgbClr val="000000"/>
              </a:solidFill>
            </a:endParaRPr>
          </a:p>
        </p:txBody>
      </p:sp>
      <p:sp>
        <p:nvSpPr>
          <p:cNvPr id="5140" name="Footer Placeholder 4"/>
          <p:cNvSpPr>
            <a:spLocks noGrp="1"/>
          </p:cNvSpPr>
          <p:nvPr>
            <p:ph type="ftr" sz="quarter" idx="11"/>
          </p:nvPr>
        </p:nvSpPr>
        <p:spPr>
          <a:noFill/>
        </p:spPr>
        <p:txBody>
          <a:bodyPr/>
          <a:lstStyle/>
          <a:p>
            <a:r>
              <a:rPr lang="en-US" smtClean="0">
                <a:solidFill>
                  <a:srgbClr val="000000"/>
                </a:solidFill>
              </a:rPr>
              <a:t>CPSC503 Winter 2016</a:t>
            </a:r>
            <a:endParaRPr lang="en-US">
              <a:solidFill>
                <a:srgbClr val="000000"/>
              </a:solidFill>
            </a:endParaRPr>
          </a:p>
        </p:txBody>
      </p:sp>
      <p:sp>
        <p:nvSpPr>
          <p:cNvPr id="5141" name="Slide Number Placeholder 5"/>
          <p:cNvSpPr>
            <a:spLocks noGrp="1"/>
          </p:cNvSpPr>
          <p:nvPr>
            <p:ph type="sldNum" sz="quarter" idx="12"/>
          </p:nvPr>
        </p:nvSpPr>
        <p:spPr>
          <a:noFill/>
        </p:spPr>
        <p:txBody>
          <a:bodyPr/>
          <a:lstStyle/>
          <a:p>
            <a:fld id="{F6312BDC-49F6-4317-8CB8-D897E4469F46}" type="slidenum">
              <a:rPr lang="en-US" smtClean="0">
                <a:solidFill>
                  <a:srgbClr val="000000"/>
                </a:solidFill>
              </a:rPr>
              <a:pPr/>
              <a:t>34</a:t>
            </a:fld>
            <a:endParaRPr lang="en-US" smtClean="0">
              <a:solidFill>
                <a:srgbClr val="000000"/>
              </a:solidFill>
            </a:endParaRPr>
          </a:p>
        </p:txBody>
      </p:sp>
      <p:sp>
        <p:nvSpPr>
          <p:cNvPr id="5142" name="Rectangle 2"/>
          <p:cNvSpPr>
            <a:spLocks noGrp="1" noChangeArrowheads="1"/>
          </p:cNvSpPr>
          <p:nvPr>
            <p:ph type="title"/>
          </p:nvPr>
        </p:nvSpPr>
        <p:spPr>
          <a:xfrm>
            <a:off x="0" y="0"/>
            <a:ext cx="7772400" cy="1143000"/>
          </a:xfrm>
        </p:spPr>
        <p:txBody>
          <a:bodyPr/>
          <a:lstStyle/>
          <a:p>
            <a:pPr>
              <a:lnSpc>
                <a:spcPct val="90000"/>
              </a:lnSpc>
            </a:pPr>
            <a:r>
              <a:rPr lang="en-US" dirty="0" smtClean="0"/>
              <a:t>Error Analysis</a:t>
            </a:r>
          </a:p>
        </p:txBody>
      </p:sp>
      <p:sp>
        <p:nvSpPr>
          <p:cNvPr id="5143" name="Rectangle 3"/>
          <p:cNvSpPr>
            <a:spLocks noGrp="1" noChangeArrowheads="1"/>
          </p:cNvSpPr>
          <p:nvPr>
            <p:ph type="body" idx="1"/>
          </p:nvPr>
        </p:nvSpPr>
        <p:spPr/>
        <p:txBody>
          <a:bodyPr/>
          <a:lstStyle/>
          <a:p>
            <a:pPr>
              <a:lnSpc>
                <a:spcPct val="90000"/>
              </a:lnSpc>
            </a:pPr>
            <a:r>
              <a:rPr lang="en-US" sz="2400" smtClean="0"/>
              <a:t>Look at a confusion matrix</a:t>
            </a:r>
          </a:p>
          <a:p>
            <a:pPr>
              <a:lnSpc>
                <a:spcPct val="90000"/>
              </a:lnSpc>
              <a:buFont typeface="Wingdings" pitchFamily="2" charset="2"/>
              <a:buNone/>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FontTx/>
              <a:buNone/>
            </a:pPr>
            <a:endParaRPr lang="en-US" sz="2400" smtClean="0"/>
          </a:p>
          <a:p>
            <a:pPr>
              <a:lnSpc>
                <a:spcPct val="90000"/>
              </a:lnSpc>
            </a:pPr>
            <a:r>
              <a:rPr lang="en-US" sz="2400" smtClean="0"/>
              <a:t>See what errors are causing problems</a:t>
            </a:r>
          </a:p>
          <a:p>
            <a:pPr lvl="1">
              <a:lnSpc>
                <a:spcPct val="90000"/>
              </a:lnSpc>
            </a:pPr>
            <a:r>
              <a:rPr lang="en-US" sz="2000" smtClean="0"/>
              <a:t>Noun (NN) vs ProperNoun (NNP) vs Adj (JJ)</a:t>
            </a:r>
          </a:p>
          <a:p>
            <a:pPr lvl="1">
              <a:lnSpc>
                <a:spcPct val="90000"/>
              </a:lnSpc>
            </a:pPr>
            <a:r>
              <a:rPr lang="en-US" sz="2000" smtClean="0"/>
              <a:t>Past tense (VBD) vs Past Participle (VBN)</a:t>
            </a:r>
          </a:p>
        </p:txBody>
      </p:sp>
      <p:pic>
        <p:nvPicPr>
          <p:cNvPr id="5144"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15714"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5714"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5"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5715"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6" name="Ink 23"/>
              <p14:cNvContentPartPr>
                <a14:cpLocks xmlns:a14="http://schemas.microsoft.com/office/drawing/2010/main" noRot="1" noChangeAspect="1" noEditPoints="1" noChangeArrowheads="1" noChangeShapeType="1"/>
              </p14:cNvContentPartPr>
              <p14:nvPr/>
            </p14:nvContentPartPr>
            <p14:xfrm>
              <a:off x="8281988" y="1573213"/>
              <a:ext cx="23812" cy="11112"/>
            </p14:xfrm>
          </p:contentPart>
        </mc:Choice>
        <mc:Fallback xmlns="">
          <p:pic>
            <p:nvPicPr>
              <p:cNvPr id="115716" name="Ink 23"/>
              <p:cNvPicPr>
                <a:picLocks noRot="1" noChangeAspect="1" noEditPoints="1" noChangeArrowheads="1" noChangeShapeType="1"/>
              </p:cNvPicPr>
              <p:nvPr/>
            </p:nvPicPr>
            <p:blipFill>
              <a:blip r:embed="rId9"/>
              <a:stretch>
                <a:fillRect/>
              </a:stretch>
            </p:blipFill>
            <p:spPr>
              <a:xfrm>
                <a:off x="8275133" y="1566402"/>
                <a:ext cx="37161" cy="286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24"/>
              <p14:cNvContentPartPr>
                <a14:cpLocks xmlns:a14="http://schemas.microsoft.com/office/drawing/2010/main" noRot="1" noChangeAspect="1" noEditPoints="1" noChangeArrowheads="1" noChangeShapeType="1"/>
              </p14:cNvContentPartPr>
              <p14:nvPr/>
            </p14:nvContentPartPr>
            <p14:xfrm>
              <a:off x="8440738" y="1600200"/>
              <a:ext cx="11112" cy="6350"/>
            </p14:xfrm>
          </p:contentPart>
        </mc:Choice>
        <mc:Fallback xmlns="">
          <p:pic>
            <p:nvPicPr>
              <p:cNvPr id="115717" name="Ink 24"/>
              <p:cNvPicPr>
                <a:picLocks noRot="1" noChangeAspect="1" noEditPoints="1" noChangeArrowheads="1" noChangeShapeType="1"/>
              </p:cNvPicPr>
              <p:nvPr/>
            </p:nvPicPr>
            <p:blipFill>
              <a:blip r:embed="rId11"/>
              <a:stretch>
                <a:fillRect/>
              </a:stretch>
            </p:blipFill>
            <p:spPr>
              <a:xfrm>
                <a:off x="8435552" y="1596524"/>
                <a:ext cx="22965" cy="207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25"/>
              <p14:cNvContentPartPr>
                <a14:cpLocks xmlns:a14="http://schemas.microsoft.com/office/drawing/2010/main" noRot="1" noChangeAspect="1" noEditPoints="1" noChangeArrowheads="1" noChangeShapeType="1"/>
              </p14:cNvContentPartPr>
              <p14:nvPr/>
            </p14:nvContentPartPr>
            <p14:xfrm>
              <a:off x="8569325" y="1600200"/>
              <a:ext cx="11113" cy="22225"/>
            </p14:xfrm>
          </p:contentPart>
        </mc:Choice>
        <mc:Fallback xmlns="">
          <p:pic>
            <p:nvPicPr>
              <p:cNvPr id="115718" name="Ink 25"/>
              <p:cNvPicPr>
                <a:picLocks noRot="1" noChangeAspect="1" noEditPoints="1" noChangeArrowheads="1" noChangeShapeType="1"/>
              </p:cNvPicPr>
              <p:nvPr/>
            </p:nvPicPr>
            <p:blipFill>
              <a:blip r:embed="rId13"/>
              <a:stretch>
                <a:fillRect/>
              </a:stretch>
            </p:blipFill>
            <p:spPr>
              <a:xfrm>
                <a:off x="8566457" y="1597332"/>
                <a:ext cx="20434" cy="31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26"/>
              <p14:cNvContentPartPr>
                <a14:cpLocks xmlns:a14="http://schemas.microsoft.com/office/drawing/2010/main" noRot="1" noChangeAspect="1" noEditPoints="1" noChangeArrowheads="1" noChangeShapeType="1"/>
              </p14:cNvContentPartPr>
              <p14:nvPr/>
            </p14:nvContentPartPr>
            <p14:xfrm>
              <a:off x="8705850" y="1628775"/>
              <a:ext cx="12700" cy="9525"/>
            </p14:xfrm>
          </p:contentPart>
        </mc:Choice>
        <mc:Fallback xmlns="">
          <p:pic>
            <p:nvPicPr>
              <p:cNvPr id="115719" name="Ink 26"/>
              <p:cNvPicPr>
                <a:picLocks noRot="1" noChangeAspect="1" noEditPoints="1" noChangeArrowheads="1" noChangeShapeType="1"/>
              </p:cNvPicPr>
              <p:nvPr/>
            </p:nvPicPr>
            <p:blipFill>
              <a:blip r:embed="rId15"/>
              <a:stretch>
                <a:fillRect/>
              </a:stretch>
            </p:blipFill>
            <p:spPr>
              <a:xfrm>
                <a:off x="8702584" y="1625478"/>
                <a:ext cx="29391" cy="263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27"/>
              <p14:cNvContentPartPr>
                <a14:cpLocks xmlns:a14="http://schemas.microsoft.com/office/drawing/2010/main" noRot="1" noChangeAspect="1" noEditPoints="1" noChangeArrowheads="1" noChangeShapeType="1"/>
              </p14:cNvContentPartPr>
              <p14:nvPr/>
            </p14:nvContentPartPr>
            <p14:xfrm>
              <a:off x="1530350" y="4483100"/>
              <a:ext cx="3175" cy="19050"/>
            </p14:xfrm>
          </p:contentPart>
        </mc:Choice>
        <mc:Fallback xmlns="">
          <p:pic>
            <p:nvPicPr>
              <p:cNvPr id="115720" name="Ink 27"/>
              <p:cNvPicPr>
                <a:picLocks noRot="1" noChangeAspect="1" noEditPoints="1" noChangeArrowheads="1" noChangeShapeType="1"/>
              </p:cNvPicPr>
              <p:nvPr/>
            </p:nvPicPr>
            <p:blipFill>
              <a:blip r:embed="rId17"/>
              <a:stretch>
                <a:fillRect/>
              </a:stretch>
            </p:blipFill>
            <p:spPr>
              <a:xfrm>
                <a:off x="1522942" y="4474114"/>
                <a:ext cx="22931" cy="3234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8"/>
              <p14:cNvContentPartPr>
                <a14:cpLocks xmlns:a14="http://schemas.microsoft.com/office/drawing/2010/main" noRot="1" noChangeAspect="1" noEditPoints="1" noChangeArrowheads="1" noChangeShapeType="1"/>
              </p14:cNvContentPartPr>
              <p14:nvPr/>
            </p14:nvContentPartPr>
            <p14:xfrm>
              <a:off x="1522413" y="4610100"/>
              <a:ext cx="7937" cy="19050"/>
            </p14:xfrm>
          </p:contentPart>
        </mc:Choice>
        <mc:Fallback xmlns="">
          <p:pic>
            <p:nvPicPr>
              <p:cNvPr id="115721" name="Ink 28"/>
              <p:cNvPicPr>
                <a:picLocks noRot="1" noChangeAspect="1" noEditPoints="1" noChangeArrowheads="1" noChangeShapeType="1"/>
              </p:cNvPicPr>
              <p:nvPr/>
            </p:nvPicPr>
            <p:blipFill>
              <a:blip r:embed="rId19"/>
              <a:stretch>
                <a:fillRect/>
              </a:stretch>
            </p:blipFill>
            <p:spPr>
              <a:xfrm>
                <a:off x="1518962" y="4603990"/>
                <a:ext cx="23121"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9"/>
              <p14:cNvContentPartPr>
                <a14:cpLocks xmlns:a14="http://schemas.microsoft.com/office/drawing/2010/main" noRot="1" noChangeAspect="1" noEditPoints="1" noChangeArrowheads="1" noChangeShapeType="1"/>
              </p14:cNvContentPartPr>
              <p14:nvPr/>
            </p14:nvContentPartPr>
            <p14:xfrm>
              <a:off x="1525588" y="4765675"/>
              <a:ext cx="3175" cy="19050"/>
            </p14:xfrm>
          </p:contentPart>
        </mc:Choice>
        <mc:Fallback xmlns="">
          <p:pic>
            <p:nvPicPr>
              <p:cNvPr id="115722" name="Ink 29"/>
              <p:cNvPicPr>
                <a:picLocks noRot="1" noChangeAspect="1" noEditPoints="1" noChangeArrowheads="1" noChangeShapeType="1"/>
              </p:cNvPicPr>
              <p:nvPr/>
            </p:nvPicPr>
            <p:blipFill>
              <a:blip r:embed="rId21"/>
              <a:stretch>
                <a:fillRect/>
              </a:stretch>
            </p:blipFill>
            <p:spPr>
              <a:xfrm>
                <a:off x="1514475" y="4763159"/>
                <a:ext cx="25003" cy="312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11"/>
              <p14:cNvContentPartPr>
                <a14:cpLocks xmlns:a14="http://schemas.microsoft.com/office/drawing/2010/main" noRot="1" noChangeAspect="1" noEditPoints="1" noChangeArrowheads="1" noChangeShapeType="1"/>
              </p14:cNvContentPartPr>
              <p14:nvPr/>
            </p14:nvContentPartPr>
            <p14:xfrm>
              <a:off x="8229600" y="1585913"/>
              <a:ext cx="446088" cy="80962"/>
            </p14:xfrm>
          </p:contentPart>
        </mc:Choice>
        <mc:Fallback xmlns="">
          <p:pic>
            <p:nvPicPr>
              <p:cNvPr id="115723" name="Ink 11"/>
              <p:cNvPicPr>
                <a:picLocks noRot="1" noChangeAspect="1" noEditPoints="1" noChangeArrowheads="1" noChangeShapeType="1"/>
              </p:cNvPicPr>
              <p:nvPr/>
            </p:nvPicPr>
            <p:blipFill>
              <a:blip r:embed="rId23"/>
              <a:stretch>
                <a:fillRect/>
              </a:stretch>
            </p:blipFill>
            <p:spPr>
              <a:xfrm>
                <a:off x="8218439" y="1580875"/>
                <a:ext cx="466250" cy="939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12"/>
              <p14:cNvContentPartPr>
                <a14:cpLocks xmlns:a14="http://schemas.microsoft.com/office/drawing/2010/main" noRot="1" noChangeAspect="1" noEditPoints="1" noChangeArrowheads="1" noChangeShapeType="1"/>
              </p14:cNvContentPartPr>
              <p14:nvPr/>
            </p14:nvContentPartPr>
            <p14:xfrm>
              <a:off x="8824913" y="1679575"/>
              <a:ext cx="196850" cy="33338"/>
            </p14:xfrm>
          </p:contentPart>
        </mc:Choice>
        <mc:Fallback xmlns="">
          <p:pic>
            <p:nvPicPr>
              <p:cNvPr id="115724" name="Ink 12"/>
              <p:cNvPicPr>
                <a:picLocks noRot="1" noChangeAspect="1" noEditPoints="1" noChangeArrowheads="1" noChangeShapeType="1"/>
              </p:cNvPicPr>
              <p:nvPr/>
            </p:nvPicPr>
            <p:blipFill>
              <a:blip r:embed="rId25"/>
              <a:stretch>
                <a:fillRect/>
              </a:stretch>
            </p:blipFill>
            <p:spPr>
              <a:xfrm>
                <a:off x="8820235" y="1672764"/>
                <a:ext cx="210525" cy="49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13"/>
              <p14:cNvContentPartPr>
                <a14:cpLocks xmlns:a14="http://schemas.microsoft.com/office/drawing/2010/main" noRot="1" noChangeAspect="1" noEditPoints="1" noChangeArrowheads="1" noChangeShapeType="1"/>
              </p14:cNvContentPartPr>
              <p14:nvPr/>
            </p14:nvContentPartPr>
            <p14:xfrm>
              <a:off x="3009900" y="884238"/>
              <a:ext cx="209550" cy="411162"/>
            </p14:xfrm>
          </p:contentPart>
        </mc:Choice>
        <mc:Fallback xmlns="">
          <p:pic>
            <p:nvPicPr>
              <p:cNvPr id="115725" name="Ink 13"/>
              <p:cNvPicPr>
                <a:picLocks noRot="1" noChangeAspect="1" noEditPoints="1" noChangeArrowheads="1" noChangeShapeType="1"/>
              </p:cNvPicPr>
              <p:nvPr/>
            </p:nvPicPr>
            <p:blipFill>
              <a:blip r:embed="rId27"/>
              <a:stretch>
                <a:fillRect/>
              </a:stretch>
            </p:blipFill>
            <p:spPr>
              <a:xfrm>
                <a:off x="3003419" y="875957"/>
                <a:ext cx="223592" cy="42592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14"/>
              <p14:cNvContentPartPr>
                <a14:cpLocks xmlns:a14="http://schemas.microsoft.com/office/drawing/2010/main" noRot="1" noChangeAspect="1" noEditPoints="1" noChangeArrowheads="1" noChangeShapeType="1"/>
              </p14:cNvContentPartPr>
              <p14:nvPr/>
            </p14:nvContentPartPr>
            <p14:xfrm>
              <a:off x="2954338" y="2405063"/>
              <a:ext cx="582612" cy="498475"/>
            </p14:xfrm>
          </p:contentPart>
        </mc:Choice>
        <mc:Fallback xmlns="">
          <p:pic>
            <p:nvPicPr>
              <p:cNvPr id="115726" name="Ink 14"/>
              <p:cNvPicPr>
                <a:picLocks noRot="1" noChangeAspect="1" noEditPoints="1" noChangeArrowheads="1" noChangeShapeType="1"/>
              </p:cNvPicPr>
              <p:nvPr/>
            </p:nvPicPr>
            <p:blipFill>
              <a:blip r:embed="rId29"/>
              <a:stretch>
                <a:fillRect/>
              </a:stretch>
            </p:blipFill>
            <p:spPr>
              <a:xfrm>
                <a:off x="2944976" y="2396065"/>
                <a:ext cx="601336" cy="5171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15"/>
              <p14:cNvContentPartPr>
                <a14:cpLocks xmlns:a14="http://schemas.microsoft.com/office/drawing/2010/main" noRot="1" noChangeAspect="1" noEditPoints="1" noChangeArrowheads="1" noChangeShapeType="1"/>
              </p14:cNvContentPartPr>
              <p14:nvPr/>
            </p14:nvContentPartPr>
            <p14:xfrm>
              <a:off x="557213" y="2535238"/>
              <a:ext cx="658812" cy="333375"/>
            </p14:xfrm>
          </p:contentPart>
        </mc:Choice>
        <mc:Fallback xmlns="">
          <p:pic>
            <p:nvPicPr>
              <p:cNvPr id="115727" name="Ink 15"/>
              <p:cNvPicPr>
                <a:picLocks noRot="1" noChangeAspect="1" noEditPoints="1" noChangeArrowheads="1" noChangeShapeType="1"/>
              </p:cNvPicPr>
              <p:nvPr/>
            </p:nvPicPr>
            <p:blipFill>
              <a:blip r:embed="rId31"/>
              <a:stretch>
                <a:fillRect/>
              </a:stretch>
            </p:blipFill>
            <p:spPr>
              <a:xfrm>
                <a:off x="553253" y="2532718"/>
                <a:ext cx="670692" cy="3470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16"/>
              <p14:cNvContentPartPr>
                <a14:cpLocks xmlns:a14="http://schemas.microsoft.com/office/drawing/2010/main" noRot="1" noChangeAspect="1" noEditPoints="1" noChangeArrowheads="1" noChangeShapeType="1"/>
              </p14:cNvContentPartPr>
              <p14:nvPr/>
            </p14:nvContentPartPr>
            <p14:xfrm>
              <a:off x="2397125" y="1925638"/>
              <a:ext cx="5527675" cy="2620962"/>
            </p14:xfrm>
          </p:contentPart>
        </mc:Choice>
        <mc:Fallback xmlns="">
          <p:pic>
            <p:nvPicPr>
              <p:cNvPr id="115728" name="Ink 16"/>
              <p:cNvPicPr>
                <a:picLocks noRot="1" noChangeAspect="1" noEditPoints="1" noChangeArrowheads="1" noChangeShapeType="1"/>
              </p:cNvPicPr>
              <p:nvPr/>
            </p:nvPicPr>
            <p:blipFill>
              <a:blip r:embed="rId33"/>
              <a:stretch>
                <a:fillRect/>
              </a:stretch>
            </p:blipFill>
            <p:spPr>
              <a:xfrm>
                <a:off x="2394605" y="1923118"/>
                <a:ext cx="5534155" cy="26310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17"/>
              <p14:cNvContentPartPr>
                <a14:cpLocks xmlns:a14="http://schemas.microsoft.com/office/drawing/2010/main" noRot="1" noChangeAspect="1" noEditPoints="1" noChangeArrowheads="1" noChangeShapeType="1"/>
              </p14:cNvContentPartPr>
              <p14:nvPr/>
            </p14:nvContentPartPr>
            <p14:xfrm>
              <a:off x="782638" y="4470400"/>
              <a:ext cx="96837" cy="306388"/>
            </p14:xfrm>
          </p:contentPart>
        </mc:Choice>
        <mc:Fallback xmlns="">
          <p:pic>
            <p:nvPicPr>
              <p:cNvPr id="115729" name="Ink 17"/>
              <p:cNvPicPr>
                <a:picLocks noRot="1" noChangeAspect="1" noEditPoints="1" noChangeArrowheads="1" noChangeShapeType="1"/>
              </p:cNvPicPr>
              <p:nvPr/>
            </p:nvPicPr>
            <p:blipFill>
              <a:blip r:embed="rId35"/>
              <a:stretch>
                <a:fillRect/>
              </a:stretch>
            </p:blipFill>
            <p:spPr>
              <a:xfrm>
                <a:off x="773998" y="4460319"/>
                <a:ext cx="115916" cy="32871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2880000" y="2190240"/>
              <a:ext cx="5357520" cy="2413440"/>
            </p14:xfrm>
          </p:contentPart>
        </mc:Choice>
        <mc:Fallback xmlns="">
          <p:pic>
            <p:nvPicPr>
              <p:cNvPr id="2" name="Ink 1"/>
              <p:cNvPicPr/>
              <p:nvPr/>
            </p:nvPicPr>
            <p:blipFill>
              <a:blip r:embed="rId37"/>
              <a:stretch>
                <a:fillRect/>
              </a:stretch>
            </p:blipFill>
            <p:spPr>
              <a:xfrm>
                <a:off x="2870640" y="2187000"/>
                <a:ext cx="5377320" cy="2420280"/>
              </a:xfrm>
              <a:prstGeom prst="rect">
                <a:avLst/>
              </a:prstGeom>
            </p:spPr>
          </p:pic>
        </mc:Fallback>
      </mc:AlternateContent>
    </p:spTree>
    <p:extLst>
      <p:ext uri="{BB962C8B-B14F-4D97-AF65-F5344CB8AC3E}">
        <p14:creationId xmlns:p14="http://schemas.microsoft.com/office/powerpoint/2010/main" val="2611102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smtClean="0"/>
              <a:t>POS tagging state of the art + tools</a:t>
            </a:r>
            <a:endParaRPr lang="en-CA" dirty="0"/>
          </a:p>
        </p:txBody>
      </p:sp>
      <p:sp>
        <p:nvSpPr>
          <p:cNvPr id="3" name="Content Placeholder 2"/>
          <p:cNvSpPr>
            <a:spLocks noGrp="1"/>
          </p:cNvSpPr>
          <p:nvPr>
            <p:ph idx="1"/>
          </p:nvPr>
        </p:nvSpPr>
        <p:spPr>
          <a:xfrm>
            <a:off x="304800" y="1066800"/>
            <a:ext cx="8610600" cy="4419600"/>
          </a:xfrm>
        </p:spPr>
        <p:txBody>
          <a:bodyPr/>
          <a:lstStyle/>
          <a:p>
            <a:r>
              <a:rPr lang="en-CA" dirty="0" smtClean="0"/>
              <a:t>Stanford Tagger: Maximum entropy </a:t>
            </a:r>
            <a:r>
              <a:rPr lang="en-CA" dirty="0" smtClean="0">
                <a:solidFill>
                  <a:srgbClr val="00B050"/>
                </a:solidFill>
              </a:rPr>
              <a:t>cyclic dependency network</a:t>
            </a:r>
            <a:r>
              <a:rPr lang="en-CA" dirty="0" smtClean="0"/>
              <a:t> – </a:t>
            </a:r>
            <a:r>
              <a:rPr lang="en-CA" dirty="0" smtClean="0">
                <a:solidFill>
                  <a:srgbClr val="00B0F0"/>
                </a:solidFill>
              </a:rPr>
              <a:t>Java  - 97.24%</a:t>
            </a:r>
          </a:p>
          <a:p>
            <a:pPr lvl="1"/>
            <a:r>
              <a:rPr lang="en-CA" sz="2000" dirty="0" err="1" smtClean="0">
                <a:solidFill>
                  <a:schemeClr val="tx2"/>
                </a:solidFill>
              </a:rPr>
              <a:t>Toutanova</a:t>
            </a:r>
            <a:r>
              <a:rPr lang="en-CA" sz="2000" dirty="0" smtClean="0">
                <a:solidFill>
                  <a:schemeClr val="tx2"/>
                </a:solidFill>
              </a:rPr>
              <a:t> and Manning. 2000. Enriching the Knowledge Sources Used in a Maximum Entropy Part-of-Speech Tagger </a:t>
            </a:r>
            <a:r>
              <a:rPr lang="en-CA" sz="2000" i="1" dirty="0" smtClean="0">
                <a:solidFill>
                  <a:schemeClr val="tx2"/>
                </a:solidFill>
              </a:rPr>
              <a:t>(EMNLP/VLC-2000)</a:t>
            </a:r>
            <a:r>
              <a:rPr lang="en-CA" sz="2000" dirty="0" smtClean="0">
                <a:solidFill>
                  <a:schemeClr val="tx2"/>
                </a:solidFill>
              </a:rPr>
              <a:t>, </a:t>
            </a:r>
          </a:p>
          <a:p>
            <a:pPr lvl="1"/>
            <a:r>
              <a:rPr lang="en-CA" sz="2000" dirty="0" err="1" smtClean="0">
                <a:solidFill>
                  <a:schemeClr val="tx2"/>
                </a:solidFill>
              </a:rPr>
              <a:t>Toutanova</a:t>
            </a:r>
            <a:r>
              <a:rPr lang="en-CA" sz="2000" dirty="0" smtClean="0">
                <a:solidFill>
                  <a:schemeClr val="tx2"/>
                </a:solidFill>
              </a:rPr>
              <a:t>, Klein, Manning, and Singer. 2003. Feature-Rich Part-of-Speech Tagging with a Cyclic Dependency Network. </a:t>
            </a:r>
            <a:r>
              <a:rPr lang="en-CA" sz="2000" i="1" dirty="0" smtClean="0">
                <a:solidFill>
                  <a:schemeClr val="tx2"/>
                </a:solidFill>
              </a:rPr>
              <a:t>HLT-NAACL 2003</a:t>
            </a:r>
            <a:r>
              <a:rPr lang="en-CA" sz="2000" dirty="0" smtClean="0">
                <a:solidFill>
                  <a:schemeClr val="tx2"/>
                </a:solidFill>
              </a:rPr>
              <a:t>,</a:t>
            </a:r>
          </a:p>
          <a:p>
            <a:r>
              <a:rPr lang="en-CA" dirty="0" smtClean="0"/>
              <a:t> </a:t>
            </a:r>
            <a:r>
              <a:rPr lang="en-CA" dirty="0" err="1" smtClean="0"/>
              <a:t>Semisup</a:t>
            </a:r>
            <a:r>
              <a:rPr lang="en-CA" dirty="0" smtClean="0"/>
              <a:t> </a:t>
            </a:r>
            <a:r>
              <a:rPr lang="en-CA" dirty="0" err="1" smtClean="0"/>
              <a:t>Neighbor</a:t>
            </a:r>
            <a:r>
              <a:rPr lang="en-CA" dirty="0" smtClean="0"/>
              <a:t> - </a:t>
            </a:r>
            <a:r>
              <a:rPr lang="en-CA" dirty="0" smtClean="0">
                <a:solidFill>
                  <a:srgbClr val="00B0F0"/>
                </a:solidFill>
              </a:rPr>
              <a:t>Python – 97.50%</a:t>
            </a:r>
          </a:p>
          <a:p>
            <a:pPr lvl="1"/>
            <a:r>
              <a:rPr lang="en-CA" sz="2000" dirty="0" smtClean="0"/>
              <a:t>Anders. 2011. </a:t>
            </a:r>
            <a:r>
              <a:rPr lang="en-CA" dirty="0" smtClean="0">
                <a:solidFill>
                  <a:srgbClr val="00B050"/>
                </a:solidFill>
              </a:rPr>
              <a:t>Semi-supervised</a:t>
            </a:r>
            <a:r>
              <a:rPr lang="en-CA" dirty="0" smtClean="0"/>
              <a:t> condensed nearest neighbor for part-of-speech tagging.</a:t>
            </a:r>
            <a:r>
              <a:rPr lang="en-CA" sz="2000" dirty="0" smtClean="0"/>
              <a:t> (ACL-HLT).</a:t>
            </a:r>
            <a:endParaRPr lang="en-CA" sz="2000" dirty="0"/>
          </a:p>
        </p:txBody>
      </p:sp>
      <p:sp>
        <p:nvSpPr>
          <p:cNvPr id="4" name="Date Placeholder 3"/>
          <p:cNvSpPr>
            <a:spLocks noGrp="1"/>
          </p:cNvSpPr>
          <p:nvPr>
            <p:ph type="dt" sz="half" idx="10"/>
          </p:nvPr>
        </p:nvSpPr>
        <p:spPr/>
        <p:txBody>
          <a:bodyPr/>
          <a:lstStyle/>
          <a:p>
            <a:pPr>
              <a:defRPr/>
            </a:pPr>
            <a:fld id="{F87E2379-AD29-42EB-81BC-018C9225B142}" type="datetime1">
              <a:rPr lang="en-US" smtClean="0"/>
              <a:t>1/21/2019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35</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smtClean="0">
                <a:ln>
                  <a:noFill/>
                </a:ln>
                <a:solidFill>
                  <a:schemeClr val="accent2"/>
                </a:solidFill>
                <a:effectLst/>
                <a:uLnTx/>
                <a:uFillTx/>
                <a:latin typeface="+mj-lt"/>
                <a:ea typeface="+mj-ea"/>
                <a:cs typeface="+mj-cs"/>
              </a:rPr>
              <a:t>More….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774419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smtClean="0"/>
              <a:t>POS tagging state of the art + tools</a:t>
            </a:r>
            <a:endParaRPr lang="en-CA" dirty="0"/>
          </a:p>
        </p:txBody>
      </p:sp>
      <p:sp>
        <p:nvSpPr>
          <p:cNvPr id="3" name="Content Placeholder 2"/>
          <p:cNvSpPr>
            <a:spLocks noGrp="1"/>
          </p:cNvSpPr>
          <p:nvPr>
            <p:ph idx="1"/>
          </p:nvPr>
        </p:nvSpPr>
        <p:spPr>
          <a:xfrm>
            <a:off x="304800" y="1066800"/>
            <a:ext cx="8610600" cy="4419600"/>
          </a:xfrm>
        </p:spPr>
        <p:txBody>
          <a:bodyPr/>
          <a:lstStyle/>
          <a:p>
            <a:r>
              <a:rPr lang="en-CA" b="0" dirty="0" smtClean="0">
                <a:solidFill>
                  <a:srgbClr val="00B050"/>
                </a:solidFill>
              </a:rPr>
              <a:t>Neural Approaches (on several languages)</a:t>
            </a:r>
          </a:p>
          <a:p>
            <a:r>
              <a:rPr lang="en-CA" sz="2000" b="0" dirty="0" smtClean="0"/>
              <a:t>Barbara </a:t>
            </a:r>
            <a:r>
              <a:rPr lang="en-CA" sz="2000" b="0" dirty="0"/>
              <a:t>Plank, Anders </a:t>
            </a:r>
            <a:r>
              <a:rPr lang="en-CA" sz="2000" b="0" dirty="0" err="1"/>
              <a:t>Søgaard</a:t>
            </a:r>
            <a:r>
              <a:rPr lang="en-CA" sz="2000" b="0" dirty="0"/>
              <a:t>, and </a:t>
            </a:r>
            <a:r>
              <a:rPr lang="en-CA" sz="2000" b="0" dirty="0" err="1"/>
              <a:t>Yoav</a:t>
            </a:r>
            <a:r>
              <a:rPr lang="en-CA" sz="2000" b="0" dirty="0"/>
              <a:t> Goldberg. Multilingual part-of-speech tagging </a:t>
            </a:r>
            <a:r>
              <a:rPr lang="en-CA" sz="2000" b="0" dirty="0" smtClean="0"/>
              <a:t>with </a:t>
            </a:r>
            <a:r>
              <a:rPr lang="en-CA" sz="2000" dirty="0" smtClean="0"/>
              <a:t>bidirectional </a:t>
            </a:r>
            <a:r>
              <a:rPr lang="en-CA" sz="2000" dirty="0"/>
              <a:t>long short-term memory models and auxiliary loss</a:t>
            </a:r>
            <a:r>
              <a:rPr lang="en-CA" sz="2000" b="0" dirty="0"/>
              <a:t>. </a:t>
            </a:r>
            <a:r>
              <a:rPr lang="en-CA" sz="2000" b="0" dirty="0" smtClean="0"/>
              <a:t>ACL 2016</a:t>
            </a:r>
            <a:r>
              <a:rPr lang="en-CA" sz="2000" b="0" dirty="0"/>
              <a:t>.</a:t>
            </a:r>
            <a:endParaRPr lang="en-CA" sz="1600" dirty="0"/>
          </a:p>
        </p:txBody>
      </p:sp>
      <p:sp>
        <p:nvSpPr>
          <p:cNvPr id="4" name="Date Placeholder 3"/>
          <p:cNvSpPr>
            <a:spLocks noGrp="1"/>
          </p:cNvSpPr>
          <p:nvPr>
            <p:ph type="dt" sz="half" idx="10"/>
          </p:nvPr>
        </p:nvSpPr>
        <p:spPr/>
        <p:txBody>
          <a:bodyPr/>
          <a:lstStyle/>
          <a:p>
            <a:pPr>
              <a:defRPr/>
            </a:pPr>
            <a:fld id="{F87E2379-AD29-42EB-81BC-018C9225B142}" type="datetime1">
              <a:rPr lang="en-US" smtClean="0"/>
              <a:t>1/21/2019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36</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smtClean="0">
                <a:ln>
                  <a:noFill/>
                </a:ln>
                <a:solidFill>
                  <a:schemeClr val="accent2"/>
                </a:solidFill>
                <a:effectLst/>
                <a:uLnTx/>
                <a:uFillTx/>
                <a:latin typeface="+mj-lt"/>
                <a:ea typeface="+mj-ea"/>
                <a:cs typeface="+mj-cs"/>
              </a:rPr>
              <a:t>“state of the </a:t>
            </a:r>
            <a:r>
              <a:rPr lang="en-CA" sz="2400" kern="0" dirty="0" smtClean="0">
                <a:solidFill>
                  <a:schemeClr val="accent2"/>
                </a:solidFill>
                <a:latin typeface="+mj-lt"/>
                <a:ea typeface="+mj-ea"/>
                <a:cs typeface="+mj-cs"/>
              </a:rPr>
              <a:t>art POS tagging “ link on course webpage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2677470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4E40376C-E54B-414C-94AD-D8AF90B0FCD1}" type="datetime1">
              <a:rPr lang="en-US" smtClean="0"/>
              <a:t>1/21/2019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37</a:t>
            </a:fld>
            <a:endParaRPr lang="en-US"/>
          </a:p>
        </p:txBody>
      </p:sp>
      <p:pic>
        <p:nvPicPr>
          <p:cNvPr id="7" name="Picture 6"/>
          <p:cNvPicPr>
            <a:picLocks noChangeAspect="1"/>
          </p:cNvPicPr>
          <p:nvPr/>
        </p:nvPicPr>
        <p:blipFill>
          <a:blip r:embed="rId3"/>
          <a:stretch>
            <a:fillRect/>
          </a:stretch>
        </p:blipFill>
        <p:spPr>
          <a:xfrm>
            <a:off x="457200" y="380999"/>
            <a:ext cx="8001000" cy="6955595"/>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1453396" y="798859"/>
              <a:ext cx="433440" cy="360"/>
            </p14:xfrm>
          </p:contentPart>
        </mc:Choice>
        <mc:Fallback>
          <p:pic>
            <p:nvPicPr>
              <p:cNvPr id="8" name="Ink 7"/>
              <p:cNvPicPr/>
              <p:nvPr/>
            </p:nvPicPr>
            <p:blipFill>
              <a:blip r:embed="rId5"/>
              <a:stretch>
                <a:fillRect/>
              </a:stretch>
            </p:blipFill>
            <p:spPr>
              <a:xfrm>
                <a:off x="1381396" y="654859"/>
                <a:ext cx="577440" cy="288360"/>
              </a:xfrm>
              <a:prstGeom prst="rect">
                <a:avLst/>
              </a:prstGeom>
            </p:spPr>
          </p:pic>
        </mc:Fallback>
      </mc:AlternateContent>
    </p:spTree>
    <p:extLst>
      <p:ext uri="{BB962C8B-B14F-4D97-AF65-F5344CB8AC3E}">
        <p14:creationId xmlns:p14="http://schemas.microsoft.com/office/powerpoint/2010/main" val="306438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0B7839AD-CC1A-449F-92AD-E72F1EA4B52D}" type="datetime1">
              <a:rPr lang="en-US" smtClean="0"/>
              <a:t>1/21/2019</a:t>
            </a:fld>
            <a:endParaRPr lang="en-US"/>
          </a:p>
        </p:txBody>
      </p:sp>
      <p:sp>
        <p:nvSpPr>
          <p:cNvPr id="29699" name="Footer Placeholder 4"/>
          <p:cNvSpPr>
            <a:spLocks noGrp="1"/>
          </p:cNvSpPr>
          <p:nvPr>
            <p:ph type="ftr" sz="quarter" idx="11"/>
          </p:nvPr>
        </p:nvSpPr>
        <p:spPr>
          <a:noFill/>
        </p:spPr>
        <p:txBody>
          <a:bodyPr/>
          <a:lstStyle/>
          <a:p>
            <a:r>
              <a:rPr lang="en-US" smtClean="0"/>
              <a:t>CPSC503 Winter 2016</a:t>
            </a:r>
            <a:endParaRPr lang="en-US"/>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38</a:t>
            </a:fld>
            <a:endParaRPr lang="en-US" smtClean="0"/>
          </a:p>
        </p:txBody>
      </p:sp>
      <p:sp>
        <p:nvSpPr>
          <p:cNvPr id="29701" name="Rectangle 2"/>
          <p:cNvSpPr>
            <a:spLocks noGrp="1" noChangeArrowheads="1"/>
          </p:cNvSpPr>
          <p:nvPr>
            <p:ph type="title"/>
          </p:nvPr>
        </p:nvSpPr>
        <p:spPr>
          <a:xfrm>
            <a:off x="678543" y="457200"/>
            <a:ext cx="7772400" cy="1143000"/>
          </a:xfrm>
        </p:spPr>
        <p:txBody>
          <a:bodyPr/>
          <a:lstStyle/>
          <a:p>
            <a:pPr eaLnBrk="1" hangingPunct="1"/>
            <a:r>
              <a:rPr lang="en-US" dirty="0" smtClean="0"/>
              <a:t>Next </a:t>
            </a:r>
            <a:r>
              <a:rPr lang="en-US" dirty="0" smtClean="0"/>
              <a:t>Week</a:t>
            </a:r>
            <a:endParaRPr lang="en-US" dirty="0" smtClean="0"/>
          </a:p>
        </p:txBody>
      </p:sp>
      <p:sp>
        <p:nvSpPr>
          <p:cNvPr id="29702" name="Rectangle 3"/>
          <p:cNvSpPr>
            <a:spLocks noGrp="1" noChangeArrowheads="1"/>
          </p:cNvSpPr>
          <p:nvPr>
            <p:ph type="body" idx="1"/>
          </p:nvPr>
        </p:nvSpPr>
        <p:spPr>
          <a:xfrm>
            <a:off x="689429" y="1447800"/>
            <a:ext cx="7772400" cy="4114800"/>
          </a:xfrm>
        </p:spPr>
        <p:txBody>
          <a:bodyPr/>
          <a:lstStyle/>
          <a:p>
            <a:pPr eaLnBrk="1" hangingPunct="1">
              <a:buFontTx/>
              <a:buNone/>
            </a:pPr>
            <a:endParaRPr lang="en-US" dirty="0" smtClean="0"/>
          </a:p>
          <a:p>
            <a:pPr eaLnBrk="1" hangingPunct="1"/>
            <a:r>
              <a:rPr lang="en-US" dirty="0" smtClean="0"/>
              <a:t>MON: Recurrent </a:t>
            </a:r>
            <a:r>
              <a:rPr lang="en-US" dirty="0"/>
              <a:t>Neural networks for Sequence </a:t>
            </a:r>
            <a:r>
              <a:rPr lang="en-US" dirty="0" smtClean="0"/>
              <a:t>Labeling </a:t>
            </a:r>
            <a:r>
              <a:rPr lang="en-US" b="0" dirty="0" smtClean="0"/>
              <a:t>(</a:t>
            </a:r>
            <a:r>
              <a:rPr lang="en-CA" b="0" dirty="0"/>
              <a:t>J&amp;M </a:t>
            </a:r>
            <a:r>
              <a:rPr lang="en-CA" b="0" dirty="0" smtClean="0"/>
              <a:t>3Ed </a:t>
            </a:r>
            <a:r>
              <a:rPr lang="en-CA" b="0" dirty="0" err="1" smtClean="0"/>
              <a:t>Chp</a:t>
            </a:r>
            <a:r>
              <a:rPr lang="en-CA" b="0" dirty="0"/>
              <a:t>. </a:t>
            </a:r>
            <a:r>
              <a:rPr lang="en-CA" b="0" dirty="0" smtClean="0"/>
              <a:t>9)</a:t>
            </a:r>
            <a:endParaRPr lang="en-US" b="0" dirty="0"/>
          </a:p>
          <a:p>
            <a:pPr eaLnBrk="1" hangingPunct="1"/>
            <a:r>
              <a:rPr lang="en-US" dirty="0" smtClean="0"/>
              <a:t>WED: Start </a:t>
            </a:r>
            <a:r>
              <a:rPr lang="en-US" dirty="0"/>
              <a:t>Syntax &amp; Context Free </a:t>
            </a:r>
            <a:r>
              <a:rPr lang="en-US" dirty="0" smtClean="0"/>
              <a:t>Grammars </a:t>
            </a:r>
            <a:r>
              <a:rPr lang="en-US" b="0" dirty="0" smtClean="0"/>
              <a:t>(</a:t>
            </a:r>
            <a:r>
              <a:rPr lang="en-CA" b="0" dirty="0" smtClean="0"/>
              <a:t>J&amp;M 3Ed </a:t>
            </a:r>
            <a:r>
              <a:rPr lang="en-CA" b="0" dirty="0" err="1" smtClean="0"/>
              <a:t>Chp</a:t>
            </a:r>
            <a:r>
              <a:rPr lang="en-CA" b="0" dirty="0"/>
              <a:t>. </a:t>
            </a:r>
            <a:r>
              <a:rPr lang="en-CA" b="0" dirty="0" smtClean="0"/>
              <a:t>10-11) </a:t>
            </a:r>
            <a:endParaRPr lang="en-US" b="0" dirty="0"/>
          </a:p>
        </p:txBody>
      </p:sp>
      <p:sp>
        <p:nvSpPr>
          <p:cNvPr id="7" name="Rectangle 2"/>
          <p:cNvSpPr txBox="1">
            <a:spLocks noChangeArrowheads="1"/>
          </p:cNvSpPr>
          <p:nvPr/>
        </p:nvSpPr>
        <p:spPr bwMode="auto">
          <a:xfrm>
            <a:off x="718268" y="4572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smtClean="0">
                <a:solidFill>
                  <a:schemeClr val="tx1"/>
                </a:solidFill>
              </a:rPr>
              <a:t>Work on Assignment 2</a:t>
            </a:r>
          </a:p>
          <a:p>
            <a:pPr eaLnBrk="1" hangingPunct="1"/>
            <a:r>
              <a:rPr lang="en-US" sz="3200" kern="0" dirty="0" smtClean="0">
                <a:solidFill>
                  <a:schemeClr val="tx1"/>
                </a:solidFill>
              </a:rPr>
              <a:t>(will be on Connect by </a:t>
            </a:r>
            <a:r>
              <a:rPr lang="en-US" sz="3200" kern="0" dirty="0" smtClean="0">
                <a:solidFill>
                  <a:schemeClr val="tx1"/>
                </a:solidFill>
              </a:rPr>
              <a:t>tonight)</a:t>
            </a:r>
            <a:endParaRPr lang="en-US" sz="3200" kern="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914400" y="228600"/>
            <a:ext cx="7467600" cy="609600"/>
          </a:xfrm>
        </p:spPr>
        <p:txBody>
          <a:bodyPr/>
          <a:lstStyle/>
          <a:p>
            <a:pPr eaLnBrk="1" hangingPunct="1"/>
            <a:r>
              <a:rPr lang="en-US" dirty="0" smtClean="0"/>
              <a:t>Knowledge-Formalisms Map</a:t>
            </a:r>
            <a:br>
              <a:rPr lang="en-US" dirty="0" smtClean="0"/>
            </a:br>
            <a:endParaRPr lang="en-US" sz="3200" dirty="0" smtClean="0"/>
          </a:p>
        </p:txBody>
      </p:sp>
      <p:sp>
        <p:nvSpPr>
          <p:cNvPr id="23558" name="Rectangle 3"/>
          <p:cNvSpPr>
            <a:spLocks noGrp="1" noChangeArrowheads="1"/>
          </p:cNvSpPr>
          <p:nvPr>
            <p:ph type="body" idx="1"/>
          </p:nvPr>
        </p:nvSpPr>
        <p:spPr>
          <a:xfrm>
            <a:off x="3429000" y="3537362"/>
            <a:ext cx="4724400" cy="914400"/>
          </a:xfrm>
          <a:solidFill>
            <a:srgbClr val="CCFFFF"/>
          </a:solidFill>
        </p:spPr>
        <p:txBody>
          <a:bodyPr/>
          <a:lstStyle/>
          <a:p>
            <a:pPr eaLnBrk="1" hangingPunct="1">
              <a:buFontTx/>
              <a:buNone/>
            </a:pPr>
            <a:r>
              <a:rPr lang="en-US" sz="2400" b="0" dirty="0" smtClean="0"/>
              <a:t>Logical formalisms (First-Order Logics, </a:t>
            </a:r>
            <a:r>
              <a:rPr lang="en-US" sz="2400" b="0" i="1" dirty="0" smtClean="0">
                <a:solidFill>
                  <a:schemeClr val="accent2"/>
                </a:solidFill>
              </a:rPr>
              <a:t>Prob. Logics</a:t>
            </a:r>
            <a:r>
              <a:rPr lang="en-US" sz="2400" dirty="0" smtClean="0"/>
              <a:t>)</a:t>
            </a:r>
          </a:p>
          <a:p>
            <a:pPr eaLnBrk="1" hangingPunct="1">
              <a:buFontTx/>
              <a:buNone/>
            </a:pPr>
            <a:endParaRPr lang="en-US" sz="2800" dirty="0" smtClean="0"/>
          </a:p>
        </p:txBody>
      </p:sp>
      <p:sp>
        <p:nvSpPr>
          <p:cNvPr id="23559" name="Rectangle 4"/>
          <p:cNvSpPr>
            <a:spLocks noChangeArrowheads="1"/>
          </p:cNvSpPr>
          <p:nvPr/>
        </p:nvSpPr>
        <p:spPr bwMode="auto">
          <a:xfrm>
            <a:off x="3124200" y="2318162"/>
            <a:ext cx="5029200" cy="9652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Rule systems </a:t>
            </a: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(and prob. versions)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(e.g., </a:t>
            </a:r>
            <a:r>
              <a:rPr kumimoji="0" lang="en-US" sz="2000" b="0" i="1" u="none" strike="noStrike" kern="1200" cap="none" spc="0" normalizeH="0" baseline="0" noProof="0">
                <a:ln>
                  <a:noFill/>
                </a:ln>
                <a:solidFill>
                  <a:srgbClr val="3333CC"/>
                </a:solidFill>
                <a:effectLst/>
                <a:uLnTx/>
                <a:uFillTx/>
                <a:latin typeface="Comic Sans MS" pitchFamily="66" charset="0"/>
                <a:ea typeface="+mn-ea"/>
                <a:cs typeface="+mn-cs"/>
              </a:rPr>
              <a:t>(Prob.)</a:t>
            </a: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Context-Free Grammars)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560" name="Rectangle 5"/>
          <p:cNvSpPr>
            <a:spLocks noChangeArrowheads="1"/>
          </p:cNvSpPr>
          <p:nvPr/>
        </p:nvSpPr>
        <p:spPr bwMode="auto">
          <a:xfrm>
            <a:off x="3184567" y="631866"/>
            <a:ext cx="5715000" cy="15621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State Machines </a:t>
            </a:r>
            <a:r>
              <a:rPr kumimoji="0" lang="en-US" sz="2400" b="0" i="1" u="none" strike="noStrike" kern="1200" cap="none" spc="0" normalizeH="0" baseline="0" noProof="0" dirty="0">
                <a:ln>
                  <a:noFill/>
                </a:ln>
                <a:solidFill>
                  <a:srgbClr val="3333CC"/>
                </a:solidFill>
                <a:effectLst/>
                <a:uLnTx/>
                <a:uFillTx/>
                <a:latin typeface="Comic Sans MS" pitchFamily="66" charset="0"/>
                <a:ea typeface="+mn-ea"/>
                <a:cs typeface="+mn-cs"/>
              </a:rPr>
              <a:t>(and prob. versions)</a:t>
            </a:r>
            <a:endPar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(Finite State Automata</a:t>
            </a:r>
            <a:r>
              <a:rPr kumimoji="0" lang="en-US" sz="2000" b="0" i="0" u="none" strike="noStrike" kern="1200" cap="none" spc="0" normalizeH="0" baseline="0" noProof="0" dirty="0" smtClean="0">
                <a:ln>
                  <a:noFill/>
                </a:ln>
                <a:solidFill>
                  <a:srgbClr val="000000"/>
                </a:solidFill>
                <a:effectLst/>
                <a:uLnTx/>
                <a:uFillTx/>
                <a:latin typeface="Comic Sans MS" pitchFamily="66" charset="0"/>
                <a:ea typeface="+mn-ea"/>
                <a:cs typeface="+mn-cs"/>
              </a:rPr>
              <a:t>, Finite </a:t>
            </a: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State Transducers,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Markov </a:t>
            </a:r>
            <a:r>
              <a:rPr kumimoji="0" lang="en-US" sz="2000" b="0" i="1" u="none" strike="noStrike" kern="1200" cap="none" spc="0" normalizeH="0" baseline="0" noProof="0" dirty="0" smtClean="0">
                <a:ln>
                  <a:noFill/>
                </a:ln>
                <a:solidFill>
                  <a:srgbClr val="3333CC"/>
                </a:solidFill>
                <a:effectLst/>
                <a:uLnTx/>
                <a:uFillTx/>
                <a:latin typeface="Comic Sans MS" pitchFamily="66" charset="0"/>
                <a:ea typeface="+mn-ea"/>
                <a:cs typeface="+mn-cs"/>
              </a:rPr>
              <a:t>Models)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smtClean="0">
                <a:ln>
                  <a:noFill/>
                </a:ln>
                <a:solidFill>
                  <a:srgbClr val="3333CC"/>
                </a:solidFill>
                <a:effectLst/>
                <a:uLnTx/>
                <a:uFillTx/>
                <a:latin typeface="Comic Sans MS" pitchFamily="66" charset="0"/>
                <a:ea typeface="+mn-ea"/>
                <a:cs typeface="+mn-cs"/>
              </a:rPr>
              <a:t>Neural Language Models</a:t>
            </a:r>
            <a:endPar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561" name="Line 6"/>
          <p:cNvSpPr>
            <a:spLocks noChangeShapeType="1"/>
          </p:cNvSpPr>
          <p:nvPr/>
        </p:nvSpPr>
        <p:spPr bwMode="auto">
          <a:xfrm flipH="1" flipV="1">
            <a:off x="1981200" y="1175162"/>
            <a:ext cx="1143000" cy="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2" name="Rectangle 7"/>
          <p:cNvSpPr>
            <a:spLocks noChangeArrowheads="1"/>
          </p:cNvSpPr>
          <p:nvPr/>
        </p:nvSpPr>
        <p:spPr bwMode="auto">
          <a:xfrm>
            <a:off x="0" y="870362"/>
            <a:ext cx="19812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Morphology</a:t>
            </a:r>
          </a:p>
        </p:txBody>
      </p:sp>
      <p:sp>
        <p:nvSpPr>
          <p:cNvPr id="23563" name="Rectangle 8"/>
          <p:cNvSpPr>
            <a:spLocks noChangeArrowheads="1"/>
          </p:cNvSpPr>
          <p:nvPr/>
        </p:nvSpPr>
        <p:spPr bwMode="auto">
          <a:xfrm>
            <a:off x="152400" y="1784762"/>
            <a:ext cx="13716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Syntax</a:t>
            </a:r>
          </a:p>
        </p:txBody>
      </p:sp>
      <p:sp>
        <p:nvSpPr>
          <p:cNvPr id="23564" name="Rectangle 9"/>
          <p:cNvSpPr>
            <a:spLocks noChangeArrowheads="1"/>
          </p:cNvSpPr>
          <p:nvPr/>
        </p:nvSpPr>
        <p:spPr bwMode="auto">
          <a:xfrm>
            <a:off x="0" y="3537362"/>
            <a:ext cx="2209800" cy="1295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Pragmatics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Discourse and Dialogue</a:t>
            </a:r>
          </a:p>
        </p:txBody>
      </p:sp>
      <p:sp>
        <p:nvSpPr>
          <p:cNvPr id="23565" name="Rectangle 10"/>
          <p:cNvSpPr>
            <a:spLocks noChangeArrowheads="1"/>
          </p:cNvSpPr>
          <p:nvPr/>
        </p:nvSpPr>
        <p:spPr bwMode="auto">
          <a:xfrm>
            <a:off x="0" y="2622962"/>
            <a:ext cx="16764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Semantics</a:t>
            </a:r>
          </a:p>
        </p:txBody>
      </p:sp>
      <p:sp>
        <p:nvSpPr>
          <p:cNvPr id="23566" name="Line 11"/>
          <p:cNvSpPr>
            <a:spLocks noChangeShapeType="1"/>
          </p:cNvSpPr>
          <p:nvPr/>
        </p:nvSpPr>
        <p:spPr bwMode="auto">
          <a:xfrm flipH="1" flipV="1">
            <a:off x="1447800" y="2013362"/>
            <a:ext cx="19812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7" name="Line 12"/>
          <p:cNvSpPr>
            <a:spLocks noChangeShapeType="1"/>
          </p:cNvSpPr>
          <p:nvPr/>
        </p:nvSpPr>
        <p:spPr bwMode="auto">
          <a:xfrm flipH="1" flipV="1">
            <a:off x="1676400" y="3003962"/>
            <a:ext cx="18288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8" name="Line 13"/>
          <p:cNvSpPr>
            <a:spLocks noChangeShapeType="1"/>
          </p:cNvSpPr>
          <p:nvPr/>
        </p:nvSpPr>
        <p:spPr bwMode="auto">
          <a:xfrm flipH="1">
            <a:off x="2209800" y="3842162"/>
            <a:ext cx="1295400" cy="4572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9" name="Line 14"/>
          <p:cNvSpPr>
            <a:spLocks noChangeShapeType="1"/>
          </p:cNvSpPr>
          <p:nvPr/>
        </p:nvSpPr>
        <p:spPr bwMode="auto">
          <a:xfrm flipH="1">
            <a:off x="1676400" y="1479962"/>
            <a:ext cx="1447800" cy="13716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0" name="Line 15"/>
          <p:cNvSpPr>
            <a:spLocks noChangeShapeType="1"/>
          </p:cNvSpPr>
          <p:nvPr/>
        </p:nvSpPr>
        <p:spPr bwMode="auto">
          <a:xfrm flipH="1">
            <a:off x="2209800" y="1556162"/>
            <a:ext cx="914400" cy="2362200"/>
          </a:xfrm>
          <a:prstGeom prst="line">
            <a:avLst/>
          </a:prstGeom>
          <a:noFill/>
          <a:ln w="952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1" name="Line 16"/>
          <p:cNvSpPr>
            <a:spLocks noChangeShapeType="1"/>
          </p:cNvSpPr>
          <p:nvPr/>
        </p:nvSpPr>
        <p:spPr bwMode="auto">
          <a:xfrm flipH="1">
            <a:off x="1676400" y="2927762"/>
            <a:ext cx="1752600" cy="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2" name="Line 17"/>
          <p:cNvSpPr>
            <a:spLocks noChangeShapeType="1"/>
          </p:cNvSpPr>
          <p:nvPr/>
        </p:nvSpPr>
        <p:spPr bwMode="auto">
          <a:xfrm flipH="1">
            <a:off x="2133600" y="3003962"/>
            <a:ext cx="1295400" cy="11430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3" name="Rectangle 18"/>
          <p:cNvSpPr>
            <a:spLocks noChangeArrowheads="1"/>
          </p:cNvSpPr>
          <p:nvPr/>
        </p:nvSpPr>
        <p:spPr bwMode="auto">
          <a:xfrm>
            <a:off x="4329113" y="4659725"/>
            <a:ext cx="3671887" cy="706437"/>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AI planners </a:t>
            </a:r>
            <a:r>
              <a:rPr kumimoji="0" lang="en-US" sz="2000" b="0" i="1" u="none" strike="noStrike" kern="1200" cap="none" spc="0" normalizeH="0" baseline="0" noProof="0">
                <a:ln>
                  <a:noFill/>
                </a:ln>
                <a:solidFill>
                  <a:srgbClr val="3333CC"/>
                </a:solidFill>
                <a:effectLst/>
                <a:uLnTx/>
                <a:uFillTx/>
                <a:latin typeface="Comic Sans MS" pitchFamily="66" charset="0"/>
                <a:ea typeface="+mn-ea"/>
                <a:cs typeface="+mn-cs"/>
              </a:rPr>
              <a:t>(MDP Markov Decision Processes)</a:t>
            </a:r>
          </a:p>
        </p:txBody>
      </p:sp>
      <p:sp>
        <p:nvSpPr>
          <p:cNvPr id="23574" name="Line 19"/>
          <p:cNvSpPr>
            <a:spLocks noChangeShapeType="1"/>
          </p:cNvSpPr>
          <p:nvPr/>
        </p:nvSpPr>
        <p:spPr bwMode="auto">
          <a:xfrm flipH="1" flipV="1">
            <a:off x="2209800" y="4451762"/>
            <a:ext cx="2133600" cy="3048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5" name="Line 20"/>
          <p:cNvSpPr>
            <a:spLocks noChangeShapeType="1"/>
          </p:cNvSpPr>
          <p:nvPr/>
        </p:nvSpPr>
        <p:spPr bwMode="auto">
          <a:xfrm flipH="1">
            <a:off x="1524000" y="1403762"/>
            <a:ext cx="1600200" cy="533400"/>
          </a:xfrm>
          <a:prstGeom prst="line">
            <a:avLst/>
          </a:prstGeom>
          <a:noFill/>
          <a:ln w="952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 name="Rectangle 21"/>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mic Sans MS" pitchFamily="66" charset="0"/>
                <a:ea typeface="+mn-ea"/>
                <a:cs typeface="+mn-cs"/>
              </a:rPr>
              <a:t>Markov Models</a:t>
            </a:r>
          </a:p>
        </p:txBody>
      </p:sp>
      <p:sp>
        <p:nvSpPr>
          <p:cNvPr id="30" name="Rectangle 22"/>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mic Sans MS" pitchFamily="66" charset="0"/>
                <a:ea typeface="+mn-ea"/>
                <a:cs typeface="+mn-cs"/>
              </a:rPr>
              <a:t>Markov Chains   -&gt; n-grams</a:t>
            </a:r>
          </a:p>
        </p:txBody>
      </p:sp>
      <p:sp>
        <p:nvSpPr>
          <p:cNvPr id="31" name="Rectangle 23"/>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Comic Sans MS" pitchFamily="66" charset="0"/>
                <a:ea typeface="+mn-ea"/>
                <a:cs typeface="+mn-cs"/>
              </a:rPr>
              <a:t>Hidden Markov Models (HMM</a:t>
            </a:r>
            <a:r>
              <a:rPr kumimoji="0" lang="en-US" sz="2000" b="1" i="0" u="none" strike="noStrike" kern="1200" cap="none" spc="0" normalizeH="0" baseline="0" noProof="0" dirty="0" smtClean="0">
                <a:ln>
                  <a:noFill/>
                </a:ln>
                <a:solidFill>
                  <a:srgbClr val="3333CC"/>
                </a:solidFill>
                <a:effectLst/>
                <a:uLnTx/>
                <a:uFillTx/>
                <a:latin typeface="Comic Sans MS" pitchFamily="66" charset="0"/>
                <a:ea typeface="+mn-ea"/>
                <a:cs typeface="+mn-cs"/>
              </a:rPr>
              <a:t>)… Conditional Random Fields</a:t>
            </a:r>
            <a:endParaRPr kumimoji="0" lang="en-US" sz="2000" b="1" i="0" u="none" strike="noStrike" kern="1200" cap="none" spc="0" normalizeH="0" baseline="0" noProof="0" dirty="0">
              <a:ln>
                <a:noFill/>
              </a:ln>
              <a:solidFill>
                <a:srgbClr val="3333CC"/>
              </a:solidFill>
              <a:effectLst/>
              <a:uLnTx/>
              <a:uFillTx/>
              <a:latin typeface="Comic Sans MS" pitchFamily="66" charset="0"/>
              <a:ea typeface="+mn-ea"/>
              <a:cs typeface="+mn-cs"/>
            </a:endParaRPr>
          </a:p>
        </p:txBody>
      </p:sp>
      <p:sp>
        <p:nvSpPr>
          <p:cNvPr id="32" name="Line 25"/>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 name="Line 26"/>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5" name="Line 24"/>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 name="Date Placeholder 1"/>
          <p:cNvSpPr>
            <a:spLocks noGrp="1"/>
          </p:cNvSpPr>
          <p:nvPr>
            <p:ph type="dt" sz="half" idx="10"/>
          </p:nvPr>
        </p:nvSpPr>
        <p:spPr>
          <a:xfrm>
            <a:off x="76200" y="6518798"/>
            <a:ext cx="19050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99A0182-67B4-4B83-ACF5-F291809A2E00}"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 name="Footer Placeholder 2"/>
          <p:cNvSpPr>
            <a:spLocks noGrp="1"/>
          </p:cNvSpPr>
          <p:nvPr>
            <p:ph type="ftr" sz="quarter" idx="11"/>
          </p:nvPr>
        </p:nvSpPr>
        <p:spPr>
          <a:xfrm>
            <a:off x="5715000" y="66294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Slide Number Placeholder 3"/>
          <p:cNvSpPr>
            <a:spLocks noGrp="1"/>
          </p:cNvSpPr>
          <p:nvPr>
            <p:ph type="sldNum" sz="quarter" idx="12"/>
          </p:nvPr>
        </p:nvSpPr>
        <p:spPr>
          <a:xfrm>
            <a:off x="7239000" y="6521039"/>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BB9CD0-E0DB-4F4D-ABA6-F9F143B41226}"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254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5F8F940-9F71-4AE9-B3F0-58DA479A3392}"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BE4442-D63F-4E78-BCFF-CF38A664DB04}"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26629" name="Rectangle 2"/>
          <p:cNvSpPr>
            <a:spLocks noGrp="1" noChangeArrowheads="1"/>
          </p:cNvSpPr>
          <p:nvPr>
            <p:ph type="title"/>
          </p:nvPr>
        </p:nvSpPr>
        <p:spPr>
          <a:xfrm>
            <a:off x="685800" y="228600"/>
            <a:ext cx="7467600" cy="990600"/>
          </a:xfrm>
        </p:spPr>
        <p:txBody>
          <a:bodyPr/>
          <a:lstStyle/>
          <a:p>
            <a:pPr eaLnBrk="1" hangingPunct="1"/>
            <a:r>
              <a:rPr lang="en-US" smtClean="0"/>
              <a:t>Example of a Markov Chain</a:t>
            </a:r>
          </a:p>
        </p:txBody>
      </p:sp>
      <p:grpSp>
        <p:nvGrpSpPr>
          <p:cNvPr id="26630" name="Group 43"/>
          <p:cNvGrpSpPr>
            <a:grpSpLocks/>
          </p:cNvGrpSpPr>
          <p:nvPr/>
        </p:nvGrpSpPr>
        <p:grpSpPr bwMode="auto">
          <a:xfrm>
            <a:off x="1295400" y="1066800"/>
            <a:ext cx="6324600" cy="4154488"/>
            <a:chOff x="1355725" y="1641475"/>
            <a:chExt cx="6661150" cy="4497106"/>
          </a:xfrm>
        </p:grpSpPr>
        <p:sp>
          <p:nvSpPr>
            <p:cNvPr id="26631"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2"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3"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4"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5"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6"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7"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8"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9"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0"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1"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2"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3"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4"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5"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6"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7"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48" name="Text Box 20"/>
            <p:cNvSpPr txBox="1">
              <a:spLocks noChangeArrowheads="1"/>
            </p:cNvSpPr>
            <p:nvPr/>
          </p:nvSpPr>
          <p:spPr bwMode="auto">
            <a:xfrm>
              <a:off x="1355725" y="3698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49" name="Text Box 21"/>
            <p:cNvSpPr txBox="1">
              <a:spLocks noChangeArrowheads="1"/>
            </p:cNvSpPr>
            <p:nvPr/>
          </p:nvSpPr>
          <p:spPr bwMode="auto">
            <a:xfrm>
              <a:off x="3565525" y="3241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0" name="Text Box 22"/>
            <p:cNvSpPr txBox="1">
              <a:spLocks noChangeArrowheads="1"/>
            </p:cNvSpPr>
            <p:nvPr/>
          </p:nvSpPr>
          <p:spPr bwMode="auto">
            <a:xfrm>
              <a:off x="3260725" y="45370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1" name="Text Box 23"/>
            <p:cNvSpPr txBox="1">
              <a:spLocks noChangeArrowheads="1"/>
            </p:cNvSpPr>
            <p:nvPr/>
          </p:nvSpPr>
          <p:spPr bwMode="auto">
            <a:xfrm>
              <a:off x="48609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2" name="Text Box 24"/>
            <p:cNvSpPr txBox="1">
              <a:spLocks noChangeArrowheads="1"/>
            </p:cNvSpPr>
            <p:nvPr/>
          </p:nvSpPr>
          <p:spPr bwMode="auto">
            <a:xfrm>
              <a:off x="5851525" y="3851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26653" name="Text Box 25"/>
            <p:cNvSpPr txBox="1">
              <a:spLocks noChangeArrowheads="1"/>
            </p:cNvSpPr>
            <p:nvPr/>
          </p:nvSpPr>
          <p:spPr bwMode="auto">
            <a:xfrm>
              <a:off x="5699125" y="2784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4" name="Text Box 26"/>
            <p:cNvSpPr txBox="1">
              <a:spLocks noChangeArrowheads="1"/>
            </p:cNvSpPr>
            <p:nvPr/>
          </p:nvSpPr>
          <p:spPr bwMode="auto">
            <a:xfrm>
              <a:off x="4784725" y="16414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5" name="Text Box 27"/>
            <p:cNvSpPr txBox="1">
              <a:spLocks noChangeArrowheads="1"/>
            </p:cNvSpPr>
            <p:nvPr/>
          </p:nvSpPr>
          <p:spPr bwMode="auto">
            <a:xfrm>
              <a:off x="6842125" y="1793875"/>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26656" name="Text Box 28"/>
            <p:cNvSpPr txBox="1">
              <a:spLocks noChangeArrowheads="1"/>
            </p:cNvSpPr>
            <p:nvPr/>
          </p:nvSpPr>
          <p:spPr bwMode="auto">
            <a:xfrm>
              <a:off x="7604125" y="36226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57" name="Text Box 29"/>
            <p:cNvSpPr txBox="1">
              <a:spLocks noChangeArrowheads="1"/>
            </p:cNvSpPr>
            <p:nvPr/>
          </p:nvSpPr>
          <p:spPr bwMode="auto">
            <a:xfrm>
              <a:off x="5851525" y="4994275"/>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26658" name="Text Box 30"/>
            <p:cNvSpPr txBox="1">
              <a:spLocks noChangeArrowheads="1"/>
            </p:cNvSpPr>
            <p:nvPr/>
          </p:nvSpPr>
          <p:spPr bwMode="auto">
            <a:xfrm>
              <a:off x="4953000" y="4419600"/>
              <a:ext cx="2682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26659" name="Text Box 31"/>
            <p:cNvSpPr txBox="1">
              <a:spLocks noChangeArrowheads="1"/>
            </p:cNvSpPr>
            <p:nvPr/>
          </p:nvSpPr>
          <p:spPr bwMode="auto">
            <a:xfrm>
              <a:off x="2362200" y="4419600"/>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26660" name="Text Box 32"/>
            <p:cNvSpPr txBox="1">
              <a:spLocks noChangeArrowheads="1"/>
            </p:cNvSpPr>
            <p:nvPr/>
          </p:nvSpPr>
          <p:spPr bwMode="auto">
            <a:xfrm>
              <a:off x="2209800" y="27432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26661" name="Text Box 33"/>
            <p:cNvSpPr txBox="1">
              <a:spLocks noChangeArrowheads="1"/>
            </p:cNvSpPr>
            <p:nvPr/>
          </p:nvSpPr>
          <p:spPr bwMode="auto">
            <a:xfrm>
              <a:off x="4784725" y="2555875"/>
              <a:ext cx="319088"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26662" name="Text Box 34"/>
            <p:cNvSpPr txBox="1">
              <a:spLocks noChangeArrowheads="1"/>
            </p:cNvSpPr>
            <p:nvPr/>
          </p:nvSpPr>
          <p:spPr bwMode="auto">
            <a:xfrm>
              <a:off x="6934200" y="2667000"/>
              <a:ext cx="3365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26663" name="Text Box 35"/>
            <p:cNvSpPr txBox="1">
              <a:spLocks noChangeArrowheads="1"/>
            </p:cNvSpPr>
            <p:nvPr/>
          </p:nvSpPr>
          <p:spPr bwMode="auto">
            <a:xfrm>
              <a:off x="6934200" y="4572000"/>
              <a:ext cx="356569" cy="49973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664" name="Text Box 36"/>
            <p:cNvSpPr txBox="1">
              <a:spLocks noChangeArrowheads="1"/>
            </p:cNvSpPr>
            <p:nvPr/>
          </p:nvSpPr>
          <p:spPr bwMode="auto">
            <a:xfrm>
              <a:off x="4495799" y="5562600"/>
              <a:ext cx="1113430"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5"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66" name="Text Box 38"/>
            <p:cNvSpPr txBox="1">
              <a:spLocks noChangeArrowheads="1"/>
            </p:cNvSpPr>
            <p:nvPr/>
          </p:nvSpPr>
          <p:spPr bwMode="auto">
            <a:xfrm>
              <a:off x="4724400" y="52578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26667" name="Text Box 39"/>
            <p:cNvSpPr txBox="1">
              <a:spLocks noChangeArrowheads="1"/>
            </p:cNvSpPr>
            <p:nvPr/>
          </p:nvSpPr>
          <p:spPr bwMode="auto">
            <a:xfrm>
              <a:off x="7086599" y="5638800"/>
              <a:ext cx="930274" cy="49978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26668" name="Text Box 40"/>
            <p:cNvSpPr txBox="1">
              <a:spLocks noChangeArrowheads="1"/>
            </p:cNvSpPr>
            <p:nvPr/>
          </p:nvSpPr>
          <p:spPr bwMode="auto">
            <a:xfrm>
              <a:off x="7315200" y="5334000"/>
              <a:ext cx="412750" cy="45720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p:spTree>
    <p:extLst>
      <p:ext uri="{BB962C8B-B14F-4D97-AF65-F5344CB8AC3E}">
        <p14:creationId xmlns:p14="http://schemas.microsoft.com/office/powerpoint/2010/main" val="2222321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Date Placeholder 6"/>
          <p:cNvSpPr>
            <a:spLocks noGrp="1"/>
          </p:cNvSpPr>
          <p:nvPr>
            <p:ph type="dt" sz="quarter" idx="10"/>
          </p:nvPr>
        </p:nvSpPr>
        <p:spPr>
          <a:xfrm>
            <a:off x="785813" y="6400800"/>
            <a:ext cx="1905000" cy="457200"/>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43C415A-E6C9-4339-8559-D80BC76919EC}"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28" name="Footer Placeholder 7"/>
          <p:cNvSpPr>
            <a:spLocks noGrp="1"/>
          </p:cNvSpPr>
          <p:nvPr>
            <p:ph type="ftr" sz="quarter" idx="11"/>
          </p:nvPr>
        </p:nvSpPr>
        <p:spPr>
          <a:xfrm>
            <a:off x="3224213" y="6400800"/>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29" name="Slide Number Placeholder 8"/>
          <p:cNvSpPr>
            <a:spLocks noGrp="1"/>
          </p:cNvSpPr>
          <p:nvPr>
            <p:ph type="sldNum" sz="quarter" idx="12"/>
          </p:nvPr>
        </p:nvSpPr>
        <p:spPr>
          <a:xfrm>
            <a:off x="6705600" y="6400800"/>
            <a:ext cx="1905000" cy="4572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C51D6-3D27-4132-9899-C5E1B3D83AAA}"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230" name="Rectangle 2"/>
          <p:cNvSpPr>
            <a:spLocks noGrp="1" noChangeArrowheads="1"/>
          </p:cNvSpPr>
          <p:nvPr>
            <p:ph type="title" sz="quarter"/>
          </p:nvPr>
        </p:nvSpPr>
        <p:spPr>
          <a:xfrm>
            <a:off x="5029200" y="228600"/>
            <a:ext cx="4114800" cy="685800"/>
          </a:xfrm>
        </p:spPr>
        <p:txBody>
          <a:bodyPr/>
          <a:lstStyle/>
          <a:p>
            <a:pPr eaLnBrk="1" hangingPunct="1"/>
            <a:r>
              <a:rPr lang="de-DE" smtClean="0"/>
              <a:t>Markov-Chain</a:t>
            </a:r>
          </a:p>
        </p:txBody>
      </p:sp>
      <p:sp>
        <p:nvSpPr>
          <p:cNvPr id="8231" name="Rectangle 3"/>
          <p:cNvSpPr>
            <a:spLocks noChangeArrowheads="1"/>
          </p:cNvSpPr>
          <p:nvPr/>
        </p:nvSpPr>
        <p:spPr bwMode="auto">
          <a:xfrm>
            <a:off x="0" y="2438400"/>
            <a:ext cx="277812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charset="0"/>
                <a:ea typeface="+mn-ea"/>
                <a:cs typeface="+mn-cs"/>
              </a:rPr>
              <a:t>Formal description:</a:t>
            </a:r>
          </a:p>
        </p:txBody>
      </p:sp>
      <p:sp>
        <p:nvSpPr>
          <p:cNvPr id="8232" name="Rectangle 5"/>
          <p:cNvSpPr>
            <a:spLocks noChangeArrowheads="1"/>
          </p:cNvSpPr>
          <p:nvPr/>
        </p:nvSpPr>
        <p:spPr bwMode="auto">
          <a:xfrm>
            <a:off x="914400" y="4724400"/>
            <a:ext cx="399415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Probability of initial states</a:t>
            </a:r>
            <a:endParaRPr kumimoji="0" lang="el-GR"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endParaRPr>
          </a:p>
        </p:txBody>
      </p:sp>
      <p:grpSp>
        <p:nvGrpSpPr>
          <p:cNvPr id="8233" name="Group 6"/>
          <p:cNvGrpSpPr>
            <a:grpSpLocks/>
          </p:cNvGrpSpPr>
          <p:nvPr/>
        </p:nvGrpSpPr>
        <p:grpSpPr bwMode="auto">
          <a:xfrm>
            <a:off x="914400" y="5341938"/>
            <a:ext cx="1970088" cy="1112837"/>
            <a:chOff x="3561" y="3067"/>
            <a:chExt cx="1241" cy="701"/>
          </a:xfrm>
        </p:grpSpPr>
        <p:graphicFrame>
          <p:nvGraphicFramePr>
            <p:cNvPr id="8203" name="Object 7"/>
            <p:cNvGraphicFramePr>
              <a:graphicFrameLocks noChangeAspect="1"/>
            </p:cNvGraphicFramePr>
            <p:nvPr/>
          </p:nvGraphicFramePr>
          <p:xfrm>
            <a:off x="3561" y="3067"/>
            <a:ext cx="1241" cy="272"/>
          </p:xfrm>
          <a:graphic>
            <a:graphicData uri="http://schemas.openxmlformats.org/presentationml/2006/ole">
              <mc:AlternateContent xmlns:mc="http://schemas.openxmlformats.org/markup-compatibility/2006">
                <mc:Choice xmlns:v="urn:schemas-microsoft-com:vml" Requires="v">
                  <p:oleObj spid="_x0000_s7302" name="Formel" r:id="rId4" imgW="927000" imgH="203040" progId="Equation.3">
                    <p:embed/>
                  </p:oleObj>
                </mc:Choice>
                <mc:Fallback>
                  <p:oleObj name="Formel" r:id="rId4" imgW="927000" imgH="203040" progId="Equation.3">
                    <p:embed/>
                    <p:pic>
                      <p:nvPicPr>
                        <p:cNvPr id="820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3067"/>
                          <a:ext cx="12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4" name="Object 8"/>
            <p:cNvGraphicFramePr>
              <a:graphicFrameLocks noChangeAspect="1"/>
            </p:cNvGraphicFramePr>
            <p:nvPr/>
          </p:nvGraphicFramePr>
          <p:xfrm>
            <a:off x="3967" y="3360"/>
            <a:ext cx="633" cy="408"/>
          </p:xfrm>
          <a:graphic>
            <a:graphicData uri="http://schemas.openxmlformats.org/presentationml/2006/ole">
              <mc:AlternateContent xmlns:mc="http://schemas.openxmlformats.org/markup-compatibility/2006">
                <mc:Choice xmlns:v="urn:schemas-microsoft-com:vml" Requires="v">
                  <p:oleObj spid="_x0000_s7303" name="Formel" r:id="rId6" imgW="533160" imgH="431640" progId="Equation.3">
                    <p:embed/>
                  </p:oleObj>
                </mc:Choice>
                <mc:Fallback>
                  <p:oleObj name="Formel" r:id="rId6" imgW="533160" imgH="431640" progId="Equation.3">
                    <p:embed/>
                    <p:pic>
                      <p:nvPicPr>
                        <p:cNvPr id="82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 y="3360"/>
                          <a:ext cx="63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34" name="Rectangle 9"/>
          <p:cNvSpPr>
            <a:spLocks noChangeArrowheads="1"/>
          </p:cNvSpPr>
          <p:nvPr/>
        </p:nvSpPr>
        <p:spPr bwMode="auto">
          <a:xfrm>
            <a:off x="6356350" y="5318125"/>
            <a:ext cx="423863" cy="36036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35" name="Rectangle 10"/>
          <p:cNvSpPr>
            <a:spLocks noChangeArrowheads="1"/>
          </p:cNvSpPr>
          <p:nvPr/>
        </p:nvSpPr>
        <p:spPr bwMode="auto">
          <a:xfrm>
            <a:off x="6356350" y="5672138"/>
            <a:ext cx="423863" cy="3603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smtClean="0">
                <a:ln>
                  <a:noFill/>
                </a:ln>
                <a:solidFill>
                  <a:srgbClr val="000000"/>
                </a:solidFill>
                <a:effectLst/>
                <a:uLnTx/>
                <a:uFillTx/>
                <a:latin typeface="Arial" charset="0"/>
                <a:ea typeface="+mn-ea"/>
                <a:cs typeface="+mn-cs"/>
              </a:rPr>
              <a:t>g</a:t>
            </a:r>
            <a:endParaRPr kumimoji="0" lang="de-DE"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236" name="Rectangle 11"/>
          <p:cNvSpPr>
            <a:spLocks noChangeArrowheads="1"/>
          </p:cNvSpPr>
          <p:nvPr/>
        </p:nvSpPr>
        <p:spPr bwMode="auto">
          <a:xfrm>
            <a:off x="6781800" y="4953000"/>
            <a:ext cx="1079500" cy="36036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7" name="Rectangle 12"/>
          <p:cNvSpPr>
            <a:spLocks noChangeArrowheads="1"/>
          </p:cNvSpPr>
          <p:nvPr/>
        </p:nvSpPr>
        <p:spPr bwMode="auto">
          <a:xfrm>
            <a:off x="6781800" y="5318125"/>
            <a:ext cx="1079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8238" name="Rectangle 13"/>
          <p:cNvSpPr>
            <a:spLocks noChangeArrowheads="1"/>
          </p:cNvSpPr>
          <p:nvPr/>
        </p:nvSpPr>
        <p:spPr bwMode="auto">
          <a:xfrm>
            <a:off x="6781800" y="5672138"/>
            <a:ext cx="1079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20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584718" name="Rectangle 14"/>
          <p:cNvSpPr>
            <a:spLocks noChangeArrowheads="1"/>
          </p:cNvSpPr>
          <p:nvPr/>
        </p:nvSpPr>
        <p:spPr bwMode="auto">
          <a:xfrm>
            <a:off x="585788" y="2738438"/>
            <a:ext cx="4562475"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000066"/>
                </a:solidFill>
                <a:effectLst/>
                <a:uLnTx/>
                <a:uFillTx/>
                <a:latin typeface="Arial Unicode MS" pitchFamily="34" charset="-128"/>
                <a:ea typeface="Arial Unicode MS" pitchFamily="34" charset="-128"/>
                <a:cs typeface="Arial Unicode MS" pitchFamily="34" charset="-128"/>
              </a:rPr>
              <a:t>Stochastic Transition matrix A</a:t>
            </a:r>
          </a:p>
        </p:txBody>
      </p:sp>
      <p:grpSp>
        <p:nvGrpSpPr>
          <p:cNvPr id="3" name="Group 15"/>
          <p:cNvGrpSpPr>
            <a:grpSpLocks/>
          </p:cNvGrpSpPr>
          <p:nvPr/>
        </p:nvGrpSpPr>
        <p:grpSpPr bwMode="auto">
          <a:xfrm>
            <a:off x="585788" y="3195638"/>
            <a:ext cx="3240087" cy="1563687"/>
            <a:chOff x="3561" y="1632"/>
            <a:chExt cx="2041" cy="985"/>
          </a:xfrm>
        </p:grpSpPr>
        <p:graphicFrame>
          <p:nvGraphicFramePr>
            <p:cNvPr id="8198" name="Object 16"/>
            <p:cNvGraphicFramePr>
              <a:graphicFrameLocks noChangeAspect="1"/>
            </p:cNvGraphicFramePr>
            <p:nvPr/>
          </p:nvGraphicFramePr>
          <p:xfrm>
            <a:off x="3561" y="1632"/>
            <a:ext cx="2041" cy="272"/>
          </p:xfrm>
          <a:graphic>
            <a:graphicData uri="http://schemas.openxmlformats.org/presentationml/2006/ole">
              <mc:AlternateContent xmlns:mc="http://schemas.openxmlformats.org/markup-compatibility/2006">
                <mc:Choice xmlns:v="urn:schemas-microsoft-com:vml" Requires="v">
                  <p:oleObj spid="_x0000_s7304" name="Formel" r:id="rId8" imgW="1523880" imgH="203040" progId="Equation.3">
                    <p:embed/>
                  </p:oleObj>
                </mc:Choice>
                <mc:Fallback>
                  <p:oleObj name="Formel" r:id="rId8" imgW="1523880" imgH="203040" progId="Equation.3">
                    <p:embed/>
                    <p:pic>
                      <p:nvPicPr>
                        <p:cNvPr id="8198"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 y="1632"/>
                          <a:ext cx="20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9" name="Object 17"/>
            <p:cNvGraphicFramePr>
              <a:graphicFrameLocks noChangeAspect="1"/>
            </p:cNvGraphicFramePr>
            <p:nvPr/>
          </p:nvGraphicFramePr>
          <p:xfrm>
            <a:off x="3967" y="1928"/>
            <a:ext cx="580" cy="272"/>
          </p:xfrm>
          <a:graphic>
            <a:graphicData uri="http://schemas.openxmlformats.org/presentationml/2006/ole">
              <mc:AlternateContent xmlns:mc="http://schemas.openxmlformats.org/markup-compatibility/2006">
                <mc:Choice xmlns:v="urn:schemas-microsoft-com:vml" Requires="v">
                  <p:oleObj spid="_x0000_s7305" name="Formel" r:id="rId10" imgW="406080" imgH="190440" progId="Equation.3">
                    <p:embed/>
                  </p:oleObj>
                </mc:Choice>
                <mc:Fallback>
                  <p:oleObj name="Formel" r:id="rId10" imgW="406080" imgH="190440" progId="Equation.3">
                    <p:embed/>
                    <p:pic>
                      <p:nvPicPr>
                        <p:cNvPr id="8199"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 y="1928"/>
                          <a:ext cx="580"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0" name="Object 18"/>
            <p:cNvGraphicFramePr>
              <a:graphicFrameLocks noChangeAspect="1"/>
            </p:cNvGraphicFramePr>
            <p:nvPr/>
          </p:nvGraphicFramePr>
          <p:xfrm>
            <a:off x="5126" y="1928"/>
            <a:ext cx="399" cy="272"/>
          </p:xfrm>
          <a:graphic>
            <a:graphicData uri="http://schemas.openxmlformats.org/presentationml/2006/ole">
              <mc:AlternateContent xmlns:mc="http://schemas.openxmlformats.org/markup-compatibility/2006">
                <mc:Choice xmlns:v="urn:schemas-microsoft-com:vml" Requires="v">
                  <p:oleObj spid="_x0000_s7306" name="Formel" r:id="rId12" imgW="279360" imgH="190440" progId="Equation.3">
                    <p:embed/>
                  </p:oleObj>
                </mc:Choice>
                <mc:Fallback>
                  <p:oleObj name="Formel" r:id="rId12" imgW="279360" imgH="190440" progId="Equation.3">
                    <p:embed/>
                    <p:pic>
                      <p:nvPicPr>
                        <p:cNvPr id="820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 y="1928"/>
                          <a:ext cx="399"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1" name="Object 19"/>
            <p:cNvGraphicFramePr>
              <a:graphicFrameLocks noChangeAspect="1"/>
            </p:cNvGraphicFramePr>
            <p:nvPr/>
          </p:nvGraphicFramePr>
          <p:xfrm>
            <a:off x="3989" y="2209"/>
            <a:ext cx="583" cy="408"/>
          </p:xfrm>
          <a:graphic>
            <a:graphicData uri="http://schemas.openxmlformats.org/presentationml/2006/ole">
              <mc:AlternateContent xmlns:mc="http://schemas.openxmlformats.org/markup-compatibility/2006">
                <mc:Choice xmlns:v="urn:schemas-microsoft-com:vml" Requires="v">
                  <p:oleObj spid="_x0000_s7307" name="Formel" r:id="rId14" imgW="634680" imgH="444240" progId="Equation.3">
                    <p:embed/>
                  </p:oleObj>
                </mc:Choice>
                <mc:Fallback>
                  <p:oleObj name="Formel" r:id="rId14" imgW="634680" imgH="444240" progId="Equation.3">
                    <p:embed/>
                    <p:pic>
                      <p:nvPicPr>
                        <p:cNvPr id="8201"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 y="2209"/>
                          <a:ext cx="58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2" name="Object 20"/>
            <p:cNvGraphicFramePr>
              <a:graphicFrameLocks noChangeAspect="1"/>
            </p:cNvGraphicFramePr>
            <p:nvPr/>
          </p:nvGraphicFramePr>
          <p:xfrm>
            <a:off x="5126" y="2277"/>
            <a:ext cx="272" cy="272"/>
          </p:xfrm>
          <a:graphic>
            <a:graphicData uri="http://schemas.openxmlformats.org/presentationml/2006/ole">
              <mc:AlternateContent xmlns:mc="http://schemas.openxmlformats.org/markup-compatibility/2006">
                <mc:Choice xmlns:v="urn:schemas-microsoft-com:vml" Requires="v">
                  <p:oleObj spid="_x0000_s7308" name="Formel" r:id="rId16" imgW="177480" imgH="177480" progId="Equation.3">
                    <p:embed/>
                  </p:oleObj>
                </mc:Choice>
                <mc:Fallback>
                  <p:oleObj name="Formel" r:id="rId16" imgW="177480" imgH="177480" progId="Equation.3">
                    <p:embed/>
                    <p:pic>
                      <p:nvPicPr>
                        <p:cNvPr id="8202"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6" y="2277"/>
                          <a:ext cx="272"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41" name="Rectangle 21"/>
          <p:cNvSpPr>
            <a:spLocks noChangeArrowheads="1"/>
          </p:cNvSpPr>
          <p:nvPr/>
        </p:nvSpPr>
        <p:spPr bwMode="auto">
          <a:xfrm>
            <a:off x="5715000" y="2438400"/>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2" name="Rectangle 22"/>
          <p:cNvSpPr>
            <a:spLocks noChangeArrowheads="1"/>
          </p:cNvSpPr>
          <p:nvPr/>
        </p:nvSpPr>
        <p:spPr bwMode="auto">
          <a:xfrm>
            <a:off x="6005513" y="2057400"/>
            <a:ext cx="395287"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8243" name="Rectangle 23"/>
          <p:cNvSpPr>
            <a:spLocks noChangeArrowheads="1"/>
          </p:cNvSpPr>
          <p:nvPr/>
        </p:nvSpPr>
        <p:spPr bwMode="auto">
          <a:xfrm>
            <a:off x="6400800"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smtClean="0">
                <a:ln>
                  <a:noFill/>
                </a:ln>
                <a:solidFill>
                  <a:srgbClr val="000000"/>
                </a:solidFill>
                <a:effectLst/>
                <a:uLnTx/>
                <a:uFillTx/>
                <a:latin typeface="Arial" charset="0"/>
                <a:ea typeface="+mn-ea"/>
                <a:cs typeface="+mn-cs"/>
              </a:rPr>
              <a:t>g</a:t>
            </a:r>
            <a:endParaRPr kumimoji="0" lang="de-DE"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244" name="Rectangle 24"/>
          <p:cNvSpPr>
            <a:spLocks noChangeArrowheads="1"/>
          </p:cNvSpPr>
          <p:nvPr/>
        </p:nvSpPr>
        <p:spPr bwMode="auto">
          <a:xfrm>
            <a:off x="6858000"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5" name="Rectangle 25"/>
          <p:cNvSpPr>
            <a:spLocks noChangeArrowheads="1"/>
          </p:cNvSpPr>
          <p:nvPr/>
        </p:nvSpPr>
        <p:spPr bwMode="auto">
          <a:xfrm>
            <a:off x="5715000" y="27924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dirty="0" smtClean="0">
                <a:ln>
                  <a:noFill/>
                </a:ln>
                <a:solidFill>
                  <a:srgbClr val="000000"/>
                </a:solidFill>
                <a:effectLst/>
                <a:uLnTx/>
                <a:uFillTx/>
                <a:latin typeface="Arial" charset="0"/>
                <a:ea typeface="+mn-ea"/>
                <a:cs typeface="+mn-cs"/>
              </a:rPr>
              <a:t>g</a:t>
            </a:r>
            <a:endParaRPr kumimoji="0" lang="de-DE"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246" name="Rectangle 26"/>
          <p:cNvSpPr>
            <a:spLocks noChangeArrowheads="1"/>
          </p:cNvSpPr>
          <p:nvPr/>
        </p:nvSpPr>
        <p:spPr bwMode="auto">
          <a:xfrm>
            <a:off x="5715000" y="315753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8247" name="Rectangle 27"/>
          <p:cNvSpPr>
            <a:spLocks noChangeArrowheads="1"/>
          </p:cNvSpPr>
          <p:nvPr/>
        </p:nvSpPr>
        <p:spPr bwMode="auto">
          <a:xfrm>
            <a:off x="6005513" y="2422525"/>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48" name="Rectangle 28"/>
          <p:cNvSpPr>
            <a:spLocks noChangeArrowheads="1"/>
          </p:cNvSpPr>
          <p:nvPr/>
        </p:nvSpPr>
        <p:spPr bwMode="auto">
          <a:xfrm>
            <a:off x="6400800"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49" name="Rectangle 29"/>
          <p:cNvSpPr>
            <a:spLocks noChangeArrowheads="1"/>
          </p:cNvSpPr>
          <p:nvPr/>
        </p:nvSpPr>
        <p:spPr bwMode="auto">
          <a:xfrm>
            <a:off x="6858000"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0" name="Rectangle 30"/>
          <p:cNvSpPr>
            <a:spLocks noChangeArrowheads="1"/>
          </p:cNvSpPr>
          <p:nvPr/>
        </p:nvSpPr>
        <p:spPr bwMode="auto">
          <a:xfrm>
            <a:off x="6005513" y="27765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51" name="Rectangle 31"/>
          <p:cNvSpPr>
            <a:spLocks noChangeArrowheads="1"/>
          </p:cNvSpPr>
          <p:nvPr/>
        </p:nvSpPr>
        <p:spPr bwMode="auto">
          <a:xfrm>
            <a:off x="6400800"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2" name="Rectangle 32"/>
          <p:cNvSpPr>
            <a:spLocks noChangeArrowheads="1"/>
          </p:cNvSpPr>
          <p:nvPr/>
        </p:nvSpPr>
        <p:spPr bwMode="auto">
          <a:xfrm>
            <a:off x="6858000"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53" name="Rectangle 33"/>
          <p:cNvSpPr>
            <a:spLocks noChangeArrowheads="1"/>
          </p:cNvSpPr>
          <p:nvPr/>
        </p:nvSpPr>
        <p:spPr bwMode="auto">
          <a:xfrm>
            <a:off x="6005513" y="314166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4" name="Rectangle 34"/>
          <p:cNvSpPr>
            <a:spLocks noChangeArrowheads="1"/>
          </p:cNvSpPr>
          <p:nvPr/>
        </p:nvSpPr>
        <p:spPr bwMode="auto">
          <a:xfrm>
            <a:off x="6400800"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55" name="Rectangle 35"/>
          <p:cNvSpPr>
            <a:spLocks noChangeArrowheads="1"/>
          </p:cNvSpPr>
          <p:nvPr/>
        </p:nvSpPr>
        <p:spPr bwMode="auto">
          <a:xfrm>
            <a:off x="6858000"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56" name="Rectangle 36"/>
          <p:cNvSpPr>
            <a:spLocks noChangeArrowheads="1"/>
          </p:cNvSpPr>
          <p:nvPr/>
        </p:nvSpPr>
        <p:spPr bwMode="auto">
          <a:xfrm>
            <a:off x="209550" y="2738438"/>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1</a:t>
            </a:r>
          </a:p>
        </p:txBody>
      </p:sp>
      <p:sp>
        <p:nvSpPr>
          <p:cNvPr id="8257" name="Rectangle 37"/>
          <p:cNvSpPr>
            <a:spLocks noChangeArrowheads="1"/>
          </p:cNvSpPr>
          <p:nvPr/>
        </p:nvSpPr>
        <p:spPr bwMode="auto">
          <a:xfrm>
            <a:off x="538163" y="4724400"/>
            <a:ext cx="374650" cy="457200"/>
          </a:xfrm>
          <a:prstGeom prst="rect">
            <a:avLst/>
          </a:prstGeom>
          <a:no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Unicode MS" pitchFamily="34" charset="-128"/>
                <a:ea typeface="Arial Unicode MS" pitchFamily="34" charset="-128"/>
                <a:cs typeface="Arial Unicode MS" pitchFamily="34" charset="-128"/>
              </a:rPr>
              <a:t>2</a:t>
            </a:r>
          </a:p>
        </p:txBody>
      </p:sp>
      <p:graphicFrame>
        <p:nvGraphicFramePr>
          <p:cNvPr id="8194" name="Object 38"/>
          <p:cNvGraphicFramePr>
            <a:graphicFrameLocks noChangeAspect="1"/>
          </p:cNvGraphicFramePr>
          <p:nvPr/>
        </p:nvGraphicFramePr>
        <p:xfrm>
          <a:off x="7194550" y="4965700"/>
          <a:ext cx="287338" cy="287338"/>
        </p:xfrm>
        <a:graphic>
          <a:graphicData uri="http://schemas.openxmlformats.org/presentationml/2006/ole">
            <mc:AlternateContent xmlns:mc="http://schemas.openxmlformats.org/markup-compatibility/2006">
              <mc:Choice xmlns:v="urn:schemas-microsoft-com:vml" Requires="v">
                <p:oleObj spid="_x0000_s7309" name="Formel" r:id="rId18" imgW="139680" imgH="139680" progId="Equation.3">
                  <p:embed/>
                </p:oleObj>
              </mc:Choice>
              <mc:Fallback>
                <p:oleObj name="Formel" r:id="rId18" imgW="139680" imgH="139680" progId="Equation.3">
                  <p:embed/>
                  <p:pic>
                    <p:nvPicPr>
                      <p:cNvPr id="8194"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4550" y="4965700"/>
                        <a:ext cx="28733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nvGraphicFramePr>
        <p:xfrm>
          <a:off x="4595813" y="4821238"/>
          <a:ext cx="339725" cy="314325"/>
        </p:xfrm>
        <a:graphic>
          <a:graphicData uri="http://schemas.openxmlformats.org/presentationml/2006/ole">
            <mc:AlternateContent xmlns:mc="http://schemas.openxmlformats.org/markup-compatibility/2006">
              <mc:Choice xmlns:v="urn:schemas-microsoft-com:vml" Requires="v">
                <p:oleObj spid="_x0000_s7310" name="Formel" r:id="rId20" imgW="164880" imgH="152280" progId="Equation.3">
                  <p:embed/>
                </p:oleObj>
              </mc:Choice>
              <mc:Fallback>
                <p:oleObj name="Formel" r:id="rId20" imgW="164880" imgH="152280" progId="Equation.3">
                  <p:embed/>
                  <p:pic>
                    <p:nvPicPr>
                      <p:cNvPr id="8195"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5813" y="4821238"/>
                        <a:ext cx="3397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8" name="Rectangle 40"/>
          <p:cNvSpPr>
            <a:spLocks noChangeArrowheads="1"/>
          </p:cNvSpPr>
          <p:nvPr/>
        </p:nvSpPr>
        <p:spPr bwMode="auto">
          <a:xfrm>
            <a:off x="5715000" y="3521075"/>
            <a:ext cx="304800" cy="344488"/>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59" name="Rectangle 41"/>
          <p:cNvSpPr>
            <a:spLocks noChangeArrowheads="1"/>
          </p:cNvSpPr>
          <p:nvPr/>
        </p:nvSpPr>
        <p:spPr bwMode="auto">
          <a:xfrm>
            <a:off x="5715000" y="3875088"/>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60" name="Rectangle 42"/>
          <p:cNvSpPr>
            <a:spLocks noChangeArrowheads="1"/>
          </p:cNvSpPr>
          <p:nvPr/>
        </p:nvSpPr>
        <p:spPr bwMode="auto">
          <a:xfrm>
            <a:off x="5715000" y="4240213"/>
            <a:ext cx="304800" cy="344487"/>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61" name="Rectangle 43"/>
          <p:cNvSpPr>
            <a:spLocks noChangeArrowheads="1"/>
          </p:cNvSpPr>
          <p:nvPr/>
        </p:nvSpPr>
        <p:spPr bwMode="auto">
          <a:xfrm>
            <a:off x="6005513" y="3505200"/>
            <a:ext cx="395287"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2" name="Rectangle 44"/>
          <p:cNvSpPr>
            <a:spLocks noChangeArrowheads="1"/>
          </p:cNvSpPr>
          <p:nvPr/>
        </p:nvSpPr>
        <p:spPr bwMode="auto">
          <a:xfrm>
            <a:off x="6400800"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3" name="Rectangle 45"/>
          <p:cNvSpPr>
            <a:spLocks noChangeArrowheads="1"/>
          </p:cNvSpPr>
          <p:nvPr/>
        </p:nvSpPr>
        <p:spPr bwMode="auto">
          <a:xfrm>
            <a:off x="6858000"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64" name="Rectangle 46"/>
          <p:cNvSpPr>
            <a:spLocks noChangeArrowheads="1"/>
          </p:cNvSpPr>
          <p:nvPr/>
        </p:nvSpPr>
        <p:spPr bwMode="auto">
          <a:xfrm>
            <a:off x="6005513" y="3859213"/>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5" name="Rectangle 47"/>
          <p:cNvSpPr>
            <a:spLocks noChangeArrowheads="1"/>
          </p:cNvSpPr>
          <p:nvPr/>
        </p:nvSpPr>
        <p:spPr bwMode="auto">
          <a:xfrm>
            <a:off x="6400800"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6" name="Rectangle 48"/>
          <p:cNvSpPr>
            <a:spLocks noChangeArrowheads="1"/>
          </p:cNvSpPr>
          <p:nvPr/>
        </p:nvSpPr>
        <p:spPr bwMode="auto">
          <a:xfrm>
            <a:off x="6858000"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7" name="Rectangle 49"/>
          <p:cNvSpPr>
            <a:spLocks noChangeArrowheads="1"/>
          </p:cNvSpPr>
          <p:nvPr/>
        </p:nvSpPr>
        <p:spPr bwMode="auto">
          <a:xfrm>
            <a:off x="6005513" y="4224338"/>
            <a:ext cx="395287"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68" name="Rectangle 50"/>
          <p:cNvSpPr>
            <a:spLocks noChangeArrowheads="1"/>
          </p:cNvSpPr>
          <p:nvPr/>
        </p:nvSpPr>
        <p:spPr bwMode="auto">
          <a:xfrm>
            <a:off x="6400800"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69" name="Rectangle 51"/>
          <p:cNvSpPr>
            <a:spLocks noChangeArrowheads="1"/>
          </p:cNvSpPr>
          <p:nvPr/>
        </p:nvSpPr>
        <p:spPr bwMode="auto">
          <a:xfrm>
            <a:off x="6858000"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0" name="Rectangle 52"/>
          <p:cNvSpPr>
            <a:spLocks noChangeArrowheads="1"/>
          </p:cNvSpPr>
          <p:nvPr/>
        </p:nvSpPr>
        <p:spPr bwMode="auto">
          <a:xfrm>
            <a:off x="7315200" y="2057400"/>
            <a:ext cx="395288"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71" name="Rectangle 53"/>
          <p:cNvSpPr>
            <a:spLocks noChangeArrowheads="1"/>
          </p:cNvSpPr>
          <p:nvPr/>
        </p:nvSpPr>
        <p:spPr bwMode="auto">
          <a:xfrm>
            <a:off x="7710488" y="2057400"/>
            <a:ext cx="4445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272" name="Rectangle 54"/>
          <p:cNvSpPr>
            <a:spLocks noChangeArrowheads="1"/>
          </p:cNvSpPr>
          <p:nvPr/>
        </p:nvSpPr>
        <p:spPr bwMode="auto">
          <a:xfrm>
            <a:off x="8167688" y="2057400"/>
            <a:ext cx="431800" cy="36036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273" name="Rectangle 55"/>
          <p:cNvSpPr>
            <a:spLocks noChangeArrowheads="1"/>
          </p:cNvSpPr>
          <p:nvPr/>
        </p:nvSpPr>
        <p:spPr bwMode="auto">
          <a:xfrm>
            <a:off x="7315200" y="2422525"/>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8274" name="Rectangle 56"/>
          <p:cNvSpPr>
            <a:spLocks noChangeArrowheads="1"/>
          </p:cNvSpPr>
          <p:nvPr/>
        </p:nvSpPr>
        <p:spPr bwMode="auto">
          <a:xfrm>
            <a:off x="7710488" y="2422525"/>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275" name="Rectangle 57"/>
          <p:cNvSpPr>
            <a:spLocks noChangeArrowheads="1"/>
          </p:cNvSpPr>
          <p:nvPr/>
        </p:nvSpPr>
        <p:spPr bwMode="auto">
          <a:xfrm>
            <a:off x="8167688" y="2422525"/>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6" name="Rectangle 58"/>
          <p:cNvSpPr>
            <a:spLocks noChangeArrowheads="1"/>
          </p:cNvSpPr>
          <p:nvPr/>
        </p:nvSpPr>
        <p:spPr bwMode="auto">
          <a:xfrm>
            <a:off x="7315200" y="27765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7" name="Rectangle 59"/>
          <p:cNvSpPr>
            <a:spLocks noChangeArrowheads="1"/>
          </p:cNvSpPr>
          <p:nvPr/>
        </p:nvSpPr>
        <p:spPr bwMode="auto">
          <a:xfrm>
            <a:off x="7710488" y="27765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8" name="Rectangle 60"/>
          <p:cNvSpPr>
            <a:spLocks noChangeArrowheads="1"/>
          </p:cNvSpPr>
          <p:nvPr/>
        </p:nvSpPr>
        <p:spPr bwMode="auto">
          <a:xfrm>
            <a:off x="8167688" y="27765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79" name="Rectangle 61"/>
          <p:cNvSpPr>
            <a:spLocks noChangeArrowheads="1"/>
          </p:cNvSpPr>
          <p:nvPr/>
        </p:nvSpPr>
        <p:spPr bwMode="auto">
          <a:xfrm>
            <a:off x="7315200" y="314166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0" name="Rectangle 62"/>
          <p:cNvSpPr>
            <a:spLocks noChangeArrowheads="1"/>
          </p:cNvSpPr>
          <p:nvPr/>
        </p:nvSpPr>
        <p:spPr bwMode="auto">
          <a:xfrm>
            <a:off x="7710488" y="314166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1" name="Rectangle 63"/>
          <p:cNvSpPr>
            <a:spLocks noChangeArrowheads="1"/>
          </p:cNvSpPr>
          <p:nvPr/>
        </p:nvSpPr>
        <p:spPr bwMode="auto">
          <a:xfrm>
            <a:off x="8167688" y="314166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2" name="Rectangle 64"/>
          <p:cNvSpPr>
            <a:spLocks noChangeArrowheads="1"/>
          </p:cNvSpPr>
          <p:nvPr/>
        </p:nvSpPr>
        <p:spPr bwMode="auto">
          <a:xfrm>
            <a:off x="7315200" y="3505200"/>
            <a:ext cx="395288"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8283" name="Rectangle 65"/>
          <p:cNvSpPr>
            <a:spLocks noChangeArrowheads="1"/>
          </p:cNvSpPr>
          <p:nvPr/>
        </p:nvSpPr>
        <p:spPr bwMode="auto">
          <a:xfrm>
            <a:off x="7710488" y="3505200"/>
            <a:ext cx="4445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4" name="Rectangle 66"/>
          <p:cNvSpPr>
            <a:spLocks noChangeArrowheads="1"/>
          </p:cNvSpPr>
          <p:nvPr/>
        </p:nvSpPr>
        <p:spPr bwMode="auto">
          <a:xfrm>
            <a:off x="8167688" y="3505200"/>
            <a:ext cx="431800" cy="36036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5" name="Rectangle 67"/>
          <p:cNvSpPr>
            <a:spLocks noChangeArrowheads="1"/>
          </p:cNvSpPr>
          <p:nvPr/>
        </p:nvSpPr>
        <p:spPr bwMode="auto">
          <a:xfrm>
            <a:off x="7315200" y="3859213"/>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6" name="Rectangle 68"/>
          <p:cNvSpPr>
            <a:spLocks noChangeArrowheads="1"/>
          </p:cNvSpPr>
          <p:nvPr/>
        </p:nvSpPr>
        <p:spPr bwMode="auto">
          <a:xfrm>
            <a:off x="7710488" y="3859213"/>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7" name="Rectangle 69"/>
          <p:cNvSpPr>
            <a:spLocks noChangeArrowheads="1"/>
          </p:cNvSpPr>
          <p:nvPr/>
        </p:nvSpPr>
        <p:spPr bwMode="auto">
          <a:xfrm>
            <a:off x="8167688" y="3859213"/>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8288" name="Rectangle 70"/>
          <p:cNvSpPr>
            <a:spLocks noChangeArrowheads="1"/>
          </p:cNvSpPr>
          <p:nvPr/>
        </p:nvSpPr>
        <p:spPr bwMode="auto">
          <a:xfrm>
            <a:off x="7315200" y="4224338"/>
            <a:ext cx="395288"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89" name="Rectangle 71"/>
          <p:cNvSpPr>
            <a:spLocks noChangeArrowheads="1"/>
          </p:cNvSpPr>
          <p:nvPr/>
        </p:nvSpPr>
        <p:spPr bwMode="auto">
          <a:xfrm>
            <a:off x="7710488" y="4224338"/>
            <a:ext cx="4445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290" name="Rectangle 72"/>
          <p:cNvSpPr>
            <a:spLocks noChangeArrowheads="1"/>
          </p:cNvSpPr>
          <p:nvPr/>
        </p:nvSpPr>
        <p:spPr bwMode="auto">
          <a:xfrm>
            <a:off x="8167688" y="4224338"/>
            <a:ext cx="431800" cy="36036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8196" name="Object 73"/>
          <p:cNvGraphicFramePr>
            <a:graphicFrameLocks noChangeAspect="1"/>
          </p:cNvGraphicFramePr>
          <p:nvPr/>
        </p:nvGraphicFramePr>
        <p:xfrm>
          <a:off x="7010400" y="1600200"/>
          <a:ext cx="674688" cy="377825"/>
        </p:xfrm>
        <a:graphic>
          <a:graphicData uri="http://schemas.openxmlformats.org/presentationml/2006/ole">
            <mc:AlternateContent xmlns:mc="http://schemas.openxmlformats.org/markup-compatibility/2006">
              <mc:Choice xmlns:v="urn:schemas-microsoft-com:vml" Requires="v">
                <p:oleObj spid="_x0000_s7311" name="Equation" r:id="rId22" imgW="317160" imgH="177480" progId="Equation.3">
                  <p:embed/>
                </p:oleObj>
              </mc:Choice>
              <mc:Fallback>
                <p:oleObj name="Equation" r:id="rId22" imgW="317160" imgH="177480" progId="Equation.3">
                  <p:embed/>
                  <p:pic>
                    <p:nvPicPr>
                      <p:cNvPr id="8196" name="Object 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1600200"/>
                        <a:ext cx="674688"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7" name="Object 74"/>
          <p:cNvGraphicFramePr>
            <a:graphicFrameLocks noChangeAspect="1"/>
          </p:cNvGraphicFramePr>
          <p:nvPr/>
        </p:nvGraphicFramePr>
        <p:xfrm>
          <a:off x="5105400" y="3352800"/>
          <a:ext cx="404813" cy="377825"/>
        </p:xfrm>
        <a:graphic>
          <a:graphicData uri="http://schemas.openxmlformats.org/presentationml/2006/ole">
            <mc:AlternateContent xmlns:mc="http://schemas.openxmlformats.org/markup-compatibility/2006">
              <mc:Choice xmlns:v="urn:schemas-microsoft-com:vml" Requires="v">
                <p:oleObj spid="_x0000_s7312" name="Equation" r:id="rId24" imgW="190440" imgH="177480" progId="Equation.3">
                  <p:embed/>
                </p:oleObj>
              </mc:Choice>
              <mc:Fallback>
                <p:oleObj name="Equation" r:id="rId24" imgW="190440" imgH="177480" progId="Equation.3">
                  <p:embed/>
                  <p:pic>
                    <p:nvPicPr>
                      <p:cNvPr id="8197" name="Object 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5400" y="3352800"/>
                        <a:ext cx="404813"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8291" name="Group 77"/>
          <p:cNvGrpSpPr>
            <a:grpSpLocks/>
          </p:cNvGrpSpPr>
          <p:nvPr/>
        </p:nvGrpSpPr>
        <p:grpSpPr bwMode="auto">
          <a:xfrm>
            <a:off x="533400" y="0"/>
            <a:ext cx="4572000" cy="2514600"/>
            <a:chOff x="1355725" y="1641475"/>
            <a:chExt cx="6817540" cy="4704157"/>
          </a:xfrm>
        </p:grpSpPr>
        <p:sp>
          <p:nvSpPr>
            <p:cNvPr id="8292"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3"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4"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5"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6"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7"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8"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299"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0"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1"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2"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3"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4"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5"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6"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7"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8"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09"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0"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1"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2"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3"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.3</a:t>
              </a:r>
            </a:p>
          </p:txBody>
        </p:sp>
        <p:sp>
          <p:nvSpPr>
            <p:cNvPr id="8314"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5"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6"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1</a:t>
              </a:r>
            </a:p>
          </p:txBody>
        </p:sp>
        <p:sp>
          <p:nvSpPr>
            <p:cNvPr id="8317"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18"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sp>
          <p:nvSpPr>
            <p:cNvPr id="8319"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t</a:t>
              </a:r>
            </a:p>
          </p:txBody>
        </p:sp>
        <p:sp>
          <p:nvSpPr>
            <p:cNvPr id="8320"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e</a:t>
              </a:r>
            </a:p>
          </p:txBody>
        </p:sp>
        <p:sp>
          <p:nvSpPr>
            <p:cNvPr id="8321"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h</a:t>
              </a:r>
            </a:p>
          </p:txBody>
        </p:sp>
        <p:sp>
          <p:nvSpPr>
            <p:cNvPr id="8322"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a</a:t>
              </a:r>
            </a:p>
          </p:txBody>
        </p:sp>
        <p:sp>
          <p:nvSpPr>
            <p:cNvPr id="8323"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p</a:t>
              </a:r>
            </a:p>
          </p:txBody>
        </p:sp>
        <p:sp>
          <p:nvSpPr>
            <p:cNvPr id="8324" name="Text Box 35"/>
            <p:cNvSpPr txBox="1">
              <a:spLocks noChangeArrowheads="1"/>
            </p:cNvSpPr>
            <p:nvPr/>
          </p:nvSpPr>
          <p:spPr bwMode="auto">
            <a:xfrm>
              <a:off x="6918866" y="4464839"/>
              <a:ext cx="428345" cy="63334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a:t>
              </a: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325"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6"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27"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.6</a:t>
              </a:r>
            </a:p>
          </p:txBody>
        </p:sp>
        <p:sp>
          <p:nvSpPr>
            <p:cNvPr id="8328"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Start</a:t>
              </a:r>
            </a:p>
          </p:txBody>
        </p:sp>
        <p:sp>
          <p:nvSpPr>
            <p:cNvPr id="8329"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rPr>
                <a:t>.4</a:t>
              </a:r>
            </a:p>
          </p:txBody>
        </p:sp>
      </p:grpSp>
      <mc:AlternateContent xmlns:mc="http://schemas.openxmlformats.org/markup-compatibility/2006" xmlns:p14="http://schemas.microsoft.com/office/powerpoint/2010/main">
        <mc:Choice Requires="p14">
          <p:contentPart p14:bwMode="auto" r:id="rId26">
            <p14:nvContentPartPr>
              <p14:cNvPr id="8205" name="Ink 119"/>
              <p14:cNvContentPartPr>
                <a14:cpLocks xmlns:a14="http://schemas.microsoft.com/office/drawing/2010/main" noRot="1" noChangeAspect="1" noEditPoints="1" noChangeArrowheads="1" noChangeShapeType="1"/>
              </p14:cNvContentPartPr>
              <p14:nvPr/>
            </p14:nvContentPartPr>
            <p14:xfrm>
              <a:off x="4970463" y="3709988"/>
              <a:ext cx="407987" cy="136525"/>
            </p14:xfrm>
          </p:contentPart>
        </mc:Choice>
        <mc:Fallback xmlns="">
          <p:pic>
            <p:nvPicPr>
              <p:cNvPr id="8205" name="Ink 119"/>
              <p:cNvPicPr>
                <a:picLocks noRot="1" noChangeAspect="1" noEditPoints="1" noChangeArrowheads="1" noChangeShapeType="1"/>
              </p:cNvPicPr>
              <p:nvPr/>
            </p:nvPicPr>
            <p:blipFill>
              <a:blip r:embed="rId27"/>
              <a:stretch>
                <a:fillRect/>
              </a:stretch>
            </p:blipFill>
            <p:spPr>
              <a:xfrm>
                <a:off x="4967582" y="3703144"/>
                <a:ext cx="421310" cy="1541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120"/>
              <p14:cNvContentPartPr>
                <a14:cpLocks xmlns:a14="http://schemas.microsoft.com/office/drawing/2010/main" noRot="1" noChangeAspect="1" noEditPoints="1" noChangeArrowheads="1" noChangeShapeType="1"/>
              </p14:cNvContentPartPr>
              <p14:nvPr/>
            </p14:nvContentPartPr>
            <p14:xfrm>
              <a:off x="6723063" y="1408113"/>
              <a:ext cx="204787" cy="390525"/>
            </p14:xfrm>
          </p:contentPart>
        </mc:Choice>
        <mc:Fallback xmlns="">
          <p:pic>
            <p:nvPicPr>
              <p:cNvPr id="8206" name="Ink 120"/>
              <p:cNvPicPr>
                <a:picLocks noRot="1" noChangeAspect="1" noEditPoints="1" noChangeArrowheads="1" noChangeShapeType="1"/>
              </p:cNvPicPr>
              <p:nvPr/>
            </p:nvPicPr>
            <p:blipFill>
              <a:blip r:embed="rId29"/>
              <a:stretch>
                <a:fillRect/>
              </a:stretch>
            </p:blipFill>
            <p:spPr>
              <a:xfrm>
                <a:off x="6719824" y="1403434"/>
                <a:ext cx="215944" cy="4027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121"/>
              <p14:cNvContentPartPr>
                <a14:cpLocks xmlns:a14="http://schemas.microsoft.com/office/drawing/2010/main" noRot="1" noChangeAspect="1" noEditPoints="1" noChangeArrowheads="1" noChangeShapeType="1"/>
              </p14:cNvContentPartPr>
              <p14:nvPr/>
            </p14:nvContentPartPr>
            <p14:xfrm>
              <a:off x="5199063" y="2592388"/>
              <a:ext cx="360362" cy="169862"/>
            </p14:xfrm>
          </p:contentPart>
        </mc:Choice>
        <mc:Fallback xmlns="">
          <p:pic>
            <p:nvPicPr>
              <p:cNvPr id="8207" name="Ink 121"/>
              <p:cNvPicPr>
                <a:picLocks noRot="1" noChangeAspect="1" noEditPoints="1" noChangeArrowheads="1" noChangeShapeType="1"/>
              </p:cNvPicPr>
              <p:nvPr/>
            </p:nvPicPr>
            <p:blipFill>
              <a:blip r:embed="rId31"/>
              <a:stretch>
                <a:fillRect/>
              </a:stretch>
            </p:blipFill>
            <p:spPr>
              <a:xfrm>
                <a:off x="5190791" y="2584831"/>
                <a:ext cx="377625" cy="1874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122"/>
              <p14:cNvContentPartPr>
                <a14:cpLocks xmlns:a14="http://schemas.microsoft.com/office/drawing/2010/main" noRot="1" noChangeAspect="1" noEditPoints="1" noChangeArrowheads="1" noChangeShapeType="1"/>
              </p14:cNvContentPartPr>
              <p14:nvPr/>
            </p14:nvContentPartPr>
            <p14:xfrm>
              <a:off x="6362700" y="2438400"/>
              <a:ext cx="382588" cy="333375"/>
            </p14:xfrm>
          </p:contentPart>
        </mc:Choice>
        <mc:Fallback xmlns="">
          <p:pic>
            <p:nvPicPr>
              <p:cNvPr id="8208" name="Ink 122"/>
              <p:cNvPicPr>
                <a:picLocks noRot="1" noChangeAspect="1" noEditPoints="1" noChangeArrowheads="1" noChangeShapeType="1"/>
              </p:cNvPicPr>
              <p:nvPr/>
            </p:nvPicPr>
            <p:blipFill>
              <a:blip r:embed="rId33"/>
              <a:stretch>
                <a:fillRect/>
              </a:stretch>
            </p:blipFill>
            <p:spPr>
              <a:xfrm>
                <a:off x="6356222" y="2435880"/>
                <a:ext cx="398424" cy="343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123"/>
              <p14:cNvContentPartPr>
                <a14:cpLocks xmlns:a14="http://schemas.microsoft.com/office/drawing/2010/main" noRot="1" noChangeAspect="1" noEditPoints="1" noChangeArrowheads="1" noChangeShapeType="1"/>
              </p14:cNvContentPartPr>
              <p14:nvPr/>
            </p14:nvContentPartPr>
            <p14:xfrm>
              <a:off x="7315200" y="2457450"/>
              <a:ext cx="755650" cy="373063"/>
            </p14:xfrm>
          </p:contentPart>
        </mc:Choice>
        <mc:Fallback xmlns="">
          <p:pic>
            <p:nvPicPr>
              <p:cNvPr id="8209" name="Ink 123"/>
              <p:cNvPicPr>
                <a:picLocks noRot="1" noChangeAspect="1" noEditPoints="1" noChangeArrowheads="1" noChangeShapeType="1"/>
              </p:cNvPicPr>
              <p:nvPr/>
            </p:nvPicPr>
            <p:blipFill>
              <a:blip r:embed="rId35"/>
              <a:stretch>
                <a:fillRect/>
              </a:stretch>
            </p:blipFill>
            <p:spPr>
              <a:xfrm>
                <a:off x="7311242" y="2454932"/>
                <a:ext cx="767165" cy="38097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124"/>
              <p14:cNvContentPartPr>
                <a14:cpLocks xmlns:a14="http://schemas.microsoft.com/office/drawing/2010/main" noRot="1" noChangeAspect="1" noEditPoints="1" noChangeArrowheads="1" noChangeShapeType="1"/>
              </p14:cNvContentPartPr>
              <p14:nvPr/>
            </p14:nvContentPartPr>
            <p14:xfrm>
              <a:off x="2987675" y="825500"/>
              <a:ext cx="207963" cy="588963"/>
            </p14:xfrm>
          </p:contentPart>
        </mc:Choice>
        <mc:Fallback xmlns="">
          <p:pic>
            <p:nvPicPr>
              <p:cNvPr id="8210" name="Ink 124"/>
              <p:cNvPicPr>
                <a:picLocks noRot="1" noChangeAspect="1" noEditPoints="1" noChangeArrowheads="1" noChangeShapeType="1"/>
              </p:cNvPicPr>
              <p:nvPr/>
            </p:nvPicPr>
            <p:blipFill>
              <a:blip r:embed="rId37"/>
              <a:stretch>
                <a:fillRect/>
              </a:stretch>
            </p:blipFill>
            <p:spPr>
              <a:xfrm>
                <a:off x="2980119" y="818300"/>
                <a:ext cx="222715" cy="59904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125"/>
              <p14:cNvContentPartPr>
                <a14:cpLocks xmlns:a14="http://schemas.microsoft.com/office/drawing/2010/main" noRot="1" noChangeAspect="1" noEditPoints="1" noChangeArrowheads="1" noChangeShapeType="1"/>
              </p14:cNvContentPartPr>
              <p14:nvPr/>
            </p14:nvContentPartPr>
            <p14:xfrm>
              <a:off x="1585913" y="935038"/>
              <a:ext cx="2682875" cy="715962"/>
            </p14:xfrm>
          </p:contentPart>
        </mc:Choice>
        <mc:Fallback xmlns="">
          <p:pic>
            <p:nvPicPr>
              <p:cNvPr id="8211" name="Ink 125"/>
              <p:cNvPicPr>
                <a:picLocks noRot="1" noChangeAspect="1" noEditPoints="1" noChangeArrowheads="1" noChangeShapeType="1"/>
              </p:cNvPicPr>
              <p:nvPr/>
            </p:nvPicPr>
            <p:blipFill>
              <a:blip r:embed="rId39"/>
              <a:stretch>
                <a:fillRect/>
              </a:stretch>
            </p:blipFill>
            <p:spPr>
              <a:xfrm>
                <a:off x="1583393" y="927839"/>
                <a:ext cx="2692596" cy="72568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26"/>
              <p14:cNvContentPartPr>
                <a14:cpLocks xmlns:a14="http://schemas.microsoft.com/office/drawing/2010/main" noRot="1" noChangeAspect="1" noEditPoints="1" noChangeArrowheads="1" noChangeShapeType="1"/>
              </p14:cNvContentPartPr>
              <p14:nvPr/>
            </p14:nvContentPartPr>
            <p14:xfrm>
              <a:off x="665163" y="4283075"/>
              <a:ext cx="609600" cy="273050"/>
            </p14:xfrm>
          </p:contentPart>
        </mc:Choice>
        <mc:Fallback xmlns="">
          <p:pic>
            <p:nvPicPr>
              <p:cNvPr id="8212" name="Ink 126"/>
              <p:cNvPicPr>
                <a:picLocks noRot="1" noChangeAspect="1" noEditPoints="1" noChangeArrowheads="1" noChangeShapeType="1"/>
              </p:cNvPicPr>
              <p:nvPr/>
            </p:nvPicPr>
            <p:blipFill>
              <a:blip r:embed="rId41"/>
              <a:stretch>
                <a:fillRect/>
              </a:stretch>
            </p:blipFill>
            <p:spPr>
              <a:xfrm>
                <a:off x="658682" y="4279473"/>
                <a:ext cx="625083" cy="2838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13" name="Ink 127"/>
              <p14:cNvContentPartPr>
                <a14:cpLocks xmlns:a14="http://schemas.microsoft.com/office/drawing/2010/main" noRot="1" noChangeAspect="1" noEditPoints="1" noChangeArrowheads="1" noChangeShapeType="1"/>
              </p14:cNvContentPartPr>
              <p14:nvPr/>
            </p14:nvContentPartPr>
            <p14:xfrm>
              <a:off x="6488113" y="6188075"/>
              <a:ext cx="12700" cy="180975"/>
            </p14:xfrm>
          </p:contentPart>
        </mc:Choice>
        <mc:Fallback xmlns="">
          <p:pic>
            <p:nvPicPr>
              <p:cNvPr id="8213" name="Ink 127"/>
              <p:cNvPicPr>
                <a:picLocks noRot="1" noChangeAspect="1" noEditPoints="1" noChangeArrowheads="1" noChangeShapeType="1"/>
              </p:cNvPicPr>
              <p:nvPr/>
            </p:nvPicPr>
            <p:blipFill>
              <a:blip r:embed="rId43"/>
              <a:stretch>
                <a:fillRect/>
              </a:stretch>
            </p:blipFill>
            <p:spPr>
              <a:xfrm>
                <a:off x="6481582" y="6179800"/>
                <a:ext cx="28666" cy="1957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14" name="Ink 128"/>
              <p14:cNvContentPartPr>
                <a14:cpLocks xmlns:a14="http://schemas.microsoft.com/office/drawing/2010/main" noRot="1" noChangeAspect="1" noEditPoints="1" noChangeArrowheads="1" noChangeShapeType="1"/>
              </p14:cNvContentPartPr>
              <p14:nvPr/>
            </p14:nvContentPartPr>
            <p14:xfrm>
              <a:off x="6484938" y="6143625"/>
              <a:ext cx="82550" cy="93663"/>
            </p14:xfrm>
          </p:contentPart>
        </mc:Choice>
        <mc:Fallback xmlns="">
          <p:pic>
            <p:nvPicPr>
              <p:cNvPr id="8214" name="Ink 128"/>
              <p:cNvPicPr>
                <a:picLocks noRot="1" noChangeAspect="1" noEditPoints="1" noChangeArrowheads="1" noChangeShapeType="1"/>
              </p:cNvPicPr>
              <p:nvPr/>
            </p:nvPicPr>
            <p:blipFill>
              <a:blip r:embed="rId45"/>
              <a:stretch>
                <a:fillRect/>
              </a:stretch>
            </p:blipFill>
            <p:spPr>
              <a:xfrm>
                <a:off x="6480612" y="6133538"/>
                <a:ext cx="96969" cy="1152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15" name="Ink 129"/>
              <p14:cNvContentPartPr>
                <a14:cpLocks xmlns:a14="http://schemas.microsoft.com/office/drawing/2010/main" noRot="1" noChangeAspect="1" noEditPoints="1" noChangeArrowheads="1" noChangeShapeType="1"/>
              </p14:cNvContentPartPr>
              <p14:nvPr/>
            </p14:nvContentPartPr>
            <p14:xfrm>
              <a:off x="6470650" y="6392863"/>
              <a:ext cx="87313" cy="188912"/>
            </p14:xfrm>
          </p:contentPart>
        </mc:Choice>
        <mc:Fallback xmlns="">
          <p:pic>
            <p:nvPicPr>
              <p:cNvPr id="8215" name="Ink 129"/>
              <p:cNvPicPr>
                <a:picLocks noRot="1" noChangeAspect="1" noEditPoints="1" noChangeArrowheads="1" noChangeShapeType="1"/>
              </p:cNvPicPr>
              <p:nvPr/>
            </p:nvPicPr>
            <p:blipFill>
              <a:blip r:embed="rId47"/>
              <a:stretch>
                <a:fillRect/>
              </a:stretch>
            </p:blipFill>
            <p:spPr>
              <a:xfrm>
                <a:off x="6460908" y="6384571"/>
                <a:ext cx="106796" cy="2065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16" name="Ink 130"/>
              <p14:cNvContentPartPr>
                <a14:cpLocks xmlns:a14="http://schemas.microsoft.com/office/drawing/2010/main" noRot="1" noChangeAspect="1" noEditPoints="1" noChangeArrowheads="1" noChangeShapeType="1"/>
              </p14:cNvContentPartPr>
              <p14:nvPr/>
            </p14:nvContentPartPr>
            <p14:xfrm>
              <a:off x="6367463" y="6362700"/>
              <a:ext cx="730250" cy="26988"/>
            </p14:xfrm>
          </p:contentPart>
        </mc:Choice>
        <mc:Fallback xmlns="">
          <p:pic>
            <p:nvPicPr>
              <p:cNvPr id="8216" name="Ink 130"/>
              <p:cNvPicPr>
                <a:picLocks noRot="1" noChangeAspect="1" noEditPoints="1" noChangeArrowheads="1" noChangeShapeType="1"/>
              </p:cNvPicPr>
              <p:nvPr/>
            </p:nvPicPr>
            <p:blipFill>
              <a:blip r:embed="rId49"/>
              <a:stretch>
                <a:fillRect/>
              </a:stretch>
            </p:blipFill>
            <p:spPr>
              <a:xfrm>
                <a:off x="6363142" y="6353344"/>
                <a:ext cx="738532" cy="403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7" name="Ink 131"/>
              <p14:cNvContentPartPr>
                <a14:cpLocks xmlns:a14="http://schemas.microsoft.com/office/drawing/2010/main" noRot="1" noChangeAspect="1" noEditPoints="1" noChangeArrowheads="1" noChangeShapeType="1"/>
              </p14:cNvContentPartPr>
              <p14:nvPr/>
            </p14:nvContentPartPr>
            <p14:xfrm>
              <a:off x="6872288" y="6369050"/>
              <a:ext cx="698500" cy="20638"/>
            </p14:xfrm>
          </p:contentPart>
        </mc:Choice>
        <mc:Fallback xmlns="">
          <p:pic>
            <p:nvPicPr>
              <p:cNvPr id="8217" name="Ink 131"/>
              <p:cNvPicPr>
                <a:picLocks noRot="1" noChangeAspect="1" noEditPoints="1" noChangeArrowheads="1" noChangeShapeType="1"/>
              </p:cNvPicPr>
              <p:nvPr/>
            </p:nvPicPr>
            <p:blipFill>
              <a:blip r:embed="rId51"/>
              <a:stretch>
                <a:fillRect/>
              </a:stretch>
            </p:blipFill>
            <p:spPr>
              <a:xfrm>
                <a:off x="6869768" y="6360722"/>
                <a:ext cx="703541" cy="3258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8" name="Ink 132"/>
              <p14:cNvContentPartPr>
                <a14:cpLocks xmlns:a14="http://schemas.microsoft.com/office/drawing/2010/main" noRot="1" noChangeAspect="1" noEditPoints="1" noChangeArrowheads="1" noChangeShapeType="1"/>
              </p14:cNvContentPartPr>
              <p14:nvPr/>
            </p14:nvContentPartPr>
            <p14:xfrm>
              <a:off x="6384925" y="6642100"/>
              <a:ext cx="1223963" cy="46038"/>
            </p14:xfrm>
          </p:contentPart>
        </mc:Choice>
        <mc:Fallback xmlns="">
          <p:pic>
            <p:nvPicPr>
              <p:cNvPr id="8218" name="Ink 132"/>
              <p:cNvPicPr>
                <a:picLocks noRot="1" noChangeAspect="1" noEditPoints="1" noChangeArrowheads="1" noChangeShapeType="1"/>
              </p:cNvPicPr>
              <p:nvPr/>
            </p:nvPicPr>
            <p:blipFill>
              <a:blip r:embed="rId53"/>
              <a:stretch>
                <a:fillRect/>
              </a:stretch>
            </p:blipFill>
            <p:spPr>
              <a:xfrm>
                <a:off x="6377365" y="6632029"/>
                <a:ext cx="1234043" cy="6402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9" name="Ink 133"/>
              <p14:cNvContentPartPr>
                <a14:cpLocks xmlns:a14="http://schemas.microsoft.com/office/drawing/2010/main" noRot="1" noChangeAspect="1" noEditPoints="1" noChangeArrowheads="1" noChangeShapeType="1"/>
              </p14:cNvContentPartPr>
              <p14:nvPr/>
            </p14:nvContentPartPr>
            <p14:xfrm>
              <a:off x="6562725" y="6800850"/>
              <a:ext cx="28575" cy="15875"/>
            </p14:xfrm>
          </p:contentPart>
        </mc:Choice>
        <mc:Fallback xmlns="">
          <p:pic>
            <p:nvPicPr>
              <p:cNvPr id="8219" name="Ink 133"/>
              <p:cNvPicPr>
                <a:picLocks noRot="1" noChangeAspect="1" noEditPoints="1" noChangeArrowheads="1" noChangeShapeType="1"/>
              </p:cNvPicPr>
              <p:nvPr/>
            </p:nvPicPr>
            <p:blipFill>
              <a:blip r:embed="rId55"/>
              <a:stretch>
                <a:fillRect/>
              </a:stretch>
            </p:blipFill>
            <p:spPr>
              <a:xfrm>
                <a:off x="6554767" y="6792912"/>
                <a:ext cx="40873"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20" name="Ink 134"/>
              <p14:cNvContentPartPr>
                <a14:cpLocks xmlns:a14="http://schemas.microsoft.com/office/drawing/2010/main" noRot="1" noChangeAspect="1" noEditPoints="1" noChangeArrowheads="1" noChangeShapeType="1"/>
              </p14:cNvContentPartPr>
              <p14:nvPr/>
            </p14:nvContentPartPr>
            <p14:xfrm>
              <a:off x="6919913" y="6726238"/>
              <a:ext cx="42862" cy="22225"/>
            </p14:xfrm>
          </p:contentPart>
        </mc:Choice>
        <mc:Fallback xmlns="">
          <p:pic>
            <p:nvPicPr>
              <p:cNvPr id="8220" name="Ink 134"/>
              <p:cNvPicPr>
                <a:picLocks noRot="1" noChangeAspect="1" noEditPoints="1" noChangeArrowheads="1" noChangeShapeType="1"/>
              </p:cNvPicPr>
              <p:nvPr/>
            </p:nvPicPr>
            <p:blipFill>
              <a:blip r:embed="rId57"/>
              <a:stretch>
                <a:fillRect/>
              </a:stretch>
            </p:blipFill>
            <p:spPr>
              <a:xfrm>
                <a:off x="6914510" y="6720861"/>
                <a:ext cx="53668" cy="3297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21" name="Ink 135"/>
              <p14:cNvContentPartPr>
                <a14:cpLocks xmlns:a14="http://schemas.microsoft.com/office/drawing/2010/main" noRot="1" noChangeAspect="1" noEditPoints="1" noChangeArrowheads="1" noChangeShapeType="1"/>
              </p14:cNvContentPartPr>
              <p14:nvPr/>
            </p14:nvContentPartPr>
            <p14:xfrm>
              <a:off x="7108825" y="6735763"/>
              <a:ext cx="42863" cy="9525"/>
            </p14:xfrm>
          </p:contentPart>
        </mc:Choice>
        <mc:Fallback xmlns="">
          <p:pic>
            <p:nvPicPr>
              <p:cNvPr id="8221" name="Ink 135"/>
              <p:cNvPicPr>
                <a:picLocks noRot="1" noChangeAspect="1" noEditPoints="1" noChangeArrowheads="1" noChangeShapeType="1"/>
              </p:cNvPicPr>
              <p:nvPr/>
            </p:nvPicPr>
            <p:blipFill>
              <a:blip r:embed="rId59"/>
              <a:stretch>
                <a:fillRect/>
              </a:stretch>
            </p:blipFill>
            <p:spPr>
              <a:xfrm>
                <a:off x="7105223" y="6733199"/>
                <a:ext cx="48986"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22" name="Ink 136"/>
              <p14:cNvContentPartPr>
                <a14:cpLocks xmlns:a14="http://schemas.microsoft.com/office/drawing/2010/main" noRot="1" noChangeAspect="1" noEditPoints="1" noChangeArrowheads="1" noChangeShapeType="1"/>
              </p14:cNvContentPartPr>
              <p14:nvPr/>
            </p14:nvContentPartPr>
            <p14:xfrm>
              <a:off x="7261225" y="6745288"/>
              <a:ext cx="12700" cy="15875"/>
            </p14:xfrm>
          </p:contentPart>
        </mc:Choice>
        <mc:Fallback xmlns="">
          <p:pic>
            <p:nvPicPr>
              <p:cNvPr id="8222" name="Ink 136"/>
              <p:cNvPicPr>
                <a:picLocks noRot="1" noChangeAspect="1" noEditPoints="1" noChangeArrowheads="1" noChangeShapeType="1"/>
              </p:cNvPicPr>
              <p:nvPr/>
            </p:nvPicPr>
            <p:blipFill>
              <a:blip r:embed="rId61"/>
              <a:stretch>
                <a:fillRect/>
              </a:stretch>
            </p:blipFill>
            <p:spPr>
              <a:xfrm>
                <a:off x="7253605" y="6737711"/>
                <a:ext cx="25037"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23" name="Ink 137"/>
              <p14:cNvContentPartPr>
                <a14:cpLocks xmlns:a14="http://schemas.microsoft.com/office/drawing/2010/main" noRot="1" noChangeAspect="1" noEditPoints="1" noChangeArrowheads="1" noChangeShapeType="1"/>
              </p14:cNvContentPartPr>
              <p14:nvPr/>
            </p14:nvContentPartPr>
            <p14:xfrm>
              <a:off x="7275513" y="6148388"/>
              <a:ext cx="112712" cy="104775"/>
            </p14:xfrm>
          </p:contentPart>
        </mc:Choice>
        <mc:Fallback xmlns="">
          <p:pic>
            <p:nvPicPr>
              <p:cNvPr id="8223" name="Ink 137"/>
              <p:cNvPicPr>
                <a:picLocks noRot="1" noChangeAspect="1" noEditPoints="1" noChangeArrowheads="1" noChangeShapeType="1"/>
              </p:cNvPicPr>
              <p:nvPr/>
            </p:nvPicPr>
            <p:blipFill>
              <a:blip r:embed="rId63"/>
              <a:stretch>
                <a:fillRect/>
              </a:stretch>
            </p:blipFill>
            <p:spPr>
              <a:xfrm>
                <a:off x="7265790" y="6138700"/>
                <a:ext cx="132158" cy="1259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24" name="Ink 138"/>
              <p14:cNvContentPartPr>
                <a14:cpLocks xmlns:a14="http://schemas.microsoft.com/office/drawing/2010/main" noRot="1" noChangeAspect="1" noEditPoints="1" noChangeArrowheads="1" noChangeShapeType="1"/>
              </p14:cNvContentPartPr>
              <p14:nvPr/>
            </p14:nvContentPartPr>
            <p14:xfrm>
              <a:off x="7254875" y="6435725"/>
              <a:ext cx="96838" cy="133350"/>
            </p14:xfrm>
          </p:contentPart>
        </mc:Choice>
        <mc:Fallback xmlns="">
          <p:pic>
            <p:nvPicPr>
              <p:cNvPr id="8224" name="Ink 138"/>
              <p:cNvPicPr>
                <a:picLocks noRot="1" noChangeAspect="1" noEditPoints="1" noChangeArrowheads="1" noChangeShapeType="1"/>
              </p:cNvPicPr>
              <p:nvPr/>
            </p:nvPicPr>
            <p:blipFill>
              <a:blip r:embed="rId65"/>
              <a:stretch>
                <a:fillRect/>
              </a:stretch>
            </p:blipFill>
            <p:spPr>
              <a:xfrm>
                <a:off x="7249835" y="6425634"/>
                <a:ext cx="111598" cy="15497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25" name="Ink 139"/>
              <p14:cNvContentPartPr>
                <a14:cpLocks xmlns:a14="http://schemas.microsoft.com/office/drawing/2010/main" noRot="1" noChangeAspect="1" noEditPoints="1" noChangeArrowheads="1" noChangeShapeType="1"/>
              </p14:cNvContentPartPr>
              <p14:nvPr/>
            </p14:nvContentPartPr>
            <p14:xfrm>
              <a:off x="6550025" y="6494463"/>
              <a:ext cx="125413" cy="42862"/>
            </p14:xfrm>
          </p:contentPart>
        </mc:Choice>
        <mc:Fallback xmlns="">
          <p:pic>
            <p:nvPicPr>
              <p:cNvPr id="8225" name="Ink 139"/>
              <p:cNvPicPr>
                <a:picLocks noRot="1" noChangeAspect="1" noEditPoints="1" noChangeArrowheads="1" noChangeShapeType="1"/>
              </p:cNvPicPr>
              <p:nvPr/>
            </p:nvPicPr>
            <p:blipFill>
              <a:blip r:embed="rId67"/>
              <a:stretch>
                <a:fillRect/>
              </a:stretch>
            </p:blipFill>
            <p:spPr>
              <a:xfrm>
                <a:off x="6541736" y="6486179"/>
                <a:ext cx="144513" cy="615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26" name="Ink 140"/>
              <p14:cNvContentPartPr>
                <a14:cpLocks xmlns:a14="http://schemas.microsoft.com/office/drawing/2010/main" noRot="1" noChangeAspect="1" noEditPoints="1" noChangeArrowheads="1" noChangeShapeType="1"/>
              </p14:cNvContentPartPr>
              <p14:nvPr/>
            </p14:nvContentPartPr>
            <p14:xfrm>
              <a:off x="6451600" y="6461125"/>
              <a:ext cx="92075" cy="90488"/>
            </p14:xfrm>
          </p:contentPart>
        </mc:Choice>
        <mc:Fallback xmlns="">
          <p:pic>
            <p:nvPicPr>
              <p:cNvPr id="8226" name="Ink 140"/>
              <p:cNvPicPr>
                <a:picLocks noRot="1" noChangeAspect="1" noEditPoints="1" noChangeArrowheads="1" noChangeShapeType="1"/>
              </p:cNvPicPr>
              <p:nvPr/>
            </p:nvPicPr>
            <p:blipFill>
              <a:blip r:embed="rId69"/>
              <a:stretch>
                <a:fillRect/>
              </a:stretch>
            </p:blipFill>
            <p:spPr>
              <a:xfrm>
                <a:off x="6442608" y="6451752"/>
                <a:ext cx="110058" cy="108874"/>
              </a:xfrm>
              <a:prstGeom prst="rect">
                <a:avLst/>
              </a:prstGeom>
            </p:spPr>
          </p:pic>
        </mc:Fallback>
      </mc:AlternateContent>
    </p:spTree>
    <p:extLst>
      <p:ext uri="{BB962C8B-B14F-4D97-AF65-F5344CB8AC3E}">
        <p14:creationId xmlns:p14="http://schemas.microsoft.com/office/powerpoint/2010/main" val="15692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68ED0A3-BDA0-487C-A5B9-262E5F049DC3}"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2"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FACA3C-7CD8-4257-B317-E262DFA90C7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smtClean="0"/>
              <a:t>Markov Assumptions</a:t>
            </a:r>
          </a:p>
        </p:txBody>
      </p:sp>
      <p:sp>
        <p:nvSpPr>
          <p:cNvPr id="27654" name="Rectangle 3"/>
          <p:cNvSpPr>
            <a:spLocks noGrp="1" noChangeArrowheads="1"/>
          </p:cNvSpPr>
          <p:nvPr>
            <p:ph type="body" idx="1"/>
          </p:nvPr>
        </p:nvSpPr>
        <p:spPr>
          <a:xfrm>
            <a:off x="304800" y="990600"/>
            <a:ext cx="8686800" cy="5486400"/>
          </a:xfrm>
        </p:spPr>
        <p:txBody>
          <a:bodyPr/>
          <a:lstStyle/>
          <a:p>
            <a:pPr eaLnBrk="1" hangingPunct="1">
              <a:lnSpc>
                <a:spcPct val="90000"/>
              </a:lnSpc>
            </a:pPr>
            <a:r>
              <a:rPr lang="en-US" smtClean="0"/>
              <a:t>Let X=(X</a:t>
            </a:r>
            <a:r>
              <a:rPr lang="en-US" baseline="-25000" smtClean="0"/>
              <a:t>1</a:t>
            </a:r>
            <a:r>
              <a:rPr lang="en-US" smtClean="0"/>
              <a:t>, .., X</a:t>
            </a:r>
            <a:r>
              <a:rPr lang="en-US" baseline="-25000" smtClean="0"/>
              <a:t>t</a:t>
            </a:r>
            <a:r>
              <a:rPr lang="en-US" smtClean="0"/>
              <a:t>) be a sequence of random variables taking values in some finite set S={s</a:t>
            </a:r>
            <a:r>
              <a:rPr lang="en-US" baseline="-25000" smtClean="0"/>
              <a:t>1</a:t>
            </a:r>
            <a:r>
              <a:rPr lang="en-US" smtClean="0"/>
              <a:t>, …, s</a:t>
            </a:r>
            <a:r>
              <a:rPr lang="en-US" baseline="-25000" smtClean="0"/>
              <a:t>n</a:t>
            </a:r>
            <a:r>
              <a:rPr lang="en-US" smtClean="0"/>
              <a:t>}, the state space, the Markov properties are:</a:t>
            </a:r>
          </a:p>
          <a:p>
            <a:pPr eaLnBrk="1" hangingPunct="1">
              <a:lnSpc>
                <a:spcPct val="90000"/>
              </a:lnSpc>
            </a:pPr>
            <a:endParaRPr lang="en-US" smtClean="0"/>
          </a:p>
          <a:p>
            <a:pPr eaLnBrk="1" hangingPunct="1">
              <a:lnSpc>
                <a:spcPct val="90000"/>
              </a:lnSpc>
            </a:pPr>
            <a:r>
              <a:rPr lang="en-US" b="0" i="1" u="sng" smtClean="0">
                <a:solidFill>
                  <a:schemeClr val="accent2"/>
                </a:solidFill>
              </a:rPr>
              <a:t>(a) Limited Horizon</a:t>
            </a:r>
            <a:r>
              <a:rPr lang="en-US" smtClean="0">
                <a:solidFill>
                  <a:schemeClr val="accent2"/>
                </a:solidFill>
              </a:rPr>
              <a:t>:</a:t>
            </a:r>
            <a:r>
              <a:rPr lang="en-US" smtClean="0"/>
              <a:t> </a:t>
            </a:r>
          </a:p>
          <a:p>
            <a:pPr eaLnBrk="1" hangingPunct="1">
              <a:lnSpc>
                <a:spcPct val="90000"/>
              </a:lnSpc>
              <a:buFontTx/>
              <a:buNone/>
            </a:pPr>
            <a:r>
              <a:rPr lang="en-US" b="0" smtClean="0"/>
              <a:t>For all t,</a:t>
            </a:r>
            <a:r>
              <a:rPr lang="en-US" smtClean="0"/>
              <a:t> </a:t>
            </a:r>
            <a:r>
              <a:rPr lang="en-US" sz="3200" b="0" smtClean="0"/>
              <a:t>P(X</a:t>
            </a:r>
            <a:r>
              <a:rPr lang="en-US" sz="3200" b="0" baseline="-25000" smtClean="0"/>
              <a:t>t+1</a:t>
            </a:r>
            <a:r>
              <a:rPr lang="en-US" sz="3200" b="0" smtClean="0"/>
              <a:t>|X</a:t>
            </a:r>
            <a:r>
              <a:rPr lang="en-US" sz="3200" b="0" baseline="-25000" smtClean="0"/>
              <a:t>1</a:t>
            </a:r>
            <a:r>
              <a:rPr lang="en-US" sz="3200" b="0" smtClean="0"/>
              <a:t>, .., X</a:t>
            </a:r>
            <a:r>
              <a:rPr lang="en-US" sz="3200" b="0" baseline="-25000" smtClean="0"/>
              <a:t>t</a:t>
            </a:r>
            <a:r>
              <a:rPr lang="en-US" sz="3200" b="0" smtClean="0"/>
              <a:t>)=P(X </a:t>
            </a:r>
            <a:r>
              <a:rPr lang="en-US" sz="3200" b="0" baseline="-25000" smtClean="0"/>
              <a:t>t+1 </a:t>
            </a:r>
            <a:r>
              <a:rPr lang="en-US" sz="3200" b="0" smtClean="0"/>
              <a:t>| X</a:t>
            </a:r>
            <a:r>
              <a:rPr lang="en-US" sz="3200" b="0" baseline="-25000" smtClean="0"/>
              <a:t>t</a:t>
            </a:r>
            <a:r>
              <a:rPr lang="en-US" sz="3200" b="0" smtClean="0"/>
              <a:t>)</a:t>
            </a:r>
            <a:r>
              <a:rPr lang="en-US" sz="3200" smtClean="0"/>
              <a:t> </a:t>
            </a:r>
          </a:p>
          <a:p>
            <a:pPr eaLnBrk="1" hangingPunct="1">
              <a:lnSpc>
                <a:spcPct val="90000"/>
              </a:lnSpc>
              <a:buFontTx/>
              <a:buNone/>
            </a:pPr>
            <a:endParaRPr lang="en-US" sz="3200" smtClean="0"/>
          </a:p>
          <a:p>
            <a:pPr eaLnBrk="1" hangingPunct="1">
              <a:lnSpc>
                <a:spcPct val="90000"/>
              </a:lnSpc>
            </a:pPr>
            <a:r>
              <a:rPr lang="en-US" b="0" i="1" u="sng" smtClean="0">
                <a:solidFill>
                  <a:schemeClr val="accent2"/>
                </a:solidFill>
              </a:rPr>
              <a:t>(b)Time Invariant</a:t>
            </a:r>
            <a:r>
              <a:rPr lang="en-US" smtClean="0">
                <a:solidFill>
                  <a:schemeClr val="accent2"/>
                </a:solidFill>
              </a:rPr>
              <a:t>:</a:t>
            </a:r>
            <a:r>
              <a:rPr lang="en-US" smtClean="0"/>
              <a:t> </a:t>
            </a:r>
          </a:p>
          <a:p>
            <a:pPr eaLnBrk="1" hangingPunct="1">
              <a:lnSpc>
                <a:spcPct val="90000"/>
              </a:lnSpc>
              <a:buFontTx/>
              <a:buNone/>
            </a:pPr>
            <a:r>
              <a:rPr lang="en-US" b="0" smtClean="0"/>
              <a:t>For all t,</a:t>
            </a:r>
            <a:r>
              <a:rPr lang="en-US" sz="3200" b="0" smtClean="0"/>
              <a:t> P(X </a:t>
            </a:r>
            <a:r>
              <a:rPr lang="en-US" sz="3200" b="0" baseline="-25000" smtClean="0"/>
              <a:t>t+1 </a:t>
            </a:r>
            <a:r>
              <a:rPr lang="en-US" sz="3200" b="0" smtClean="0"/>
              <a:t>|X</a:t>
            </a:r>
            <a:r>
              <a:rPr lang="en-US" sz="3200" b="0" baseline="-25000" smtClean="0"/>
              <a:t>t</a:t>
            </a:r>
            <a:r>
              <a:rPr lang="en-US" sz="3200" b="0" smtClean="0"/>
              <a:t>)=P(X</a:t>
            </a:r>
            <a:r>
              <a:rPr lang="en-US" sz="3200" b="0" baseline="-25000" smtClean="0"/>
              <a:t>2 </a:t>
            </a:r>
            <a:r>
              <a:rPr lang="en-US" sz="3200" b="0" smtClean="0"/>
              <a:t>| X</a:t>
            </a:r>
            <a:r>
              <a:rPr lang="en-US" sz="3200" b="0" baseline="-25000" smtClean="0"/>
              <a:t>1</a:t>
            </a:r>
            <a:r>
              <a:rPr lang="en-US" sz="3200" b="0" smtClean="0"/>
              <a:t>)</a:t>
            </a:r>
            <a:r>
              <a:rPr lang="en-US" sz="3200" smtClean="0"/>
              <a:t> </a:t>
            </a:r>
          </a:p>
          <a:p>
            <a:pPr eaLnBrk="1" hangingPunct="1">
              <a:lnSpc>
                <a:spcPct val="90000"/>
              </a:lnSpc>
              <a:buFontTx/>
              <a:buNone/>
            </a:pPr>
            <a:r>
              <a:rPr lang="en-US" smtClean="0"/>
              <a:t>i.e., the dependency does not change over time.</a:t>
            </a:r>
          </a:p>
        </p:txBody>
      </p:sp>
    </p:spTree>
    <p:extLst>
      <p:ext uri="{BB962C8B-B14F-4D97-AF65-F5344CB8AC3E}">
        <p14:creationId xmlns:p14="http://schemas.microsoft.com/office/powerpoint/2010/main" val="242112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7254666-A128-485D-884E-CFE1C400B701}"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0" name="Footer Placeholder 7"/>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31" name="Slide Number Placeholder 8"/>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8C7575-44E6-4330-AC89-4B8513C6E0EC}"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smtClean="0"/>
              <a:t>Markov-Chain</a:t>
            </a:r>
          </a:p>
        </p:txBody>
      </p:sp>
      <p:sp>
        <p:nvSpPr>
          <p:cNvPr id="9233" name="Rectangle 3"/>
          <p:cNvSpPr>
            <a:spLocks noChangeArrowheads="1"/>
          </p:cNvSpPr>
          <p:nvPr/>
        </p:nvSpPr>
        <p:spPr bwMode="auto">
          <a:xfrm>
            <a:off x="0" y="1703464"/>
            <a:ext cx="6045200" cy="45720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66"/>
                </a:solidFill>
                <a:effectLst/>
                <a:uLnTx/>
                <a:uFillTx/>
                <a:latin typeface="Arial" charset="0"/>
                <a:ea typeface="+mn-ea"/>
                <a:cs typeface="+mn-cs"/>
              </a:rPr>
              <a:t>Probability of a sequence of states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1</a:t>
            </a:r>
            <a:r>
              <a:rPr kumimoji="0" lang="de-DE" sz="2400" b="0" i="0" u="none" strike="noStrike" kern="1200" cap="none" spc="0" normalizeH="0" baseline="0" noProof="0" dirty="0">
                <a:ln>
                  <a:noFill/>
                </a:ln>
                <a:solidFill>
                  <a:srgbClr val="000066"/>
                </a:solidFill>
                <a:effectLst/>
                <a:uLnTx/>
                <a:uFillTx/>
                <a:latin typeface="Arial" charset="0"/>
                <a:ea typeface="+mn-ea"/>
                <a:cs typeface="+mn-cs"/>
              </a:rPr>
              <a:t> … X</a:t>
            </a:r>
            <a:r>
              <a:rPr kumimoji="0" lang="de-DE" sz="2400" b="0" i="0" u="none" strike="noStrike" kern="1200" cap="none" spc="0" normalizeH="0" baseline="-25000" noProof="0" dirty="0">
                <a:ln>
                  <a:noFill/>
                </a:ln>
                <a:solidFill>
                  <a:srgbClr val="000066"/>
                </a:solidFill>
                <a:effectLst/>
                <a:uLnTx/>
                <a:uFillTx/>
                <a:latin typeface="Arial" charset="0"/>
                <a:ea typeface="+mn-ea"/>
                <a:cs typeface="+mn-cs"/>
              </a:rPr>
              <a:t>T</a:t>
            </a:r>
          </a:p>
        </p:txBody>
      </p:sp>
      <p:graphicFrame>
        <p:nvGraphicFramePr>
          <p:cNvPr id="9218" name="Object 5"/>
          <p:cNvGraphicFramePr>
            <a:graphicFrameLocks noGrp="1" noChangeAspect="1"/>
          </p:cNvGraphicFramePr>
          <p:nvPr>
            <p:ph sz="quarter" idx="1"/>
            <p:extLst/>
          </p:nvPr>
        </p:nvGraphicFramePr>
        <p:xfrm>
          <a:off x="381000" y="2409578"/>
          <a:ext cx="1981200" cy="503238"/>
        </p:xfrm>
        <a:graphic>
          <a:graphicData uri="http://schemas.openxmlformats.org/presentationml/2006/ole">
            <mc:AlternateContent xmlns:mc="http://schemas.openxmlformats.org/markup-compatibility/2006">
              <mc:Choice xmlns:v="urn:schemas-microsoft-com:vml" Requires="v">
                <p:oleObj spid="_x0000_s8285" name="Formel" r:id="rId4" imgW="799920" imgH="203040" progId="Equation.3">
                  <p:embed/>
                </p:oleObj>
              </mc:Choice>
              <mc:Fallback>
                <p:oleObj name="Formel" r:id="rId4" imgW="799920" imgH="203040" progId="Equation.3">
                  <p:embed/>
                  <p:pic>
                    <p:nvPicPr>
                      <p:cNvPr id="921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09578"/>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nvPr>
        </p:nvGraphicFramePr>
        <p:xfrm>
          <a:off x="454098" y="2938000"/>
          <a:ext cx="6694488" cy="503238"/>
        </p:xfrm>
        <a:graphic>
          <a:graphicData uri="http://schemas.openxmlformats.org/presentationml/2006/ole">
            <mc:AlternateContent xmlns:mc="http://schemas.openxmlformats.org/markup-compatibility/2006">
              <mc:Choice xmlns:v="urn:schemas-microsoft-com:vml" Requires="v">
                <p:oleObj spid="_x0000_s8286" name="Formel" r:id="rId6" imgW="2705040" imgH="203040" progId="Equation.3">
                  <p:embed/>
                </p:oleObj>
              </mc:Choice>
              <mc:Fallback>
                <p:oleObj name="Formel" r:id="rId6" imgW="2705040" imgH="203040" progId="Equation.3">
                  <p:embed/>
                  <p:pic>
                    <p:nvPicPr>
                      <p:cNvPr id="922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98" y="2938000"/>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nvPr>
        </p:nvGraphicFramePr>
        <p:xfrm>
          <a:off x="582612" y="3429000"/>
          <a:ext cx="2008188" cy="801804"/>
        </p:xfrm>
        <a:graphic>
          <a:graphicData uri="http://schemas.openxmlformats.org/presentationml/2006/ole">
            <mc:AlternateContent xmlns:mc="http://schemas.openxmlformats.org/markup-compatibility/2006">
              <mc:Choice xmlns:v="urn:schemas-microsoft-com:vml" Requires="v">
                <p:oleObj spid="_x0000_s8287" name="Formel" r:id="rId8" imgW="1015920" imgH="406080" progId="Equation.3">
                  <p:embed/>
                </p:oleObj>
              </mc:Choice>
              <mc:Fallback>
                <p:oleObj name="Formel" r:id="rId8" imgW="1015920" imgH="406080" progId="Equation.3">
                  <p:embed/>
                  <p:pic>
                    <p:nvPicPr>
                      <p:cNvPr id="922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429000"/>
                        <a:ext cx="2008188" cy="801804"/>
                      </a:xfrm>
                      <a:prstGeom prst="rect">
                        <a:avLst/>
                      </a:prstGeom>
                      <a:noFill/>
                      <a:ln w="25400">
                        <a:solidFill>
                          <a:schemeClr val="bg1"/>
                        </a:solidFill>
                        <a:miter lim="800000"/>
                        <a:headEnd/>
                        <a:tailEnd/>
                      </a:ln>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2338220709"/>
              </p:ext>
            </p:extLst>
          </p:nvPr>
        </p:nvGraphicFramePr>
        <p:xfrm>
          <a:off x="814109" y="4962190"/>
          <a:ext cx="7886700" cy="777141"/>
        </p:xfrm>
        <a:graphic>
          <a:graphicData uri="http://schemas.openxmlformats.org/presentationml/2006/ole">
            <mc:AlternateContent xmlns:mc="http://schemas.openxmlformats.org/markup-compatibility/2006">
              <mc:Choice xmlns:v="urn:schemas-microsoft-com:vml" Requires="v">
                <p:oleObj spid="_x0000_s8288" name="Equation" r:id="rId10" imgW="3377880" imgH="330120" progId="Equation.3">
                  <p:embed/>
                </p:oleObj>
              </mc:Choice>
              <mc:Fallback>
                <p:oleObj name="Equation" r:id="rId10" imgW="3377880" imgH="330120" progId="Equation.3">
                  <p:embed/>
                  <p:pic>
                    <p:nvPicPr>
                      <p:cNvPr id="922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109" y="4962190"/>
                        <a:ext cx="7886700" cy="777141"/>
                      </a:xfrm>
                      <a:prstGeom prst="rect">
                        <a:avLst/>
                      </a:prstGeom>
                      <a:noFill/>
                      <a:ln w="25400">
                        <a:solidFill>
                          <a:schemeClr val="bg1"/>
                        </a:solidFill>
                        <a:miter lim="800000"/>
                        <a:headEnd/>
                        <a:tailEnd/>
                      </a:ln>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Example:</a:t>
            </a:r>
          </a:p>
        </p:txBody>
      </p:sp>
      <p:sp>
        <p:nvSpPr>
          <p:cNvPr id="60" name="Rectangle 9"/>
          <p:cNvSpPr>
            <a:spLocks noChangeArrowheads="1"/>
          </p:cNvSpPr>
          <p:nvPr/>
        </p:nvSpPr>
        <p:spPr bwMode="auto">
          <a:xfrm>
            <a:off x="7109254" y="2551101"/>
            <a:ext cx="375062" cy="246313"/>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1" name="Rectangle 10"/>
          <p:cNvSpPr>
            <a:spLocks noChangeArrowheads="1"/>
          </p:cNvSpPr>
          <p:nvPr/>
        </p:nvSpPr>
        <p:spPr bwMode="auto">
          <a:xfrm>
            <a:off x="7109254" y="2793073"/>
            <a:ext cx="375062" cy="24631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Arial" charset="0"/>
                <a:ea typeface="+mn-ea"/>
                <a:cs typeface="+mn-cs"/>
              </a:rPr>
              <a:t>g</a:t>
            </a: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2" name="Rectangle 11"/>
          <p:cNvSpPr>
            <a:spLocks noChangeArrowheads="1"/>
          </p:cNvSpPr>
          <p:nvPr/>
        </p:nvSpPr>
        <p:spPr bwMode="auto">
          <a:xfrm>
            <a:off x="7485720" y="2301533"/>
            <a:ext cx="955214" cy="246313"/>
          </a:xfrm>
          <a:prstGeom prst="rect">
            <a:avLst/>
          </a:prstGeom>
          <a:solidFill>
            <a:srgbClr val="99CC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3" name="Rectangle 12"/>
          <p:cNvSpPr>
            <a:spLocks noChangeArrowheads="1"/>
          </p:cNvSpPr>
          <p:nvPr/>
        </p:nvSpPr>
        <p:spPr bwMode="auto">
          <a:xfrm>
            <a:off x="7485720" y="2551101"/>
            <a:ext cx="955214"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.6</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4" name="Rectangle 13"/>
          <p:cNvSpPr>
            <a:spLocks noChangeArrowheads="1"/>
          </p:cNvSpPr>
          <p:nvPr/>
        </p:nvSpPr>
        <p:spPr bwMode="auto">
          <a:xfrm>
            <a:off x="7485720" y="2793073"/>
            <a:ext cx="955214"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.4</a:t>
            </a:r>
            <a:endParaRPr kumimoji="0" lang="el-GR" sz="1600" b="0" i="0" u="none" strike="noStrike" kern="120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
        <p:nvSpPr>
          <p:cNvPr id="65" name="Rectangle 21"/>
          <p:cNvSpPr>
            <a:spLocks noChangeArrowheads="1"/>
          </p:cNvSpPr>
          <p:nvPr/>
        </p:nvSpPr>
        <p:spPr bwMode="auto">
          <a:xfrm>
            <a:off x="6541744" y="582771"/>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6" name="Rectangle 22"/>
          <p:cNvSpPr>
            <a:spLocks noChangeArrowheads="1"/>
          </p:cNvSpPr>
          <p:nvPr/>
        </p:nvSpPr>
        <p:spPr bwMode="auto">
          <a:xfrm>
            <a:off x="6798810" y="322353"/>
            <a:ext cx="34977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t</a:t>
            </a:r>
          </a:p>
        </p:txBody>
      </p:sp>
      <p:sp>
        <p:nvSpPr>
          <p:cNvPr id="67" name="Rectangle 23"/>
          <p:cNvSpPr>
            <a:spLocks noChangeArrowheads="1"/>
          </p:cNvSpPr>
          <p:nvPr/>
        </p:nvSpPr>
        <p:spPr bwMode="auto">
          <a:xfrm>
            <a:off x="71485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Arial" charset="0"/>
                <a:ea typeface="+mn-ea"/>
                <a:cs typeface="+mn-cs"/>
              </a:rPr>
              <a:t>g</a:t>
            </a: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8" name="Rectangle 24"/>
          <p:cNvSpPr>
            <a:spLocks noChangeArrowheads="1"/>
          </p:cNvSpPr>
          <p:nvPr/>
        </p:nvSpPr>
        <p:spPr bwMode="auto">
          <a:xfrm>
            <a:off x="75531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69" name="Rectangle 25"/>
          <p:cNvSpPr>
            <a:spLocks noChangeArrowheads="1"/>
          </p:cNvSpPr>
          <p:nvPr/>
        </p:nvSpPr>
        <p:spPr bwMode="auto">
          <a:xfrm>
            <a:off x="6541744" y="824744"/>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smtClean="0">
                <a:ln>
                  <a:noFill/>
                </a:ln>
                <a:solidFill>
                  <a:srgbClr val="000000"/>
                </a:solidFill>
                <a:effectLst/>
                <a:uLnTx/>
                <a:uFillTx/>
                <a:latin typeface="Arial" charset="0"/>
                <a:ea typeface="+mn-ea"/>
                <a:cs typeface="+mn-cs"/>
              </a:rPr>
              <a:t>g</a:t>
            </a:r>
            <a:endParaRPr kumimoji="0" lang="de-D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 name="Rectangle 26"/>
          <p:cNvSpPr>
            <a:spLocks noChangeArrowheads="1"/>
          </p:cNvSpPr>
          <p:nvPr/>
        </p:nvSpPr>
        <p:spPr bwMode="auto">
          <a:xfrm>
            <a:off x="6541744" y="1074312"/>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p</a:t>
            </a:r>
          </a:p>
        </p:txBody>
      </p:sp>
      <p:sp>
        <p:nvSpPr>
          <p:cNvPr id="71" name="Rectangle 27"/>
          <p:cNvSpPr>
            <a:spLocks noChangeArrowheads="1"/>
          </p:cNvSpPr>
          <p:nvPr/>
        </p:nvSpPr>
        <p:spPr bwMode="auto">
          <a:xfrm>
            <a:off x="6798810" y="571921"/>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2" name="Rectangle 28"/>
          <p:cNvSpPr>
            <a:spLocks noChangeArrowheads="1"/>
          </p:cNvSpPr>
          <p:nvPr/>
        </p:nvSpPr>
        <p:spPr bwMode="auto">
          <a:xfrm>
            <a:off x="71485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73" name="Rectangle 29"/>
          <p:cNvSpPr>
            <a:spLocks noChangeArrowheads="1"/>
          </p:cNvSpPr>
          <p:nvPr/>
        </p:nvSpPr>
        <p:spPr bwMode="auto">
          <a:xfrm>
            <a:off x="75531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4" name="Rectangle 30"/>
          <p:cNvSpPr>
            <a:spLocks noChangeArrowheads="1"/>
          </p:cNvSpPr>
          <p:nvPr/>
        </p:nvSpPr>
        <p:spPr bwMode="auto">
          <a:xfrm>
            <a:off x="6798810" y="813893"/>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75" name="Rectangle 31"/>
          <p:cNvSpPr>
            <a:spLocks noChangeArrowheads="1"/>
          </p:cNvSpPr>
          <p:nvPr/>
        </p:nvSpPr>
        <p:spPr bwMode="auto">
          <a:xfrm>
            <a:off x="71485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6" name="Rectangle 32"/>
          <p:cNvSpPr>
            <a:spLocks noChangeArrowheads="1"/>
          </p:cNvSpPr>
          <p:nvPr/>
        </p:nvSpPr>
        <p:spPr bwMode="auto">
          <a:xfrm>
            <a:off x="75531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77" name="Rectangle 33"/>
          <p:cNvSpPr>
            <a:spLocks noChangeArrowheads="1"/>
          </p:cNvSpPr>
          <p:nvPr/>
        </p:nvSpPr>
        <p:spPr bwMode="auto">
          <a:xfrm>
            <a:off x="6798810" y="1063461"/>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8" name="Rectangle 34"/>
          <p:cNvSpPr>
            <a:spLocks noChangeArrowheads="1"/>
          </p:cNvSpPr>
          <p:nvPr/>
        </p:nvSpPr>
        <p:spPr bwMode="auto">
          <a:xfrm>
            <a:off x="71485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79" name="Rectangle 35"/>
          <p:cNvSpPr>
            <a:spLocks noChangeArrowheads="1"/>
          </p:cNvSpPr>
          <p:nvPr/>
        </p:nvSpPr>
        <p:spPr bwMode="auto">
          <a:xfrm>
            <a:off x="75531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graphicFrame>
        <p:nvGraphicFramePr>
          <p:cNvPr id="80" name="Object 38"/>
          <p:cNvGraphicFramePr>
            <a:graphicFrameLocks noChangeAspect="1"/>
          </p:cNvGraphicFramePr>
          <p:nvPr>
            <p:extLst/>
          </p:nvPr>
        </p:nvGraphicFramePr>
        <p:xfrm>
          <a:off x="7850949" y="2310214"/>
          <a:ext cx="254256" cy="196399"/>
        </p:xfrm>
        <a:graphic>
          <a:graphicData uri="http://schemas.openxmlformats.org/presentationml/2006/ole">
            <mc:AlternateContent xmlns:mc="http://schemas.openxmlformats.org/markup-compatibility/2006">
              <mc:Choice xmlns:v="urn:schemas-microsoft-com:vml" Requires="v">
                <p:oleObj spid="_x0000_s8289" name="Formel" r:id="rId12" imgW="139680" imgH="139680" progId="Equation.3">
                  <p:embed/>
                </p:oleObj>
              </mc:Choice>
              <mc:Fallback>
                <p:oleObj name="Formel" r:id="rId12" imgW="139680" imgH="139680" progId="Equation.3">
                  <p:embed/>
                  <p:pic>
                    <p:nvPicPr>
                      <p:cNvPr id="80"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0949" y="2310214"/>
                        <a:ext cx="254256" cy="19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40"/>
          <p:cNvSpPr>
            <a:spLocks noChangeArrowheads="1"/>
          </p:cNvSpPr>
          <p:nvPr/>
        </p:nvSpPr>
        <p:spPr bwMode="auto">
          <a:xfrm>
            <a:off x="6541744" y="1322794"/>
            <a:ext cx="269707" cy="235462"/>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82" name="Rectangle 41"/>
          <p:cNvSpPr>
            <a:spLocks noChangeArrowheads="1"/>
          </p:cNvSpPr>
          <p:nvPr/>
        </p:nvSpPr>
        <p:spPr bwMode="auto">
          <a:xfrm>
            <a:off x="6541744" y="1564766"/>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83" name="Rectangle 42"/>
          <p:cNvSpPr>
            <a:spLocks noChangeArrowheads="1"/>
          </p:cNvSpPr>
          <p:nvPr/>
        </p:nvSpPr>
        <p:spPr bwMode="auto">
          <a:xfrm>
            <a:off x="6541744" y="1814334"/>
            <a:ext cx="269707" cy="235461"/>
          </a:xfrm>
          <a:prstGeom prst="rect">
            <a:avLst/>
          </a:prstGeom>
          <a:solidFill>
            <a:srgbClr val="C0C0C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84" name="Rectangle 43"/>
          <p:cNvSpPr>
            <a:spLocks noChangeArrowheads="1"/>
          </p:cNvSpPr>
          <p:nvPr/>
        </p:nvSpPr>
        <p:spPr bwMode="auto">
          <a:xfrm>
            <a:off x="6798810" y="1311943"/>
            <a:ext cx="34977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5" name="Rectangle 44"/>
          <p:cNvSpPr>
            <a:spLocks noChangeArrowheads="1"/>
          </p:cNvSpPr>
          <p:nvPr/>
        </p:nvSpPr>
        <p:spPr bwMode="auto">
          <a:xfrm>
            <a:off x="71485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6" name="Rectangle 45"/>
          <p:cNvSpPr>
            <a:spLocks noChangeArrowheads="1"/>
          </p:cNvSpPr>
          <p:nvPr/>
        </p:nvSpPr>
        <p:spPr bwMode="auto">
          <a:xfrm>
            <a:off x="75531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87" name="Rectangle 46"/>
          <p:cNvSpPr>
            <a:spLocks noChangeArrowheads="1"/>
          </p:cNvSpPr>
          <p:nvPr/>
        </p:nvSpPr>
        <p:spPr bwMode="auto">
          <a:xfrm>
            <a:off x="6798810" y="1553915"/>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8" name="Rectangle 47"/>
          <p:cNvSpPr>
            <a:spLocks noChangeArrowheads="1"/>
          </p:cNvSpPr>
          <p:nvPr/>
        </p:nvSpPr>
        <p:spPr bwMode="auto">
          <a:xfrm>
            <a:off x="71485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89" name="Rectangle 48"/>
          <p:cNvSpPr>
            <a:spLocks noChangeArrowheads="1"/>
          </p:cNvSpPr>
          <p:nvPr/>
        </p:nvSpPr>
        <p:spPr bwMode="auto">
          <a:xfrm>
            <a:off x="75531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0" name="Rectangle 49"/>
          <p:cNvSpPr>
            <a:spLocks noChangeArrowheads="1"/>
          </p:cNvSpPr>
          <p:nvPr/>
        </p:nvSpPr>
        <p:spPr bwMode="auto">
          <a:xfrm>
            <a:off x="6798810" y="1803483"/>
            <a:ext cx="34977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91" name="Rectangle 50"/>
          <p:cNvSpPr>
            <a:spLocks noChangeArrowheads="1"/>
          </p:cNvSpPr>
          <p:nvPr/>
        </p:nvSpPr>
        <p:spPr bwMode="auto">
          <a:xfrm>
            <a:off x="7148586" y="180348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2" name="Rectangle 51"/>
          <p:cNvSpPr>
            <a:spLocks noChangeArrowheads="1"/>
          </p:cNvSpPr>
          <p:nvPr/>
        </p:nvSpPr>
        <p:spPr bwMode="auto">
          <a:xfrm>
            <a:off x="7553147" y="180348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3" name="Rectangle 52"/>
          <p:cNvSpPr>
            <a:spLocks noChangeArrowheads="1"/>
          </p:cNvSpPr>
          <p:nvPr/>
        </p:nvSpPr>
        <p:spPr bwMode="auto">
          <a:xfrm>
            <a:off x="7957708" y="322353"/>
            <a:ext cx="349777"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a</a:t>
            </a:r>
          </a:p>
        </p:txBody>
      </p:sp>
      <p:sp>
        <p:nvSpPr>
          <p:cNvPr id="94" name="Rectangle 53"/>
          <p:cNvSpPr>
            <a:spLocks noChangeArrowheads="1"/>
          </p:cNvSpPr>
          <p:nvPr/>
        </p:nvSpPr>
        <p:spPr bwMode="auto">
          <a:xfrm>
            <a:off x="8307486" y="322353"/>
            <a:ext cx="393323"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h</a:t>
            </a:r>
          </a:p>
        </p:txBody>
      </p:sp>
      <p:sp>
        <p:nvSpPr>
          <p:cNvPr id="95" name="Rectangle 54"/>
          <p:cNvSpPr>
            <a:spLocks noChangeArrowheads="1"/>
          </p:cNvSpPr>
          <p:nvPr/>
        </p:nvSpPr>
        <p:spPr bwMode="auto">
          <a:xfrm>
            <a:off x="8712047" y="322353"/>
            <a:ext cx="382086" cy="246313"/>
          </a:xfrm>
          <a:prstGeom prst="rect">
            <a:avLst/>
          </a:prstGeom>
          <a:solidFill>
            <a:srgbClr val="FF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e</a:t>
            </a:r>
          </a:p>
        </p:txBody>
      </p:sp>
      <p:sp>
        <p:nvSpPr>
          <p:cNvPr id="96" name="Rectangle 55"/>
          <p:cNvSpPr>
            <a:spLocks noChangeArrowheads="1"/>
          </p:cNvSpPr>
          <p:nvPr/>
        </p:nvSpPr>
        <p:spPr bwMode="auto">
          <a:xfrm>
            <a:off x="7957708" y="571921"/>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.3</a:t>
            </a:r>
          </a:p>
        </p:txBody>
      </p:sp>
      <p:sp>
        <p:nvSpPr>
          <p:cNvPr id="97" name="Rectangle 56"/>
          <p:cNvSpPr>
            <a:spLocks noChangeArrowheads="1"/>
          </p:cNvSpPr>
          <p:nvPr/>
        </p:nvSpPr>
        <p:spPr bwMode="auto">
          <a:xfrm>
            <a:off x="8307486" y="571921"/>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98" name="Rectangle 57"/>
          <p:cNvSpPr>
            <a:spLocks noChangeArrowheads="1"/>
          </p:cNvSpPr>
          <p:nvPr/>
        </p:nvSpPr>
        <p:spPr bwMode="auto">
          <a:xfrm>
            <a:off x="8712047" y="571921"/>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99" name="Rectangle 58"/>
          <p:cNvSpPr>
            <a:spLocks noChangeArrowheads="1"/>
          </p:cNvSpPr>
          <p:nvPr/>
        </p:nvSpPr>
        <p:spPr bwMode="auto">
          <a:xfrm>
            <a:off x="7957708" y="813893"/>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0" name="Rectangle 59"/>
          <p:cNvSpPr>
            <a:spLocks noChangeArrowheads="1"/>
          </p:cNvSpPr>
          <p:nvPr/>
        </p:nvSpPr>
        <p:spPr bwMode="auto">
          <a:xfrm>
            <a:off x="8307486" y="81389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1" name="Rectangle 60"/>
          <p:cNvSpPr>
            <a:spLocks noChangeArrowheads="1"/>
          </p:cNvSpPr>
          <p:nvPr/>
        </p:nvSpPr>
        <p:spPr bwMode="auto">
          <a:xfrm>
            <a:off x="8712047" y="81389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2" name="Rectangle 61"/>
          <p:cNvSpPr>
            <a:spLocks noChangeArrowheads="1"/>
          </p:cNvSpPr>
          <p:nvPr/>
        </p:nvSpPr>
        <p:spPr bwMode="auto">
          <a:xfrm>
            <a:off x="7957708" y="1063461"/>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3" name="Rectangle 62"/>
          <p:cNvSpPr>
            <a:spLocks noChangeArrowheads="1"/>
          </p:cNvSpPr>
          <p:nvPr/>
        </p:nvSpPr>
        <p:spPr bwMode="auto">
          <a:xfrm>
            <a:off x="8307486" y="1063461"/>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4" name="Rectangle 63"/>
          <p:cNvSpPr>
            <a:spLocks noChangeArrowheads="1"/>
          </p:cNvSpPr>
          <p:nvPr/>
        </p:nvSpPr>
        <p:spPr bwMode="auto">
          <a:xfrm>
            <a:off x="8712047" y="1063461"/>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5" name="Rectangle 64"/>
          <p:cNvSpPr>
            <a:spLocks noChangeArrowheads="1"/>
          </p:cNvSpPr>
          <p:nvPr/>
        </p:nvSpPr>
        <p:spPr bwMode="auto">
          <a:xfrm>
            <a:off x="7957708" y="1311943"/>
            <a:ext cx="349777"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.6</a:t>
            </a:r>
          </a:p>
        </p:txBody>
      </p:sp>
      <p:sp>
        <p:nvSpPr>
          <p:cNvPr id="106" name="Rectangle 65"/>
          <p:cNvSpPr>
            <a:spLocks noChangeArrowheads="1"/>
          </p:cNvSpPr>
          <p:nvPr/>
        </p:nvSpPr>
        <p:spPr bwMode="auto">
          <a:xfrm>
            <a:off x="8307486" y="1311943"/>
            <a:ext cx="393323"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7" name="Rectangle 66"/>
          <p:cNvSpPr>
            <a:spLocks noChangeArrowheads="1"/>
          </p:cNvSpPr>
          <p:nvPr/>
        </p:nvSpPr>
        <p:spPr bwMode="auto">
          <a:xfrm>
            <a:off x="8712047" y="1311943"/>
            <a:ext cx="382086" cy="246313"/>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8" name="Rectangle 67"/>
          <p:cNvSpPr>
            <a:spLocks noChangeArrowheads="1"/>
          </p:cNvSpPr>
          <p:nvPr/>
        </p:nvSpPr>
        <p:spPr bwMode="auto">
          <a:xfrm>
            <a:off x="7957708" y="1553915"/>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09" name="Rectangle 68"/>
          <p:cNvSpPr>
            <a:spLocks noChangeArrowheads="1"/>
          </p:cNvSpPr>
          <p:nvPr/>
        </p:nvSpPr>
        <p:spPr bwMode="auto">
          <a:xfrm>
            <a:off x="8307486" y="1553915"/>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0" name="Rectangle 69"/>
          <p:cNvSpPr>
            <a:spLocks noChangeArrowheads="1"/>
          </p:cNvSpPr>
          <p:nvPr/>
        </p:nvSpPr>
        <p:spPr bwMode="auto">
          <a:xfrm>
            <a:off x="8712047" y="1553915"/>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11" name="Rectangle 70"/>
          <p:cNvSpPr>
            <a:spLocks noChangeArrowheads="1"/>
          </p:cNvSpPr>
          <p:nvPr/>
        </p:nvSpPr>
        <p:spPr bwMode="auto">
          <a:xfrm>
            <a:off x="7957708" y="1803483"/>
            <a:ext cx="349777"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2" name="Rectangle 71"/>
          <p:cNvSpPr>
            <a:spLocks noChangeArrowheads="1"/>
          </p:cNvSpPr>
          <p:nvPr/>
        </p:nvSpPr>
        <p:spPr bwMode="auto">
          <a:xfrm>
            <a:off x="8307486" y="1803483"/>
            <a:ext cx="393323"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sp>
        <p:nvSpPr>
          <p:cNvPr id="113" name="Rectangle 72"/>
          <p:cNvSpPr>
            <a:spLocks noChangeArrowheads="1"/>
          </p:cNvSpPr>
          <p:nvPr/>
        </p:nvSpPr>
        <p:spPr bwMode="auto">
          <a:xfrm>
            <a:off x="8712047" y="1803483"/>
            <a:ext cx="382086" cy="246312"/>
          </a:xfrm>
          <a:prstGeom prst="rect">
            <a:avLst/>
          </a:prstGeom>
          <a:no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n-ea"/>
                <a:cs typeface="+mn-cs"/>
              </a:rPr>
              <a:t>0</a:t>
            </a:r>
          </a:p>
        </p:txBody>
      </p:sp>
      <p:graphicFrame>
        <p:nvGraphicFramePr>
          <p:cNvPr id="114" name="Object 73"/>
          <p:cNvGraphicFramePr>
            <a:graphicFrameLocks noChangeAspect="1"/>
          </p:cNvGraphicFramePr>
          <p:nvPr>
            <p:extLst/>
          </p:nvPr>
        </p:nvGraphicFramePr>
        <p:xfrm>
          <a:off x="7688001" y="9851"/>
          <a:ext cx="597009" cy="258248"/>
        </p:xfrm>
        <a:graphic>
          <a:graphicData uri="http://schemas.openxmlformats.org/presentationml/2006/ole">
            <mc:AlternateContent xmlns:mc="http://schemas.openxmlformats.org/markup-compatibility/2006">
              <mc:Choice xmlns:v="urn:schemas-microsoft-com:vml" Requires="v">
                <p:oleObj spid="_x0000_s8290" name="Equation" r:id="rId14" imgW="317160" imgH="177480" progId="Equation.3">
                  <p:embed/>
                </p:oleObj>
              </mc:Choice>
              <mc:Fallback>
                <p:oleObj name="Equation" r:id="rId14" imgW="317160" imgH="177480" progId="Equation.3">
                  <p:embed/>
                  <p:pic>
                    <p:nvPicPr>
                      <p:cNvPr id="114" name="Object 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8001" y="9851"/>
                        <a:ext cx="597009"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5" name="Object 74"/>
          <p:cNvGraphicFramePr>
            <a:graphicFrameLocks noChangeAspect="1"/>
          </p:cNvGraphicFramePr>
          <p:nvPr>
            <p:extLst/>
          </p:nvPr>
        </p:nvGraphicFramePr>
        <p:xfrm>
          <a:off x="6002329" y="1207776"/>
          <a:ext cx="358206" cy="258248"/>
        </p:xfrm>
        <a:graphic>
          <a:graphicData uri="http://schemas.openxmlformats.org/presentationml/2006/ole">
            <mc:AlternateContent xmlns:mc="http://schemas.openxmlformats.org/markup-compatibility/2006">
              <mc:Choice xmlns:v="urn:schemas-microsoft-com:vml" Requires="v">
                <p:oleObj spid="_x0000_s8291" name="Equation" r:id="rId16" imgW="190440" imgH="177480" progId="Equation.3">
                  <p:embed/>
                </p:oleObj>
              </mc:Choice>
              <mc:Fallback>
                <p:oleObj name="Equation" r:id="rId16" imgW="190440" imgH="177480" progId="Equation.3">
                  <p:embed/>
                  <p:pic>
                    <p:nvPicPr>
                      <p:cNvPr id="115" name="Object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2329" y="1207776"/>
                        <a:ext cx="358206"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3" name="TextBox 2"/>
          <p:cNvSpPr txBox="1"/>
          <p:nvPr/>
        </p:nvSpPr>
        <p:spPr>
          <a:xfrm>
            <a:off x="1351764" y="4913213"/>
            <a:ext cx="304800" cy="461665"/>
          </a:xfrm>
          <a:prstGeom prst="rect">
            <a:avLst/>
          </a:prstGeom>
          <a:solidFill>
            <a:schemeClr val="bg1"/>
          </a:solidFill>
        </p:spPr>
        <p:txBody>
          <a:bodyPr wrap="square" rtlCol="0">
            <a:spAutoFit/>
          </a:bodyPr>
          <a:lstStyle/>
          <a:p>
            <a:r>
              <a:rPr lang="en-CA" sz="2400" i="1" dirty="0"/>
              <a:t>g</a:t>
            </a:r>
          </a:p>
        </p:txBody>
      </p:sp>
      <p:sp>
        <p:nvSpPr>
          <p:cNvPr id="116" name="TextBox 115"/>
          <p:cNvSpPr txBox="1"/>
          <p:nvPr/>
        </p:nvSpPr>
        <p:spPr>
          <a:xfrm>
            <a:off x="4624436" y="4924210"/>
            <a:ext cx="304800" cy="461665"/>
          </a:xfrm>
          <a:prstGeom prst="rect">
            <a:avLst/>
          </a:prstGeom>
          <a:solidFill>
            <a:schemeClr val="bg1"/>
          </a:solidFill>
        </p:spPr>
        <p:txBody>
          <a:bodyPr wrap="square" rtlCol="0">
            <a:spAutoFit/>
          </a:bodyPr>
          <a:lstStyle/>
          <a:p>
            <a:r>
              <a:rPr lang="en-CA" sz="2400" i="1" dirty="0" smtClean="0"/>
              <a:t>g</a:t>
            </a:r>
            <a:endParaRPr lang="en-CA" sz="2400" i="1" dirty="0"/>
          </a:p>
        </p:txBody>
      </p:sp>
      <p:sp>
        <p:nvSpPr>
          <p:cNvPr id="117" name="TextBox 116"/>
          <p:cNvSpPr txBox="1"/>
          <p:nvPr/>
        </p:nvSpPr>
        <p:spPr>
          <a:xfrm>
            <a:off x="8008659" y="4924210"/>
            <a:ext cx="304800" cy="461665"/>
          </a:xfrm>
          <a:prstGeom prst="rect">
            <a:avLst/>
          </a:prstGeom>
          <a:solidFill>
            <a:schemeClr val="bg1"/>
          </a:solidFill>
        </p:spPr>
        <p:txBody>
          <a:bodyPr wrap="square" rtlCol="0">
            <a:spAutoFit/>
          </a:bodyPr>
          <a:lstStyle/>
          <a:p>
            <a:r>
              <a:rPr lang="en-CA" sz="2400" i="1" dirty="0" smtClean="0"/>
              <a:t>g</a:t>
            </a:r>
            <a:endParaRPr lang="en-CA" sz="2400" i="1" dirty="0"/>
          </a:p>
        </p:txBody>
      </p:sp>
    </p:spTree>
    <p:extLst>
      <p:ext uri="{BB962C8B-B14F-4D97-AF65-F5344CB8AC3E}">
        <p14:creationId xmlns:p14="http://schemas.microsoft.com/office/powerpoint/2010/main" val="1046041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4"/>
          <p:cNvSpPr>
            <a:spLocks noGrp="1"/>
          </p:cNvSpPr>
          <p:nvPr>
            <p:ph type="dt"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B941B5B-7797-4F09-9197-289B628A0679}" type="datetime1">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1/21/2019</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3" name="Footer Placeholder 5"/>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t>CPSC503 Winter 2019</a:t>
            </a: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4" name="Slide Number Placeholder 6"/>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62DD22-940C-4553-8D21-C3AC843D025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9465" name="Rectangle 2"/>
          <p:cNvSpPr>
            <a:spLocks noGrp="1" noChangeArrowheads="1"/>
          </p:cNvSpPr>
          <p:nvPr>
            <p:ph type="title"/>
          </p:nvPr>
        </p:nvSpPr>
        <p:spPr>
          <a:xfrm>
            <a:off x="0" y="304800"/>
            <a:ext cx="8763000" cy="1143000"/>
          </a:xfrm>
        </p:spPr>
        <p:txBody>
          <a:bodyPr/>
          <a:lstStyle/>
          <a:p>
            <a:pPr eaLnBrk="1" hangingPunct="1"/>
            <a:r>
              <a:rPr lang="en-US" dirty="0" smtClean="0"/>
              <a:t>Count-</a:t>
            </a:r>
            <a:r>
              <a:rPr lang="en-US" dirty="0" err="1" smtClean="0"/>
              <a:t>Ngrams</a:t>
            </a:r>
            <a:r>
              <a:rPr lang="en-US" dirty="0" smtClean="0"/>
              <a:t> models are Markov chains !</a:t>
            </a:r>
          </a:p>
        </p:txBody>
      </p:sp>
      <p:graphicFrame>
        <p:nvGraphicFramePr>
          <p:cNvPr id="19458" name="Object 4"/>
          <p:cNvGraphicFramePr>
            <a:graphicFrameLocks noGrp="1" noChangeAspect="1"/>
          </p:cNvGraphicFramePr>
          <p:nvPr>
            <p:ph sz="half" idx="2"/>
          </p:nvPr>
        </p:nvGraphicFramePr>
        <p:xfrm>
          <a:off x="1981200" y="1524000"/>
          <a:ext cx="4738688" cy="706438"/>
        </p:xfrm>
        <a:graphic>
          <a:graphicData uri="http://schemas.openxmlformats.org/presentationml/2006/ole">
            <mc:AlternateContent xmlns:mc="http://schemas.openxmlformats.org/markup-compatibility/2006">
              <mc:Choice xmlns:v="urn:schemas-microsoft-com:vml" Requires="v">
                <p:oleObj spid="_x0000_s9254" name="Equation" r:id="rId4" imgW="2044440" imgH="304560" progId="Equation.3">
                  <p:embed/>
                </p:oleObj>
              </mc:Choice>
              <mc:Fallback>
                <p:oleObj name="Equation" r:id="rId4" imgW="2044440" imgH="304560" progId="Equation.3">
                  <p:embed/>
                  <p:pic>
                    <p:nvPicPr>
                      <p:cNvPr id="194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473868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1295400" y="3276600"/>
            <a:ext cx="6553200" cy="2217738"/>
            <a:chOff x="173" y="1238"/>
            <a:chExt cx="5126" cy="1734"/>
          </a:xfrm>
        </p:grpSpPr>
        <p:sp>
          <p:nvSpPr>
            <p:cNvPr id="19470" name="AutoShape 7"/>
            <p:cNvSpPr>
              <a:spLocks noChangeAspect="1" noChangeArrowheads="1" noTextEdit="1"/>
            </p:cNvSpPr>
            <p:nvPr/>
          </p:nvSpPr>
          <p:spPr bwMode="auto">
            <a:xfrm>
              <a:off x="173" y="1238"/>
              <a:ext cx="5126" cy="1734"/>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3" name="Group 8"/>
            <p:cNvGrpSpPr>
              <a:grpSpLocks/>
            </p:cNvGrpSpPr>
            <p:nvPr/>
          </p:nvGrpSpPr>
          <p:grpSpPr bwMode="auto">
            <a:xfrm>
              <a:off x="173" y="1238"/>
              <a:ext cx="5126" cy="1734"/>
              <a:chOff x="173" y="1238"/>
              <a:chExt cx="5126" cy="1734"/>
            </a:xfrm>
          </p:grpSpPr>
          <p:sp>
            <p:nvSpPr>
              <p:cNvPr id="19544" name="Rectangle 9"/>
              <p:cNvSpPr>
                <a:spLocks noChangeArrowheads="1"/>
              </p:cNvSpPr>
              <p:nvPr/>
            </p:nvSpPr>
            <p:spPr bwMode="auto">
              <a:xfrm>
                <a:off x="173" y="1238"/>
                <a:ext cx="5126" cy="1734"/>
              </a:xfrm>
              <a:prstGeom prst="rect">
                <a:avLst/>
              </a:prstGeom>
              <a:no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5" name="Rectangle 10"/>
              <p:cNvSpPr>
                <a:spLocks noChangeArrowheads="1"/>
              </p:cNvSpPr>
              <p:nvPr/>
            </p:nvSpPr>
            <p:spPr bwMode="auto">
              <a:xfrm>
                <a:off x="188" y="1246"/>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6" name="Rectangle 11"/>
              <p:cNvSpPr>
                <a:spLocks noChangeArrowheads="1"/>
              </p:cNvSpPr>
              <p:nvPr/>
            </p:nvSpPr>
            <p:spPr bwMode="auto">
              <a:xfrm>
                <a:off x="18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7" name="Rectangle 12"/>
              <p:cNvSpPr>
                <a:spLocks noChangeArrowheads="1"/>
              </p:cNvSpPr>
              <p:nvPr/>
            </p:nvSpPr>
            <p:spPr bwMode="auto">
              <a:xfrm>
                <a:off x="833"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8" name="Rectangle 13"/>
              <p:cNvSpPr>
                <a:spLocks noChangeArrowheads="1"/>
              </p:cNvSpPr>
              <p:nvPr/>
            </p:nvSpPr>
            <p:spPr bwMode="auto">
              <a:xfrm>
                <a:off x="864"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9" name="Freeform 14"/>
              <p:cNvSpPr>
                <a:spLocks/>
              </p:cNvSpPr>
              <p:nvPr/>
            </p:nvSpPr>
            <p:spPr bwMode="auto">
              <a:xfrm>
                <a:off x="1048" y="1288"/>
                <a:ext cx="46" cy="115"/>
              </a:xfrm>
              <a:custGeom>
                <a:avLst/>
                <a:gdLst>
                  <a:gd name="T0" fmla="*/ 46 w 46"/>
                  <a:gd name="T1" fmla="*/ 111 h 115"/>
                  <a:gd name="T2" fmla="*/ 46 w 46"/>
                  <a:gd name="T3" fmla="*/ 115 h 115"/>
                  <a:gd name="T4" fmla="*/ 0 w 46"/>
                  <a:gd name="T5" fmla="*/ 115 h 115"/>
                  <a:gd name="T6" fmla="*/ 0 w 46"/>
                  <a:gd name="T7" fmla="*/ 111 h 115"/>
                  <a:gd name="T8" fmla="*/ 4 w 46"/>
                  <a:gd name="T9" fmla="*/ 111 h 115"/>
                  <a:gd name="T10" fmla="*/ 7 w 46"/>
                  <a:gd name="T11" fmla="*/ 111 h 115"/>
                  <a:gd name="T12" fmla="*/ 11 w 46"/>
                  <a:gd name="T13" fmla="*/ 107 h 115"/>
                  <a:gd name="T14" fmla="*/ 15 w 46"/>
                  <a:gd name="T15" fmla="*/ 103 h 115"/>
                  <a:gd name="T16" fmla="*/ 15 w 46"/>
                  <a:gd name="T17" fmla="*/ 96 h 115"/>
                  <a:gd name="T18" fmla="*/ 15 w 46"/>
                  <a:gd name="T19" fmla="*/ 19 h 115"/>
                  <a:gd name="T20" fmla="*/ 15 w 46"/>
                  <a:gd name="T21" fmla="*/ 11 h 115"/>
                  <a:gd name="T22" fmla="*/ 15 w 46"/>
                  <a:gd name="T23" fmla="*/ 8 h 115"/>
                  <a:gd name="T24" fmla="*/ 11 w 46"/>
                  <a:gd name="T25" fmla="*/ 8 h 115"/>
                  <a:gd name="T26" fmla="*/ 11 w 46"/>
                  <a:gd name="T27" fmla="*/ 4 h 115"/>
                  <a:gd name="T28" fmla="*/ 7 w 46"/>
                  <a:gd name="T29" fmla="*/ 4 h 115"/>
                  <a:gd name="T30" fmla="*/ 4 w 46"/>
                  <a:gd name="T31" fmla="*/ 4 h 115"/>
                  <a:gd name="T32" fmla="*/ 0 w 46"/>
                  <a:gd name="T33" fmla="*/ 4 h 115"/>
                  <a:gd name="T34" fmla="*/ 0 w 46"/>
                  <a:gd name="T35" fmla="*/ 0 h 115"/>
                  <a:gd name="T36" fmla="*/ 46 w 46"/>
                  <a:gd name="T37" fmla="*/ 0 h 115"/>
                  <a:gd name="T38" fmla="*/ 46 w 46"/>
                  <a:gd name="T39" fmla="*/ 4 h 115"/>
                  <a:gd name="T40" fmla="*/ 42 w 46"/>
                  <a:gd name="T41" fmla="*/ 4 h 115"/>
                  <a:gd name="T42" fmla="*/ 38 w 46"/>
                  <a:gd name="T43" fmla="*/ 4 h 115"/>
                  <a:gd name="T44" fmla="*/ 34 w 46"/>
                  <a:gd name="T45" fmla="*/ 8 h 115"/>
                  <a:gd name="T46" fmla="*/ 30 w 46"/>
                  <a:gd name="T47" fmla="*/ 11 h 115"/>
                  <a:gd name="T48" fmla="*/ 30 w 46"/>
                  <a:gd name="T49" fmla="*/ 19 h 115"/>
                  <a:gd name="T50" fmla="*/ 30 w 46"/>
                  <a:gd name="T51" fmla="*/ 96 h 115"/>
                  <a:gd name="T52" fmla="*/ 30 w 46"/>
                  <a:gd name="T53" fmla="*/ 100 h 115"/>
                  <a:gd name="T54" fmla="*/ 30 w 46"/>
                  <a:gd name="T55" fmla="*/ 107 h 115"/>
                  <a:gd name="T56" fmla="*/ 34 w 46"/>
                  <a:gd name="T57" fmla="*/ 107 h 115"/>
                  <a:gd name="T58" fmla="*/ 34 w 46"/>
                  <a:gd name="T59" fmla="*/ 111 h 115"/>
                  <a:gd name="T60" fmla="*/ 38 w 46"/>
                  <a:gd name="T61" fmla="*/ 111 h 115"/>
                  <a:gd name="T62" fmla="*/ 42 w 46"/>
                  <a:gd name="T63" fmla="*/ 111 h 115"/>
                  <a:gd name="T64" fmla="*/ 46 w 46"/>
                  <a:gd name="T65" fmla="*/ 11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5"/>
                  <a:gd name="T101" fmla="*/ 46 w 4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5">
                    <a:moveTo>
                      <a:pt x="46" y="111"/>
                    </a:moveTo>
                    <a:lnTo>
                      <a:pt x="46" y="115"/>
                    </a:lnTo>
                    <a:lnTo>
                      <a:pt x="0" y="115"/>
                    </a:lnTo>
                    <a:lnTo>
                      <a:pt x="0" y="111"/>
                    </a:lnTo>
                    <a:lnTo>
                      <a:pt x="4" y="111"/>
                    </a:lnTo>
                    <a:lnTo>
                      <a:pt x="7" y="111"/>
                    </a:lnTo>
                    <a:lnTo>
                      <a:pt x="11" y="107"/>
                    </a:lnTo>
                    <a:lnTo>
                      <a:pt x="15" y="103"/>
                    </a:lnTo>
                    <a:lnTo>
                      <a:pt x="15" y="96"/>
                    </a:lnTo>
                    <a:lnTo>
                      <a:pt x="15" y="19"/>
                    </a:lnTo>
                    <a:lnTo>
                      <a:pt x="15" y="11"/>
                    </a:lnTo>
                    <a:lnTo>
                      <a:pt x="15" y="8"/>
                    </a:lnTo>
                    <a:lnTo>
                      <a:pt x="11" y="8"/>
                    </a:lnTo>
                    <a:lnTo>
                      <a:pt x="11" y="4"/>
                    </a:lnTo>
                    <a:lnTo>
                      <a:pt x="7" y="4"/>
                    </a:lnTo>
                    <a:lnTo>
                      <a:pt x="4" y="4"/>
                    </a:lnTo>
                    <a:lnTo>
                      <a:pt x="0" y="4"/>
                    </a:lnTo>
                    <a:lnTo>
                      <a:pt x="0" y="0"/>
                    </a:lnTo>
                    <a:lnTo>
                      <a:pt x="46" y="0"/>
                    </a:lnTo>
                    <a:lnTo>
                      <a:pt x="46" y="4"/>
                    </a:lnTo>
                    <a:lnTo>
                      <a:pt x="42" y="4"/>
                    </a:lnTo>
                    <a:lnTo>
                      <a:pt x="38" y="4"/>
                    </a:lnTo>
                    <a:lnTo>
                      <a:pt x="34" y="8"/>
                    </a:lnTo>
                    <a:lnTo>
                      <a:pt x="30" y="11"/>
                    </a:lnTo>
                    <a:lnTo>
                      <a:pt x="30" y="19"/>
                    </a:lnTo>
                    <a:lnTo>
                      <a:pt x="30" y="96"/>
                    </a:lnTo>
                    <a:lnTo>
                      <a:pt x="30" y="100"/>
                    </a:lnTo>
                    <a:lnTo>
                      <a:pt x="30" y="107"/>
                    </a:lnTo>
                    <a:lnTo>
                      <a:pt x="34" y="107"/>
                    </a:lnTo>
                    <a:lnTo>
                      <a:pt x="34" y="111"/>
                    </a:lnTo>
                    <a:lnTo>
                      <a:pt x="38" y="111"/>
                    </a:lnTo>
                    <a:lnTo>
                      <a:pt x="42" y="111"/>
                    </a:lnTo>
                    <a:lnTo>
                      <a:pt x="46" y="1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0" name="Rectangle 15"/>
              <p:cNvSpPr>
                <a:spLocks noChangeArrowheads="1"/>
              </p:cNvSpPr>
              <p:nvPr/>
            </p:nvSpPr>
            <p:spPr bwMode="auto">
              <a:xfrm>
                <a:off x="155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1" name="Freeform 16"/>
              <p:cNvSpPr>
                <a:spLocks/>
              </p:cNvSpPr>
              <p:nvPr/>
            </p:nvSpPr>
            <p:spPr bwMode="auto">
              <a:xfrm>
                <a:off x="1731" y="1326"/>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2 h 77"/>
                  <a:gd name="T16" fmla="*/ 27 w 119"/>
                  <a:gd name="T17" fmla="*/ 16 h 77"/>
                  <a:gd name="T18" fmla="*/ 42 w 119"/>
                  <a:gd name="T19" fmla="*/ 58 h 77"/>
                  <a:gd name="T20" fmla="*/ 57 w 119"/>
                  <a:gd name="T21" fmla="*/ 19 h 77"/>
                  <a:gd name="T22" fmla="*/ 53 w 119"/>
                  <a:gd name="T23" fmla="*/ 12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2 h 77"/>
                  <a:gd name="T48" fmla="*/ 69 w 119"/>
                  <a:gd name="T49" fmla="*/ 12 h 77"/>
                  <a:gd name="T50" fmla="*/ 88 w 119"/>
                  <a:gd name="T51" fmla="*/ 54 h 77"/>
                  <a:gd name="T52" fmla="*/ 103 w 119"/>
                  <a:gd name="T53" fmla="*/ 16 h 77"/>
                  <a:gd name="T54" fmla="*/ 107 w 119"/>
                  <a:gd name="T55" fmla="*/ 8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11 w 119"/>
                  <a:gd name="T75" fmla="*/ 12 h 77"/>
                  <a:gd name="T76" fmla="*/ 88 w 119"/>
                  <a:gd name="T77" fmla="*/ 77 h 77"/>
                  <a:gd name="T78" fmla="*/ 84 w 119"/>
                  <a:gd name="T79" fmla="*/ 77 h 77"/>
                  <a:gd name="T80" fmla="*/ 61 w 119"/>
                  <a:gd name="T81" fmla="*/ 27 h 77"/>
                  <a:gd name="T82" fmla="*/ 38 w 119"/>
                  <a:gd name="T83" fmla="*/ 77 h 77"/>
                  <a:gd name="T84" fmla="*/ 34 w 119"/>
                  <a:gd name="T85" fmla="*/ 77 h 77"/>
                  <a:gd name="T86" fmla="*/ 11 w 119"/>
                  <a:gd name="T87" fmla="*/ 16 h 77"/>
                  <a:gd name="T88" fmla="*/ 7 w 119"/>
                  <a:gd name="T89" fmla="*/ 8 h 77"/>
                  <a:gd name="T90" fmla="*/ 7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2"/>
                    </a:lnTo>
                    <a:lnTo>
                      <a:pt x="27" y="16"/>
                    </a:lnTo>
                    <a:lnTo>
                      <a:pt x="42" y="58"/>
                    </a:lnTo>
                    <a:lnTo>
                      <a:pt x="57" y="19"/>
                    </a:lnTo>
                    <a:lnTo>
                      <a:pt x="53" y="12"/>
                    </a:lnTo>
                    <a:lnTo>
                      <a:pt x="53" y="8"/>
                    </a:lnTo>
                    <a:lnTo>
                      <a:pt x="50" y="4"/>
                    </a:lnTo>
                    <a:lnTo>
                      <a:pt x="46" y="4"/>
                    </a:lnTo>
                    <a:lnTo>
                      <a:pt x="42" y="0"/>
                    </a:lnTo>
                    <a:lnTo>
                      <a:pt x="76" y="0"/>
                    </a:lnTo>
                    <a:lnTo>
                      <a:pt x="73" y="4"/>
                    </a:lnTo>
                    <a:lnTo>
                      <a:pt x="69" y="4"/>
                    </a:lnTo>
                    <a:lnTo>
                      <a:pt x="69" y="8"/>
                    </a:lnTo>
                    <a:lnTo>
                      <a:pt x="69" y="12"/>
                    </a:lnTo>
                    <a:lnTo>
                      <a:pt x="88" y="54"/>
                    </a:lnTo>
                    <a:lnTo>
                      <a:pt x="103" y="16"/>
                    </a:lnTo>
                    <a:lnTo>
                      <a:pt x="107" y="8"/>
                    </a:lnTo>
                    <a:lnTo>
                      <a:pt x="107" y="4"/>
                    </a:lnTo>
                    <a:lnTo>
                      <a:pt x="103" y="4"/>
                    </a:lnTo>
                    <a:lnTo>
                      <a:pt x="96" y="0"/>
                    </a:lnTo>
                    <a:lnTo>
                      <a:pt x="119" y="0"/>
                    </a:lnTo>
                    <a:lnTo>
                      <a:pt x="115" y="4"/>
                    </a:lnTo>
                    <a:lnTo>
                      <a:pt x="111" y="12"/>
                    </a:lnTo>
                    <a:lnTo>
                      <a:pt x="88" y="77"/>
                    </a:lnTo>
                    <a:lnTo>
                      <a:pt x="84" y="77"/>
                    </a:lnTo>
                    <a:lnTo>
                      <a:pt x="61" y="27"/>
                    </a:lnTo>
                    <a:lnTo>
                      <a:pt x="38" y="77"/>
                    </a:lnTo>
                    <a:lnTo>
                      <a:pt x="34" y="77"/>
                    </a:lnTo>
                    <a:lnTo>
                      <a:pt x="11" y="16"/>
                    </a:lnTo>
                    <a:lnTo>
                      <a:pt x="7" y="8"/>
                    </a:lnTo>
                    <a:lnTo>
                      <a:pt x="7" y="4"/>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2" name="Freeform 17"/>
              <p:cNvSpPr>
                <a:spLocks noEditPoints="1"/>
              </p:cNvSpPr>
              <p:nvPr/>
            </p:nvSpPr>
            <p:spPr bwMode="auto">
              <a:xfrm>
                <a:off x="1854" y="1322"/>
                <a:ext cx="69" cy="81"/>
              </a:xfrm>
              <a:custGeom>
                <a:avLst/>
                <a:gdLst>
                  <a:gd name="T0" fmla="*/ 34 w 69"/>
                  <a:gd name="T1" fmla="*/ 73 h 81"/>
                  <a:gd name="T2" fmla="*/ 26 w 69"/>
                  <a:gd name="T3" fmla="*/ 77 h 81"/>
                  <a:gd name="T4" fmla="*/ 19 w 69"/>
                  <a:gd name="T5" fmla="*/ 81 h 81"/>
                  <a:gd name="T6" fmla="*/ 3 w 69"/>
                  <a:gd name="T7" fmla="*/ 77 h 81"/>
                  <a:gd name="T8" fmla="*/ 0 w 69"/>
                  <a:gd name="T9" fmla="*/ 62 h 81"/>
                  <a:gd name="T10" fmla="*/ 3 w 69"/>
                  <a:gd name="T11" fmla="*/ 54 h 81"/>
                  <a:gd name="T12" fmla="*/ 15 w 69"/>
                  <a:gd name="T13" fmla="*/ 43 h 81"/>
                  <a:gd name="T14" fmla="*/ 42 w 69"/>
                  <a:gd name="T15" fmla="*/ 31 h 81"/>
                  <a:gd name="T16" fmla="*/ 42 w 69"/>
                  <a:gd name="T17" fmla="*/ 20 h 81"/>
                  <a:gd name="T18" fmla="*/ 34 w 69"/>
                  <a:gd name="T19" fmla="*/ 8 h 81"/>
                  <a:gd name="T20" fmla="*/ 23 w 69"/>
                  <a:gd name="T21" fmla="*/ 8 h 81"/>
                  <a:gd name="T22" fmla="*/ 19 w 69"/>
                  <a:gd name="T23" fmla="*/ 12 h 81"/>
                  <a:gd name="T24" fmla="*/ 19 w 69"/>
                  <a:gd name="T25" fmla="*/ 23 h 81"/>
                  <a:gd name="T26" fmla="*/ 15 w 69"/>
                  <a:gd name="T27" fmla="*/ 27 h 81"/>
                  <a:gd name="T28" fmla="*/ 11 w 69"/>
                  <a:gd name="T29" fmla="*/ 31 h 81"/>
                  <a:gd name="T30" fmla="*/ 3 w 69"/>
                  <a:gd name="T31" fmla="*/ 27 h 81"/>
                  <a:gd name="T32" fmla="*/ 3 w 69"/>
                  <a:gd name="T33" fmla="*/ 23 h 81"/>
                  <a:gd name="T34" fmla="*/ 11 w 69"/>
                  <a:gd name="T35" fmla="*/ 8 h 81"/>
                  <a:gd name="T36" fmla="*/ 30 w 69"/>
                  <a:gd name="T37" fmla="*/ 0 h 81"/>
                  <a:gd name="T38" fmla="*/ 46 w 69"/>
                  <a:gd name="T39" fmla="*/ 4 h 81"/>
                  <a:gd name="T40" fmla="*/ 53 w 69"/>
                  <a:gd name="T41" fmla="*/ 12 h 81"/>
                  <a:gd name="T42" fmla="*/ 57 w 69"/>
                  <a:gd name="T43" fmla="*/ 27 h 81"/>
                  <a:gd name="T44" fmla="*/ 57 w 69"/>
                  <a:gd name="T45" fmla="*/ 62 h 81"/>
                  <a:gd name="T46" fmla="*/ 57 w 69"/>
                  <a:gd name="T47" fmla="*/ 69 h 81"/>
                  <a:gd name="T48" fmla="*/ 57 w 69"/>
                  <a:gd name="T49" fmla="*/ 69 h 81"/>
                  <a:gd name="T50" fmla="*/ 61 w 69"/>
                  <a:gd name="T51" fmla="*/ 69 h 81"/>
                  <a:gd name="T52" fmla="*/ 65 w 69"/>
                  <a:gd name="T53" fmla="*/ 69 h 81"/>
                  <a:gd name="T54" fmla="*/ 69 w 69"/>
                  <a:gd name="T55" fmla="*/ 69 h 81"/>
                  <a:gd name="T56" fmla="*/ 49 w 69"/>
                  <a:gd name="T57" fmla="*/ 81 h 81"/>
                  <a:gd name="T58" fmla="*/ 46 w 69"/>
                  <a:gd name="T59" fmla="*/ 77 h 81"/>
                  <a:gd name="T60" fmla="*/ 42 w 69"/>
                  <a:gd name="T61" fmla="*/ 69 h 81"/>
                  <a:gd name="T62" fmla="*/ 42 w 69"/>
                  <a:gd name="T63" fmla="*/ 35 h 81"/>
                  <a:gd name="T64" fmla="*/ 26 w 69"/>
                  <a:gd name="T65" fmla="*/ 43 h 81"/>
                  <a:gd name="T66" fmla="*/ 15 w 69"/>
                  <a:gd name="T67" fmla="*/ 50 h 81"/>
                  <a:gd name="T68" fmla="*/ 15 w 69"/>
                  <a:gd name="T69" fmla="*/ 58 h 81"/>
                  <a:gd name="T70" fmla="*/ 19 w 69"/>
                  <a:gd name="T71" fmla="*/ 66 h 81"/>
                  <a:gd name="T72" fmla="*/ 26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4" y="73"/>
                    </a:lnTo>
                    <a:lnTo>
                      <a:pt x="30" y="77"/>
                    </a:lnTo>
                    <a:lnTo>
                      <a:pt x="26" y="77"/>
                    </a:lnTo>
                    <a:lnTo>
                      <a:pt x="23" y="81"/>
                    </a:lnTo>
                    <a:lnTo>
                      <a:pt x="19" y="81"/>
                    </a:lnTo>
                    <a:lnTo>
                      <a:pt x="11" y="81"/>
                    </a:lnTo>
                    <a:lnTo>
                      <a:pt x="3" y="77"/>
                    </a:lnTo>
                    <a:lnTo>
                      <a:pt x="0" y="69"/>
                    </a:lnTo>
                    <a:lnTo>
                      <a:pt x="0" y="62"/>
                    </a:lnTo>
                    <a:lnTo>
                      <a:pt x="0" y="58"/>
                    </a:lnTo>
                    <a:lnTo>
                      <a:pt x="3" y="54"/>
                    </a:lnTo>
                    <a:lnTo>
                      <a:pt x="7" y="46"/>
                    </a:lnTo>
                    <a:lnTo>
                      <a:pt x="15" y="43"/>
                    </a:lnTo>
                    <a:lnTo>
                      <a:pt x="26" y="35"/>
                    </a:lnTo>
                    <a:lnTo>
                      <a:pt x="42" y="31"/>
                    </a:lnTo>
                    <a:lnTo>
                      <a:pt x="42" y="27"/>
                    </a:lnTo>
                    <a:lnTo>
                      <a:pt x="42" y="20"/>
                    </a:lnTo>
                    <a:lnTo>
                      <a:pt x="38" y="12"/>
                    </a:lnTo>
                    <a:lnTo>
                      <a:pt x="34" y="8"/>
                    </a:lnTo>
                    <a:lnTo>
                      <a:pt x="26" y="8"/>
                    </a:lnTo>
                    <a:lnTo>
                      <a:pt x="23" y="8"/>
                    </a:lnTo>
                    <a:lnTo>
                      <a:pt x="19" y="12"/>
                    </a:lnTo>
                    <a:lnTo>
                      <a:pt x="19" y="16"/>
                    </a:lnTo>
                    <a:lnTo>
                      <a:pt x="19" y="23"/>
                    </a:lnTo>
                    <a:lnTo>
                      <a:pt x="15" y="27"/>
                    </a:lnTo>
                    <a:lnTo>
                      <a:pt x="15" y="31"/>
                    </a:lnTo>
                    <a:lnTo>
                      <a:pt x="11" y="31"/>
                    </a:lnTo>
                    <a:lnTo>
                      <a:pt x="7" y="31"/>
                    </a:lnTo>
                    <a:lnTo>
                      <a:pt x="3" y="27"/>
                    </a:lnTo>
                    <a:lnTo>
                      <a:pt x="3" y="23"/>
                    </a:lnTo>
                    <a:lnTo>
                      <a:pt x="3" y="16"/>
                    </a:lnTo>
                    <a:lnTo>
                      <a:pt x="11" y="8"/>
                    </a:lnTo>
                    <a:lnTo>
                      <a:pt x="19" y="4"/>
                    </a:lnTo>
                    <a:lnTo>
                      <a:pt x="30" y="0"/>
                    </a:lnTo>
                    <a:lnTo>
                      <a:pt x="38" y="4"/>
                    </a:lnTo>
                    <a:lnTo>
                      <a:pt x="46" y="4"/>
                    </a:lnTo>
                    <a:lnTo>
                      <a:pt x="49" y="8"/>
                    </a:lnTo>
                    <a:lnTo>
                      <a:pt x="53" y="12"/>
                    </a:lnTo>
                    <a:lnTo>
                      <a:pt x="57" y="20"/>
                    </a:lnTo>
                    <a:lnTo>
                      <a:pt x="57" y="27"/>
                    </a:lnTo>
                    <a:lnTo>
                      <a:pt x="57" y="54"/>
                    </a:lnTo>
                    <a:lnTo>
                      <a:pt x="57" y="62"/>
                    </a:lnTo>
                    <a:lnTo>
                      <a:pt x="57" y="66"/>
                    </a:lnTo>
                    <a:lnTo>
                      <a:pt x="57" y="69"/>
                    </a:lnTo>
                    <a:lnTo>
                      <a:pt x="61" y="69"/>
                    </a:lnTo>
                    <a:lnTo>
                      <a:pt x="65" y="69"/>
                    </a:lnTo>
                    <a:lnTo>
                      <a:pt x="69" y="66"/>
                    </a:lnTo>
                    <a:lnTo>
                      <a:pt x="69" y="69"/>
                    </a:lnTo>
                    <a:lnTo>
                      <a:pt x="61" y="77"/>
                    </a:lnTo>
                    <a:lnTo>
                      <a:pt x="49" y="81"/>
                    </a:lnTo>
                    <a:lnTo>
                      <a:pt x="46" y="81"/>
                    </a:lnTo>
                    <a:lnTo>
                      <a:pt x="46" y="77"/>
                    </a:lnTo>
                    <a:lnTo>
                      <a:pt x="42" y="73"/>
                    </a:lnTo>
                    <a:lnTo>
                      <a:pt x="42" y="69"/>
                    </a:lnTo>
                    <a:close/>
                    <a:moveTo>
                      <a:pt x="42" y="62"/>
                    </a:moveTo>
                    <a:lnTo>
                      <a:pt x="42" y="35"/>
                    </a:lnTo>
                    <a:lnTo>
                      <a:pt x="30" y="39"/>
                    </a:lnTo>
                    <a:lnTo>
                      <a:pt x="26" y="43"/>
                    </a:lnTo>
                    <a:lnTo>
                      <a:pt x="19" y="46"/>
                    </a:lnTo>
                    <a:lnTo>
                      <a:pt x="15" y="50"/>
                    </a:lnTo>
                    <a:lnTo>
                      <a:pt x="15" y="54"/>
                    </a:lnTo>
                    <a:lnTo>
                      <a:pt x="15" y="58"/>
                    </a:lnTo>
                    <a:lnTo>
                      <a:pt x="15" y="62"/>
                    </a:lnTo>
                    <a:lnTo>
                      <a:pt x="19" y="66"/>
                    </a:lnTo>
                    <a:lnTo>
                      <a:pt x="23" y="69"/>
                    </a:lnTo>
                    <a:lnTo>
                      <a:pt x="26" y="69"/>
                    </a:lnTo>
                    <a:lnTo>
                      <a:pt x="34"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3" name="Freeform 18"/>
              <p:cNvSpPr>
                <a:spLocks/>
              </p:cNvSpPr>
              <p:nvPr/>
            </p:nvSpPr>
            <p:spPr bwMode="auto">
              <a:xfrm>
                <a:off x="1926" y="1322"/>
                <a:ext cx="81" cy="81"/>
              </a:xfrm>
              <a:custGeom>
                <a:avLst/>
                <a:gdLst>
                  <a:gd name="T0" fmla="*/ 23 w 81"/>
                  <a:gd name="T1" fmla="*/ 20 h 81"/>
                  <a:gd name="T2" fmla="*/ 31 w 81"/>
                  <a:gd name="T3" fmla="*/ 8 h 81"/>
                  <a:gd name="T4" fmla="*/ 43 w 81"/>
                  <a:gd name="T5" fmla="*/ 4 h 81"/>
                  <a:gd name="T6" fmla="*/ 50 w 81"/>
                  <a:gd name="T7" fmla="*/ 0 h 81"/>
                  <a:gd name="T8" fmla="*/ 54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69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4 w 81"/>
                  <a:gd name="T49" fmla="*/ 69 h 81"/>
                  <a:gd name="T50" fmla="*/ 54 w 81"/>
                  <a:gd name="T51" fmla="*/ 69 h 81"/>
                  <a:gd name="T52" fmla="*/ 54 w 81"/>
                  <a:gd name="T53" fmla="*/ 62 h 81"/>
                  <a:gd name="T54" fmla="*/ 54 w 81"/>
                  <a:gd name="T55" fmla="*/ 31 h 81"/>
                  <a:gd name="T56" fmla="*/ 54 w 81"/>
                  <a:gd name="T57" fmla="*/ 23 h 81"/>
                  <a:gd name="T58" fmla="*/ 54 w 81"/>
                  <a:gd name="T59" fmla="*/ 16 h 81"/>
                  <a:gd name="T60" fmla="*/ 50 w 81"/>
                  <a:gd name="T61" fmla="*/ 16 h 81"/>
                  <a:gd name="T62" fmla="*/ 43 w 81"/>
                  <a:gd name="T63" fmla="*/ 12 h 81"/>
                  <a:gd name="T64" fmla="*/ 35 w 81"/>
                  <a:gd name="T65" fmla="*/ 16 h 81"/>
                  <a:gd name="T66" fmla="*/ 23 w 81"/>
                  <a:gd name="T67" fmla="*/ 23 h 81"/>
                  <a:gd name="T68" fmla="*/ 23 w 81"/>
                  <a:gd name="T69" fmla="*/ 62 h 81"/>
                  <a:gd name="T70" fmla="*/ 23 w 81"/>
                  <a:gd name="T71" fmla="*/ 69 h 81"/>
                  <a:gd name="T72" fmla="*/ 23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0 w 81"/>
                  <a:gd name="T89" fmla="*/ 77 h 81"/>
                  <a:gd name="T90" fmla="*/ 4 w 81"/>
                  <a:gd name="T91" fmla="*/ 77 h 81"/>
                  <a:gd name="T92" fmla="*/ 8 w 81"/>
                  <a:gd name="T93" fmla="*/ 73 h 81"/>
                  <a:gd name="T94" fmla="*/ 8 w 81"/>
                  <a:gd name="T95" fmla="*/ 69 h 81"/>
                  <a:gd name="T96" fmla="*/ 8 w 81"/>
                  <a:gd name="T97" fmla="*/ 62 h 81"/>
                  <a:gd name="T98" fmla="*/ 8 w 81"/>
                  <a:gd name="T99" fmla="*/ 35 h 81"/>
                  <a:gd name="T100" fmla="*/ 8 w 81"/>
                  <a:gd name="T101" fmla="*/ 23 h 81"/>
                  <a:gd name="T102" fmla="*/ 8 w 81"/>
                  <a:gd name="T103" fmla="*/ 16 h 81"/>
                  <a:gd name="T104" fmla="*/ 8 w 81"/>
                  <a:gd name="T105" fmla="*/ 16 h 81"/>
                  <a:gd name="T106" fmla="*/ 8 w 81"/>
                  <a:gd name="T107" fmla="*/ 12 h 81"/>
                  <a:gd name="T108" fmla="*/ 8 w 81"/>
                  <a:gd name="T109" fmla="*/ 12 h 81"/>
                  <a:gd name="T110" fmla="*/ 4 w 81"/>
                  <a:gd name="T111" fmla="*/ 12 h 81"/>
                  <a:gd name="T112" fmla="*/ 4 w 81"/>
                  <a:gd name="T113" fmla="*/ 12 h 81"/>
                  <a:gd name="T114" fmla="*/ 0 w 81"/>
                  <a:gd name="T115" fmla="*/ 12 h 81"/>
                  <a:gd name="T116" fmla="*/ 0 w 81"/>
                  <a:gd name="T117" fmla="*/ 12 h 81"/>
                  <a:gd name="T118" fmla="*/ 20 w 81"/>
                  <a:gd name="T119" fmla="*/ 0 h 81"/>
                  <a:gd name="T120" fmla="*/ 23 w 81"/>
                  <a:gd name="T121" fmla="*/ 0 h 81"/>
                  <a:gd name="T122" fmla="*/ 23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3" y="20"/>
                    </a:moveTo>
                    <a:lnTo>
                      <a:pt x="31" y="8"/>
                    </a:lnTo>
                    <a:lnTo>
                      <a:pt x="43" y="4"/>
                    </a:lnTo>
                    <a:lnTo>
                      <a:pt x="50" y="0"/>
                    </a:lnTo>
                    <a:lnTo>
                      <a:pt x="54" y="4"/>
                    </a:lnTo>
                    <a:lnTo>
                      <a:pt x="62" y="4"/>
                    </a:lnTo>
                    <a:lnTo>
                      <a:pt x="66" y="8"/>
                    </a:lnTo>
                    <a:lnTo>
                      <a:pt x="69" y="16"/>
                    </a:lnTo>
                    <a:lnTo>
                      <a:pt x="69" y="20"/>
                    </a:lnTo>
                    <a:lnTo>
                      <a:pt x="69" y="31"/>
                    </a:lnTo>
                    <a:lnTo>
                      <a:pt x="69" y="62"/>
                    </a:lnTo>
                    <a:lnTo>
                      <a:pt x="69" y="69"/>
                    </a:lnTo>
                    <a:lnTo>
                      <a:pt x="69" y="73"/>
                    </a:lnTo>
                    <a:lnTo>
                      <a:pt x="73" y="73"/>
                    </a:lnTo>
                    <a:lnTo>
                      <a:pt x="73" y="77"/>
                    </a:lnTo>
                    <a:lnTo>
                      <a:pt x="77" y="77"/>
                    </a:lnTo>
                    <a:lnTo>
                      <a:pt x="81" y="77"/>
                    </a:lnTo>
                    <a:lnTo>
                      <a:pt x="81" y="81"/>
                    </a:lnTo>
                    <a:lnTo>
                      <a:pt x="46" y="81"/>
                    </a:lnTo>
                    <a:lnTo>
                      <a:pt x="46" y="77"/>
                    </a:lnTo>
                    <a:lnTo>
                      <a:pt x="50" y="77"/>
                    </a:lnTo>
                    <a:lnTo>
                      <a:pt x="54" y="77"/>
                    </a:lnTo>
                    <a:lnTo>
                      <a:pt x="54" y="73"/>
                    </a:lnTo>
                    <a:lnTo>
                      <a:pt x="54" y="69"/>
                    </a:lnTo>
                    <a:lnTo>
                      <a:pt x="54" y="62"/>
                    </a:lnTo>
                    <a:lnTo>
                      <a:pt x="54" y="31"/>
                    </a:lnTo>
                    <a:lnTo>
                      <a:pt x="54" y="23"/>
                    </a:lnTo>
                    <a:lnTo>
                      <a:pt x="54" y="16"/>
                    </a:lnTo>
                    <a:lnTo>
                      <a:pt x="50" y="16"/>
                    </a:lnTo>
                    <a:lnTo>
                      <a:pt x="43" y="12"/>
                    </a:lnTo>
                    <a:lnTo>
                      <a:pt x="35" y="16"/>
                    </a:lnTo>
                    <a:lnTo>
                      <a:pt x="23" y="23"/>
                    </a:lnTo>
                    <a:lnTo>
                      <a:pt x="23" y="62"/>
                    </a:lnTo>
                    <a:lnTo>
                      <a:pt x="23" y="69"/>
                    </a:lnTo>
                    <a:lnTo>
                      <a:pt x="23" y="73"/>
                    </a:lnTo>
                    <a:lnTo>
                      <a:pt x="27" y="73"/>
                    </a:lnTo>
                    <a:lnTo>
                      <a:pt x="27" y="77"/>
                    </a:lnTo>
                    <a:lnTo>
                      <a:pt x="31" y="77"/>
                    </a:lnTo>
                    <a:lnTo>
                      <a:pt x="35" y="77"/>
                    </a:lnTo>
                    <a:lnTo>
                      <a:pt x="35" y="81"/>
                    </a:lnTo>
                    <a:lnTo>
                      <a:pt x="0" y="81"/>
                    </a:lnTo>
                    <a:lnTo>
                      <a:pt x="0" y="77"/>
                    </a:lnTo>
                    <a:lnTo>
                      <a:pt x="4" y="77"/>
                    </a:lnTo>
                    <a:lnTo>
                      <a:pt x="8" y="73"/>
                    </a:lnTo>
                    <a:lnTo>
                      <a:pt x="8" y="69"/>
                    </a:lnTo>
                    <a:lnTo>
                      <a:pt x="8" y="62"/>
                    </a:lnTo>
                    <a:lnTo>
                      <a:pt x="8" y="35"/>
                    </a:lnTo>
                    <a:lnTo>
                      <a:pt x="8" y="23"/>
                    </a:lnTo>
                    <a:lnTo>
                      <a:pt x="8" y="16"/>
                    </a:lnTo>
                    <a:lnTo>
                      <a:pt x="8" y="12"/>
                    </a:lnTo>
                    <a:lnTo>
                      <a:pt x="4" y="12"/>
                    </a:lnTo>
                    <a:lnTo>
                      <a:pt x="0" y="12"/>
                    </a:lnTo>
                    <a:lnTo>
                      <a:pt x="20" y="0"/>
                    </a:lnTo>
                    <a:lnTo>
                      <a:pt x="23" y="0"/>
                    </a:lnTo>
                    <a:lnTo>
                      <a:pt x="23"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4" name="Freeform 19"/>
              <p:cNvSpPr>
                <a:spLocks/>
              </p:cNvSpPr>
              <p:nvPr/>
            </p:nvSpPr>
            <p:spPr bwMode="auto">
              <a:xfrm>
                <a:off x="2007"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8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8 w 50"/>
                  <a:gd name="T33" fmla="*/ 96 h 100"/>
                  <a:gd name="T34" fmla="*/ 35 w 50"/>
                  <a:gd name="T35" fmla="*/ 100 h 100"/>
                  <a:gd name="T36" fmla="*/ 27 w 50"/>
                  <a:gd name="T37" fmla="*/ 100 h 100"/>
                  <a:gd name="T38" fmla="*/ 23 w 50"/>
                  <a:gd name="T39" fmla="*/ 100 h 100"/>
                  <a:gd name="T40" fmla="*/ 19 w 50"/>
                  <a:gd name="T41" fmla="*/ 96 h 100"/>
                  <a:gd name="T42" fmla="*/ 15 w 50"/>
                  <a:gd name="T43" fmla="*/ 96 h 100"/>
                  <a:gd name="T44" fmla="*/ 15 w 50"/>
                  <a:gd name="T45" fmla="*/ 92 h 100"/>
                  <a:gd name="T46" fmla="*/ 12 w 50"/>
                  <a:gd name="T47" fmla="*/ 88 h 100"/>
                  <a:gd name="T48" fmla="*/ 12 w 50"/>
                  <a:gd name="T49" fmla="*/ 81 h 100"/>
                  <a:gd name="T50" fmla="*/ 12 w 50"/>
                  <a:gd name="T51" fmla="*/ 27 h 100"/>
                  <a:gd name="T52" fmla="*/ 0 w 50"/>
                  <a:gd name="T53" fmla="*/ 27 h 100"/>
                  <a:gd name="T54" fmla="*/ 0 w 50"/>
                  <a:gd name="T55" fmla="*/ 27 h 100"/>
                  <a:gd name="T56" fmla="*/ 4 w 50"/>
                  <a:gd name="T57" fmla="*/ 23 h 100"/>
                  <a:gd name="T58" fmla="*/ 12 w 50"/>
                  <a:gd name="T59" fmla="*/ 19 h 100"/>
                  <a:gd name="T60" fmla="*/ 15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8" y="88"/>
                    </a:lnTo>
                    <a:lnTo>
                      <a:pt x="42" y="88"/>
                    </a:lnTo>
                    <a:lnTo>
                      <a:pt x="46" y="85"/>
                    </a:lnTo>
                    <a:lnTo>
                      <a:pt x="50" y="85"/>
                    </a:lnTo>
                    <a:lnTo>
                      <a:pt x="46" y="92"/>
                    </a:lnTo>
                    <a:lnTo>
                      <a:pt x="38" y="96"/>
                    </a:lnTo>
                    <a:lnTo>
                      <a:pt x="35" y="100"/>
                    </a:lnTo>
                    <a:lnTo>
                      <a:pt x="27" y="100"/>
                    </a:lnTo>
                    <a:lnTo>
                      <a:pt x="23" y="100"/>
                    </a:lnTo>
                    <a:lnTo>
                      <a:pt x="19" y="96"/>
                    </a:lnTo>
                    <a:lnTo>
                      <a:pt x="15" y="96"/>
                    </a:lnTo>
                    <a:lnTo>
                      <a:pt x="15" y="92"/>
                    </a:lnTo>
                    <a:lnTo>
                      <a:pt x="12" y="88"/>
                    </a:lnTo>
                    <a:lnTo>
                      <a:pt x="12" y="81"/>
                    </a:lnTo>
                    <a:lnTo>
                      <a:pt x="12" y="27"/>
                    </a:lnTo>
                    <a:lnTo>
                      <a:pt x="0" y="27"/>
                    </a:lnTo>
                    <a:lnTo>
                      <a:pt x="4" y="23"/>
                    </a:lnTo>
                    <a:lnTo>
                      <a:pt x="12" y="19"/>
                    </a:lnTo>
                    <a:lnTo>
                      <a:pt x="15"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5" name="Rectangle 20"/>
              <p:cNvSpPr>
                <a:spLocks noChangeArrowheads="1"/>
              </p:cNvSpPr>
              <p:nvPr/>
            </p:nvSpPr>
            <p:spPr bwMode="auto">
              <a:xfrm>
                <a:off x="2107"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6" name="Freeform 21"/>
              <p:cNvSpPr>
                <a:spLocks/>
              </p:cNvSpPr>
              <p:nvPr/>
            </p:nvSpPr>
            <p:spPr bwMode="auto">
              <a:xfrm>
                <a:off x="2283" y="1303"/>
                <a:ext cx="46" cy="100"/>
              </a:xfrm>
              <a:custGeom>
                <a:avLst/>
                <a:gdLst>
                  <a:gd name="T0" fmla="*/ 23 w 46"/>
                  <a:gd name="T1" fmla="*/ 0 h 100"/>
                  <a:gd name="T2" fmla="*/ 23 w 46"/>
                  <a:gd name="T3" fmla="*/ 23 h 100"/>
                  <a:gd name="T4" fmla="*/ 42 w 46"/>
                  <a:gd name="T5" fmla="*/ 23 h 100"/>
                  <a:gd name="T6" fmla="*/ 42 w 46"/>
                  <a:gd name="T7" fmla="*/ 27 h 100"/>
                  <a:gd name="T8" fmla="*/ 23 w 46"/>
                  <a:gd name="T9" fmla="*/ 27 h 100"/>
                  <a:gd name="T10" fmla="*/ 23 w 46"/>
                  <a:gd name="T11" fmla="*/ 77 h 100"/>
                  <a:gd name="T12" fmla="*/ 27 w 46"/>
                  <a:gd name="T13" fmla="*/ 85 h 100"/>
                  <a:gd name="T14" fmla="*/ 27 w 46"/>
                  <a:gd name="T15" fmla="*/ 88 h 100"/>
                  <a:gd name="T16" fmla="*/ 31 w 46"/>
                  <a:gd name="T17" fmla="*/ 88 h 100"/>
                  <a:gd name="T18" fmla="*/ 31 w 46"/>
                  <a:gd name="T19" fmla="*/ 88 h 100"/>
                  <a:gd name="T20" fmla="*/ 35 w 46"/>
                  <a:gd name="T21" fmla="*/ 88 h 100"/>
                  <a:gd name="T22" fmla="*/ 39 w 46"/>
                  <a:gd name="T23" fmla="*/ 88 h 100"/>
                  <a:gd name="T24" fmla="*/ 39 w 46"/>
                  <a:gd name="T25" fmla="*/ 88 h 100"/>
                  <a:gd name="T26" fmla="*/ 42 w 46"/>
                  <a:gd name="T27" fmla="*/ 85 h 100"/>
                  <a:gd name="T28" fmla="*/ 46 w 46"/>
                  <a:gd name="T29" fmla="*/ 85 h 100"/>
                  <a:gd name="T30" fmla="*/ 42 w 46"/>
                  <a:gd name="T31" fmla="*/ 92 h 100"/>
                  <a:gd name="T32" fmla="*/ 39 w 46"/>
                  <a:gd name="T33" fmla="*/ 96 h 100"/>
                  <a:gd name="T34" fmla="*/ 31 w 46"/>
                  <a:gd name="T35" fmla="*/ 100 h 100"/>
                  <a:gd name="T36" fmla="*/ 27 w 46"/>
                  <a:gd name="T37" fmla="*/ 100 h 100"/>
                  <a:gd name="T38" fmla="*/ 23 w 46"/>
                  <a:gd name="T39" fmla="*/ 100 h 100"/>
                  <a:gd name="T40" fmla="*/ 19 w 46"/>
                  <a:gd name="T41" fmla="*/ 96 h 100"/>
                  <a:gd name="T42" fmla="*/ 16 w 46"/>
                  <a:gd name="T43" fmla="*/ 96 h 100"/>
                  <a:gd name="T44" fmla="*/ 12 w 46"/>
                  <a:gd name="T45" fmla="*/ 92 h 100"/>
                  <a:gd name="T46" fmla="*/ 12 w 46"/>
                  <a:gd name="T47" fmla="*/ 88 h 100"/>
                  <a:gd name="T48" fmla="*/ 12 w 46"/>
                  <a:gd name="T49" fmla="*/ 81 h 100"/>
                  <a:gd name="T50" fmla="*/ 12 w 46"/>
                  <a:gd name="T51" fmla="*/ 27 h 100"/>
                  <a:gd name="T52" fmla="*/ 0 w 46"/>
                  <a:gd name="T53" fmla="*/ 27 h 100"/>
                  <a:gd name="T54" fmla="*/ 0 w 46"/>
                  <a:gd name="T55" fmla="*/ 27 h 100"/>
                  <a:gd name="T56" fmla="*/ 4 w 46"/>
                  <a:gd name="T57" fmla="*/ 23 h 100"/>
                  <a:gd name="T58" fmla="*/ 8 w 46"/>
                  <a:gd name="T59" fmla="*/ 19 h 100"/>
                  <a:gd name="T60" fmla="*/ 12 w 46"/>
                  <a:gd name="T61" fmla="*/ 16 h 100"/>
                  <a:gd name="T62" fmla="*/ 16 w 46"/>
                  <a:gd name="T63" fmla="*/ 12 h 100"/>
                  <a:gd name="T64" fmla="*/ 19 w 46"/>
                  <a:gd name="T65" fmla="*/ 4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27"/>
                    </a:lnTo>
                    <a:lnTo>
                      <a:pt x="23" y="27"/>
                    </a:lnTo>
                    <a:lnTo>
                      <a:pt x="23" y="77"/>
                    </a:lnTo>
                    <a:lnTo>
                      <a:pt x="27" y="85"/>
                    </a:lnTo>
                    <a:lnTo>
                      <a:pt x="27" y="88"/>
                    </a:lnTo>
                    <a:lnTo>
                      <a:pt x="31" y="88"/>
                    </a:lnTo>
                    <a:lnTo>
                      <a:pt x="35" y="88"/>
                    </a:lnTo>
                    <a:lnTo>
                      <a:pt x="39" y="88"/>
                    </a:lnTo>
                    <a:lnTo>
                      <a:pt x="42" y="85"/>
                    </a:lnTo>
                    <a:lnTo>
                      <a:pt x="46" y="85"/>
                    </a:lnTo>
                    <a:lnTo>
                      <a:pt x="42" y="92"/>
                    </a:lnTo>
                    <a:lnTo>
                      <a:pt x="39" y="96"/>
                    </a:lnTo>
                    <a:lnTo>
                      <a:pt x="31" y="100"/>
                    </a:lnTo>
                    <a:lnTo>
                      <a:pt x="27" y="100"/>
                    </a:lnTo>
                    <a:lnTo>
                      <a:pt x="23" y="100"/>
                    </a:lnTo>
                    <a:lnTo>
                      <a:pt x="19" y="96"/>
                    </a:lnTo>
                    <a:lnTo>
                      <a:pt x="16" y="96"/>
                    </a:lnTo>
                    <a:lnTo>
                      <a:pt x="12" y="92"/>
                    </a:lnTo>
                    <a:lnTo>
                      <a:pt x="12" y="88"/>
                    </a:lnTo>
                    <a:lnTo>
                      <a:pt x="12" y="81"/>
                    </a:lnTo>
                    <a:lnTo>
                      <a:pt x="12" y="27"/>
                    </a:lnTo>
                    <a:lnTo>
                      <a:pt x="0" y="27"/>
                    </a:lnTo>
                    <a:lnTo>
                      <a:pt x="4" y="23"/>
                    </a:lnTo>
                    <a:lnTo>
                      <a:pt x="8" y="19"/>
                    </a:lnTo>
                    <a:lnTo>
                      <a:pt x="12" y="16"/>
                    </a:lnTo>
                    <a:lnTo>
                      <a:pt x="16" y="12"/>
                    </a:lnTo>
                    <a:lnTo>
                      <a:pt x="19" y="4"/>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7" name="Freeform 22"/>
              <p:cNvSpPr>
                <a:spLocks noEditPoints="1"/>
              </p:cNvSpPr>
              <p:nvPr/>
            </p:nvSpPr>
            <p:spPr bwMode="auto">
              <a:xfrm>
                <a:off x="2333" y="1322"/>
                <a:ext cx="73" cy="81"/>
              </a:xfrm>
              <a:custGeom>
                <a:avLst/>
                <a:gdLst>
                  <a:gd name="T0" fmla="*/ 39 w 73"/>
                  <a:gd name="T1" fmla="*/ 0 h 81"/>
                  <a:gd name="T2" fmla="*/ 46 w 73"/>
                  <a:gd name="T3" fmla="*/ 4 h 81"/>
                  <a:gd name="T4" fmla="*/ 58 w 73"/>
                  <a:gd name="T5" fmla="*/ 8 h 81"/>
                  <a:gd name="T6" fmla="*/ 65 w 73"/>
                  <a:gd name="T7" fmla="*/ 16 h 81"/>
                  <a:gd name="T8" fmla="*/ 69 w 73"/>
                  <a:gd name="T9" fmla="*/ 27 h 81"/>
                  <a:gd name="T10" fmla="*/ 73 w 73"/>
                  <a:gd name="T11" fmla="*/ 39 h 81"/>
                  <a:gd name="T12" fmla="*/ 73 w 73"/>
                  <a:gd name="T13" fmla="*/ 50 h 81"/>
                  <a:gd name="T14" fmla="*/ 69 w 73"/>
                  <a:gd name="T15" fmla="*/ 62 h 81"/>
                  <a:gd name="T16" fmla="*/ 62 w 73"/>
                  <a:gd name="T17" fmla="*/ 69 h 81"/>
                  <a:gd name="T18" fmla="*/ 54 w 73"/>
                  <a:gd name="T19" fmla="*/ 77 h 81"/>
                  <a:gd name="T20" fmla="*/ 46 w 73"/>
                  <a:gd name="T21" fmla="*/ 81 h 81"/>
                  <a:gd name="T22" fmla="*/ 35 w 73"/>
                  <a:gd name="T23" fmla="*/ 81 h 81"/>
                  <a:gd name="T24" fmla="*/ 27 w 73"/>
                  <a:gd name="T25" fmla="*/ 81 h 81"/>
                  <a:gd name="T26" fmla="*/ 15 w 73"/>
                  <a:gd name="T27" fmla="*/ 73 h 81"/>
                  <a:gd name="T28" fmla="*/ 8 w 73"/>
                  <a:gd name="T29" fmla="*/ 69 h 81"/>
                  <a:gd name="T30" fmla="*/ 4 w 73"/>
                  <a:gd name="T31" fmla="*/ 54 h 81"/>
                  <a:gd name="T32" fmla="*/ 0 w 73"/>
                  <a:gd name="T33" fmla="*/ 43 h 81"/>
                  <a:gd name="T34" fmla="*/ 4 w 73"/>
                  <a:gd name="T35" fmla="*/ 31 h 81"/>
                  <a:gd name="T36" fmla="*/ 8 w 73"/>
                  <a:gd name="T37" fmla="*/ 23 h 81"/>
                  <a:gd name="T38" fmla="*/ 12 w 73"/>
                  <a:gd name="T39" fmla="*/ 12 h 81"/>
                  <a:gd name="T40" fmla="*/ 19 w 73"/>
                  <a:gd name="T41" fmla="*/ 8 h 81"/>
                  <a:gd name="T42" fmla="*/ 27 w 73"/>
                  <a:gd name="T43" fmla="*/ 4 h 81"/>
                  <a:gd name="T44" fmla="*/ 39 w 73"/>
                  <a:gd name="T45" fmla="*/ 0 h 81"/>
                  <a:gd name="T46" fmla="*/ 35 w 73"/>
                  <a:gd name="T47" fmla="*/ 8 h 81"/>
                  <a:gd name="T48" fmla="*/ 31 w 73"/>
                  <a:gd name="T49" fmla="*/ 8 h 81"/>
                  <a:gd name="T50" fmla="*/ 27 w 73"/>
                  <a:gd name="T51" fmla="*/ 12 h 81"/>
                  <a:gd name="T52" fmla="*/ 19 w 73"/>
                  <a:gd name="T53" fmla="*/ 12 h 81"/>
                  <a:gd name="T54" fmla="*/ 19 w 73"/>
                  <a:gd name="T55" fmla="*/ 20 h 81"/>
                  <a:gd name="T56" fmla="*/ 15 w 73"/>
                  <a:gd name="T57" fmla="*/ 27 h 81"/>
                  <a:gd name="T58" fmla="*/ 15 w 73"/>
                  <a:gd name="T59" fmla="*/ 35 h 81"/>
                  <a:gd name="T60" fmla="*/ 15 w 73"/>
                  <a:gd name="T61" fmla="*/ 50 h 81"/>
                  <a:gd name="T62" fmla="*/ 23 w 73"/>
                  <a:gd name="T63" fmla="*/ 66 h 81"/>
                  <a:gd name="T64" fmla="*/ 27 w 73"/>
                  <a:gd name="T65" fmla="*/ 69 h 81"/>
                  <a:gd name="T66" fmla="*/ 35 w 73"/>
                  <a:gd name="T67" fmla="*/ 73 h 81"/>
                  <a:gd name="T68" fmla="*/ 39 w 73"/>
                  <a:gd name="T69" fmla="*/ 77 h 81"/>
                  <a:gd name="T70" fmla="*/ 46 w 73"/>
                  <a:gd name="T71" fmla="*/ 73 h 81"/>
                  <a:gd name="T72" fmla="*/ 54 w 73"/>
                  <a:gd name="T73" fmla="*/ 69 h 81"/>
                  <a:gd name="T74" fmla="*/ 58 w 73"/>
                  <a:gd name="T75" fmla="*/ 62 h 81"/>
                  <a:gd name="T76" fmla="*/ 58 w 73"/>
                  <a:gd name="T77" fmla="*/ 46 h 81"/>
                  <a:gd name="T78" fmla="*/ 58 w 73"/>
                  <a:gd name="T79" fmla="*/ 35 h 81"/>
                  <a:gd name="T80" fmla="*/ 54 w 73"/>
                  <a:gd name="T81" fmla="*/ 23 h 81"/>
                  <a:gd name="T82" fmla="*/ 50 w 73"/>
                  <a:gd name="T83" fmla="*/ 16 h 81"/>
                  <a:gd name="T84" fmla="*/ 42 w 73"/>
                  <a:gd name="T85" fmla="*/ 8 h 81"/>
                  <a:gd name="T86" fmla="*/ 35 w 73"/>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1"/>
                  <a:gd name="T134" fmla="*/ 73 w 7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1">
                    <a:moveTo>
                      <a:pt x="39" y="0"/>
                    </a:moveTo>
                    <a:lnTo>
                      <a:pt x="46" y="4"/>
                    </a:lnTo>
                    <a:lnTo>
                      <a:pt x="58" y="8"/>
                    </a:lnTo>
                    <a:lnTo>
                      <a:pt x="65" y="16"/>
                    </a:lnTo>
                    <a:lnTo>
                      <a:pt x="69" y="27"/>
                    </a:lnTo>
                    <a:lnTo>
                      <a:pt x="73" y="39"/>
                    </a:lnTo>
                    <a:lnTo>
                      <a:pt x="73" y="50"/>
                    </a:lnTo>
                    <a:lnTo>
                      <a:pt x="69" y="62"/>
                    </a:lnTo>
                    <a:lnTo>
                      <a:pt x="62" y="69"/>
                    </a:lnTo>
                    <a:lnTo>
                      <a:pt x="54" y="77"/>
                    </a:lnTo>
                    <a:lnTo>
                      <a:pt x="46" y="81"/>
                    </a:lnTo>
                    <a:lnTo>
                      <a:pt x="35" y="81"/>
                    </a:lnTo>
                    <a:lnTo>
                      <a:pt x="27" y="81"/>
                    </a:lnTo>
                    <a:lnTo>
                      <a:pt x="15" y="73"/>
                    </a:lnTo>
                    <a:lnTo>
                      <a:pt x="8" y="69"/>
                    </a:lnTo>
                    <a:lnTo>
                      <a:pt x="4" y="54"/>
                    </a:lnTo>
                    <a:lnTo>
                      <a:pt x="0" y="43"/>
                    </a:lnTo>
                    <a:lnTo>
                      <a:pt x="4" y="31"/>
                    </a:lnTo>
                    <a:lnTo>
                      <a:pt x="8" y="23"/>
                    </a:lnTo>
                    <a:lnTo>
                      <a:pt x="12" y="12"/>
                    </a:lnTo>
                    <a:lnTo>
                      <a:pt x="19" y="8"/>
                    </a:lnTo>
                    <a:lnTo>
                      <a:pt x="27" y="4"/>
                    </a:lnTo>
                    <a:lnTo>
                      <a:pt x="39" y="0"/>
                    </a:lnTo>
                    <a:close/>
                    <a:moveTo>
                      <a:pt x="35" y="8"/>
                    </a:moveTo>
                    <a:lnTo>
                      <a:pt x="31" y="8"/>
                    </a:lnTo>
                    <a:lnTo>
                      <a:pt x="27" y="12"/>
                    </a:lnTo>
                    <a:lnTo>
                      <a:pt x="19" y="12"/>
                    </a:lnTo>
                    <a:lnTo>
                      <a:pt x="19" y="20"/>
                    </a:lnTo>
                    <a:lnTo>
                      <a:pt x="15" y="27"/>
                    </a:lnTo>
                    <a:lnTo>
                      <a:pt x="15" y="35"/>
                    </a:lnTo>
                    <a:lnTo>
                      <a:pt x="15" y="50"/>
                    </a:lnTo>
                    <a:lnTo>
                      <a:pt x="23" y="66"/>
                    </a:lnTo>
                    <a:lnTo>
                      <a:pt x="27" y="69"/>
                    </a:lnTo>
                    <a:lnTo>
                      <a:pt x="35" y="73"/>
                    </a:lnTo>
                    <a:lnTo>
                      <a:pt x="39" y="77"/>
                    </a:lnTo>
                    <a:lnTo>
                      <a:pt x="46" y="73"/>
                    </a:lnTo>
                    <a:lnTo>
                      <a:pt x="54" y="69"/>
                    </a:lnTo>
                    <a:lnTo>
                      <a:pt x="58" y="62"/>
                    </a:lnTo>
                    <a:lnTo>
                      <a:pt x="58" y="46"/>
                    </a:lnTo>
                    <a:lnTo>
                      <a:pt x="58" y="35"/>
                    </a:lnTo>
                    <a:lnTo>
                      <a:pt x="54" y="23"/>
                    </a:lnTo>
                    <a:lnTo>
                      <a:pt x="50" y="16"/>
                    </a:lnTo>
                    <a:lnTo>
                      <a:pt x="42" y="8"/>
                    </a:lnTo>
                    <a:lnTo>
                      <a:pt x="35"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8" name="Rectangle 23"/>
              <p:cNvSpPr>
                <a:spLocks noChangeArrowheads="1"/>
              </p:cNvSpPr>
              <p:nvPr/>
            </p:nvSpPr>
            <p:spPr bwMode="auto">
              <a:xfrm>
                <a:off x="2705"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59" name="Freeform 24"/>
              <p:cNvSpPr>
                <a:spLocks noEditPoints="1"/>
              </p:cNvSpPr>
              <p:nvPr/>
            </p:nvSpPr>
            <p:spPr bwMode="auto">
              <a:xfrm>
                <a:off x="2889" y="1322"/>
                <a:ext cx="66" cy="81"/>
              </a:xfrm>
              <a:custGeom>
                <a:avLst/>
                <a:gdLst>
                  <a:gd name="T0" fmla="*/ 16 w 66"/>
                  <a:gd name="T1" fmla="*/ 31 h 81"/>
                  <a:gd name="T2" fmla="*/ 16 w 66"/>
                  <a:gd name="T3" fmla="*/ 46 h 81"/>
                  <a:gd name="T4" fmla="*/ 23 w 66"/>
                  <a:gd name="T5" fmla="*/ 58 h 81"/>
                  <a:gd name="T6" fmla="*/ 31 w 66"/>
                  <a:gd name="T7" fmla="*/ 66 h 81"/>
                  <a:gd name="T8" fmla="*/ 43 w 66"/>
                  <a:gd name="T9" fmla="*/ 66 h 81"/>
                  <a:gd name="T10" fmla="*/ 50 w 66"/>
                  <a:gd name="T11" fmla="*/ 66 h 81"/>
                  <a:gd name="T12" fmla="*/ 54 w 66"/>
                  <a:gd name="T13" fmla="*/ 62 h 81"/>
                  <a:gd name="T14" fmla="*/ 58 w 66"/>
                  <a:gd name="T15" fmla="*/ 58 h 81"/>
                  <a:gd name="T16" fmla="*/ 62 w 66"/>
                  <a:gd name="T17" fmla="*/ 50 h 81"/>
                  <a:gd name="T18" fmla="*/ 66 w 66"/>
                  <a:gd name="T19" fmla="*/ 50 h 81"/>
                  <a:gd name="T20" fmla="*/ 62 w 66"/>
                  <a:gd name="T21" fmla="*/ 62 h 81"/>
                  <a:gd name="T22" fmla="*/ 54 w 66"/>
                  <a:gd name="T23" fmla="*/ 73 h 81"/>
                  <a:gd name="T24" fmla="*/ 47 w 66"/>
                  <a:gd name="T25" fmla="*/ 77 h 81"/>
                  <a:gd name="T26" fmla="*/ 35 w 66"/>
                  <a:gd name="T27" fmla="*/ 81 h 81"/>
                  <a:gd name="T28" fmla="*/ 23 w 66"/>
                  <a:gd name="T29" fmla="*/ 77 h 81"/>
                  <a:gd name="T30" fmla="*/ 12 w 66"/>
                  <a:gd name="T31" fmla="*/ 69 h 81"/>
                  <a:gd name="T32" fmla="*/ 8 w 66"/>
                  <a:gd name="T33" fmla="*/ 62 h 81"/>
                  <a:gd name="T34" fmla="*/ 4 w 66"/>
                  <a:gd name="T35" fmla="*/ 54 h 81"/>
                  <a:gd name="T36" fmla="*/ 0 w 66"/>
                  <a:gd name="T37" fmla="*/ 43 h 81"/>
                  <a:gd name="T38" fmla="*/ 4 w 66"/>
                  <a:gd name="T39" fmla="*/ 31 h 81"/>
                  <a:gd name="T40" fmla="*/ 8 w 66"/>
                  <a:gd name="T41" fmla="*/ 20 h 81"/>
                  <a:gd name="T42" fmla="*/ 12 w 66"/>
                  <a:gd name="T43" fmla="*/ 12 h 81"/>
                  <a:gd name="T44" fmla="*/ 20 w 66"/>
                  <a:gd name="T45" fmla="*/ 8 h 81"/>
                  <a:gd name="T46" fmla="*/ 27 w 66"/>
                  <a:gd name="T47" fmla="*/ 4 h 81"/>
                  <a:gd name="T48" fmla="*/ 35 w 66"/>
                  <a:gd name="T49" fmla="*/ 0 h 81"/>
                  <a:gd name="T50" fmla="*/ 47 w 66"/>
                  <a:gd name="T51" fmla="*/ 4 h 81"/>
                  <a:gd name="T52" fmla="*/ 58 w 66"/>
                  <a:gd name="T53" fmla="*/ 12 h 81"/>
                  <a:gd name="T54" fmla="*/ 62 w 66"/>
                  <a:gd name="T55" fmla="*/ 20 h 81"/>
                  <a:gd name="T56" fmla="*/ 66 w 66"/>
                  <a:gd name="T57" fmla="*/ 31 h 81"/>
                  <a:gd name="T58" fmla="*/ 16 w 66"/>
                  <a:gd name="T59" fmla="*/ 31 h 81"/>
                  <a:gd name="T60" fmla="*/ 16 w 66"/>
                  <a:gd name="T61" fmla="*/ 27 h 81"/>
                  <a:gd name="T62" fmla="*/ 47 w 66"/>
                  <a:gd name="T63" fmla="*/ 27 h 81"/>
                  <a:gd name="T64" fmla="*/ 47 w 66"/>
                  <a:gd name="T65" fmla="*/ 20 h 81"/>
                  <a:gd name="T66" fmla="*/ 47 w 66"/>
                  <a:gd name="T67" fmla="*/ 16 h 81"/>
                  <a:gd name="T68" fmla="*/ 43 w 66"/>
                  <a:gd name="T69" fmla="*/ 12 h 81"/>
                  <a:gd name="T70" fmla="*/ 39 w 66"/>
                  <a:gd name="T71" fmla="*/ 12 h 81"/>
                  <a:gd name="T72" fmla="*/ 35 w 66"/>
                  <a:gd name="T73" fmla="*/ 8 h 81"/>
                  <a:gd name="T74" fmla="*/ 31 w 66"/>
                  <a:gd name="T75" fmla="*/ 8 h 81"/>
                  <a:gd name="T76" fmla="*/ 27 w 66"/>
                  <a:gd name="T77" fmla="*/ 8 h 81"/>
                  <a:gd name="T78" fmla="*/ 20 w 66"/>
                  <a:gd name="T79" fmla="*/ 12 h 81"/>
                  <a:gd name="T80" fmla="*/ 16 w 66"/>
                  <a:gd name="T81" fmla="*/ 20 h 81"/>
                  <a:gd name="T82" fmla="*/ 16 w 66"/>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1"/>
                  <a:gd name="T128" fmla="*/ 66 w 6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1">
                    <a:moveTo>
                      <a:pt x="16" y="31"/>
                    </a:moveTo>
                    <a:lnTo>
                      <a:pt x="16" y="46"/>
                    </a:lnTo>
                    <a:lnTo>
                      <a:pt x="23" y="58"/>
                    </a:lnTo>
                    <a:lnTo>
                      <a:pt x="31" y="66"/>
                    </a:lnTo>
                    <a:lnTo>
                      <a:pt x="43" y="66"/>
                    </a:lnTo>
                    <a:lnTo>
                      <a:pt x="50" y="66"/>
                    </a:lnTo>
                    <a:lnTo>
                      <a:pt x="54" y="62"/>
                    </a:lnTo>
                    <a:lnTo>
                      <a:pt x="58" y="58"/>
                    </a:lnTo>
                    <a:lnTo>
                      <a:pt x="62" y="50"/>
                    </a:lnTo>
                    <a:lnTo>
                      <a:pt x="66" y="50"/>
                    </a:lnTo>
                    <a:lnTo>
                      <a:pt x="62" y="62"/>
                    </a:lnTo>
                    <a:lnTo>
                      <a:pt x="54" y="73"/>
                    </a:lnTo>
                    <a:lnTo>
                      <a:pt x="47" y="77"/>
                    </a:lnTo>
                    <a:lnTo>
                      <a:pt x="35" y="81"/>
                    </a:lnTo>
                    <a:lnTo>
                      <a:pt x="23" y="77"/>
                    </a:lnTo>
                    <a:lnTo>
                      <a:pt x="12" y="69"/>
                    </a:lnTo>
                    <a:lnTo>
                      <a:pt x="8" y="62"/>
                    </a:lnTo>
                    <a:lnTo>
                      <a:pt x="4" y="54"/>
                    </a:lnTo>
                    <a:lnTo>
                      <a:pt x="0" y="43"/>
                    </a:lnTo>
                    <a:lnTo>
                      <a:pt x="4" y="31"/>
                    </a:lnTo>
                    <a:lnTo>
                      <a:pt x="8" y="20"/>
                    </a:lnTo>
                    <a:lnTo>
                      <a:pt x="12" y="12"/>
                    </a:lnTo>
                    <a:lnTo>
                      <a:pt x="20" y="8"/>
                    </a:lnTo>
                    <a:lnTo>
                      <a:pt x="27" y="4"/>
                    </a:lnTo>
                    <a:lnTo>
                      <a:pt x="35" y="0"/>
                    </a:lnTo>
                    <a:lnTo>
                      <a:pt x="47" y="4"/>
                    </a:lnTo>
                    <a:lnTo>
                      <a:pt x="58" y="12"/>
                    </a:lnTo>
                    <a:lnTo>
                      <a:pt x="62" y="20"/>
                    </a:lnTo>
                    <a:lnTo>
                      <a:pt x="66" y="31"/>
                    </a:lnTo>
                    <a:lnTo>
                      <a:pt x="16" y="31"/>
                    </a:lnTo>
                    <a:close/>
                    <a:moveTo>
                      <a:pt x="16" y="27"/>
                    </a:moveTo>
                    <a:lnTo>
                      <a:pt x="47" y="27"/>
                    </a:lnTo>
                    <a:lnTo>
                      <a:pt x="47" y="20"/>
                    </a:lnTo>
                    <a:lnTo>
                      <a:pt x="47" y="16"/>
                    </a:lnTo>
                    <a:lnTo>
                      <a:pt x="43" y="12"/>
                    </a:lnTo>
                    <a:lnTo>
                      <a:pt x="39" y="12"/>
                    </a:lnTo>
                    <a:lnTo>
                      <a:pt x="35" y="8"/>
                    </a:lnTo>
                    <a:lnTo>
                      <a:pt x="31" y="8"/>
                    </a:lnTo>
                    <a:lnTo>
                      <a:pt x="27" y="8"/>
                    </a:lnTo>
                    <a:lnTo>
                      <a:pt x="20" y="12"/>
                    </a:lnTo>
                    <a:lnTo>
                      <a:pt x="16" y="20"/>
                    </a:lnTo>
                    <a:lnTo>
                      <a:pt x="16"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0" name="Freeform 25"/>
              <p:cNvSpPr>
                <a:spLocks noEditPoints="1"/>
              </p:cNvSpPr>
              <p:nvPr/>
            </p:nvSpPr>
            <p:spPr bwMode="auto">
              <a:xfrm>
                <a:off x="2966" y="1322"/>
                <a:ext cx="69" cy="81"/>
              </a:xfrm>
              <a:custGeom>
                <a:avLst/>
                <a:gdLst>
                  <a:gd name="T0" fmla="*/ 35 w 69"/>
                  <a:gd name="T1" fmla="*/ 73 h 81"/>
                  <a:gd name="T2" fmla="*/ 27 w 69"/>
                  <a:gd name="T3" fmla="*/ 77 h 81"/>
                  <a:gd name="T4" fmla="*/ 19 w 69"/>
                  <a:gd name="T5" fmla="*/ 81 h 81"/>
                  <a:gd name="T6" fmla="*/ 4 w 69"/>
                  <a:gd name="T7" fmla="*/ 77 h 81"/>
                  <a:gd name="T8" fmla="*/ 0 w 69"/>
                  <a:gd name="T9" fmla="*/ 62 h 81"/>
                  <a:gd name="T10" fmla="*/ 4 w 69"/>
                  <a:gd name="T11" fmla="*/ 54 h 81"/>
                  <a:gd name="T12" fmla="*/ 16 w 69"/>
                  <a:gd name="T13" fmla="*/ 43 h 81"/>
                  <a:gd name="T14" fmla="*/ 42 w 69"/>
                  <a:gd name="T15" fmla="*/ 31 h 81"/>
                  <a:gd name="T16" fmla="*/ 42 w 69"/>
                  <a:gd name="T17" fmla="*/ 20 h 81"/>
                  <a:gd name="T18" fmla="*/ 35 w 69"/>
                  <a:gd name="T19" fmla="*/ 8 h 81"/>
                  <a:gd name="T20" fmla="*/ 23 w 69"/>
                  <a:gd name="T21" fmla="*/ 8 h 81"/>
                  <a:gd name="T22" fmla="*/ 19 w 69"/>
                  <a:gd name="T23" fmla="*/ 12 h 81"/>
                  <a:gd name="T24" fmla="*/ 19 w 69"/>
                  <a:gd name="T25" fmla="*/ 23 h 81"/>
                  <a:gd name="T26" fmla="*/ 16 w 69"/>
                  <a:gd name="T27" fmla="*/ 27 h 81"/>
                  <a:gd name="T28" fmla="*/ 12 w 69"/>
                  <a:gd name="T29" fmla="*/ 31 h 81"/>
                  <a:gd name="T30" fmla="*/ 8 w 69"/>
                  <a:gd name="T31" fmla="*/ 27 h 81"/>
                  <a:gd name="T32" fmla="*/ 4 w 69"/>
                  <a:gd name="T33" fmla="*/ 23 h 81"/>
                  <a:gd name="T34" fmla="*/ 12 w 69"/>
                  <a:gd name="T35" fmla="*/ 8 h 81"/>
                  <a:gd name="T36" fmla="*/ 31 w 69"/>
                  <a:gd name="T37" fmla="*/ 0 h 81"/>
                  <a:gd name="T38" fmla="*/ 46 w 69"/>
                  <a:gd name="T39" fmla="*/ 4 h 81"/>
                  <a:gd name="T40" fmla="*/ 54 w 69"/>
                  <a:gd name="T41" fmla="*/ 12 h 81"/>
                  <a:gd name="T42" fmla="*/ 58 w 69"/>
                  <a:gd name="T43" fmla="*/ 27 h 81"/>
                  <a:gd name="T44" fmla="*/ 58 w 69"/>
                  <a:gd name="T45" fmla="*/ 62 h 81"/>
                  <a:gd name="T46" fmla="*/ 58 w 69"/>
                  <a:gd name="T47" fmla="*/ 69 h 81"/>
                  <a:gd name="T48" fmla="*/ 58 w 69"/>
                  <a:gd name="T49" fmla="*/ 69 h 81"/>
                  <a:gd name="T50" fmla="*/ 62 w 69"/>
                  <a:gd name="T51" fmla="*/ 69 h 81"/>
                  <a:gd name="T52" fmla="*/ 65 w 69"/>
                  <a:gd name="T53" fmla="*/ 69 h 81"/>
                  <a:gd name="T54" fmla="*/ 69 w 69"/>
                  <a:gd name="T55" fmla="*/ 69 h 81"/>
                  <a:gd name="T56" fmla="*/ 50 w 69"/>
                  <a:gd name="T57" fmla="*/ 81 h 81"/>
                  <a:gd name="T58" fmla="*/ 46 w 69"/>
                  <a:gd name="T59" fmla="*/ 77 h 81"/>
                  <a:gd name="T60" fmla="*/ 42 w 69"/>
                  <a:gd name="T61" fmla="*/ 69 h 81"/>
                  <a:gd name="T62" fmla="*/ 42 w 69"/>
                  <a:gd name="T63" fmla="*/ 35 h 81"/>
                  <a:gd name="T64" fmla="*/ 27 w 69"/>
                  <a:gd name="T65" fmla="*/ 43 h 81"/>
                  <a:gd name="T66" fmla="*/ 16 w 69"/>
                  <a:gd name="T67" fmla="*/ 50 h 81"/>
                  <a:gd name="T68" fmla="*/ 16 w 69"/>
                  <a:gd name="T69" fmla="*/ 58 h 81"/>
                  <a:gd name="T70" fmla="*/ 19 w 69"/>
                  <a:gd name="T71" fmla="*/ 66 h 81"/>
                  <a:gd name="T72" fmla="*/ 27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5" y="73"/>
                    </a:lnTo>
                    <a:lnTo>
                      <a:pt x="31" y="77"/>
                    </a:lnTo>
                    <a:lnTo>
                      <a:pt x="27" y="77"/>
                    </a:lnTo>
                    <a:lnTo>
                      <a:pt x="23" y="81"/>
                    </a:lnTo>
                    <a:lnTo>
                      <a:pt x="19" y="81"/>
                    </a:lnTo>
                    <a:lnTo>
                      <a:pt x="12" y="81"/>
                    </a:lnTo>
                    <a:lnTo>
                      <a:pt x="4" y="77"/>
                    </a:lnTo>
                    <a:lnTo>
                      <a:pt x="0" y="69"/>
                    </a:lnTo>
                    <a:lnTo>
                      <a:pt x="0" y="62"/>
                    </a:lnTo>
                    <a:lnTo>
                      <a:pt x="0" y="58"/>
                    </a:lnTo>
                    <a:lnTo>
                      <a:pt x="4" y="54"/>
                    </a:lnTo>
                    <a:lnTo>
                      <a:pt x="8" y="46"/>
                    </a:lnTo>
                    <a:lnTo>
                      <a:pt x="16" y="43"/>
                    </a:lnTo>
                    <a:lnTo>
                      <a:pt x="27" y="35"/>
                    </a:lnTo>
                    <a:lnTo>
                      <a:pt x="42" y="31"/>
                    </a:lnTo>
                    <a:lnTo>
                      <a:pt x="42" y="27"/>
                    </a:lnTo>
                    <a:lnTo>
                      <a:pt x="42" y="20"/>
                    </a:lnTo>
                    <a:lnTo>
                      <a:pt x="39" y="12"/>
                    </a:lnTo>
                    <a:lnTo>
                      <a:pt x="35" y="8"/>
                    </a:lnTo>
                    <a:lnTo>
                      <a:pt x="31" y="8"/>
                    </a:lnTo>
                    <a:lnTo>
                      <a:pt x="23" y="8"/>
                    </a:lnTo>
                    <a:lnTo>
                      <a:pt x="19" y="12"/>
                    </a:lnTo>
                    <a:lnTo>
                      <a:pt x="19" y="16"/>
                    </a:lnTo>
                    <a:lnTo>
                      <a:pt x="19" y="23"/>
                    </a:lnTo>
                    <a:lnTo>
                      <a:pt x="19" y="27"/>
                    </a:lnTo>
                    <a:lnTo>
                      <a:pt x="16" y="27"/>
                    </a:lnTo>
                    <a:lnTo>
                      <a:pt x="16" y="31"/>
                    </a:lnTo>
                    <a:lnTo>
                      <a:pt x="12" y="31"/>
                    </a:lnTo>
                    <a:lnTo>
                      <a:pt x="8" y="31"/>
                    </a:lnTo>
                    <a:lnTo>
                      <a:pt x="8" y="27"/>
                    </a:lnTo>
                    <a:lnTo>
                      <a:pt x="4" y="27"/>
                    </a:lnTo>
                    <a:lnTo>
                      <a:pt x="4" y="23"/>
                    </a:lnTo>
                    <a:lnTo>
                      <a:pt x="4" y="16"/>
                    </a:lnTo>
                    <a:lnTo>
                      <a:pt x="12" y="8"/>
                    </a:lnTo>
                    <a:lnTo>
                      <a:pt x="19" y="4"/>
                    </a:lnTo>
                    <a:lnTo>
                      <a:pt x="31" y="0"/>
                    </a:lnTo>
                    <a:lnTo>
                      <a:pt x="42" y="4"/>
                    </a:lnTo>
                    <a:lnTo>
                      <a:pt x="46" y="4"/>
                    </a:lnTo>
                    <a:lnTo>
                      <a:pt x="54" y="8"/>
                    </a:lnTo>
                    <a:lnTo>
                      <a:pt x="54" y="12"/>
                    </a:lnTo>
                    <a:lnTo>
                      <a:pt x="58" y="20"/>
                    </a:lnTo>
                    <a:lnTo>
                      <a:pt x="58" y="27"/>
                    </a:lnTo>
                    <a:lnTo>
                      <a:pt x="58" y="54"/>
                    </a:lnTo>
                    <a:lnTo>
                      <a:pt x="58" y="62"/>
                    </a:lnTo>
                    <a:lnTo>
                      <a:pt x="58" y="66"/>
                    </a:lnTo>
                    <a:lnTo>
                      <a:pt x="58" y="69"/>
                    </a:lnTo>
                    <a:lnTo>
                      <a:pt x="62" y="69"/>
                    </a:lnTo>
                    <a:lnTo>
                      <a:pt x="65" y="69"/>
                    </a:lnTo>
                    <a:lnTo>
                      <a:pt x="69" y="66"/>
                    </a:lnTo>
                    <a:lnTo>
                      <a:pt x="69" y="69"/>
                    </a:lnTo>
                    <a:lnTo>
                      <a:pt x="62" y="77"/>
                    </a:lnTo>
                    <a:lnTo>
                      <a:pt x="50" y="81"/>
                    </a:lnTo>
                    <a:lnTo>
                      <a:pt x="46" y="81"/>
                    </a:lnTo>
                    <a:lnTo>
                      <a:pt x="46" y="77"/>
                    </a:lnTo>
                    <a:lnTo>
                      <a:pt x="42" y="73"/>
                    </a:lnTo>
                    <a:lnTo>
                      <a:pt x="42" y="69"/>
                    </a:lnTo>
                    <a:close/>
                    <a:moveTo>
                      <a:pt x="42" y="62"/>
                    </a:moveTo>
                    <a:lnTo>
                      <a:pt x="42" y="35"/>
                    </a:lnTo>
                    <a:lnTo>
                      <a:pt x="31" y="39"/>
                    </a:lnTo>
                    <a:lnTo>
                      <a:pt x="27" y="43"/>
                    </a:lnTo>
                    <a:lnTo>
                      <a:pt x="19" y="46"/>
                    </a:lnTo>
                    <a:lnTo>
                      <a:pt x="16" y="50"/>
                    </a:lnTo>
                    <a:lnTo>
                      <a:pt x="16" y="54"/>
                    </a:lnTo>
                    <a:lnTo>
                      <a:pt x="16" y="58"/>
                    </a:lnTo>
                    <a:lnTo>
                      <a:pt x="16" y="62"/>
                    </a:lnTo>
                    <a:lnTo>
                      <a:pt x="19" y="66"/>
                    </a:lnTo>
                    <a:lnTo>
                      <a:pt x="23" y="69"/>
                    </a:lnTo>
                    <a:lnTo>
                      <a:pt x="27" y="69"/>
                    </a:lnTo>
                    <a:lnTo>
                      <a:pt x="35" y="69"/>
                    </a:lnTo>
                    <a:lnTo>
                      <a:pt x="42"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1" name="Freeform 26"/>
              <p:cNvSpPr>
                <a:spLocks/>
              </p:cNvSpPr>
              <p:nvPr/>
            </p:nvSpPr>
            <p:spPr bwMode="auto">
              <a:xfrm>
                <a:off x="3035"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9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9 w 50"/>
                  <a:gd name="T33" fmla="*/ 96 h 100"/>
                  <a:gd name="T34" fmla="*/ 35 w 50"/>
                  <a:gd name="T35" fmla="*/ 100 h 100"/>
                  <a:gd name="T36" fmla="*/ 31 w 50"/>
                  <a:gd name="T37" fmla="*/ 100 h 100"/>
                  <a:gd name="T38" fmla="*/ 23 w 50"/>
                  <a:gd name="T39" fmla="*/ 100 h 100"/>
                  <a:gd name="T40" fmla="*/ 19 w 50"/>
                  <a:gd name="T41" fmla="*/ 96 h 100"/>
                  <a:gd name="T42" fmla="*/ 19 w 50"/>
                  <a:gd name="T43" fmla="*/ 96 h 100"/>
                  <a:gd name="T44" fmla="*/ 16 w 50"/>
                  <a:gd name="T45" fmla="*/ 92 h 100"/>
                  <a:gd name="T46" fmla="*/ 16 w 50"/>
                  <a:gd name="T47" fmla="*/ 88 h 100"/>
                  <a:gd name="T48" fmla="*/ 16 w 50"/>
                  <a:gd name="T49" fmla="*/ 81 h 100"/>
                  <a:gd name="T50" fmla="*/ 16 w 50"/>
                  <a:gd name="T51" fmla="*/ 27 h 100"/>
                  <a:gd name="T52" fmla="*/ 0 w 50"/>
                  <a:gd name="T53" fmla="*/ 27 h 100"/>
                  <a:gd name="T54" fmla="*/ 0 w 50"/>
                  <a:gd name="T55" fmla="*/ 27 h 100"/>
                  <a:gd name="T56" fmla="*/ 8 w 50"/>
                  <a:gd name="T57" fmla="*/ 23 h 100"/>
                  <a:gd name="T58" fmla="*/ 12 w 50"/>
                  <a:gd name="T59" fmla="*/ 19 h 100"/>
                  <a:gd name="T60" fmla="*/ 16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9" y="88"/>
                    </a:lnTo>
                    <a:lnTo>
                      <a:pt x="42" y="88"/>
                    </a:lnTo>
                    <a:lnTo>
                      <a:pt x="46" y="85"/>
                    </a:lnTo>
                    <a:lnTo>
                      <a:pt x="50" y="85"/>
                    </a:lnTo>
                    <a:lnTo>
                      <a:pt x="46" y="92"/>
                    </a:lnTo>
                    <a:lnTo>
                      <a:pt x="39" y="96"/>
                    </a:lnTo>
                    <a:lnTo>
                      <a:pt x="35" y="100"/>
                    </a:lnTo>
                    <a:lnTo>
                      <a:pt x="31" y="100"/>
                    </a:lnTo>
                    <a:lnTo>
                      <a:pt x="23" y="100"/>
                    </a:lnTo>
                    <a:lnTo>
                      <a:pt x="19" y="96"/>
                    </a:lnTo>
                    <a:lnTo>
                      <a:pt x="16" y="92"/>
                    </a:lnTo>
                    <a:lnTo>
                      <a:pt x="16" y="88"/>
                    </a:lnTo>
                    <a:lnTo>
                      <a:pt x="16" y="81"/>
                    </a:lnTo>
                    <a:lnTo>
                      <a:pt x="16" y="27"/>
                    </a:lnTo>
                    <a:lnTo>
                      <a:pt x="0" y="27"/>
                    </a:lnTo>
                    <a:lnTo>
                      <a:pt x="8" y="23"/>
                    </a:lnTo>
                    <a:lnTo>
                      <a:pt x="12" y="19"/>
                    </a:lnTo>
                    <a:lnTo>
                      <a:pt x="16" y="16"/>
                    </a:lnTo>
                    <a:lnTo>
                      <a:pt x="19" y="12"/>
                    </a:lnTo>
                    <a:lnTo>
                      <a:pt x="23" y="4"/>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2" name="Rectangle 27"/>
              <p:cNvSpPr>
                <a:spLocks noChangeArrowheads="1"/>
              </p:cNvSpPr>
              <p:nvPr/>
            </p:nvSpPr>
            <p:spPr bwMode="auto">
              <a:xfrm>
                <a:off x="3304"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3" name="Freeform 28"/>
              <p:cNvSpPr>
                <a:spLocks/>
              </p:cNvSpPr>
              <p:nvPr/>
            </p:nvSpPr>
            <p:spPr bwMode="auto">
              <a:xfrm>
                <a:off x="3500" y="1288"/>
                <a:ext cx="99" cy="115"/>
              </a:xfrm>
              <a:custGeom>
                <a:avLst/>
                <a:gdLst>
                  <a:gd name="T0" fmla="*/ 92 w 99"/>
                  <a:gd name="T1" fmla="*/ 0 h 115"/>
                  <a:gd name="T2" fmla="*/ 95 w 99"/>
                  <a:gd name="T3" fmla="*/ 38 h 115"/>
                  <a:gd name="T4" fmla="*/ 92 w 99"/>
                  <a:gd name="T5" fmla="*/ 38 h 115"/>
                  <a:gd name="T6" fmla="*/ 88 w 99"/>
                  <a:gd name="T7" fmla="*/ 23 h 115"/>
                  <a:gd name="T8" fmla="*/ 80 w 99"/>
                  <a:gd name="T9" fmla="*/ 11 h 115"/>
                  <a:gd name="T10" fmla="*/ 69 w 99"/>
                  <a:gd name="T11" fmla="*/ 8 h 115"/>
                  <a:gd name="T12" fmla="*/ 57 w 99"/>
                  <a:gd name="T13" fmla="*/ 4 h 115"/>
                  <a:gd name="T14" fmla="*/ 46 w 99"/>
                  <a:gd name="T15" fmla="*/ 8 h 115"/>
                  <a:gd name="T16" fmla="*/ 38 w 99"/>
                  <a:gd name="T17" fmla="*/ 11 h 115"/>
                  <a:gd name="T18" fmla="*/ 30 w 99"/>
                  <a:gd name="T19" fmla="*/ 19 h 115"/>
                  <a:gd name="T20" fmla="*/ 23 w 99"/>
                  <a:gd name="T21" fmla="*/ 27 h 115"/>
                  <a:gd name="T22" fmla="*/ 19 w 99"/>
                  <a:gd name="T23" fmla="*/ 42 h 115"/>
                  <a:gd name="T24" fmla="*/ 19 w 99"/>
                  <a:gd name="T25" fmla="*/ 57 h 115"/>
                  <a:gd name="T26" fmla="*/ 19 w 99"/>
                  <a:gd name="T27" fmla="*/ 73 h 115"/>
                  <a:gd name="T28" fmla="*/ 23 w 99"/>
                  <a:gd name="T29" fmla="*/ 84 h 115"/>
                  <a:gd name="T30" fmla="*/ 30 w 99"/>
                  <a:gd name="T31" fmla="*/ 96 h 115"/>
                  <a:gd name="T32" fmla="*/ 38 w 99"/>
                  <a:gd name="T33" fmla="*/ 103 h 115"/>
                  <a:gd name="T34" fmla="*/ 49 w 99"/>
                  <a:gd name="T35" fmla="*/ 107 h 115"/>
                  <a:gd name="T36" fmla="*/ 61 w 99"/>
                  <a:gd name="T37" fmla="*/ 107 h 115"/>
                  <a:gd name="T38" fmla="*/ 69 w 99"/>
                  <a:gd name="T39" fmla="*/ 107 h 115"/>
                  <a:gd name="T40" fmla="*/ 76 w 99"/>
                  <a:gd name="T41" fmla="*/ 103 h 115"/>
                  <a:gd name="T42" fmla="*/ 88 w 99"/>
                  <a:gd name="T43" fmla="*/ 96 h 115"/>
                  <a:gd name="T44" fmla="*/ 95 w 99"/>
                  <a:gd name="T45" fmla="*/ 84 h 115"/>
                  <a:gd name="T46" fmla="*/ 99 w 99"/>
                  <a:gd name="T47" fmla="*/ 88 h 115"/>
                  <a:gd name="T48" fmla="*/ 88 w 99"/>
                  <a:gd name="T49" fmla="*/ 100 h 115"/>
                  <a:gd name="T50" fmla="*/ 80 w 99"/>
                  <a:gd name="T51" fmla="*/ 107 h 115"/>
                  <a:gd name="T52" fmla="*/ 69 w 99"/>
                  <a:gd name="T53" fmla="*/ 115 h 115"/>
                  <a:gd name="T54" fmla="*/ 53 w 99"/>
                  <a:gd name="T55" fmla="*/ 115 h 115"/>
                  <a:gd name="T56" fmla="*/ 38 w 99"/>
                  <a:gd name="T57" fmla="*/ 111 h 115"/>
                  <a:gd name="T58" fmla="*/ 23 w 99"/>
                  <a:gd name="T59" fmla="*/ 107 h 115"/>
                  <a:gd name="T60" fmla="*/ 11 w 99"/>
                  <a:gd name="T61" fmla="*/ 96 h 115"/>
                  <a:gd name="T62" fmla="*/ 3 w 99"/>
                  <a:gd name="T63" fmla="*/ 84 h 115"/>
                  <a:gd name="T64" fmla="*/ 0 w 99"/>
                  <a:gd name="T65" fmla="*/ 73 h 115"/>
                  <a:gd name="T66" fmla="*/ 0 w 99"/>
                  <a:gd name="T67" fmla="*/ 57 h 115"/>
                  <a:gd name="T68" fmla="*/ 3 w 99"/>
                  <a:gd name="T69" fmla="*/ 42 h 115"/>
                  <a:gd name="T70" fmla="*/ 7 w 99"/>
                  <a:gd name="T71" fmla="*/ 27 h 115"/>
                  <a:gd name="T72" fmla="*/ 15 w 99"/>
                  <a:gd name="T73" fmla="*/ 15 h 115"/>
                  <a:gd name="T74" fmla="*/ 26 w 99"/>
                  <a:gd name="T75" fmla="*/ 8 h 115"/>
                  <a:gd name="T76" fmla="*/ 42 w 99"/>
                  <a:gd name="T77" fmla="*/ 0 h 115"/>
                  <a:gd name="T78" fmla="*/ 57 w 99"/>
                  <a:gd name="T79" fmla="*/ 0 h 115"/>
                  <a:gd name="T80" fmla="*/ 69 w 99"/>
                  <a:gd name="T81" fmla="*/ 0 h 115"/>
                  <a:gd name="T82" fmla="*/ 80 w 99"/>
                  <a:gd name="T83" fmla="*/ 4 h 115"/>
                  <a:gd name="T84" fmla="*/ 84 w 99"/>
                  <a:gd name="T85" fmla="*/ 8 h 115"/>
                  <a:gd name="T86" fmla="*/ 84 w 99"/>
                  <a:gd name="T87" fmla="*/ 8 h 115"/>
                  <a:gd name="T88" fmla="*/ 88 w 99"/>
                  <a:gd name="T89" fmla="*/ 8 h 115"/>
                  <a:gd name="T90" fmla="*/ 88 w 99"/>
                  <a:gd name="T91" fmla="*/ 4 h 115"/>
                  <a:gd name="T92" fmla="*/ 88 w 99"/>
                  <a:gd name="T93" fmla="*/ 4 h 115"/>
                  <a:gd name="T94" fmla="*/ 92 w 99"/>
                  <a:gd name="T95" fmla="*/ 0 h 115"/>
                  <a:gd name="T96" fmla="*/ 92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2" y="0"/>
                    </a:moveTo>
                    <a:lnTo>
                      <a:pt x="95" y="38"/>
                    </a:lnTo>
                    <a:lnTo>
                      <a:pt x="92" y="38"/>
                    </a:lnTo>
                    <a:lnTo>
                      <a:pt x="88" y="23"/>
                    </a:lnTo>
                    <a:lnTo>
                      <a:pt x="80" y="11"/>
                    </a:lnTo>
                    <a:lnTo>
                      <a:pt x="69" y="8"/>
                    </a:lnTo>
                    <a:lnTo>
                      <a:pt x="57" y="4"/>
                    </a:lnTo>
                    <a:lnTo>
                      <a:pt x="46" y="8"/>
                    </a:lnTo>
                    <a:lnTo>
                      <a:pt x="38" y="11"/>
                    </a:lnTo>
                    <a:lnTo>
                      <a:pt x="30" y="19"/>
                    </a:lnTo>
                    <a:lnTo>
                      <a:pt x="23" y="27"/>
                    </a:lnTo>
                    <a:lnTo>
                      <a:pt x="19" y="42"/>
                    </a:lnTo>
                    <a:lnTo>
                      <a:pt x="19" y="57"/>
                    </a:lnTo>
                    <a:lnTo>
                      <a:pt x="19" y="73"/>
                    </a:lnTo>
                    <a:lnTo>
                      <a:pt x="23" y="84"/>
                    </a:lnTo>
                    <a:lnTo>
                      <a:pt x="30" y="96"/>
                    </a:lnTo>
                    <a:lnTo>
                      <a:pt x="38" y="103"/>
                    </a:lnTo>
                    <a:lnTo>
                      <a:pt x="49" y="107"/>
                    </a:lnTo>
                    <a:lnTo>
                      <a:pt x="61" y="107"/>
                    </a:lnTo>
                    <a:lnTo>
                      <a:pt x="69" y="107"/>
                    </a:lnTo>
                    <a:lnTo>
                      <a:pt x="76" y="103"/>
                    </a:lnTo>
                    <a:lnTo>
                      <a:pt x="88" y="96"/>
                    </a:lnTo>
                    <a:lnTo>
                      <a:pt x="95" y="84"/>
                    </a:lnTo>
                    <a:lnTo>
                      <a:pt x="99" y="88"/>
                    </a:lnTo>
                    <a:lnTo>
                      <a:pt x="88" y="100"/>
                    </a:lnTo>
                    <a:lnTo>
                      <a:pt x="80" y="107"/>
                    </a:lnTo>
                    <a:lnTo>
                      <a:pt x="69" y="115"/>
                    </a:lnTo>
                    <a:lnTo>
                      <a:pt x="53" y="115"/>
                    </a:lnTo>
                    <a:lnTo>
                      <a:pt x="38" y="111"/>
                    </a:lnTo>
                    <a:lnTo>
                      <a:pt x="23" y="107"/>
                    </a:lnTo>
                    <a:lnTo>
                      <a:pt x="11" y="96"/>
                    </a:lnTo>
                    <a:lnTo>
                      <a:pt x="3" y="84"/>
                    </a:lnTo>
                    <a:lnTo>
                      <a:pt x="0" y="73"/>
                    </a:lnTo>
                    <a:lnTo>
                      <a:pt x="0" y="57"/>
                    </a:lnTo>
                    <a:lnTo>
                      <a:pt x="3" y="42"/>
                    </a:lnTo>
                    <a:lnTo>
                      <a:pt x="7" y="27"/>
                    </a:lnTo>
                    <a:lnTo>
                      <a:pt x="15" y="15"/>
                    </a:lnTo>
                    <a:lnTo>
                      <a:pt x="26" y="8"/>
                    </a:lnTo>
                    <a:lnTo>
                      <a:pt x="42" y="0"/>
                    </a:lnTo>
                    <a:lnTo>
                      <a:pt x="57" y="0"/>
                    </a:lnTo>
                    <a:lnTo>
                      <a:pt x="69" y="0"/>
                    </a:lnTo>
                    <a:lnTo>
                      <a:pt x="80" y="4"/>
                    </a:lnTo>
                    <a:lnTo>
                      <a:pt x="84" y="8"/>
                    </a:lnTo>
                    <a:lnTo>
                      <a:pt x="88" y="8"/>
                    </a:lnTo>
                    <a:lnTo>
                      <a:pt x="88" y="4"/>
                    </a:lnTo>
                    <a:lnTo>
                      <a:pt x="9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4" name="Freeform 29"/>
              <p:cNvSpPr>
                <a:spLocks/>
              </p:cNvSpPr>
              <p:nvPr/>
            </p:nvSpPr>
            <p:spPr bwMode="auto">
              <a:xfrm>
                <a:off x="3607" y="1284"/>
                <a:ext cx="81" cy="119"/>
              </a:xfrm>
              <a:custGeom>
                <a:avLst/>
                <a:gdLst>
                  <a:gd name="T0" fmla="*/ 23 w 81"/>
                  <a:gd name="T1" fmla="*/ 58 h 119"/>
                  <a:gd name="T2" fmla="*/ 38 w 81"/>
                  <a:gd name="T3" fmla="*/ 42 h 119"/>
                  <a:gd name="T4" fmla="*/ 50 w 81"/>
                  <a:gd name="T5" fmla="*/ 38 h 119"/>
                  <a:gd name="T6" fmla="*/ 61 w 81"/>
                  <a:gd name="T7" fmla="*/ 42 h 119"/>
                  <a:gd name="T8" fmla="*/ 69 w 81"/>
                  <a:gd name="T9" fmla="*/ 54 h 119"/>
                  <a:gd name="T10" fmla="*/ 69 w 81"/>
                  <a:gd name="T11" fmla="*/ 73 h 119"/>
                  <a:gd name="T12" fmla="*/ 69 w 81"/>
                  <a:gd name="T13" fmla="*/ 107 h 119"/>
                  <a:gd name="T14" fmla="*/ 73 w 81"/>
                  <a:gd name="T15" fmla="*/ 111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4 w 81"/>
                  <a:gd name="T27" fmla="*/ 104 h 119"/>
                  <a:gd name="T28" fmla="*/ 54 w 81"/>
                  <a:gd name="T29" fmla="*/ 73 h 119"/>
                  <a:gd name="T30" fmla="*/ 54 w 81"/>
                  <a:gd name="T31" fmla="*/ 58 h 119"/>
                  <a:gd name="T32" fmla="*/ 50 w 81"/>
                  <a:gd name="T33" fmla="*/ 54 h 119"/>
                  <a:gd name="T34" fmla="*/ 42 w 81"/>
                  <a:gd name="T35" fmla="*/ 50 h 119"/>
                  <a:gd name="T36" fmla="*/ 34 w 81"/>
                  <a:gd name="T37" fmla="*/ 54 h 119"/>
                  <a:gd name="T38" fmla="*/ 23 w 81"/>
                  <a:gd name="T39" fmla="*/ 61 h 119"/>
                  <a:gd name="T40" fmla="*/ 23 w 81"/>
                  <a:gd name="T41" fmla="*/ 107 h 119"/>
                  <a:gd name="T42" fmla="*/ 27 w 81"/>
                  <a:gd name="T43" fmla="*/ 111 h 119"/>
                  <a:gd name="T44" fmla="*/ 31 w 81"/>
                  <a:gd name="T45" fmla="*/ 115 h 119"/>
                  <a:gd name="T46" fmla="*/ 34 w 81"/>
                  <a:gd name="T47" fmla="*/ 119 h 119"/>
                  <a:gd name="T48" fmla="*/ 0 w 81"/>
                  <a:gd name="T49" fmla="*/ 115 h 119"/>
                  <a:gd name="T50" fmla="*/ 8 w 81"/>
                  <a:gd name="T51" fmla="*/ 115 h 119"/>
                  <a:gd name="T52" fmla="*/ 8 w 81"/>
                  <a:gd name="T53" fmla="*/ 111 h 119"/>
                  <a:gd name="T54" fmla="*/ 11 w 81"/>
                  <a:gd name="T55" fmla="*/ 100 h 119"/>
                  <a:gd name="T56" fmla="*/ 11 w 81"/>
                  <a:gd name="T57" fmla="*/ 19 h 119"/>
                  <a:gd name="T58" fmla="*/ 8 w 81"/>
                  <a:gd name="T59" fmla="*/ 12 h 119"/>
                  <a:gd name="T60" fmla="*/ 8 w 81"/>
                  <a:gd name="T61" fmla="*/ 8 h 119"/>
                  <a:gd name="T62" fmla="*/ 4 w 81"/>
                  <a:gd name="T63" fmla="*/ 8 h 119"/>
                  <a:gd name="T64" fmla="*/ 0 w 81"/>
                  <a:gd name="T65" fmla="*/ 8 h 119"/>
                  <a:gd name="T66" fmla="*/ 23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3" y="0"/>
                    </a:moveTo>
                    <a:lnTo>
                      <a:pt x="23" y="58"/>
                    </a:lnTo>
                    <a:lnTo>
                      <a:pt x="31" y="46"/>
                    </a:lnTo>
                    <a:lnTo>
                      <a:pt x="38" y="42"/>
                    </a:lnTo>
                    <a:lnTo>
                      <a:pt x="46" y="42"/>
                    </a:lnTo>
                    <a:lnTo>
                      <a:pt x="50" y="38"/>
                    </a:lnTo>
                    <a:lnTo>
                      <a:pt x="58" y="42"/>
                    </a:lnTo>
                    <a:lnTo>
                      <a:pt x="61" y="42"/>
                    </a:lnTo>
                    <a:lnTo>
                      <a:pt x="65" y="50"/>
                    </a:lnTo>
                    <a:lnTo>
                      <a:pt x="69" y="54"/>
                    </a:lnTo>
                    <a:lnTo>
                      <a:pt x="69" y="61"/>
                    </a:lnTo>
                    <a:lnTo>
                      <a:pt x="69" y="73"/>
                    </a:lnTo>
                    <a:lnTo>
                      <a:pt x="69" y="100"/>
                    </a:lnTo>
                    <a:lnTo>
                      <a:pt x="69" y="107"/>
                    </a:lnTo>
                    <a:lnTo>
                      <a:pt x="69" y="111"/>
                    </a:lnTo>
                    <a:lnTo>
                      <a:pt x="73" y="111"/>
                    </a:lnTo>
                    <a:lnTo>
                      <a:pt x="73" y="115"/>
                    </a:lnTo>
                    <a:lnTo>
                      <a:pt x="77" y="115"/>
                    </a:lnTo>
                    <a:lnTo>
                      <a:pt x="81" y="115"/>
                    </a:lnTo>
                    <a:lnTo>
                      <a:pt x="81" y="119"/>
                    </a:lnTo>
                    <a:lnTo>
                      <a:pt x="46" y="119"/>
                    </a:lnTo>
                    <a:lnTo>
                      <a:pt x="46" y="115"/>
                    </a:lnTo>
                    <a:lnTo>
                      <a:pt x="50" y="115"/>
                    </a:lnTo>
                    <a:lnTo>
                      <a:pt x="54" y="115"/>
                    </a:lnTo>
                    <a:lnTo>
                      <a:pt x="54" y="111"/>
                    </a:lnTo>
                    <a:lnTo>
                      <a:pt x="54" y="107"/>
                    </a:lnTo>
                    <a:lnTo>
                      <a:pt x="54" y="104"/>
                    </a:lnTo>
                    <a:lnTo>
                      <a:pt x="54" y="100"/>
                    </a:lnTo>
                    <a:lnTo>
                      <a:pt x="54" y="73"/>
                    </a:lnTo>
                    <a:lnTo>
                      <a:pt x="54"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5" name="Freeform 30"/>
              <p:cNvSpPr>
                <a:spLocks noEditPoints="1"/>
              </p:cNvSpPr>
              <p:nvPr/>
            </p:nvSpPr>
            <p:spPr bwMode="auto">
              <a:xfrm>
                <a:off x="3695" y="1284"/>
                <a:ext cx="35" cy="119"/>
              </a:xfrm>
              <a:custGeom>
                <a:avLst/>
                <a:gdLst>
                  <a:gd name="T0" fmla="*/ 19 w 35"/>
                  <a:gd name="T1" fmla="*/ 0 h 119"/>
                  <a:gd name="T2" fmla="*/ 19 w 35"/>
                  <a:gd name="T3" fmla="*/ 0 h 119"/>
                  <a:gd name="T4" fmla="*/ 23 w 35"/>
                  <a:gd name="T5" fmla="*/ 4 h 119"/>
                  <a:gd name="T6" fmla="*/ 27 w 35"/>
                  <a:gd name="T7" fmla="*/ 8 h 119"/>
                  <a:gd name="T8" fmla="*/ 27 w 35"/>
                  <a:gd name="T9" fmla="*/ 8 h 119"/>
                  <a:gd name="T10" fmla="*/ 27 w 35"/>
                  <a:gd name="T11" fmla="*/ 12 h 119"/>
                  <a:gd name="T12" fmla="*/ 23 w 35"/>
                  <a:gd name="T13" fmla="*/ 15 h 119"/>
                  <a:gd name="T14" fmla="*/ 19 w 35"/>
                  <a:gd name="T15" fmla="*/ 19 h 119"/>
                  <a:gd name="T16" fmla="*/ 19 w 35"/>
                  <a:gd name="T17" fmla="*/ 19 h 119"/>
                  <a:gd name="T18" fmla="*/ 16 w 35"/>
                  <a:gd name="T19" fmla="*/ 19 h 119"/>
                  <a:gd name="T20" fmla="*/ 12 w 35"/>
                  <a:gd name="T21" fmla="*/ 15 h 119"/>
                  <a:gd name="T22" fmla="*/ 8 w 35"/>
                  <a:gd name="T23" fmla="*/ 12 h 119"/>
                  <a:gd name="T24" fmla="*/ 8 w 35"/>
                  <a:gd name="T25" fmla="*/ 8 h 119"/>
                  <a:gd name="T26" fmla="*/ 8 w 35"/>
                  <a:gd name="T27" fmla="*/ 8 h 119"/>
                  <a:gd name="T28" fmla="*/ 12 w 35"/>
                  <a:gd name="T29" fmla="*/ 4 h 119"/>
                  <a:gd name="T30" fmla="*/ 16 w 35"/>
                  <a:gd name="T31" fmla="*/ 0 h 119"/>
                  <a:gd name="T32" fmla="*/ 19 w 35"/>
                  <a:gd name="T33" fmla="*/ 0 h 119"/>
                  <a:gd name="T34" fmla="*/ 27 w 35"/>
                  <a:gd name="T35" fmla="*/ 38 h 119"/>
                  <a:gd name="T36" fmla="*/ 27 w 35"/>
                  <a:gd name="T37" fmla="*/ 100 h 119"/>
                  <a:gd name="T38" fmla="*/ 27 w 35"/>
                  <a:gd name="T39" fmla="*/ 107 h 119"/>
                  <a:gd name="T40" fmla="*/ 27 w 35"/>
                  <a:gd name="T41" fmla="*/ 111 h 119"/>
                  <a:gd name="T42" fmla="*/ 27 w 35"/>
                  <a:gd name="T43" fmla="*/ 111 h 119"/>
                  <a:gd name="T44" fmla="*/ 31 w 35"/>
                  <a:gd name="T45" fmla="*/ 115 h 119"/>
                  <a:gd name="T46" fmla="*/ 31 w 35"/>
                  <a:gd name="T47" fmla="*/ 115 h 119"/>
                  <a:gd name="T48" fmla="*/ 35 w 35"/>
                  <a:gd name="T49" fmla="*/ 115 h 119"/>
                  <a:gd name="T50" fmla="*/ 35 w 35"/>
                  <a:gd name="T51" fmla="*/ 119 h 119"/>
                  <a:gd name="T52" fmla="*/ 0 w 35"/>
                  <a:gd name="T53" fmla="*/ 119 h 119"/>
                  <a:gd name="T54" fmla="*/ 0 w 35"/>
                  <a:gd name="T55" fmla="*/ 115 h 119"/>
                  <a:gd name="T56" fmla="*/ 4 w 35"/>
                  <a:gd name="T57" fmla="*/ 115 h 119"/>
                  <a:gd name="T58" fmla="*/ 8 w 35"/>
                  <a:gd name="T59" fmla="*/ 115 h 119"/>
                  <a:gd name="T60" fmla="*/ 8 w 35"/>
                  <a:gd name="T61" fmla="*/ 111 h 119"/>
                  <a:gd name="T62" fmla="*/ 12 w 35"/>
                  <a:gd name="T63" fmla="*/ 111 h 119"/>
                  <a:gd name="T64" fmla="*/ 12 w 35"/>
                  <a:gd name="T65" fmla="*/ 107 h 119"/>
                  <a:gd name="T66" fmla="*/ 12 w 35"/>
                  <a:gd name="T67" fmla="*/ 100 h 119"/>
                  <a:gd name="T68" fmla="*/ 12 w 35"/>
                  <a:gd name="T69" fmla="*/ 73 h 119"/>
                  <a:gd name="T70" fmla="*/ 12 w 35"/>
                  <a:gd name="T71" fmla="*/ 61 h 119"/>
                  <a:gd name="T72" fmla="*/ 12 w 35"/>
                  <a:gd name="T73" fmla="*/ 54 h 119"/>
                  <a:gd name="T74" fmla="*/ 12 w 35"/>
                  <a:gd name="T75" fmla="*/ 54 h 119"/>
                  <a:gd name="T76" fmla="*/ 8 w 35"/>
                  <a:gd name="T77" fmla="*/ 50 h 119"/>
                  <a:gd name="T78" fmla="*/ 8 w 35"/>
                  <a:gd name="T79" fmla="*/ 50 h 119"/>
                  <a:gd name="T80" fmla="*/ 8 w 35"/>
                  <a:gd name="T81" fmla="*/ 50 h 119"/>
                  <a:gd name="T82" fmla="*/ 4 w 35"/>
                  <a:gd name="T83" fmla="*/ 50 h 119"/>
                  <a:gd name="T84" fmla="*/ 0 w 35"/>
                  <a:gd name="T85" fmla="*/ 50 h 119"/>
                  <a:gd name="T86" fmla="*/ 0 w 35"/>
                  <a:gd name="T87" fmla="*/ 50 h 119"/>
                  <a:gd name="T88" fmla="*/ 23 w 35"/>
                  <a:gd name="T89" fmla="*/ 38 h 119"/>
                  <a:gd name="T90" fmla="*/ 27 w 35"/>
                  <a:gd name="T91" fmla="*/ 38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119"/>
                  <a:gd name="T140" fmla="*/ 35 w 35"/>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119">
                    <a:moveTo>
                      <a:pt x="19" y="0"/>
                    </a:moveTo>
                    <a:lnTo>
                      <a:pt x="19" y="0"/>
                    </a:lnTo>
                    <a:lnTo>
                      <a:pt x="23" y="4"/>
                    </a:lnTo>
                    <a:lnTo>
                      <a:pt x="27" y="8"/>
                    </a:lnTo>
                    <a:lnTo>
                      <a:pt x="27" y="12"/>
                    </a:lnTo>
                    <a:lnTo>
                      <a:pt x="23" y="15"/>
                    </a:lnTo>
                    <a:lnTo>
                      <a:pt x="19" y="19"/>
                    </a:lnTo>
                    <a:lnTo>
                      <a:pt x="16" y="19"/>
                    </a:lnTo>
                    <a:lnTo>
                      <a:pt x="12" y="15"/>
                    </a:lnTo>
                    <a:lnTo>
                      <a:pt x="8" y="12"/>
                    </a:lnTo>
                    <a:lnTo>
                      <a:pt x="8" y="8"/>
                    </a:lnTo>
                    <a:lnTo>
                      <a:pt x="12" y="4"/>
                    </a:lnTo>
                    <a:lnTo>
                      <a:pt x="16" y="0"/>
                    </a:lnTo>
                    <a:lnTo>
                      <a:pt x="19" y="0"/>
                    </a:lnTo>
                    <a:close/>
                    <a:moveTo>
                      <a:pt x="27" y="38"/>
                    </a:moveTo>
                    <a:lnTo>
                      <a:pt x="27" y="100"/>
                    </a:lnTo>
                    <a:lnTo>
                      <a:pt x="27" y="107"/>
                    </a:lnTo>
                    <a:lnTo>
                      <a:pt x="27" y="111"/>
                    </a:lnTo>
                    <a:lnTo>
                      <a:pt x="31" y="115"/>
                    </a:lnTo>
                    <a:lnTo>
                      <a:pt x="35" y="115"/>
                    </a:lnTo>
                    <a:lnTo>
                      <a:pt x="35" y="119"/>
                    </a:lnTo>
                    <a:lnTo>
                      <a:pt x="0" y="119"/>
                    </a:lnTo>
                    <a:lnTo>
                      <a:pt x="0" y="115"/>
                    </a:lnTo>
                    <a:lnTo>
                      <a:pt x="4" y="115"/>
                    </a:lnTo>
                    <a:lnTo>
                      <a:pt x="8" y="115"/>
                    </a:lnTo>
                    <a:lnTo>
                      <a:pt x="8" y="111"/>
                    </a:lnTo>
                    <a:lnTo>
                      <a:pt x="12" y="111"/>
                    </a:lnTo>
                    <a:lnTo>
                      <a:pt x="12" y="107"/>
                    </a:lnTo>
                    <a:lnTo>
                      <a:pt x="12" y="100"/>
                    </a:lnTo>
                    <a:lnTo>
                      <a:pt x="12" y="73"/>
                    </a:lnTo>
                    <a:lnTo>
                      <a:pt x="12" y="61"/>
                    </a:lnTo>
                    <a:lnTo>
                      <a:pt x="12" y="54"/>
                    </a:lnTo>
                    <a:lnTo>
                      <a:pt x="8" y="50"/>
                    </a:lnTo>
                    <a:lnTo>
                      <a:pt x="4" y="50"/>
                    </a:lnTo>
                    <a:lnTo>
                      <a:pt x="0" y="50"/>
                    </a:lnTo>
                    <a:lnTo>
                      <a:pt x="23" y="38"/>
                    </a:lnTo>
                    <a:lnTo>
                      <a:pt x="27" y="3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6" name="Freeform 31"/>
              <p:cNvSpPr>
                <a:spLocks/>
              </p:cNvSpPr>
              <p:nvPr/>
            </p:nvSpPr>
            <p:spPr bwMode="auto">
              <a:xfrm>
                <a:off x="3737" y="1322"/>
                <a:ext cx="81" cy="81"/>
              </a:xfrm>
              <a:custGeom>
                <a:avLst/>
                <a:gdLst>
                  <a:gd name="T0" fmla="*/ 27 w 81"/>
                  <a:gd name="T1" fmla="*/ 20 h 81"/>
                  <a:gd name="T2" fmla="*/ 35 w 81"/>
                  <a:gd name="T3" fmla="*/ 8 h 81"/>
                  <a:gd name="T4" fmla="*/ 43 w 81"/>
                  <a:gd name="T5" fmla="*/ 4 h 81"/>
                  <a:gd name="T6" fmla="*/ 50 w 81"/>
                  <a:gd name="T7" fmla="*/ 0 h 81"/>
                  <a:gd name="T8" fmla="*/ 58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73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8 w 81"/>
                  <a:gd name="T49" fmla="*/ 69 h 81"/>
                  <a:gd name="T50" fmla="*/ 58 w 81"/>
                  <a:gd name="T51" fmla="*/ 69 h 81"/>
                  <a:gd name="T52" fmla="*/ 58 w 81"/>
                  <a:gd name="T53" fmla="*/ 62 h 81"/>
                  <a:gd name="T54" fmla="*/ 58 w 81"/>
                  <a:gd name="T55" fmla="*/ 31 h 81"/>
                  <a:gd name="T56" fmla="*/ 58 w 81"/>
                  <a:gd name="T57" fmla="*/ 23 h 81"/>
                  <a:gd name="T58" fmla="*/ 54 w 81"/>
                  <a:gd name="T59" fmla="*/ 16 h 81"/>
                  <a:gd name="T60" fmla="*/ 50 w 81"/>
                  <a:gd name="T61" fmla="*/ 16 h 81"/>
                  <a:gd name="T62" fmla="*/ 46 w 81"/>
                  <a:gd name="T63" fmla="*/ 12 h 81"/>
                  <a:gd name="T64" fmla="*/ 35 w 81"/>
                  <a:gd name="T65" fmla="*/ 16 h 81"/>
                  <a:gd name="T66" fmla="*/ 27 w 81"/>
                  <a:gd name="T67" fmla="*/ 23 h 81"/>
                  <a:gd name="T68" fmla="*/ 27 w 81"/>
                  <a:gd name="T69" fmla="*/ 62 h 81"/>
                  <a:gd name="T70" fmla="*/ 27 w 81"/>
                  <a:gd name="T71" fmla="*/ 69 h 81"/>
                  <a:gd name="T72" fmla="*/ 27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4 w 81"/>
                  <a:gd name="T89" fmla="*/ 77 h 81"/>
                  <a:gd name="T90" fmla="*/ 8 w 81"/>
                  <a:gd name="T91" fmla="*/ 77 h 81"/>
                  <a:gd name="T92" fmla="*/ 8 w 81"/>
                  <a:gd name="T93" fmla="*/ 73 h 81"/>
                  <a:gd name="T94" fmla="*/ 12 w 81"/>
                  <a:gd name="T95" fmla="*/ 69 h 81"/>
                  <a:gd name="T96" fmla="*/ 12 w 81"/>
                  <a:gd name="T97" fmla="*/ 62 h 81"/>
                  <a:gd name="T98" fmla="*/ 12 w 81"/>
                  <a:gd name="T99" fmla="*/ 35 h 81"/>
                  <a:gd name="T100" fmla="*/ 12 w 81"/>
                  <a:gd name="T101" fmla="*/ 23 h 81"/>
                  <a:gd name="T102" fmla="*/ 12 w 81"/>
                  <a:gd name="T103" fmla="*/ 16 h 81"/>
                  <a:gd name="T104" fmla="*/ 12 w 81"/>
                  <a:gd name="T105" fmla="*/ 16 h 81"/>
                  <a:gd name="T106" fmla="*/ 8 w 81"/>
                  <a:gd name="T107" fmla="*/ 12 h 81"/>
                  <a:gd name="T108" fmla="*/ 8 w 81"/>
                  <a:gd name="T109" fmla="*/ 12 h 81"/>
                  <a:gd name="T110" fmla="*/ 8 w 81"/>
                  <a:gd name="T111" fmla="*/ 12 h 81"/>
                  <a:gd name="T112" fmla="*/ 4 w 81"/>
                  <a:gd name="T113" fmla="*/ 12 h 81"/>
                  <a:gd name="T114" fmla="*/ 0 w 81"/>
                  <a:gd name="T115" fmla="*/ 12 h 81"/>
                  <a:gd name="T116" fmla="*/ 0 w 81"/>
                  <a:gd name="T117" fmla="*/ 12 h 81"/>
                  <a:gd name="T118" fmla="*/ 23 w 81"/>
                  <a:gd name="T119" fmla="*/ 0 h 81"/>
                  <a:gd name="T120" fmla="*/ 27 w 81"/>
                  <a:gd name="T121" fmla="*/ 0 h 81"/>
                  <a:gd name="T122" fmla="*/ 27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7" y="20"/>
                    </a:moveTo>
                    <a:lnTo>
                      <a:pt x="35" y="8"/>
                    </a:lnTo>
                    <a:lnTo>
                      <a:pt x="43" y="4"/>
                    </a:lnTo>
                    <a:lnTo>
                      <a:pt x="50" y="0"/>
                    </a:lnTo>
                    <a:lnTo>
                      <a:pt x="58" y="4"/>
                    </a:lnTo>
                    <a:lnTo>
                      <a:pt x="62" y="4"/>
                    </a:lnTo>
                    <a:lnTo>
                      <a:pt x="66" y="8"/>
                    </a:lnTo>
                    <a:lnTo>
                      <a:pt x="69" y="16"/>
                    </a:lnTo>
                    <a:lnTo>
                      <a:pt x="69" y="20"/>
                    </a:lnTo>
                    <a:lnTo>
                      <a:pt x="69" y="31"/>
                    </a:lnTo>
                    <a:lnTo>
                      <a:pt x="69" y="62"/>
                    </a:lnTo>
                    <a:lnTo>
                      <a:pt x="69" y="69"/>
                    </a:lnTo>
                    <a:lnTo>
                      <a:pt x="73" y="73"/>
                    </a:lnTo>
                    <a:lnTo>
                      <a:pt x="73" y="77"/>
                    </a:lnTo>
                    <a:lnTo>
                      <a:pt x="77" y="77"/>
                    </a:lnTo>
                    <a:lnTo>
                      <a:pt x="81" y="77"/>
                    </a:lnTo>
                    <a:lnTo>
                      <a:pt x="81" y="81"/>
                    </a:lnTo>
                    <a:lnTo>
                      <a:pt x="46" y="81"/>
                    </a:lnTo>
                    <a:lnTo>
                      <a:pt x="46" y="77"/>
                    </a:lnTo>
                    <a:lnTo>
                      <a:pt x="50" y="77"/>
                    </a:lnTo>
                    <a:lnTo>
                      <a:pt x="54" y="77"/>
                    </a:lnTo>
                    <a:lnTo>
                      <a:pt x="54" y="73"/>
                    </a:lnTo>
                    <a:lnTo>
                      <a:pt x="58" y="69"/>
                    </a:lnTo>
                    <a:lnTo>
                      <a:pt x="58" y="62"/>
                    </a:lnTo>
                    <a:lnTo>
                      <a:pt x="58" y="31"/>
                    </a:lnTo>
                    <a:lnTo>
                      <a:pt x="58" y="23"/>
                    </a:lnTo>
                    <a:lnTo>
                      <a:pt x="54" y="16"/>
                    </a:lnTo>
                    <a:lnTo>
                      <a:pt x="50" y="16"/>
                    </a:lnTo>
                    <a:lnTo>
                      <a:pt x="46" y="12"/>
                    </a:lnTo>
                    <a:lnTo>
                      <a:pt x="35" y="16"/>
                    </a:lnTo>
                    <a:lnTo>
                      <a:pt x="27" y="23"/>
                    </a:lnTo>
                    <a:lnTo>
                      <a:pt x="27" y="62"/>
                    </a:lnTo>
                    <a:lnTo>
                      <a:pt x="27" y="69"/>
                    </a:lnTo>
                    <a:lnTo>
                      <a:pt x="27" y="73"/>
                    </a:lnTo>
                    <a:lnTo>
                      <a:pt x="27" y="77"/>
                    </a:lnTo>
                    <a:lnTo>
                      <a:pt x="31" y="77"/>
                    </a:lnTo>
                    <a:lnTo>
                      <a:pt x="35" y="77"/>
                    </a:lnTo>
                    <a:lnTo>
                      <a:pt x="35" y="81"/>
                    </a:lnTo>
                    <a:lnTo>
                      <a:pt x="0" y="81"/>
                    </a:lnTo>
                    <a:lnTo>
                      <a:pt x="0" y="77"/>
                    </a:lnTo>
                    <a:lnTo>
                      <a:pt x="4" y="77"/>
                    </a:lnTo>
                    <a:lnTo>
                      <a:pt x="8" y="77"/>
                    </a:lnTo>
                    <a:lnTo>
                      <a:pt x="8" y="73"/>
                    </a:lnTo>
                    <a:lnTo>
                      <a:pt x="12" y="69"/>
                    </a:lnTo>
                    <a:lnTo>
                      <a:pt x="12" y="62"/>
                    </a:lnTo>
                    <a:lnTo>
                      <a:pt x="12" y="35"/>
                    </a:lnTo>
                    <a:lnTo>
                      <a:pt x="12" y="23"/>
                    </a:lnTo>
                    <a:lnTo>
                      <a:pt x="12" y="16"/>
                    </a:lnTo>
                    <a:lnTo>
                      <a:pt x="8"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7" name="Freeform 32"/>
              <p:cNvSpPr>
                <a:spLocks noEditPoints="1"/>
              </p:cNvSpPr>
              <p:nvPr/>
            </p:nvSpPr>
            <p:spPr bwMode="auto">
              <a:xfrm>
                <a:off x="3826" y="1322"/>
                <a:ext cx="61" cy="81"/>
              </a:xfrm>
              <a:custGeom>
                <a:avLst/>
                <a:gdLst>
                  <a:gd name="T0" fmla="*/ 11 w 61"/>
                  <a:gd name="T1" fmla="*/ 31 h 81"/>
                  <a:gd name="T2" fmla="*/ 15 w 61"/>
                  <a:gd name="T3" fmla="*/ 46 h 81"/>
                  <a:gd name="T4" fmla="*/ 19 w 61"/>
                  <a:gd name="T5" fmla="*/ 58 h 81"/>
                  <a:gd name="T6" fmla="*/ 30 w 61"/>
                  <a:gd name="T7" fmla="*/ 66 h 81"/>
                  <a:gd name="T8" fmla="*/ 38 w 61"/>
                  <a:gd name="T9" fmla="*/ 66 h 81"/>
                  <a:gd name="T10" fmla="*/ 46 w 61"/>
                  <a:gd name="T11" fmla="*/ 66 h 81"/>
                  <a:gd name="T12" fmla="*/ 53 w 61"/>
                  <a:gd name="T13" fmla="*/ 62 h 81"/>
                  <a:gd name="T14" fmla="*/ 57 w 61"/>
                  <a:gd name="T15" fmla="*/ 58 h 81"/>
                  <a:gd name="T16" fmla="*/ 61 w 61"/>
                  <a:gd name="T17" fmla="*/ 50 h 81"/>
                  <a:gd name="T18" fmla="*/ 61 w 61"/>
                  <a:gd name="T19" fmla="*/ 50 h 81"/>
                  <a:gd name="T20" fmla="*/ 57 w 61"/>
                  <a:gd name="T21" fmla="*/ 62 h 81"/>
                  <a:gd name="T22" fmla="*/ 53 w 61"/>
                  <a:gd name="T23" fmla="*/ 73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4 h 81"/>
                  <a:gd name="T36" fmla="*/ 0 w 61"/>
                  <a:gd name="T37" fmla="*/ 43 h 81"/>
                  <a:gd name="T38" fmla="*/ 0 w 61"/>
                  <a:gd name="T39" fmla="*/ 31 h 81"/>
                  <a:gd name="T40" fmla="*/ 3 w 61"/>
                  <a:gd name="T41" fmla="*/ 20 h 81"/>
                  <a:gd name="T42" fmla="*/ 7 w 61"/>
                  <a:gd name="T43" fmla="*/ 12 h 81"/>
                  <a:gd name="T44" fmla="*/ 15 w 61"/>
                  <a:gd name="T45" fmla="*/ 8 h 81"/>
                  <a:gd name="T46" fmla="*/ 23 w 61"/>
                  <a:gd name="T47" fmla="*/ 4 h 81"/>
                  <a:gd name="T48" fmla="*/ 34 w 61"/>
                  <a:gd name="T49" fmla="*/ 0 h 81"/>
                  <a:gd name="T50" fmla="*/ 46 w 61"/>
                  <a:gd name="T51" fmla="*/ 4 h 81"/>
                  <a:gd name="T52" fmla="*/ 53 w 61"/>
                  <a:gd name="T53" fmla="*/ 12 h 81"/>
                  <a:gd name="T54" fmla="*/ 61 w 61"/>
                  <a:gd name="T55" fmla="*/ 20 h 81"/>
                  <a:gd name="T56" fmla="*/ 61 w 61"/>
                  <a:gd name="T57" fmla="*/ 31 h 81"/>
                  <a:gd name="T58" fmla="*/ 11 w 61"/>
                  <a:gd name="T59" fmla="*/ 31 h 81"/>
                  <a:gd name="T60" fmla="*/ 11 w 61"/>
                  <a:gd name="T61" fmla="*/ 27 h 81"/>
                  <a:gd name="T62" fmla="*/ 46 w 61"/>
                  <a:gd name="T63" fmla="*/ 27 h 81"/>
                  <a:gd name="T64" fmla="*/ 46 w 61"/>
                  <a:gd name="T65" fmla="*/ 20 h 81"/>
                  <a:gd name="T66" fmla="*/ 42 w 61"/>
                  <a:gd name="T67" fmla="*/ 16 h 81"/>
                  <a:gd name="T68" fmla="*/ 42 w 61"/>
                  <a:gd name="T69" fmla="*/ 12 h 81"/>
                  <a:gd name="T70" fmla="*/ 38 w 61"/>
                  <a:gd name="T71" fmla="*/ 12 h 81"/>
                  <a:gd name="T72" fmla="*/ 34 w 61"/>
                  <a:gd name="T73" fmla="*/ 8 h 81"/>
                  <a:gd name="T74" fmla="*/ 30 w 61"/>
                  <a:gd name="T75" fmla="*/ 8 h 81"/>
                  <a:gd name="T76" fmla="*/ 23 w 61"/>
                  <a:gd name="T77" fmla="*/ 8 h 81"/>
                  <a:gd name="T78" fmla="*/ 19 w 61"/>
                  <a:gd name="T79" fmla="*/ 12 h 81"/>
                  <a:gd name="T80" fmla="*/ 15 w 61"/>
                  <a:gd name="T81" fmla="*/ 20 h 81"/>
                  <a:gd name="T82" fmla="*/ 11 w 61"/>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8"/>
                    </a:lnTo>
                    <a:lnTo>
                      <a:pt x="30" y="66"/>
                    </a:lnTo>
                    <a:lnTo>
                      <a:pt x="38" y="66"/>
                    </a:lnTo>
                    <a:lnTo>
                      <a:pt x="46" y="66"/>
                    </a:lnTo>
                    <a:lnTo>
                      <a:pt x="53" y="62"/>
                    </a:lnTo>
                    <a:lnTo>
                      <a:pt x="57" y="58"/>
                    </a:lnTo>
                    <a:lnTo>
                      <a:pt x="61" y="50"/>
                    </a:lnTo>
                    <a:lnTo>
                      <a:pt x="57" y="62"/>
                    </a:lnTo>
                    <a:lnTo>
                      <a:pt x="53" y="73"/>
                    </a:lnTo>
                    <a:lnTo>
                      <a:pt x="42" y="77"/>
                    </a:lnTo>
                    <a:lnTo>
                      <a:pt x="30" y="81"/>
                    </a:lnTo>
                    <a:lnTo>
                      <a:pt x="19" y="77"/>
                    </a:lnTo>
                    <a:lnTo>
                      <a:pt x="7" y="69"/>
                    </a:lnTo>
                    <a:lnTo>
                      <a:pt x="3" y="62"/>
                    </a:lnTo>
                    <a:lnTo>
                      <a:pt x="0" y="54"/>
                    </a:lnTo>
                    <a:lnTo>
                      <a:pt x="0" y="43"/>
                    </a:lnTo>
                    <a:lnTo>
                      <a:pt x="0" y="31"/>
                    </a:lnTo>
                    <a:lnTo>
                      <a:pt x="3" y="20"/>
                    </a:lnTo>
                    <a:lnTo>
                      <a:pt x="7" y="12"/>
                    </a:lnTo>
                    <a:lnTo>
                      <a:pt x="15" y="8"/>
                    </a:lnTo>
                    <a:lnTo>
                      <a:pt x="23" y="4"/>
                    </a:lnTo>
                    <a:lnTo>
                      <a:pt x="34" y="0"/>
                    </a:lnTo>
                    <a:lnTo>
                      <a:pt x="46" y="4"/>
                    </a:lnTo>
                    <a:lnTo>
                      <a:pt x="53" y="12"/>
                    </a:lnTo>
                    <a:lnTo>
                      <a:pt x="61" y="20"/>
                    </a:lnTo>
                    <a:lnTo>
                      <a:pt x="61" y="31"/>
                    </a:lnTo>
                    <a:lnTo>
                      <a:pt x="11" y="31"/>
                    </a:lnTo>
                    <a:close/>
                    <a:moveTo>
                      <a:pt x="11" y="27"/>
                    </a:moveTo>
                    <a:lnTo>
                      <a:pt x="46" y="27"/>
                    </a:lnTo>
                    <a:lnTo>
                      <a:pt x="46" y="20"/>
                    </a:lnTo>
                    <a:lnTo>
                      <a:pt x="42" y="16"/>
                    </a:lnTo>
                    <a:lnTo>
                      <a:pt x="42" y="12"/>
                    </a:lnTo>
                    <a:lnTo>
                      <a:pt x="38" y="12"/>
                    </a:lnTo>
                    <a:lnTo>
                      <a:pt x="34" y="8"/>
                    </a:lnTo>
                    <a:lnTo>
                      <a:pt x="30" y="8"/>
                    </a:lnTo>
                    <a:lnTo>
                      <a:pt x="23" y="8"/>
                    </a:lnTo>
                    <a:lnTo>
                      <a:pt x="19" y="12"/>
                    </a:lnTo>
                    <a:lnTo>
                      <a:pt x="15" y="20"/>
                    </a:lnTo>
                    <a:lnTo>
                      <a:pt x="11"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8" name="Freeform 33"/>
              <p:cNvSpPr>
                <a:spLocks/>
              </p:cNvSpPr>
              <p:nvPr/>
            </p:nvSpPr>
            <p:spPr bwMode="auto">
              <a:xfrm>
                <a:off x="3902" y="1322"/>
                <a:ext cx="54" cy="81"/>
              </a:xfrm>
              <a:custGeom>
                <a:avLst/>
                <a:gdLst>
                  <a:gd name="T0" fmla="*/ 46 w 54"/>
                  <a:gd name="T1" fmla="*/ 0 h 81"/>
                  <a:gd name="T2" fmla="*/ 46 w 54"/>
                  <a:gd name="T3" fmla="*/ 27 h 81"/>
                  <a:gd name="T4" fmla="*/ 46 w 54"/>
                  <a:gd name="T5" fmla="*/ 27 h 81"/>
                  <a:gd name="T6" fmla="*/ 43 w 54"/>
                  <a:gd name="T7" fmla="*/ 20 h 81"/>
                  <a:gd name="T8" fmla="*/ 39 w 54"/>
                  <a:gd name="T9" fmla="*/ 12 h 81"/>
                  <a:gd name="T10" fmla="*/ 31 w 54"/>
                  <a:gd name="T11" fmla="*/ 8 h 81"/>
                  <a:gd name="T12" fmla="*/ 27 w 54"/>
                  <a:gd name="T13" fmla="*/ 8 h 81"/>
                  <a:gd name="T14" fmla="*/ 20 w 54"/>
                  <a:gd name="T15" fmla="*/ 8 h 81"/>
                  <a:gd name="T16" fmla="*/ 16 w 54"/>
                  <a:gd name="T17" fmla="*/ 12 h 81"/>
                  <a:gd name="T18" fmla="*/ 12 w 54"/>
                  <a:gd name="T19" fmla="*/ 12 h 81"/>
                  <a:gd name="T20" fmla="*/ 12 w 54"/>
                  <a:gd name="T21" fmla="*/ 16 h 81"/>
                  <a:gd name="T22" fmla="*/ 12 w 54"/>
                  <a:gd name="T23" fmla="*/ 20 h 81"/>
                  <a:gd name="T24" fmla="*/ 16 w 54"/>
                  <a:gd name="T25" fmla="*/ 23 h 81"/>
                  <a:gd name="T26" fmla="*/ 20 w 54"/>
                  <a:gd name="T27" fmla="*/ 27 h 81"/>
                  <a:gd name="T28" fmla="*/ 23 w 54"/>
                  <a:gd name="T29" fmla="*/ 31 h 81"/>
                  <a:gd name="T30" fmla="*/ 35 w 54"/>
                  <a:gd name="T31" fmla="*/ 39 h 81"/>
                  <a:gd name="T32" fmla="*/ 46 w 54"/>
                  <a:gd name="T33" fmla="*/ 43 h 81"/>
                  <a:gd name="T34" fmla="*/ 50 w 54"/>
                  <a:gd name="T35" fmla="*/ 50 h 81"/>
                  <a:gd name="T36" fmla="*/ 54 w 54"/>
                  <a:gd name="T37" fmla="*/ 58 h 81"/>
                  <a:gd name="T38" fmla="*/ 50 w 54"/>
                  <a:gd name="T39" fmla="*/ 69 h 81"/>
                  <a:gd name="T40" fmla="*/ 46 w 54"/>
                  <a:gd name="T41" fmla="*/ 73 h 81"/>
                  <a:gd name="T42" fmla="*/ 35 w 54"/>
                  <a:gd name="T43" fmla="*/ 81 h 81"/>
                  <a:gd name="T44" fmla="*/ 27 w 54"/>
                  <a:gd name="T45" fmla="*/ 81 h 81"/>
                  <a:gd name="T46" fmla="*/ 20 w 54"/>
                  <a:gd name="T47" fmla="*/ 81 h 81"/>
                  <a:gd name="T48" fmla="*/ 12 w 54"/>
                  <a:gd name="T49" fmla="*/ 77 h 81"/>
                  <a:gd name="T50" fmla="*/ 8 w 54"/>
                  <a:gd name="T51" fmla="*/ 77 h 81"/>
                  <a:gd name="T52" fmla="*/ 8 w 54"/>
                  <a:gd name="T53" fmla="*/ 77 h 81"/>
                  <a:gd name="T54" fmla="*/ 4 w 54"/>
                  <a:gd name="T55" fmla="*/ 77 h 81"/>
                  <a:gd name="T56" fmla="*/ 4 w 54"/>
                  <a:gd name="T57" fmla="*/ 81 h 81"/>
                  <a:gd name="T58" fmla="*/ 0 w 54"/>
                  <a:gd name="T59" fmla="*/ 81 h 81"/>
                  <a:gd name="T60" fmla="*/ 0 w 54"/>
                  <a:gd name="T61" fmla="*/ 54 h 81"/>
                  <a:gd name="T62" fmla="*/ 4 w 54"/>
                  <a:gd name="T63" fmla="*/ 54 h 81"/>
                  <a:gd name="T64" fmla="*/ 8 w 54"/>
                  <a:gd name="T65" fmla="*/ 66 h 81"/>
                  <a:gd name="T66" fmla="*/ 12 w 54"/>
                  <a:gd name="T67" fmla="*/ 69 h 81"/>
                  <a:gd name="T68" fmla="*/ 20 w 54"/>
                  <a:gd name="T69" fmla="*/ 73 h 81"/>
                  <a:gd name="T70" fmla="*/ 27 w 54"/>
                  <a:gd name="T71" fmla="*/ 77 h 81"/>
                  <a:gd name="T72" fmla="*/ 31 w 54"/>
                  <a:gd name="T73" fmla="*/ 73 h 81"/>
                  <a:gd name="T74" fmla="*/ 39 w 54"/>
                  <a:gd name="T75" fmla="*/ 73 h 81"/>
                  <a:gd name="T76" fmla="*/ 39 w 54"/>
                  <a:gd name="T77" fmla="*/ 69 h 81"/>
                  <a:gd name="T78" fmla="*/ 39 w 54"/>
                  <a:gd name="T79" fmla="*/ 66 h 81"/>
                  <a:gd name="T80" fmla="*/ 39 w 54"/>
                  <a:gd name="T81" fmla="*/ 58 h 81"/>
                  <a:gd name="T82" fmla="*/ 39 w 54"/>
                  <a:gd name="T83" fmla="*/ 54 h 81"/>
                  <a:gd name="T84" fmla="*/ 31 w 54"/>
                  <a:gd name="T85" fmla="*/ 50 h 81"/>
                  <a:gd name="T86" fmla="*/ 20 w 54"/>
                  <a:gd name="T87" fmla="*/ 46 h 81"/>
                  <a:gd name="T88" fmla="*/ 12 w 54"/>
                  <a:gd name="T89" fmla="*/ 39 h 81"/>
                  <a:gd name="T90" fmla="*/ 4 w 54"/>
                  <a:gd name="T91" fmla="*/ 35 h 81"/>
                  <a:gd name="T92" fmla="*/ 4 w 54"/>
                  <a:gd name="T93" fmla="*/ 31 h 81"/>
                  <a:gd name="T94" fmla="*/ 0 w 54"/>
                  <a:gd name="T95" fmla="*/ 23 h 81"/>
                  <a:gd name="T96" fmla="*/ 4 w 54"/>
                  <a:gd name="T97" fmla="*/ 16 h 81"/>
                  <a:gd name="T98" fmla="*/ 8 w 54"/>
                  <a:gd name="T99" fmla="*/ 8 h 81"/>
                  <a:gd name="T100" fmla="*/ 16 w 54"/>
                  <a:gd name="T101" fmla="*/ 4 h 81"/>
                  <a:gd name="T102" fmla="*/ 27 w 54"/>
                  <a:gd name="T103" fmla="*/ 0 h 81"/>
                  <a:gd name="T104" fmla="*/ 31 w 54"/>
                  <a:gd name="T105" fmla="*/ 4 h 81"/>
                  <a:gd name="T106" fmla="*/ 35 w 54"/>
                  <a:gd name="T107" fmla="*/ 4 h 81"/>
                  <a:gd name="T108" fmla="*/ 39 w 54"/>
                  <a:gd name="T109" fmla="*/ 4 h 81"/>
                  <a:gd name="T110" fmla="*/ 43 w 54"/>
                  <a:gd name="T111" fmla="*/ 4 h 81"/>
                  <a:gd name="T112" fmla="*/ 43 w 54"/>
                  <a:gd name="T113" fmla="*/ 4 h 81"/>
                  <a:gd name="T114" fmla="*/ 43 w 54"/>
                  <a:gd name="T115" fmla="*/ 4 h 81"/>
                  <a:gd name="T116" fmla="*/ 46 w 54"/>
                  <a:gd name="T117" fmla="*/ 4 h 81"/>
                  <a:gd name="T118" fmla="*/ 46 w 54"/>
                  <a:gd name="T119" fmla="*/ 0 h 81"/>
                  <a:gd name="T120" fmla="*/ 46 w 54"/>
                  <a:gd name="T121" fmla="*/ 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81"/>
                  <a:gd name="T185" fmla="*/ 54 w 54"/>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81">
                    <a:moveTo>
                      <a:pt x="46" y="0"/>
                    </a:moveTo>
                    <a:lnTo>
                      <a:pt x="46" y="27"/>
                    </a:lnTo>
                    <a:lnTo>
                      <a:pt x="43" y="20"/>
                    </a:lnTo>
                    <a:lnTo>
                      <a:pt x="39" y="12"/>
                    </a:lnTo>
                    <a:lnTo>
                      <a:pt x="31" y="8"/>
                    </a:lnTo>
                    <a:lnTo>
                      <a:pt x="27" y="8"/>
                    </a:lnTo>
                    <a:lnTo>
                      <a:pt x="20" y="8"/>
                    </a:lnTo>
                    <a:lnTo>
                      <a:pt x="16" y="12"/>
                    </a:lnTo>
                    <a:lnTo>
                      <a:pt x="12" y="12"/>
                    </a:lnTo>
                    <a:lnTo>
                      <a:pt x="12" y="16"/>
                    </a:lnTo>
                    <a:lnTo>
                      <a:pt x="12" y="20"/>
                    </a:lnTo>
                    <a:lnTo>
                      <a:pt x="16" y="23"/>
                    </a:lnTo>
                    <a:lnTo>
                      <a:pt x="20" y="27"/>
                    </a:lnTo>
                    <a:lnTo>
                      <a:pt x="23" y="31"/>
                    </a:lnTo>
                    <a:lnTo>
                      <a:pt x="35" y="39"/>
                    </a:lnTo>
                    <a:lnTo>
                      <a:pt x="46" y="43"/>
                    </a:lnTo>
                    <a:lnTo>
                      <a:pt x="50" y="50"/>
                    </a:lnTo>
                    <a:lnTo>
                      <a:pt x="54" y="58"/>
                    </a:lnTo>
                    <a:lnTo>
                      <a:pt x="50" y="69"/>
                    </a:lnTo>
                    <a:lnTo>
                      <a:pt x="46" y="73"/>
                    </a:lnTo>
                    <a:lnTo>
                      <a:pt x="35" y="81"/>
                    </a:lnTo>
                    <a:lnTo>
                      <a:pt x="27" y="81"/>
                    </a:lnTo>
                    <a:lnTo>
                      <a:pt x="20" y="81"/>
                    </a:lnTo>
                    <a:lnTo>
                      <a:pt x="12" y="77"/>
                    </a:lnTo>
                    <a:lnTo>
                      <a:pt x="8" y="77"/>
                    </a:lnTo>
                    <a:lnTo>
                      <a:pt x="4" y="77"/>
                    </a:lnTo>
                    <a:lnTo>
                      <a:pt x="4" y="81"/>
                    </a:lnTo>
                    <a:lnTo>
                      <a:pt x="0" y="81"/>
                    </a:lnTo>
                    <a:lnTo>
                      <a:pt x="0" y="54"/>
                    </a:lnTo>
                    <a:lnTo>
                      <a:pt x="4" y="54"/>
                    </a:lnTo>
                    <a:lnTo>
                      <a:pt x="8" y="66"/>
                    </a:lnTo>
                    <a:lnTo>
                      <a:pt x="12" y="69"/>
                    </a:lnTo>
                    <a:lnTo>
                      <a:pt x="20" y="73"/>
                    </a:lnTo>
                    <a:lnTo>
                      <a:pt x="27" y="77"/>
                    </a:lnTo>
                    <a:lnTo>
                      <a:pt x="31" y="73"/>
                    </a:lnTo>
                    <a:lnTo>
                      <a:pt x="39" y="73"/>
                    </a:lnTo>
                    <a:lnTo>
                      <a:pt x="39" y="69"/>
                    </a:lnTo>
                    <a:lnTo>
                      <a:pt x="39" y="66"/>
                    </a:lnTo>
                    <a:lnTo>
                      <a:pt x="39" y="58"/>
                    </a:lnTo>
                    <a:lnTo>
                      <a:pt x="39" y="54"/>
                    </a:lnTo>
                    <a:lnTo>
                      <a:pt x="31" y="50"/>
                    </a:lnTo>
                    <a:lnTo>
                      <a:pt x="20" y="46"/>
                    </a:lnTo>
                    <a:lnTo>
                      <a:pt x="12" y="39"/>
                    </a:lnTo>
                    <a:lnTo>
                      <a:pt x="4" y="35"/>
                    </a:lnTo>
                    <a:lnTo>
                      <a:pt x="4" y="31"/>
                    </a:lnTo>
                    <a:lnTo>
                      <a:pt x="0" y="23"/>
                    </a:lnTo>
                    <a:lnTo>
                      <a:pt x="4" y="16"/>
                    </a:lnTo>
                    <a:lnTo>
                      <a:pt x="8" y="8"/>
                    </a:lnTo>
                    <a:lnTo>
                      <a:pt x="16" y="4"/>
                    </a:lnTo>
                    <a:lnTo>
                      <a:pt x="27" y="0"/>
                    </a:lnTo>
                    <a:lnTo>
                      <a:pt x="31" y="4"/>
                    </a:lnTo>
                    <a:lnTo>
                      <a:pt x="35" y="4"/>
                    </a:lnTo>
                    <a:lnTo>
                      <a:pt x="39" y="4"/>
                    </a:lnTo>
                    <a:lnTo>
                      <a:pt x="43" y="4"/>
                    </a:lnTo>
                    <a:lnTo>
                      <a:pt x="46" y="4"/>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69" name="Freeform 34"/>
              <p:cNvSpPr>
                <a:spLocks noEditPoints="1"/>
              </p:cNvSpPr>
              <p:nvPr/>
            </p:nvSpPr>
            <p:spPr bwMode="auto">
              <a:xfrm>
                <a:off x="3964" y="1322"/>
                <a:ext cx="65" cy="81"/>
              </a:xfrm>
              <a:custGeom>
                <a:avLst/>
                <a:gdLst>
                  <a:gd name="T0" fmla="*/ 15 w 65"/>
                  <a:gd name="T1" fmla="*/ 31 h 81"/>
                  <a:gd name="T2" fmla="*/ 15 w 65"/>
                  <a:gd name="T3" fmla="*/ 46 h 81"/>
                  <a:gd name="T4" fmla="*/ 23 w 65"/>
                  <a:gd name="T5" fmla="*/ 58 h 81"/>
                  <a:gd name="T6" fmla="*/ 30 w 65"/>
                  <a:gd name="T7" fmla="*/ 66 h 81"/>
                  <a:gd name="T8" fmla="*/ 42 w 65"/>
                  <a:gd name="T9" fmla="*/ 66 h 81"/>
                  <a:gd name="T10" fmla="*/ 46 w 65"/>
                  <a:gd name="T11" fmla="*/ 66 h 81"/>
                  <a:gd name="T12" fmla="*/ 54 w 65"/>
                  <a:gd name="T13" fmla="*/ 62 h 81"/>
                  <a:gd name="T14" fmla="*/ 57 w 65"/>
                  <a:gd name="T15" fmla="*/ 58 h 81"/>
                  <a:gd name="T16" fmla="*/ 61 w 65"/>
                  <a:gd name="T17" fmla="*/ 50 h 81"/>
                  <a:gd name="T18" fmla="*/ 65 w 65"/>
                  <a:gd name="T19" fmla="*/ 50 h 81"/>
                  <a:gd name="T20" fmla="*/ 61 w 65"/>
                  <a:gd name="T21" fmla="*/ 62 h 81"/>
                  <a:gd name="T22" fmla="*/ 54 w 65"/>
                  <a:gd name="T23" fmla="*/ 73 h 81"/>
                  <a:gd name="T24" fmla="*/ 46 w 65"/>
                  <a:gd name="T25" fmla="*/ 77 h 81"/>
                  <a:gd name="T26" fmla="*/ 34 w 65"/>
                  <a:gd name="T27" fmla="*/ 81 h 81"/>
                  <a:gd name="T28" fmla="*/ 23 w 65"/>
                  <a:gd name="T29" fmla="*/ 77 h 81"/>
                  <a:gd name="T30" fmla="*/ 11 w 65"/>
                  <a:gd name="T31" fmla="*/ 69 h 81"/>
                  <a:gd name="T32" fmla="*/ 7 w 65"/>
                  <a:gd name="T33" fmla="*/ 62 h 81"/>
                  <a:gd name="T34" fmla="*/ 4 w 65"/>
                  <a:gd name="T35" fmla="*/ 54 h 81"/>
                  <a:gd name="T36" fmla="*/ 0 w 65"/>
                  <a:gd name="T37" fmla="*/ 43 h 81"/>
                  <a:gd name="T38" fmla="*/ 4 w 65"/>
                  <a:gd name="T39" fmla="*/ 31 h 81"/>
                  <a:gd name="T40" fmla="*/ 7 w 65"/>
                  <a:gd name="T41" fmla="*/ 20 h 81"/>
                  <a:gd name="T42" fmla="*/ 11 w 65"/>
                  <a:gd name="T43" fmla="*/ 12 h 81"/>
                  <a:gd name="T44" fmla="*/ 19 w 65"/>
                  <a:gd name="T45" fmla="*/ 8 h 81"/>
                  <a:gd name="T46" fmla="*/ 27 w 65"/>
                  <a:gd name="T47" fmla="*/ 4 h 81"/>
                  <a:gd name="T48" fmla="*/ 34 w 65"/>
                  <a:gd name="T49" fmla="*/ 0 h 81"/>
                  <a:gd name="T50" fmla="*/ 46 w 65"/>
                  <a:gd name="T51" fmla="*/ 4 h 81"/>
                  <a:gd name="T52" fmla="*/ 57 w 65"/>
                  <a:gd name="T53" fmla="*/ 12 h 81"/>
                  <a:gd name="T54" fmla="*/ 61 w 65"/>
                  <a:gd name="T55" fmla="*/ 20 h 81"/>
                  <a:gd name="T56" fmla="*/ 65 w 65"/>
                  <a:gd name="T57" fmla="*/ 31 h 81"/>
                  <a:gd name="T58" fmla="*/ 15 w 65"/>
                  <a:gd name="T59" fmla="*/ 31 h 81"/>
                  <a:gd name="T60" fmla="*/ 15 w 65"/>
                  <a:gd name="T61" fmla="*/ 27 h 81"/>
                  <a:gd name="T62" fmla="*/ 46 w 65"/>
                  <a:gd name="T63" fmla="*/ 27 h 81"/>
                  <a:gd name="T64" fmla="*/ 46 w 65"/>
                  <a:gd name="T65" fmla="*/ 20 h 81"/>
                  <a:gd name="T66" fmla="*/ 46 w 65"/>
                  <a:gd name="T67" fmla="*/ 16 h 81"/>
                  <a:gd name="T68" fmla="*/ 42 w 65"/>
                  <a:gd name="T69" fmla="*/ 12 h 81"/>
                  <a:gd name="T70" fmla="*/ 38 w 65"/>
                  <a:gd name="T71" fmla="*/ 12 h 81"/>
                  <a:gd name="T72" fmla="*/ 34 w 65"/>
                  <a:gd name="T73" fmla="*/ 8 h 81"/>
                  <a:gd name="T74" fmla="*/ 30 w 65"/>
                  <a:gd name="T75" fmla="*/ 8 h 81"/>
                  <a:gd name="T76" fmla="*/ 27 w 65"/>
                  <a:gd name="T77" fmla="*/ 8 h 81"/>
                  <a:gd name="T78" fmla="*/ 19 w 65"/>
                  <a:gd name="T79" fmla="*/ 12 h 81"/>
                  <a:gd name="T80" fmla="*/ 15 w 65"/>
                  <a:gd name="T81" fmla="*/ 20 h 81"/>
                  <a:gd name="T82" fmla="*/ 15 w 65"/>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1"/>
                  <a:gd name="T128" fmla="*/ 65 w 65"/>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1">
                    <a:moveTo>
                      <a:pt x="15" y="31"/>
                    </a:moveTo>
                    <a:lnTo>
                      <a:pt x="15" y="46"/>
                    </a:lnTo>
                    <a:lnTo>
                      <a:pt x="23" y="58"/>
                    </a:lnTo>
                    <a:lnTo>
                      <a:pt x="30" y="66"/>
                    </a:lnTo>
                    <a:lnTo>
                      <a:pt x="42" y="66"/>
                    </a:lnTo>
                    <a:lnTo>
                      <a:pt x="46" y="66"/>
                    </a:lnTo>
                    <a:lnTo>
                      <a:pt x="54" y="62"/>
                    </a:lnTo>
                    <a:lnTo>
                      <a:pt x="57" y="58"/>
                    </a:lnTo>
                    <a:lnTo>
                      <a:pt x="61" y="50"/>
                    </a:lnTo>
                    <a:lnTo>
                      <a:pt x="65" y="50"/>
                    </a:lnTo>
                    <a:lnTo>
                      <a:pt x="61" y="62"/>
                    </a:lnTo>
                    <a:lnTo>
                      <a:pt x="54" y="73"/>
                    </a:lnTo>
                    <a:lnTo>
                      <a:pt x="46" y="77"/>
                    </a:lnTo>
                    <a:lnTo>
                      <a:pt x="34" y="81"/>
                    </a:lnTo>
                    <a:lnTo>
                      <a:pt x="23" y="77"/>
                    </a:lnTo>
                    <a:lnTo>
                      <a:pt x="11" y="69"/>
                    </a:lnTo>
                    <a:lnTo>
                      <a:pt x="7" y="62"/>
                    </a:lnTo>
                    <a:lnTo>
                      <a:pt x="4" y="54"/>
                    </a:lnTo>
                    <a:lnTo>
                      <a:pt x="0" y="43"/>
                    </a:lnTo>
                    <a:lnTo>
                      <a:pt x="4" y="31"/>
                    </a:lnTo>
                    <a:lnTo>
                      <a:pt x="7" y="20"/>
                    </a:lnTo>
                    <a:lnTo>
                      <a:pt x="11" y="12"/>
                    </a:lnTo>
                    <a:lnTo>
                      <a:pt x="19" y="8"/>
                    </a:lnTo>
                    <a:lnTo>
                      <a:pt x="27" y="4"/>
                    </a:lnTo>
                    <a:lnTo>
                      <a:pt x="34" y="0"/>
                    </a:lnTo>
                    <a:lnTo>
                      <a:pt x="46" y="4"/>
                    </a:lnTo>
                    <a:lnTo>
                      <a:pt x="57" y="12"/>
                    </a:lnTo>
                    <a:lnTo>
                      <a:pt x="61" y="20"/>
                    </a:lnTo>
                    <a:lnTo>
                      <a:pt x="65" y="31"/>
                    </a:lnTo>
                    <a:lnTo>
                      <a:pt x="15" y="31"/>
                    </a:lnTo>
                    <a:close/>
                    <a:moveTo>
                      <a:pt x="15" y="27"/>
                    </a:moveTo>
                    <a:lnTo>
                      <a:pt x="46" y="27"/>
                    </a:lnTo>
                    <a:lnTo>
                      <a:pt x="46" y="20"/>
                    </a:lnTo>
                    <a:lnTo>
                      <a:pt x="46" y="16"/>
                    </a:lnTo>
                    <a:lnTo>
                      <a:pt x="42" y="12"/>
                    </a:lnTo>
                    <a:lnTo>
                      <a:pt x="38" y="12"/>
                    </a:lnTo>
                    <a:lnTo>
                      <a:pt x="34" y="8"/>
                    </a:lnTo>
                    <a:lnTo>
                      <a:pt x="30" y="8"/>
                    </a:lnTo>
                    <a:lnTo>
                      <a:pt x="27" y="8"/>
                    </a:lnTo>
                    <a:lnTo>
                      <a:pt x="19" y="12"/>
                    </a:lnTo>
                    <a:lnTo>
                      <a:pt x="15" y="20"/>
                    </a:lnTo>
                    <a:lnTo>
                      <a:pt x="15" y="2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0" name="Rectangle 35"/>
              <p:cNvSpPr>
                <a:spLocks noChangeArrowheads="1"/>
              </p:cNvSpPr>
              <p:nvPr/>
            </p:nvSpPr>
            <p:spPr bwMode="auto">
              <a:xfrm>
                <a:off x="4071"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1" name="Freeform 36"/>
              <p:cNvSpPr>
                <a:spLocks/>
              </p:cNvSpPr>
              <p:nvPr/>
            </p:nvSpPr>
            <p:spPr bwMode="auto">
              <a:xfrm>
                <a:off x="4271" y="1284"/>
                <a:ext cx="65" cy="119"/>
              </a:xfrm>
              <a:custGeom>
                <a:avLst/>
                <a:gdLst>
                  <a:gd name="T0" fmla="*/ 27 w 65"/>
                  <a:gd name="T1" fmla="*/ 46 h 119"/>
                  <a:gd name="T2" fmla="*/ 27 w 65"/>
                  <a:gd name="T3" fmla="*/ 100 h 119"/>
                  <a:gd name="T4" fmla="*/ 27 w 65"/>
                  <a:gd name="T5" fmla="*/ 107 h 119"/>
                  <a:gd name="T6" fmla="*/ 27 w 65"/>
                  <a:gd name="T7" fmla="*/ 111 h 119"/>
                  <a:gd name="T8" fmla="*/ 30 w 65"/>
                  <a:gd name="T9" fmla="*/ 115 h 119"/>
                  <a:gd name="T10" fmla="*/ 38 w 65"/>
                  <a:gd name="T11" fmla="*/ 115 h 119"/>
                  <a:gd name="T12" fmla="*/ 42 w 65"/>
                  <a:gd name="T13" fmla="*/ 115 h 119"/>
                  <a:gd name="T14" fmla="*/ 42 w 65"/>
                  <a:gd name="T15" fmla="*/ 119 h 119"/>
                  <a:gd name="T16" fmla="*/ 0 w 65"/>
                  <a:gd name="T17" fmla="*/ 119 h 119"/>
                  <a:gd name="T18" fmla="*/ 0 w 65"/>
                  <a:gd name="T19" fmla="*/ 115 h 119"/>
                  <a:gd name="T20" fmla="*/ 0 w 65"/>
                  <a:gd name="T21" fmla="*/ 115 h 119"/>
                  <a:gd name="T22" fmla="*/ 4 w 65"/>
                  <a:gd name="T23" fmla="*/ 115 h 119"/>
                  <a:gd name="T24" fmla="*/ 7 w 65"/>
                  <a:gd name="T25" fmla="*/ 115 h 119"/>
                  <a:gd name="T26" fmla="*/ 11 w 65"/>
                  <a:gd name="T27" fmla="*/ 111 h 119"/>
                  <a:gd name="T28" fmla="*/ 11 w 65"/>
                  <a:gd name="T29" fmla="*/ 107 h 119"/>
                  <a:gd name="T30" fmla="*/ 11 w 65"/>
                  <a:gd name="T31" fmla="*/ 104 h 119"/>
                  <a:gd name="T32" fmla="*/ 11 w 65"/>
                  <a:gd name="T33" fmla="*/ 100 h 119"/>
                  <a:gd name="T34" fmla="*/ 11 w 65"/>
                  <a:gd name="T35" fmla="*/ 46 h 119"/>
                  <a:gd name="T36" fmla="*/ 0 w 65"/>
                  <a:gd name="T37" fmla="*/ 46 h 119"/>
                  <a:gd name="T38" fmla="*/ 0 w 65"/>
                  <a:gd name="T39" fmla="*/ 42 h 119"/>
                  <a:gd name="T40" fmla="*/ 11 w 65"/>
                  <a:gd name="T41" fmla="*/ 42 h 119"/>
                  <a:gd name="T42" fmla="*/ 11 w 65"/>
                  <a:gd name="T43" fmla="*/ 38 h 119"/>
                  <a:gd name="T44" fmla="*/ 11 w 65"/>
                  <a:gd name="T45" fmla="*/ 27 h 119"/>
                  <a:gd name="T46" fmla="*/ 15 w 65"/>
                  <a:gd name="T47" fmla="*/ 19 h 119"/>
                  <a:gd name="T48" fmla="*/ 19 w 65"/>
                  <a:gd name="T49" fmla="*/ 12 h 119"/>
                  <a:gd name="T50" fmla="*/ 27 w 65"/>
                  <a:gd name="T51" fmla="*/ 4 h 119"/>
                  <a:gd name="T52" fmla="*/ 34 w 65"/>
                  <a:gd name="T53" fmla="*/ 0 h 119"/>
                  <a:gd name="T54" fmla="*/ 42 w 65"/>
                  <a:gd name="T55" fmla="*/ 0 h 119"/>
                  <a:gd name="T56" fmla="*/ 53 w 65"/>
                  <a:gd name="T57" fmla="*/ 0 h 119"/>
                  <a:gd name="T58" fmla="*/ 61 w 65"/>
                  <a:gd name="T59" fmla="*/ 4 h 119"/>
                  <a:gd name="T60" fmla="*/ 65 w 65"/>
                  <a:gd name="T61" fmla="*/ 12 h 119"/>
                  <a:gd name="T62" fmla="*/ 65 w 65"/>
                  <a:gd name="T63" fmla="*/ 15 h 119"/>
                  <a:gd name="T64" fmla="*/ 65 w 65"/>
                  <a:gd name="T65" fmla="*/ 15 h 119"/>
                  <a:gd name="T66" fmla="*/ 61 w 65"/>
                  <a:gd name="T67" fmla="*/ 19 h 119"/>
                  <a:gd name="T68" fmla="*/ 61 w 65"/>
                  <a:gd name="T69" fmla="*/ 19 h 119"/>
                  <a:gd name="T70" fmla="*/ 57 w 65"/>
                  <a:gd name="T71" fmla="*/ 19 h 119"/>
                  <a:gd name="T72" fmla="*/ 57 w 65"/>
                  <a:gd name="T73" fmla="*/ 19 h 119"/>
                  <a:gd name="T74" fmla="*/ 53 w 65"/>
                  <a:gd name="T75" fmla="*/ 19 h 119"/>
                  <a:gd name="T76" fmla="*/ 50 w 65"/>
                  <a:gd name="T77" fmla="*/ 15 h 119"/>
                  <a:gd name="T78" fmla="*/ 50 w 65"/>
                  <a:gd name="T79" fmla="*/ 12 h 119"/>
                  <a:gd name="T80" fmla="*/ 46 w 65"/>
                  <a:gd name="T81" fmla="*/ 8 h 119"/>
                  <a:gd name="T82" fmla="*/ 42 w 65"/>
                  <a:gd name="T83" fmla="*/ 8 h 119"/>
                  <a:gd name="T84" fmla="*/ 42 w 65"/>
                  <a:gd name="T85" fmla="*/ 4 h 119"/>
                  <a:gd name="T86" fmla="*/ 38 w 65"/>
                  <a:gd name="T87" fmla="*/ 4 h 119"/>
                  <a:gd name="T88" fmla="*/ 34 w 65"/>
                  <a:gd name="T89" fmla="*/ 4 h 119"/>
                  <a:gd name="T90" fmla="*/ 30 w 65"/>
                  <a:gd name="T91" fmla="*/ 8 h 119"/>
                  <a:gd name="T92" fmla="*/ 30 w 65"/>
                  <a:gd name="T93" fmla="*/ 12 h 119"/>
                  <a:gd name="T94" fmla="*/ 27 w 65"/>
                  <a:gd name="T95" fmla="*/ 15 h 119"/>
                  <a:gd name="T96" fmla="*/ 27 w 65"/>
                  <a:gd name="T97" fmla="*/ 23 h 119"/>
                  <a:gd name="T98" fmla="*/ 27 w 65"/>
                  <a:gd name="T99" fmla="*/ 35 h 119"/>
                  <a:gd name="T100" fmla="*/ 27 w 65"/>
                  <a:gd name="T101" fmla="*/ 42 h 119"/>
                  <a:gd name="T102" fmla="*/ 46 w 65"/>
                  <a:gd name="T103" fmla="*/ 42 h 119"/>
                  <a:gd name="T104" fmla="*/ 46 w 65"/>
                  <a:gd name="T105" fmla="*/ 46 h 119"/>
                  <a:gd name="T106" fmla="*/ 27 w 65"/>
                  <a:gd name="T107" fmla="*/ 46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9"/>
                  <a:gd name="T164" fmla="*/ 65 w 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9">
                    <a:moveTo>
                      <a:pt x="27" y="46"/>
                    </a:moveTo>
                    <a:lnTo>
                      <a:pt x="27" y="100"/>
                    </a:lnTo>
                    <a:lnTo>
                      <a:pt x="27" y="107"/>
                    </a:lnTo>
                    <a:lnTo>
                      <a:pt x="27" y="111"/>
                    </a:lnTo>
                    <a:lnTo>
                      <a:pt x="30" y="115"/>
                    </a:lnTo>
                    <a:lnTo>
                      <a:pt x="38" y="115"/>
                    </a:lnTo>
                    <a:lnTo>
                      <a:pt x="42" y="115"/>
                    </a:lnTo>
                    <a:lnTo>
                      <a:pt x="42" y="119"/>
                    </a:lnTo>
                    <a:lnTo>
                      <a:pt x="0" y="119"/>
                    </a:lnTo>
                    <a:lnTo>
                      <a:pt x="0" y="115"/>
                    </a:lnTo>
                    <a:lnTo>
                      <a:pt x="4" y="115"/>
                    </a:lnTo>
                    <a:lnTo>
                      <a:pt x="7" y="115"/>
                    </a:lnTo>
                    <a:lnTo>
                      <a:pt x="11" y="111"/>
                    </a:lnTo>
                    <a:lnTo>
                      <a:pt x="11" y="107"/>
                    </a:lnTo>
                    <a:lnTo>
                      <a:pt x="11" y="104"/>
                    </a:lnTo>
                    <a:lnTo>
                      <a:pt x="11" y="100"/>
                    </a:lnTo>
                    <a:lnTo>
                      <a:pt x="11" y="46"/>
                    </a:lnTo>
                    <a:lnTo>
                      <a:pt x="0" y="46"/>
                    </a:lnTo>
                    <a:lnTo>
                      <a:pt x="0" y="42"/>
                    </a:lnTo>
                    <a:lnTo>
                      <a:pt x="11" y="42"/>
                    </a:lnTo>
                    <a:lnTo>
                      <a:pt x="11" y="38"/>
                    </a:lnTo>
                    <a:lnTo>
                      <a:pt x="11" y="27"/>
                    </a:lnTo>
                    <a:lnTo>
                      <a:pt x="15" y="19"/>
                    </a:lnTo>
                    <a:lnTo>
                      <a:pt x="19" y="12"/>
                    </a:lnTo>
                    <a:lnTo>
                      <a:pt x="27" y="4"/>
                    </a:lnTo>
                    <a:lnTo>
                      <a:pt x="34" y="0"/>
                    </a:lnTo>
                    <a:lnTo>
                      <a:pt x="42" y="0"/>
                    </a:lnTo>
                    <a:lnTo>
                      <a:pt x="53" y="0"/>
                    </a:lnTo>
                    <a:lnTo>
                      <a:pt x="61" y="4"/>
                    </a:lnTo>
                    <a:lnTo>
                      <a:pt x="65" y="12"/>
                    </a:lnTo>
                    <a:lnTo>
                      <a:pt x="65" y="15"/>
                    </a:lnTo>
                    <a:lnTo>
                      <a:pt x="61" y="19"/>
                    </a:lnTo>
                    <a:lnTo>
                      <a:pt x="57" y="19"/>
                    </a:lnTo>
                    <a:lnTo>
                      <a:pt x="53" y="19"/>
                    </a:lnTo>
                    <a:lnTo>
                      <a:pt x="50" y="15"/>
                    </a:lnTo>
                    <a:lnTo>
                      <a:pt x="50" y="12"/>
                    </a:lnTo>
                    <a:lnTo>
                      <a:pt x="46" y="8"/>
                    </a:lnTo>
                    <a:lnTo>
                      <a:pt x="42" y="8"/>
                    </a:lnTo>
                    <a:lnTo>
                      <a:pt x="42" y="4"/>
                    </a:lnTo>
                    <a:lnTo>
                      <a:pt x="38" y="4"/>
                    </a:lnTo>
                    <a:lnTo>
                      <a:pt x="34" y="4"/>
                    </a:lnTo>
                    <a:lnTo>
                      <a:pt x="30" y="8"/>
                    </a:lnTo>
                    <a:lnTo>
                      <a:pt x="30" y="12"/>
                    </a:lnTo>
                    <a:lnTo>
                      <a:pt x="27" y="15"/>
                    </a:lnTo>
                    <a:lnTo>
                      <a:pt x="27" y="23"/>
                    </a:lnTo>
                    <a:lnTo>
                      <a:pt x="27" y="35"/>
                    </a:lnTo>
                    <a:lnTo>
                      <a:pt x="27" y="42"/>
                    </a:lnTo>
                    <a:lnTo>
                      <a:pt x="46" y="42"/>
                    </a:lnTo>
                    <a:lnTo>
                      <a:pt x="46" y="46"/>
                    </a:lnTo>
                    <a:lnTo>
                      <a:pt x="27"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2" name="Freeform 37"/>
              <p:cNvSpPr>
                <a:spLocks noEditPoints="1"/>
              </p:cNvSpPr>
              <p:nvPr/>
            </p:nvSpPr>
            <p:spPr bwMode="auto">
              <a:xfrm>
                <a:off x="4324" y="1322"/>
                <a:ext cx="70" cy="81"/>
              </a:xfrm>
              <a:custGeom>
                <a:avLst/>
                <a:gdLst>
                  <a:gd name="T0" fmla="*/ 35 w 70"/>
                  <a:gd name="T1" fmla="*/ 0 h 81"/>
                  <a:gd name="T2" fmla="*/ 46 w 70"/>
                  <a:gd name="T3" fmla="*/ 4 h 81"/>
                  <a:gd name="T4" fmla="*/ 54 w 70"/>
                  <a:gd name="T5" fmla="*/ 8 h 81"/>
                  <a:gd name="T6" fmla="*/ 62 w 70"/>
                  <a:gd name="T7" fmla="*/ 16 h 81"/>
                  <a:gd name="T8" fmla="*/ 70 w 70"/>
                  <a:gd name="T9" fmla="*/ 27 h 81"/>
                  <a:gd name="T10" fmla="*/ 70 w 70"/>
                  <a:gd name="T11" fmla="*/ 39 h 81"/>
                  <a:gd name="T12" fmla="*/ 70 w 70"/>
                  <a:gd name="T13" fmla="*/ 50 h 81"/>
                  <a:gd name="T14" fmla="*/ 66 w 70"/>
                  <a:gd name="T15" fmla="*/ 62 h 81"/>
                  <a:gd name="T16" fmla="*/ 62 w 70"/>
                  <a:gd name="T17" fmla="*/ 69 h 81"/>
                  <a:gd name="T18" fmla="*/ 54 w 70"/>
                  <a:gd name="T19" fmla="*/ 77 h 81"/>
                  <a:gd name="T20" fmla="*/ 43 w 70"/>
                  <a:gd name="T21" fmla="*/ 81 h 81"/>
                  <a:gd name="T22" fmla="*/ 35 w 70"/>
                  <a:gd name="T23" fmla="*/ 81 h 81"/>
                  <a:gd name="T24" fmla="*/ 23 w 70"/>
                  <a:gd name="T25" fmla="*/ 81 h 81"/>
                  <a:gd name="T26" fmla="*/ 16 w 70"/>
                  <a:gd name="T27" fmla="*/ 73 h 81"/>
                  <a:gd name="T28" fmla="*/ 8 w 70"/>
                  <a:gd name="T29" fmla="*/ 69 h 81"/>
                  <a:gd name="T30" fmla="*/ 0 w 70"/>
                  <a:gd name="T31" fmla="*/ 54 h 81"/>
                  <a:gd name="T32" fmla="*/ 0 w 70"/>
                  <a:gd name="T33" fmla="*/ 43 h 81"/>
                  <a:gd name="T34" fmla="*/ 0 w 70"/>
                  <a:gd name="T35" fmla="*/ 31 h 81"/>
                  <a:gd name="T36" fmla="*/ 4 w 70"/>
                  <a:gd name="T37" fmla="*/ 23 h 81"/>
                  <a:gd name="T38" fmla="*/ 12 w 70"/>
                  <a:gd name="T39" fmla="*/ 12 h 81"/>
                  <a:gd name="T40" fmla="*/ 20 w 70"/>
                  <a:gd name="T41" fmla="*/ 8 h 81"/>
                  <a:gd name="T42" fmla="*/ 27 w 70"/>
                  <a:gd name="T43" fmla="*/ 4 h 81"/>
                  <a:gd name="T44" fmla="*/ 35 w 70"/>
                  <a:gd name="T45" fmla="*/ 0 h 81"/>
                  <a:gd name="T46" fmla="*/ 31 w 70"/>
                  <a:gd name="T47" fmla="*/ 8 h 81"/>
                  <a:gd name="T48" fmla="*/ 27 w 70"/>
                  <a:gd name="T49" fmla="*/ 8 h 81"/>
                  <a:gd name="T50" fmla="*/ 23 w 70"/>
                  <a:gd name="T51" fmla="*/ 12 h 81"/>
                  <a:gd name="T52" fmla="*/ 20 w 70"/>
                  <a:gd name="T53" fmla="*/ 12 h 81"/>
                  <a:gd name="T54" fmla="*/ 16 w 70"/>
                  <a:gd name="T55" fmla="*/ 20 h 81"/>
                  <a:gd name="T56" fmla="*/ 16 w 70"/>
                  <a:gd name="T57" fmla="*/ 27 h 81"/>
                  <a:gd name="T58" fmla="*/ 12 w 70"/>
                  <a:gd name="T59" fmla="*/ 35 h 81"/>
                  <a:gd name="T60" fmla="*/ 16 w 70"/>
                  <a:gd name="T61" fmla="*/ 50 h 81"/>
                  <a:gd name="T62" fmla="*/ 20 w 70"/>
                  <a:gd name="T63" fmla="*/ 66 h 81"/>
                  <a:gd name="T64" fmla="*/ 23 w 70"/>
                  <a:gd name="T65" fmla="*/ 69 h 81"/>
                  <a:gd name="T66" fmla="*/ 31 w 70"/>
                  <a:gd name="T67" fmla="*/ 73 h 81"/>
                  <a:gd name="T68" fmla="*/ 39 w 70"/>
                  <a:gd name="T69" fmla="*/ 77 h 81"/>
                  <a:gd name="T70" fmla="*/ 46 w 70"/>
                  <a:gd name="T71" fmla="*/ 73 h 81"/>
                  <a:gd name="T72" fmla="*/ 50 w 70"/>
                  <a:gd name="T73" fmla="*/ 69 h 81"/>
                  <a:gd name="T74" fmla="*/ 54 w 70"/>
                  <a:gd name="T75" fmla="*/ 62 h 81"/>
                  <a:gd name="T76" fmla="*/ 58 w 70"/>
                  <a:gd name="T77" fmla="*/ 46 h 81"/>
                  <a:gd name="T78" fmla="*/ 58 w 70"/>
                  <a:gd name="T79" fmla="*/ 35 h 81"/>
                  <a:gd name="T80" fmla="*/ 54 w 70"/>
                  <a:gd name="T81" fmla="*/ 23 h 81"/>
                  <a:gd name="T82" fmla="*/ 46 w 70"/>
                  <a:gd name="T83" fmla="*/ 16 h 81"/>
                  <a:gd name="T84" fmla="*/ 43 w 70"/>
                  <a:gd name="T85" fmla="*/ 8 h 81"/>
                  <a:gd name="T86" fmla="*/ 31 w 70"/>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81"/>
                  <a:gd name="T134" fmla="*/ 70 w 70"/>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81">
                    <a:moveTo>
                      <a:pt x="35" y="0"/>
                    </a:moveTo>
                    <a:lnTo>
                      <a:pt x="46" y="4"/>
                    </a:lnTo>
                    <a:lnTo>
                      <a:pt x="54" y="8"/>
                    </a:lnTo>
                    <a:lnTo>
                      <a:pt x="62" y="16"/>
                    </a:lnTo>
                    <a:lnTo>
                      <a:pt x="70" y="27"/>
                    </a:lnTo>
                    <a:lnTo>
                      <a:pt x="70" y="39"/>
                    </a:lnTo>
                    <a:lnTo>
                      <a:pt x="70" y="50"/>
                    </a:lnTo>
                    <a:lnTo>
                      <a:pt x="66" y="62"/>
                    </a:lnTo>
                    <a:lnTo>
                      <a:pt x="62" y="69"/>
                    </a:lnTo>
                    <a:lnTo>
                      <a:pt x="54" y="77"/>
                    </a:lnTo>
                    <a:lnTo>
                      <a:pt x="43" y="81"/>
                    </a:lnTo>
                    <a:lnTo>
                      <a:pt x="35" y="81"/>
                    </a:lnTo>
                    <a:lnTo>
                      <a:pt x="23" y="81"/>
                    </a:lnTo>
                    <a:lnTo>
                      <a:pt x="16" y="73"/>
                    </a:lnTo>
                    <a:lnTo>
                      <a:pt x="8" y="69"/>
                    </a:lnTo>
                    <a:lnTo>
                      <a:pt x="0" y="54"/>
                    </a:lnTo>
                    <a:lnTo>
                      <a:pt x="0" y="43"/>
                    </a:lnTo>
                    <a:lnTo>
                      <a:pt x="0" y="31"/>
                    </a:lnTo>
                    <a:lnTo>
                      <a:pt x="4" y="23"/>
                    </a:lnTo>
                    <a:lnTo>
                      <a:pt x="12" y="12"/>
                    </a:lnTo>
                    <a:lnTo>
                      <a:pt x="20" y="8"/>
                    </a:lnTo>
                    <a:lnTo>
                      <a:pt x="27" y="4"/>
                    </a:lnTo>
                    <a:lnTo>
                      <a:pt x="35" y="0"/>
                    </a:lnTo>
                    <a:close/>
                    <a:moveTo>
                      <a:pt x="31" y="8"/>
                    </a:moveTo>
                    <a:lnTo>
                      <a:pt x="27" y="8"/>
                    </a:lnTo>
                    <a:lnTo>
                      <a:pt x="23" y="12"/>
                    </a:lnTo>
                    <a:lnTo>
                      <a:pt x="20" y="12"/>
                    </a:lnTo>
                    <a:lnTo>
                      <a:pt x="16" y="20"/>
                    </a:lnTo>
                    <a:lnTo>
                      <a:pt x="16" y="27"/>
                    </a:lnTo>
                    <a:lnTo>
                      <a:pt x="12" y="35"/>
                    </a:lnTo>
                    <a:lnTo>
                      <a:pt x="16" y="50"/>
                    </a:lnTo>
                    <a:lnTo>
                      <a:pt x="20" y="66"/>
                    </a:lnTo>
                    <a:lnTo>
                      <a:pt x="23" y="69"/>
                    </a:lnTo>
                    <a:lnTo>
                      <a:pt x="31" y="73"/>
                    </a:lnTo>
                    <a:lnTo>
                      <a:pt x="39" y="77"/>
                    </a:lnTo>
                    <a:lnTo>
                      <a:pt x="46" y="73"/>
                    </a:lnTo>
                    <a:lnTo>
                      <a:pt x="50" y="69"/>
                    </a:lnTo>
                    <a:lnTo>
                      <a:pt x="54" y="62"/>
                    </a:lnTo>
                    <a:lnTo>
                      <a:pt x="58" y="46"/>
                    </a:lnTo>
                    <a:lnTo>
                      <a:pt x="58" y="35"/>
                    </a:lnTo>
                    <a:lnTo>
                      <a:pt x="54" y="23"/>
                    </a:lnTo>
                    <a:lnTo>
                      <a:pt x="46" y="16"/>
                    </a:lnTo>
                    <a:lnTo>
                      <a:pt x="43"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3" name="Freeform 38"/>
              <p:cNvSpPr>
                <a:spLocks noEditPoints="1"/>
              </p:cNvSpPr>
              <p:nvPr/>
            </p:nvSpPr>
            <p:spPr bwMode="auto">
              <a:xfrm>
                <a:off x="4409" y="1322"/>
                <a:ext cx="69" cy="81"/>
              </a:xfrm>
              <a:custGeom>
                <a:avLst/>
                <a:gdLst>
                  <a:gd name="T0" fmla="*/ 34 w 69"/>
                  <a:gd name="T1" fmla="*/ 0 h 81"/>
                  <a:gd name="T2" fmla="*/ 46 w 69"/>
                  <a:gd name="T3" fmla="*/ 4 h 81"/>
                  <a:gd name="T4" fmla="*/ 54 w 69"/>
                  <a:gd name="T5" fmla="*/ 8 h 81"/>
                  <a:gd name="T6" fmla="*/ 61 w 69"/>
                  <a:gd name="T7" fmla="*/ 16 h 81"/>
                  <a:gd name="T8" fmla="*/ 69 w 69"/>
                  <a:gd name="T9" fmla="*/ 27 h 81"/>
                  <a:gd name="T10" fmla="*/ 69 w 69"/>
                  <a:gd name="T11" fmla="*/ 39 h 81"/>
                  <a:gd name="T12" fmla="*/ 69 w 69"/>
                  <a:gd name="T13" fmla="*/ 50 h 81"/>
                  <a:gd name="T14" fmla="*/ 65 w 69"/>
                  <a:gd name="T15" fmla="*/ 62 h 81"/>
                  <a:gd name="T16" fmla="*/ 61 w 69"/>
                  <a:gd name="T17" fmla="*/ 69 h 81"/>
                  <a:gd name="T18" fmla="*/ 54 w 69"/>
                  <a:gd name="T19" fmla="*/ 77 h 81"/>
                  <a:gd name="T20" fmla="*/ 42 w 69"/>
                  <a:gd name="T21" fmla="*/ 81 h 81"/>
                  <a:gd name="T22" fmla="*/ 34 w 69"/>
                  <a:gd name="T23" fmla="*/ 81 h 81"/>
                  <a:gd name="T24" fmla="*/ 23 w 69"/>
                  <a:gd name="T25" fmla="*/ 81 h 81"/>
                  <a:gd name="T26" fmla="*/ 15 w 69"/>
                  <a:gd name="T27" fmla="*/ 73 h 81"/>
                  <a:gd name="T28" fmla="*/ 8 w 69"/>
                  <a:gd name="T29" fmla="*/ 69 h 81"/>
                  <a:gd name="T30" fmla="*/ 0 w 69"/>
                  <a:gd name="T31" fmla="*/ 54 h 81"/>
                  <a:gd name="T32" fmla="*/ 0 w 69"/>
                  <a:gd name="T33" fmla="*/ 43 h 81"/>
                  <a:gd name="T34" fmla="*/ 0 w 69"/>
                  <a:gd name="T35" fmla="*/ 31 h 81"/>
                  <a:gd name="T36" fmla="*/ 4 w 69"/>
                  <a:gd name="T37" fmla="*/ 23 h 81"/>
                  <a:gd name="T38" fmla="*/ 8 w 69"/>
                  <a:gd name="T39" fmla="*/ 12 h 81"/>
                  <a:gd name="T40" fmla="*/ 15 w 69"/>
                  <a:gd name="T41" fmla="*/ 8 h 81"/>
                  <a:gd name="T42" fmla="*/ 27 w 69"/>
                  <a:gd name="T43" fmla="*/ 4 h 81"/>
                  <a:gd name="T44" fmla="*/ 34 w 69"/>
                  <a:gd name="T45" fmla="*/ 0 h 81"/>
                  <a:gd name="T46" fmla="*/ 31 w 69"/>
                  <a:gd name="T47" fmla="*/ 8 h 81"/>
                  <a:gd name="T48" fmla="*/ 27 w 69"/>
                  <a:gd name="T49" fmla="*/ 8 h 81"/>
                  <a:gd name="T50" fmla="*/ 23 w 69"/>
                  <a:gd name="T51" fmla="*/ 12 h 81"/>
                  <a:gd name="T52" fmla="*/ 19 w 69"/>
                  <a:gd name="T53" fmla="*/ 12 h 81"/>
                  <a:gd name="T54" fmla="*/ 15 w 69"/>
                  <a:gd name="T55" fmla="*/ 20 h 81"/>
                  <a:gd name="T56" fmla="*/ 11 w 69"/>
                  <a:gd name="T57" fmla="*/ 27 h 81"/>
                  <a:gd name="T58" fmla="*/ 11 w 69"/>
                  <a:gd name="T59" fmla="*/ 35 h 81"/>
                  <a:gd name="T60" fmla="*/ 15 w 69"/>
                  <a:gd name="T61" fmla="*/ 50 h 81"/>
                  <a:gd name="T62" fmla="*/ 19 w 69"/>
                  <a:gd name="T63" fmla="*/ 66 h 81"/>
                  <a:gd name="T64" fmla="*/ 23 w 69"/>
                  <a:gd name="T65" fmla="*/ 69 h 81"/>
                  <a:gd name="T66" fmla="*/ 31 w 69"/>
                  <a:gd name="T67" fmla="*/ 73 h 81"/>
                  <a:gd name="T68" fmla="*/ 38 w 69"/>
                  <a:gd name="T69" fmla="*/ 77 h 81"/>
                  <a:gd name="T70" fmla="*/ 46 w 69"/>
                  <a:gd name="T71" fmla="*/ 73 h 81"/>
                  <a:gd name="T72" fmla="*/ 50 w 69"/>
                  <a:gd name="T73" fmla="*/ 69 h 81"/>
                  <a:gd name="T74" fmla="*/ 54 w 69"/>
                  <a:gd name="T75" fmla="*/ 62 h 81"/>
                  <a:gd name="T76" fmla="*/ 57 w 69"/>
                  <a:gd name="T77" fmla="*/ 46 h 81"/>
                  <a:gd name="T78" fmla="*/ 54 w 69"/>
                  <a:gd name="T79" fmla="*/ 35 h 81"/>
                  <a:gd name="T80" fmla="*/ 54 w 69"/>
                  <a:gd name="T81" fmla="*/ 23 h 81"/>
                  <a:gd name="T82" fmla="*/ 46 w 69"/>
                  <a:gd name="T83" fmla="*/ 16 h 81"/>
                  <a:gd name="T84" fmla="*/ 42 w 69"/>
                  <a:gd name="T85" fmla="*/ 8 h 81"/>
                  <a:gd name="T86" fmla="*/ 31 w 69"/>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81"/>
                  <a:gd name="T134" fmla="*/ 69 w 69"/>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81">
                    <a:moveTo>
                      <a:pt x="34" y="0"/>
                    </a:moveTo>
                    <a:lnTo>
                      <a:pt x="46" y="4"/>
                    </a:lnTo>
                    <a:lnTo>
                      <a:pt x="54" y="8"/>
                    </a:lnTo>
                    <a:lnTo>
                      <a:pt x="61" y="16"/>
                    </a:lnTo>
                    <a:lnTo>
                      <a:pt x="69" y="27"/>
                    </a:lnTo>
                    <a:lnTo>
                      <a:pt x="69" y="39"/>
                    </a:lnTo>
                    <a:lnTo>
                      <a:pt x="69" y="50"/>
                    </a:lnTo>
                    <a:lnTo>
                      <a:pt x="65" y="62"/>
                    </a:lnTo>
                    <a:lnTo>
                      <a:pt x="61" y="69"/>
                    </a:lnTo>
                    <a:lnTo>
                      <a:pt x="54" y="77"/>
                    </a:lnTo>
                    <a:lnTo>
                      <a:pt x="42" y="81"/>
                    </a:lnTo>
                    <a:lnTo>
                      <a:pt x="34" y="81"/>
                    </a:lnTo>
                    <a:lnTo>
                      <a:pt x="23" y="81"/>
                    </a:lnTo>
                    <a:lnTo>
                      <a:pt x="15" y="73"/>
                    </a:lnTo>
                    <a:lnTo>
                      <a:pt x="8" y="69"/>
                    </a:lnTo>
                    <a:lnTo>
                      <a:pt x="0" y="54"/>
                    </a:lnTo>
                    <a:lnTo>
                      <a:pt x="0" y="43"/>
                    </a:lnTo>
                    <a:lnTo>
                      <a:pt x="0" y="31"/>
                    </a:lnTo>
                    <a:lnTo>
                      <a:pt x="4" y="23"/>
                    </a:lnTo>
                    <a:lnTo>
                      <a:pt x="8" y="12"/>
                    </a:lnTo>
                    <a:lnTo>
                      <a:pt x="15" y="8"/>
                    </a:lnTo>
                    <a:lnTo>
                      <a:pt x="27" y="4"/>
                    </a:lnTo>
                    <a:lnTo>
                      <a:pt x="34" y="0"/>
                    </a:lnTo>
                    <a:close/>
                    <a:moveTo>
                      <a:pt x="31" y="8"/>
                    </a:moveTo>
                    <a:lnTo>
                      <a:pt x="27" y="8"/>
                    </a:lnTo>
                    <a:lnTo>
                      <a:pt x="23" y="12"/>
                    </a:lnTo>
                    <a:lnTo>
                      <a:pt x="19" y="12"/>
                    </a:lnTo>
                    <a:lnTo>
                      <a:pt x="15" y="20"/>
                    </a:lnTo>
                    <a:lnTo>
                      <a:pt x="11" y="27"/>
                    </a:lnTo>
                    <a:lnTo>
                      <a:pt x="11" y="35"/>
                    </a:lnTo>
                    <a:lnTo>
                      <a:pt x="15" y="50"/>
                    </a:lnTo>
                    <a:lnTo>
                      <a:pt x="19" y="66"/>
                    </a:lnTo>
                    <a:lnTo>
                      <a:pt x="23" y="69"/>
                    </a:lnTo>
                    <a:lnTo>
                      <a:pt x="31" y="73"/>
                    </a:lnTo>
                    <a:lnTo>
                      <a:pt x="38" y="77"/>
                    </a:lnTo>
                    <a:lnTo>
                      <a:pt x="46" y="73"/>
                    </a:lnTo>
                    <a:lnTo>
                      <a:pt x="50" y="69"/>
                    </a:lnTo>
                    <a:lnTo>
                      <a:pt x="54" y="62"/>
                    </a:lnTo>
                    <a:lnTo>
                      <a:pt x="57" y="46"/>
                    </a:lnTo>
                    <a:lnTo>
                      <a:pt x="54" y="35"/>
                    </a:lnTo>
                    <a:lnTo>
                      <a:pt x="54" y="23"/>
                    </a:lnTo>
                    <a:lnTo>
                      <a:pt x="46" y="16"/>
                    </a:lnTo>
                    <a:lnTo>
                      <a:pt x="42" y="8"/>
                    </a:lnTo>
                    <a:lnTo>
                      <a:pt x="31" y="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4" name="Freeform 39"/>
              <p:cNvSpPr>
                <a:spLocks noEditPoints="1"/>
              </p:cNvSpPr>
              <p:nvPr/>
            </p:nvSpPr>
            <p:spPr bwMode="auto">
              <a:xfrm>
                <a:off x="4493" y="1284"/>
                <a:ext cx="77" cy="119"/>
              </a:xfrm>
              <a:custGeom>
                <a:avLst/>
                <a:gdLst>
                  <a:gd name="T0" fmla="*/ 50 w 77"/>
                  <a:gd name="T1" fmla="*/ 107 h 119"/>
                  <a:gd name="T2" fmla="*/ 46 w 77"/>
                  <a:gd name="T3" fmla="*/ 111 h 119"/>
                  <a:gd name="T4" fmla="*/ 39 w 77"/>
                  <a:gd name="T5" fmla="*/ 115 h 119"/>
                  <a:gd name="T6" fmla="*/ 35 w 77"/>
                  <a:gd name="T7" fmla="*/ 119 h 119"/>
                  <a:gd name="T8" fmla="*/ 27 w 77"/>
                  <a:gd name="T9" fmla="*/ 119 h 119"/>
                  <a:gd name="T10" fmla="*/ 16 w 77"/>
                  <a:gd name="T11" fmla="*/ 115 h 119"/>
                  <a:gd name="T12" fmla="*/ 8 w 77"/>
                  <a:gd name="T13" fmla="*/ 107 h 119"/>
                  <a:gd name="T14" fmla="*/ 0 w 77"/>
                  <a:gd name="T15" fmla="*/ 96 h 119"/>
                  <a:gd name="T16" fmla="*/ 0 w 77"/>
                  <a:gd name="T17" fmla="*/ 84 h 119"/>
                  <a:gd name="T18" fmla="*/ 0 w 77"/>
                  <a:gd name="T19" fmla="*/ 69 h 119"/>
                  <a:gd name="T20" fmla="*/ 8 w 77"/>
                  <a:gd name="T21" fmla="*/ 54 h 119"/>
                  <a:gd name="T22" fmla="*/ 16 w 77"/>
                  <a:gd name="T23" fmla="*/ 46 h 119"/>
                  <a:gd name="T24" fmla="*/ 23 w 77"/>
                  <a:gd name="T25" fmla="*/ 42 h 119"/>
                  <a:gd name="T26" fmla="*/ 35 w 77"/>
                  <a:gd name="T27" fmla="*/ 38 h 119"/>
                  <a:gd name="T28" fmla="*/ 42 w 77"/>
                  <a:gd name="T29" fmla="*/ 42 h 119"/>
                  <a:gd name="T30" fmla="*/ 50 w 77"/>
                  <a:gd name="T31" fmla="*/ 46 h 119"/>
                  <a:gd name="T32" fmla="*/ 50 w 77"/>
                  <a:gd name="T33" fmla="*/ 31 h 119"/>
                  <a:gd name="T34" fmla="*/ 50 w 77"/>
                  <a:gd name="T35" fmla="*/ 19 h 119"/>
                  <a:gd name="T36" fmla="*/ 50 w 77"/>
                  <a:gd name="T37" fmla="*/ 15 h 119"/>
                  <a:gd name="T38" fmla="*/ 50 w 77"/>
                  <a:gd name="T39" fmla="*/ 12 h 119"/>
                  <a:gd name="T40" fmla="*/ 50 w 77"/>
                  <a:gd name="T41" fmla="*/ 12 h 119"/>
                  <a:gd name="T42" fmla="*/ 46 w 77"/>
                  <a:gd name="T43" fmla="*/ 8 h 119"/>
                  <a:gd name="T44" fmla="*/ 46 w 77"/>
                  <a:gd name="T45" fmla="*/ 8 h 119"/>
                  <a:gd name="T46" fmla="*/ 42 w 77"/>
                  <a:gd name="T47" fmla="*/ 8 h 119"/>
                  <a:gd name="T48" fmla="*/ 42 w 77"/>
                  <a:gd name="T49" fmla="*/ 12 h 119"/>
                  <a:gd name="T50" fmla="*/ 39 w 77"/>
                  <a:gd name="T51" fmla="*/ 8 h 119"/>
                  <a:gd name="T52" fmla="*/ 62 w 77"/>
                  <a:gd name="T53" fmla="*/ 0 h 119"/>
                  <a:gd name="T54" fmla="*/ 65 w 77"/>
                  <a:gd name="T55" fmla="*/ 0 h 119"/>
                  <a:gd name="T56" fmla="*/ 65 w 77"/>
                  <a:gd name="T57" fmla="*/ 88 h 119"/>
                  <a:gd name="T58" fmla="*/ 65 w 77"/>
                  <a:gd name="T59" fmla="*/ 100 h 119"/>
                  <a:gd name="T60" fmla="*/ 65 w 77"/>
                  <a:gd name="T61" fmla="*/ 104 h 119"/>
                  <a:gd name="T62" fmla="*/ 65 w 77"/>
                  <a:gd name="T63" fmla="*/ 107 h 119"/>
                  <a:gd name="T64" fmla="*/ 65 w 77"/>
                  <a:gd name="T65" fmla="*/ 107 h 119"/>
                  <a:gd name="T66" fmla="*/ 69 w 77"/>
                  <a:gd name="T67" fmla="*/ 111 h 119"/>
                  <a:gd name="T68" fmla="*/ 69 w 77"/>
                  <a:gd name="T69" fmla="*/ 111 h 119"/>
                  <a:gd name="T70" fmla="*/ 73 w 77"/>
                  <a:gd name="T71" fmla="*/ 111 h 119"/>
                  <a:gd name="T72" fmla="*/ 73 w 77"/>
                  <a:gd name="T73" fmla="*/ 107 h 119"/>
                  <a:gd name="T74" fmla="*/ 77 w 77"/>
                  <a:gd name="T75" fmla="*/ 111 h 119"/>
                  <a:gd name="T76" fmla="*/ 54 w 77"/>
                  <a:gd name="T77" fmla="*/ 119 h 119"/>
                  <a:gd name="T78" fmla="*/ 50 w 77"/>
                  <a:gd name="T79" fmla="*/ 119 h 119"/>
                  <a:gd name="T80" fmla="*/ 50 w 77"/>
                  <a:gd name="T81" fmla="*/ 107 h 119"/>
                  <a:gd name="T82" fmla="*/ 50 w 77"/>
                  <a:gd name="T83" fmla="*/ 100 h 119"/>
                  <a:gd name="T84" fmla="*/ 50 w 77"/>
                  <a:gd name="T85" fmla="*/ 65 h 119"/>
                  <a:gd name="T86" fmla="*/ 50 w 77"/>
                  <a:gd name="T87" fmla="*/ 58 h 119"/>
                  <a:gd name="T88" fmla="*/ 46 w 77"/>
                  <a:gd name="T89" fmla="*/ 54 h 119"/>
                  <a:gd name="T90" fmla="*/ 46 w 77"/>
                  <a:gd name="T91" fmla="*/ 50 h 119"/>
                  <a:gd name="T92" fmla="*/ 42 w 77"/>
                  <a:gd name="T93" fmla="*/ 46 h 119"/>
                  <a:gd name="T94" fmla="*/ 39 w 77"/>
                  <a:gd name="T95" fmla="*/ 46 h 119"/>
                  <a:gd name="T96" fmla="*/ 35 w 77"/>
                  <a:gd name="T97" fmla="*/ 46 h 119"/>
                  <a:gd name="T98" fmla="*/ 27 w 77"/>
                  <a:gd name="T99" fmla="*/ 46 h 119"/>
                  <a:gd name="T100" fmla="*/ 19 w 77"/>
                  <a:gd name="T101" fmla="*/ 50 h 119"/>
                  <a:gd name="T102" fmla="*/ 16 w 77"/>
                  <a:gd name="T103" fmla="*/ 61 h 119"/>
                  <a:gd name="T104" fmla="*/ 12 w 77"/>
                  <a:gd name="T105" fmla="*/ 77 h 119"/>
                  <a:gd name="T106" fmla="*/ 16 w 77"/>
                  <a:gd name="T107" fmla="*/ 88 h 119"/>
                  <a:gd name="T108" fmla="*/ 19 w 77"/>
                  <a:gd name="T109" fmla="*/ 100 h 119"/>
                  <a:gd name="T110" fmla="*/ 27 w 77"/>
                  <a:gd name="T111" fmla="*/ 107 h 119"/>
                  <a:gd name="T112" fmla="*/ 35 w 77"/>
                  <a:gd name="T113" fmla="*/ 107 h 119"/>
                  <a:gd name="T114" fmla="*/ 42 w 77"/>
                  <a:gd name="T115" fmla="*/ 107 h 119"/>
                  <a:gd name="T116" fmla="*/ 50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0" y="107"/>
                    </a:moveTo>
                    <a:lnTo>
                      <a:pt x="46" y="111"/>
                    </a:lnTo>
                    <a:lnTo>
                      <a:pt x="39" y="115"/>
                    </a:lnTo>
                    <a:lnTo>
                      <a:pt x="35" y="119"/>
                    </a:lnTo>
                    <a:lnTo>
                      <a:pt x="27" y="119"/>
                    </a:lnTo>
                    <a:lnTo>
                      <a:pt x="16" y="115"/>
                    </a:lnTo>
                    <a:lnTo>
                      <a:pt x="8" y="107"/>
                    </a:lnTo>
                    <a:lnTo>
                      <a:pt x="0" y="96"/>
                    </a:lnTo>
                    <a:lnTo>
                      <a:pt x="0" y="84"/>
                    </a:lnTo>
                    <a:lnTo>
                      <a:pt x="0" y="69"/>
                    </a:lnTo>
                    <a:lnTo>
                      <a:pt x="8" y="54"/>
                    </a:lnTo>
                    <a:lnTo>
                      <a:pt x="16" y="46"/>
                    </a:lnTo>
                    <a:lnTo>
                      <a:pt x="23" y="42"/>
                    </a:lnTo>
                    <a:lnTo>
                      <a:pt x="35" y="38"/>
                    </a:lnTo>
                    <a:lnTo>
                      <a:pt x="42" y="42"/>
                    </a:lnTo>
                    <a:lnTo>
                      <a:pt x="50" y="46"/>
                    </a:lnTo>
                    <a:lnTo>
                      <a:pt x="50" y="31"/>
                    </a:lnTo>
                    <a:lnTo>
                      <a:pt x="50" y="19"/>
                    </a:lnTo>
                    <a:lnTo>
                      <a:pt x="50" y="15"/>
                    </a:lnTo>
                    <a:lnTo>
                      <a:pt x="50" y="12"/>
                    </a:lnTo>
                    <a:lnTo>
                      <a:pt x="46" y="8"/>
                    </a:lnTo>
                    <a:lnTo>
                      <a:pt x="42" y="8"/>
                    </a:lnTo>
                    <a:lnTo>
                      <a:pt x="42" y="12"/>
                    </a:lnTo>
                    <a:lnTo>
                      <a:pt x="39" y="8"/>
                    </a:lnTo>
                    <a:lnTo>
                      <a:pt x="62" y="0"/>
                    </a:lnTo>
                    <a:lnTo>
                      <a:pt x="65" y="0"/>
                    </a:lnTo>
                    <a:lnTo>
                      <a:pt x="65" y="88"/>
                    </a:lnTo>
                    <a:lnTo>
                      <a:pt x="65" y="100"/>
                    </a:lnTo>
                    <a:lnTo>
                      <a:pt x="65" y="104"/>
                    </a:lnTo>
                    <a:lnTo>
                      <a:pt x="65" y="107"/>
                    </a:lnTo>
                    <a:lnTo>
                      <a:pt x="69" y="111"/>
                    </a:lnTo>
                    <a:lnTo>
                      <a:pt x="73" y="111"/>
                    </a:lnTo>
                    <a:lnTo>
                      <a:pt x="73" y="107"/>
                    </a:lnTo>
                    <a:lnTo>
                      <a:pt x="77" y="111"/>
                    </a:lnTo>
                    <a:lnTo>
                      <a:pt x="54" y="119"/>
                    </a:lnTo>
                    <a:lnTo>
                      <a:pt x="50" y="119"/>
                    </a:lnTo>
                    <a:lnTo>
                      <a:pt x="50" y="107"/>
                    </a:lnTo>
                    <a:close/>
                    <a:moveTo>
                      <a:pt x="50" y="100"/>
                    </a:moveTo>
                    <a:lnTo>
                      <a:pt x="50" y="65"/>
                    </a:lnTo>
                    <a:lnTo>
                      <a:pt x="50" y="58"/>
                    </a:lnTo>
                    <a:lnTo>
                      <a:pt x="46" y="54"/>
                    </a:lnTo>
                    <a:lnTo>
                      <a:pt x="46" y="50"/>
                    </a:lnTo>
                    <a:lnTo>
                      <a:pt x="42" y="46"/>
                    </a:lnTo>
                    <a:lnTo>
                      <a:pt x="39" y="46"/>
                    </a:lnTo>
                    <a:lnTo>
                      <a:pt x="35" y="46"/>
                    </a:lnTo>
                    <a:lnTo>
                      <a:pt x="27" y="46"/>
                    </a:lnTo>
                    <a:lnTo>
                      <a:pt x="19" y="50"/>
                    </a:lnTo>
                    <a:lnTo>
                      <a:pt x="16" y="61"/>
                    </a:lnTo>
                    <a:lnTo>
                      <a:pt x="12" y="77"/>
                    </a:lnTo>
                    <a:lnTo>
                      <a:pt x="16" y="88"/>
                    </a:lnTo>
                    <a:lnTo>
                      <a:pt x="19" y="100"/>
                    </a:lnTo>
                    <a:lnTo>
                      <a:pt x="27" y="107"/>
                    </a:lnTo>
                    <a:lnTo>
                      <a:pt x="35" y="107"/>
                    </a:lnTo>
                    <a:lnTo>
                      <a:pt x="42" y="107"/>
                    </a:lnTo>
                    <a:lnTo>
                      <a:pt x="50"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5" name="Rectangle 40"/>
              <p:cNvSpPr>
                <a:spLocks noChangeArrowheads="1"/>
              </p:cNvSpPr>
              <p:nvPr/>
            </p:nvSpPr>
            <p:spPr bwMode="auto">
              <a:xfrm>
                <a:off x="4670" y="126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6" name="Freeform 41"/>
              <p:cNvSpPr>
                <a:spLocks/>
              </p:cNvSpPr>
              <p:nvPr/>
            </p:nvSpPr>
            <p:spPr bwMode="auto">
              <a:xfrm>
                <a:off x="4877" y="1284"/>
                <a:ext cx="34" cy="119"/>
              </a:xfrm>
              <a:custGeom>
                <a:avLst/>
                <a:gdLst>
                  <a:gd name="T0" fmla="*/ 23 w 34"/>
                  <a:gd name="T1" fmla="*/ 0 h 119"/>
                  <a:gd name="T2" fmla="*/ 23 w 34"/>
                  <a:gd name="T3" fmla="*/ 100 h 119"/>
                  <a:gd name="T4" fmla="*/ 23 w 34"/>
                  <a:gd name="T5" fmla="*/ 107 h 119"/>
                  <a:gd name="T6" fmla="*/ 23 w 34"/>
                  <a:gd name="T7" fmla="*/ 111 h 119"/>
                  <a:gd name="T8" fmla="*/ 27 w 34"/>
                  <a:gd name="T9" fmla="*/ 111 h 119"/>
                  <a:gd name="T10" fmla="*/ 27 w 34"/>
                  <a:gd name="T11" fmla="*/ 115 h 119"/>
                  <a:gd name="T12" fmla="*/ 31 w 34"/>
                  <a:gd name="T13" fmla="*/ 115 h 119"/>
                  <a:gd name="T14" fmla="*/ 34 w 34"/>
                  <a:gd name="T15" fmla="*/ 115 h 119"/>
                  <a:gd name="T16" fmla="*/ 34 w 34"/>
                  <a:gd name="T17" fmla="*/ 119 h 119"/>
                  <a:gd name="T18" fmla="*/ 0 w 34"/>
                  <a:gd name="T19" fmla="*/ 119 h 119"/>
                  <a:gd name="T20" fmla="*/ 0 w 34"/>
                  <a:gd name="T21" fmla="*/ 115 h 119"/>
                  <a:gd name="T22" fmla="*/ 4 w 34"/>
                  <a:gd name="T23" fmla="*/ 115 h 119"/>
                  <a:gd name="T24" fmla="*/ 4 w 34"/>
                  <a:gd name="T25" fmla="*/ 115 h 119"/>
                  <a:gd name="T26" fmla="*/ 8 w 34"/>
                  <a:gd name="T27" fmla="*/ 111 h 119"/>
                  <a:gd name="T28" fmla="*/ 8 w 34"/>
                  <a:gd name="T29" fmla="*/ 111 h 119"/>
                  <a:gd name="T30" fmla="*/ 8 w 34"/>
                  <a:gd name="T31" fmla="*/ 107 h 119"/>
                  <a:gd name="T32" fmla="*/ 8 w 34"/>
                  <a:gd name="T33" fmla="*/ 100 h 119"/>
                  <a:gd name="T34" fmla="*/ 8 w 34"/>
                  <a:gd name="T35" fmla="*/ 31 h 119"/>
                  <a:gd name="T36" fmla="*/ 8 w 34"/>
                  <a:gd name="T37" fmla="*/ 19 h 119"/>
                  <a:gd name="T38" fmla="*/ 8 w 34"/>
                  <a:gd name="T39" fmla="*/ 15 h 119"/>
                  <a:gd name="T40" fmla="*/ 8 w 34"/>
                  <a:gd name="T41" fmla="*/ 12 h 119"/>
                  <a:gd name="T42" fmla="*/ 8 w 34"/>
                  <a:gd name="T43" fmla="*/ 12 h 119"/>
                  <a:gd name="T44" fmla="*/ 8 w 34"/>
                  <a:gd name="T45" fmla="*/ 8 h 119"/>
                  <a:gd name="T46" fmla="*/ 4 w 34"/>
                  <a:gd name="T47" fmla="*/ 8 h 119"/>
                  <a:gd name="T48" fmla="*/ 4 w 34"/>
                  <a:gd name="T49" fmla="*/ 8 h 119"/>
                  <a:gd name="T50" fmla="*/ 0 w 34"/>
                  <a:gd name="T51" fmla="*/ 12 h 119"/>
                  <a:gd name="T52" fmla="*/ 0 w 34"/>
                  <a:gd name="T53" fmla="*/ 8 h 119"/>
                  <a:gd name="T54" fmla="*/ 19 w 34"/>
                  <a:gd name="T55" fmla="*/ 0 h 119"/>
                  <a:gd name="T56" fmla="*/ 23 w 34"/>
                  <a:gd name="T57" fmla="*/ 0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9"/>
                  <a:gd name="T89" fmla="*/ 34 w 34"/>
                  <a:gd name="T90" fmla="*/ 119 h 1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9">
                    <a:moveTo>
                      <a:pt x="23" y="0"/>
                    </a:move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1"/>
                    </a:lnTo>
                    <a:lnTo>
                      <a:pt x="8" y="107"/>
                    </a:lnTo>
                    <a:lnTo>
                      <a:pt x="8" y="100"/>
                    </a:lnTo>
                    <a:lnTo>
                      <a:pt x="8" y="31"/>
                    </a:lnTo>
                    <a:lnTo>
                      <a:pt x="8"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7" name="Freeform 42"/>
              <p:cNvSpPr>
                <a:spLocks/>
              </p:cNvSpPr>
              <p:nvPr/>
            </p:nvSpPr>
            <p:spPr bwMode="auto">
              <a:xfrm>
                <a:off x="4919" y="1326"/>
                <a:ext cx="81" cy="77"/>
              </a:xfrm>
              <a:custGeom>
                <a:avLst/>
                <a:gdLst>
                  <a:gd name="T0" fmla="*/ 69 w 81"/>
                  <a:gd name="T1" fmla="*/ 0 h 77"/>
                  <a:gd name="T2" fmla="*/ 69 w 81"/>
                  <a:gd name="T3" fmla="*/ 46 h 77"/>
                  <a:gd name="T4" fmla="*/ 69 w 81"/>
                  <a:gd name="T5" fmla="*/ 58 h 77"/>
                  <a:gd name="T6" fmla="*/ 69 w 81"/>
                  <a:gd name="T7" fmla="*/ 62 h 77"/>
                  <a:gd name="T8" fmla="*/ 69 w 81"/>
                  <a:gd name="T9" fmla="*/ 65 h 77"/>
                  <a:gd name="T10" fmla="*/ 69 w 81"/>
                  <a:gd name="T11" fmla="*/ 65 h 77"/>
                  <a:gd name="T12" fmla="*/ 73 w 81"/>
                  <a:gd name="T13" fmla="*/ 69 h 77"/>
                  <a:gd name="T14" fmla="*/ 73 w 81"/>
                  <a:gd name="T15" fmla="*/ 69 h 77"/>
                  <a:gd name="T16" fmla="*/ 77 w 81"/>
                  <a:gd name="T17" fmla="*/ 69 h 77"/>
                  <a:gd name="T18" fmla="*/ 77 w 81"/>
                  <a:gd name="T19" fmla="*/ 65 h 77"/>
                  <a:gd name="T20" fmla="*/ 81 w 81"/>
                  <a:gd name="T21" fmla="*/ 69 h 77"/>
                  <a:gd name="T22" fmla="*/ 58 w 81"/>
                  <a:gd name="T23" fmla="*/ 77 h 77"/>
                  <a:gd name="T24" fmla="*/ 54 w 81"/>
                  <a:gd name="T25" fmla="*/ 77 h 77"/>
                  <a:gd name="T26" fmla="*/ 54 w 81"/>
                  <a:gd name="T27" fmla="*/ 62 h 77"/>
                  <a:gd name="T28" fmla="*/ 46 w 81"/>
                  <a:gd name="T29" fmla="*/ 69 h 77"/>
                  <a:gd name="T30" fmla="*/ 39 w 81"/>
                  <a:gd name="T31" fmla="*/ 73 h 77"/>
                  <a:gd name="T32" fmla="*/ 35 w 81"/>
                  <a:gd name="T33" fmla="*/ 77 h 77"/>
                  <a:gd name="T34" fmla="*/ 27 w 81"/>
                  <a:gd name="T35" fmla="*/ 77 h 77"/>
                  <a:gd name="T36" fmla="*/ 23 w 81"/>
                  <a:gd name="T37" fmla="*/ 77 h 77"/>
                  <a:gd name="T38" fmla="*/ 16 w 81"/>
                  <a:gd name="T39" fmla="*/ 73 h 77"/>
                  <a:gd name="T40" fmla="*/ 12 w 81"/>
                  <a:gd name="T41" fmla="*/ 69 h 77"/>
                  <a:gd name="T42" fmla="*/ 12 w 81"/>
                  <a:gd name="T43" fmla="*/ 65 h 77"/>
                  <a:gd name="T44" fmla="*/ 8 w 81"/>
                  <a:gd name="T45" fmla="*/ 58 h 77"/>
                  <a:gd name="T46" fmla="*/ 8 w 81"/>
                  <a:gd name="T47" fmla="*/ 46 h 77"/>
                  <a:gd name="T48" fmla="*/ 8 w 81"/>
                  <a:gd name="T49" fmla="*/ 16 h 77"/>
                  <a:gd name="T50" fmla="*/ 8 w 81"/>
                  <a:gd name="T51" fmla="*/ 8 h 77"/>
                  <a:gd name="T52" fmla="*/ 8 w 81"/>
                  <a:gd name="T53" fmla="*/ 8 h 77"/>
                  <a:gd name="T54" fmla="*/ 8 w 81"/>
                  <a:gd name="T55" fmla="*/ 4 h 77"/>
                  <a:gd name="T56" fmla="*/ 4 w 81"/>
                  <a:gd name="T57" fmla="*/ 4 h 77"/>
                  <a:gd name="T58" fmla="*/ 4 w 81"/>
                  <a:gd name="T59" fmla="*/ 0 h 77"/>
                  <a:gd name="T60" fmla="*/ 0 w 81"/>
                  <a:gd name="T61" fmla="*/ 0 h 77"/>
                  <a:gd name="T62" fmla="*/ 0 w 81"/>
                  <a:gd name="T63" fmla="*/ 0 h 77"/>
                  <a:gd name="T64" fmla="*/ 23 w 81"/>
                  <a:gd name="T65" fmla="*/ 0 h 77"/>
                  <a:gd name="T66" fmla="*/ 23 w 81"/>
                  <a:gd name="T67" fmla="*/ 50 h 77"/>
                  <a:gd name="T68" fmla="*/ 23 w 81"/>
                  <a:gd name="T69" fmla="*/ 58 h 77"/>
                  <a:gd name="T70" fmla="*/ 27 w 81"/>
                  <a:gd name="T71" fmla="*/ 62 h 77"/>
                  <a:gd name="T72" fmla="*/ 31 w 81"/>
                  <a:gd name="T73" fmla="*/ 65 h 77"/>
                  <a:gd name="T74" fmla="*/ 35 w 81"/>
                  <a:gd name="T75" fmla="*/ 65 h 77"/>
                  <a:gd name="T76" fmla="*/ 39 w 81"/>
                  <a:gd name="T77" fmla="*/ 65 h 77"/>
                  <a:gd name="T78" fmla="*/ 42 w 81"/>
                  <a:gd name="T79" fmla="*/ 65 h 77"/>
                  <a:gd name="T80" fmla="*/ 50 w 81"/>
                  <a:gd name="T81" fmla="*/ 62 h 77"/>
                  <a:gd name="T82" fmla="*/ 54 w 81"/>
                  <a:gd name="T83" fmla="*/ 58 h 77"/>
                  <a:gd name="T84" fmla="*/ 54 w 81"/>
                  <a:gd name="T85" fmla="*/ 16 h 77"/>
                  <a:gd name="T86" fmla="*/ 54 w 81"/>
                  <a:gd name="T87" fmla="*/ 8 h 77"/>
                  <a:gd name="T88" fmla="*/ 54 w 81"/>
                  <a:gd name="T89" fmla="*/ 4 h 77"/>
                  <a:gd name="T90" fmla="*/ 50 w 81"/>
                  <a:gd name="T91" fmla="*/ 4 h 77"/>
                  <a:gd name="T92" fmla="*/ 42 w 81"/>
                  <a:gd name="T93" fmla="*/ 0 h 77"/>
                  <a:gd name="T94" fmla="*/ 42 w 81"/>
                  <a:gd name="T95" fmla="*/ 0 h 77"/>
                  <a:gd name="T96" fmla="*/ 69 w 81"/>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77"/>
                  <a:gd name="T149" fmla="*/ 81 w 81"/>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77">
                    <a:moveTo>
                      <a:pt x="69" y="0"/>
                    </a:moveTo>
                    <a:lnTo>
                      <a:pt x="69" y="46"/>
                    </a:lnTo>
                    <a:lnTo>
                      <a:pt x="69" y="58"/>
                    </a:lnTo>
                    <a:lnTo>
                      <a:pt x="69" y="62"/>
                    </a:lnTo>
                    <a:lnTo>
                      <a:pt x="69" y="65"/>
                    </a:lnTo>
                    <a:lnTo>
                      <a:pt x="73" y="69"/>
                    </a:lnTo>
                    <a:lnTo>
                      <a:pt x="77" y="69"/>
                    </a:lnTo>
                    <a:lnTo>
                      <a:pt x="77" y="65"/>
                    </a:lnTo>
                    <a:lnTo>
                      <a:pt x="81" y="69"/>
                    </a:lnTo>
                    <a:lnTo>
                      <a:pt x="58" y="77"/>
                    </a:lnTo>
                    <a:lnTo>
                      <a:pt x="54" y="77"/>
                    </a:lnTo>
                    <a:lnTo>
                      <a:pt x="54" y="62"/>
                    </a:lnTo>
                    <a:lnTo>
                      <a:pt x="46" y="69"/>
                    </a:lnTo>
                    <a:lnTo>
                      <a:pt x="39" y="73"/>
                    </a:lnTo>
                    <a:lnTo>
                      <a:pt x="35" y="77"/>
                    </a:lnTo>
                    <a:lnTo>
                      <a:pt x="27" y="77"/>
                    </a:lnTo>
                    <a:lnTo>
                      <a:pt x="23" y="77"/>
                    </a:lnTo>
                    <a:lnTo>
                      <a:pt x="16" y="73"/>
                    </a:lnTo>
                    <a:lnTo>
                      <a:pt x="12" y="69"/>
                    </a:lnTo>
                    <a:lnTo>
                      <a:pt x="12" y="65"/>
                    </a:lnTo>
                    <a:lnTo>
                      <a:pt x="8" y="58"/>
                    </a:lnTo>
                    <a:lnTo>
                      <a:pt x="8" y="46"/>
                    </a:lnTo>
                    <a:lnTo>
                      <a:pt x="8" y="16"/>
                    </a:lnTo>
                    <a:lnTo>
                      <a:pt x="8" y="8"/>
                    </a:lnTo>
                    <a:lnTo>
                      <a:pt x="8" y="4"/>
                    </a:lnTo>
                    <a:lnTo>
                      <a:pt x="4" y="4"/>
                    </a:lnTo>
                    <a:lnTo>
                      <a:pt x="4" y="0"/>
                    </a:lnTo>
                    <a:lnTo>
                      <a:pt x="0" y="0"/>
                    </a:lnTo>
                    <a:lnTo>
                      <a:pt x="23" y="0"/>
                    </a:lnTo>
                    <a:lnTo>
                      <a:pt x="23" y="50"/>
                    </a:lnTo>
                    <a:lnTo>
                      <a:pt x="23" y="58"/>
                    </a:lnTo>
                    <a:lnTo>
                      <a:pt x="27" y="62"/>
                    </a:lnTo>
                    <a:lnTo>
                      <a:pt x="31" y="65"/>
                    </a:lnTo>
                    <a:lnTo>
                      <a:pt x="35" y="65"/>
                    </a:lnTo>
                    <a:lnTo>
                      <a:pt x="39" y="65"/>
                    </a:lnTo>
                    <a:lnTo>
                      <a:pt x="42" y="65"/>
                    </a:lnTo>
                    <a:lnTo>
                      <a:pt x="50" y="62"/>
                    </a:lnTo>
                    <a:lnTo>
                      <a:pt x="54" y="58"/>
                    </a:lnTo>
                    <a:lnTo>
                      <a:pt x="54" y="16"/>
                    </a:lnTo>
                    <a:lnTo>
                      <a:pt x="54" y="8"/>
                    </a:lnTo>
                    <a:lnTo>
                      <a:pt x="54" y="4"/>
                    </a:lnTo>
                    <a:lnTo>
                      <a:pt x="50" y="4"/>
                    </a:lnTo>
                    <a:lnTo>
                      <a:pt x="42" y="0"/>
                    </a:lnTo>
                    <a:lnTo>
                      <a:pt x="69"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8" name="Freeform 43"/>
              <p:cNvSpPr>
                <a:spLocks/>
              </p:cNvSpPr>
              <p:nvPr/>
            </p:nvSpPr>
            <p:spPr bwMode="auto">
              <a:xfrm>
                <a:off x="5000" y="1322"/>
                <a:ext cx="80" cy="81"/>
              </a:xfrm>
              <a:custGeom>
                <a:avLst/>
                <a:gdLst>
                  <a:gd name="T0" fmla="*/ 27 w 80"/>
                  <a:gd name="T1" fmla="*/ 20 h 81"/>
                  <a:gd name="T2" fmla="*/ 34 w 80"/>
                  <a:gd name="T3" fmla="*/ 8 h 81"/>
                  <a:gd name="T4" fmla="*/ 42 w 80"/>
                  <a:gd name="T5" fmla="*/ 4 h 81"/>
                  <a:gd name="T6" fmla="*/ 53 w 80"/>
                  <a:gd name="T7" fmla="*/ 0 h 81"/>
                  <a:gd name="T8" fmla="*/ 57 w 80"/>
                  <a:gd name="T9" fmla="*/ 4 h 81"/>
                  <a:gd name="T10" fmla="*/ 61 w 80"/>
                  <a:gd name="T11" fmla="*/ 4 h 81"/>
                  <a:gd name="T12" fmla="*/ 65 w 80"/>
                  <a:gd name="T13" fmla="*/ 8 h 81"/>
                  <a:gd name="T14" fmla="*/ 69 w 80"/>
                  <a:gd name="T15" fmla="*/ 16 h 81"/>
                  <a:gd name="T16" fmla="*/ 73 w 80"/>
                  <a:gd name="T17" fmla="*/ 20 h 81"/>
                  <a:gd name="T18" fmla="*/ 73 w 80"/>
                  <a:gd name="T19" fmla="*/ 31 h 81"/>
                  <a:gd name="T20" fmla="*/ 73 w 80"/>
                  <a:gd name="T21" fmla="*/ 62 h 81"/>
                  <a:gd name="T22" fmla="*/ 73 w 80"/>
                  <a:gd name="T23" fmla="*/ 69 h 81"/>
                  <a:gd name="T24" fmla="*/ 73 w 80"/>
                  <a:gd name="T25" fmla="*/ 73 h 81"/>
                  <a:gd name="T26" fmla="*/ 73 w 80"/>
                  <a:gd name="T27" fmla="*/ 73 h 81"/>
                  <a:gd name="T28" fmla="*/ 76 w 80"/>
                  <a:gd name="T29" fmla="*/ 77 h 81"/>
                  <a:gd name="T30" fmla="*/ 76 w 80"/>
                  <a:gd name="T31" fmla="*/ 77 h 81"/>
                  <a:gd name="T32" fmla="*/ 80 w 80"/>
                  <a:gd name="T33" fmla="*/ 77 h 81"/>
                  <a:gd name="T34" fmla="*/ 80 w 80"/>
                  <a:gd name="T35" fmla="*/ 81 h 81"/>
                  <a:gd name="T36" fmla="*/ 46 w 80"/>
                  <a:gd name="T37" fmla="*/ 81 h 81"/>
                  <a:gd name="T38" fmla="*/ 46 w 80"/>
                  <a:gd name="T39" fmla="*/ 77 h 81"/>
                  <a:gd name="T40" fmla="*/ 50 w 80"/>
                  <a:gd name="T41" fmla="*/ 77 h 81"/>
                  <a:gd name="T42" fmla="*/ 53 w 80"/>
                  <a:gd name="T43" fmla="*/ 77 h 81"/>
                  <a:gd name="T44" fmla="*/ 53 w 80"/>
                  <a:gd name="T45" fmla="*/ 77 h 81"/>
                  <a:gd name="T46" fmla="*/ 57 w 80"/>
                  <a:gd name="T47" fmla="*/ 73 h 81"/>
                  <a:gd name="T48" fmla="*/ 57 w 80"/>
                  <a:gd name="T49" fmla="*/ 69 h 81"/>
                  <a:gd name="T50" fmla="*/ 57 w 80"/>
                  <a:gd name="T51" fmla="*/ 69 h 81"/>
                  <a:gd name="T52" fmla="*/ 57 w 80"/>
                  <a:gd name="T53" fmla="*/ 62 h 81"/>
                  <a:gd name="T54" fmla="*/ 57 w 80"/>
                  <a:gd name="T55" fmla="*/ 31 h 81"/>
                  <a:gd name="T56" fmla="*/ 57 w 80"/>
                  <a:gd name="T57" fmla="*/ 23 h 81"/>
                  <a:gd name="T58" fmla="*/ 53 w 80"/>
                  <a:gd name="T59" fmla="*/ 16 h 81"/>
                  <a:gd name="T60" fmla="*/ 50 w 80"/>
                  <a:gd name="T61" fmla="*/ 16 h 81"/>
                  <a:gd name="T62" fmla="*/ 46 w 80"/>
                  <a:gd name="T63" fmla="*/ 12 h 81"/>
                  <a:gd name="T64" fmla="*/ 34 w 80"/>
                  <a:gd name="T65" fmla="*/ 16 h 81"/>
                  <a:gd name="T66" fmla="*/ 27 w 80"/>
                  <a:gd name="T67" fmla="*/ 23 h 81"/>
                  <a:gd name="T68" fmla="*/ 27 w 80"/>
                  <a:gd name="T69" fmla="*/ 62 h 81"/>
                  <a:gd name="T70" fmla="*/ 27 w 80"/>
                  <a:gd name="T71" fmla="*/ 69 h 81"/>
                  <a:gd name="T72" fmla="*/ 27 w 80"/>
                  <a:gd name="T73" fmla="*/ 73 h 81"/>
                  <a:gd name="T74" fmla="*/ 27 w 80"/>
                  <a:gd name="T75" fmla="*/ 73 h 81"/>
                  <a:gd name="T76" fmla="*/ 30 w 80"/>
                  <a:gd name="T77" fmla="*/ 77 h 81"/>
                  <a:gd name="T78" fmla="*/ 30 w 80"/>
                  <a:gd name="T79" fmla="*/ 77 h 81"/>
                  <a:gd name="T80" fmla="*/ 38 w 80"/>
                  <a:gd name="T81" fmla="*/ 77 h 81"/>
                  <a:gd name="T82" fmla="*/ 38 w 80"/>
                  <a:gd name="T83" fmla="*/ 81 h 81"/>
                  <a:gd name="T84" fmla="*/ 0 w 80"/>
                  <a:gd name="T85" fmla="*/ 81 h 81"/>
                  <a:gd name="T86" fmla="*/ 0 w 80"/>
                  <a:gd name="T87" fmla="*/ 77 h 81"/>
                  <a:gd name="T88" fmla="*/ 4 w 80"/>
                  <a:gd name="T89" fmla="*/ 77 h 81"/>
                  <a:gd name="T90" fmla="*/ 7 w 80"/>
                  <a:gd name="T91" fmla="*/ 77 h 81"/>
                  <a:gd name="T92" fmla="*/ 11 w 80"/>
                  <a:gd name="T93" fmla="*/ 73 h 81"/>
                  <a:gd name="T94" fmla="*/ 11 w 80"/>
                  <a:gd name="T95" fmla="*/ 69 h 81"/>
                  <a:gd name="T96" fmla="*/ 11 w 80"/>
                  <a:gd name="T97" fmla="*/ 62 h 81"/>
                  <a:gd name="T98" fmla="*/ 11 w 80"/>
                  <a:gd name="T99" fmla="*/ 35 h 81"/>
                  <a:gd name="T100" fmla="*/ 11 w 80"/>
                  <a:gd name="T101" fmla="*/ 23 h 81"/>
                  <a:gd name="T102" fmla="*/ 11 w 80"/>
                  <a:gd name="T103" fmla="*/ 16 h 81"/>
                  <a:gd name="T104" fmla="*/ 11 w 80"/>
                  <a:gd name="T105" fmla="*/ 16 h 81"/>
                  <a:gd name="T106" fmla="*/ 11 w 80"/>
                  <a:gd name="T107" fmla="*/ 12 h 81"/>
                  <a:gd name="T108" fmla="*/ 7 w 80"/>
                  <a:gd name="T109" fmla="*/ 12 h 81"/>
                  <a:gd name="T110" fmla="*/ 7 w 80"/>
                  <a:gd name="T111" fmla="*/ 12 h 81"/>
                  <a:gd name="T112" fmla="*/ 4 w 80"/>
                  <a:gd name="T113" fmla="*/ 12 h 81"/>
                  <a:gd name="T114" fmla="*/ 4 w 80"/>
                  <a:gd name="T115" fmla="*/ 12 h 81"/>
                  <a:gd name="T116" fmla="*/ 0 w 80"/>
                  <a:gd name="T117" fmla="*/ 12 h 81"/>
                  <a:gd name="T118" fmla="*/ 23 w 80"/>
                  <a:gd name="T119" fmla="*/ 0 h 81"/>
                  <a:gd name="T120" fmla="*/ 27 w 80"/>
                  <a:gd name="T121" fmla="*/ 0 h 81"/>
                  <a:gd name="T122" fmla="*/ 27 w 80"/>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1"/>
                  <a:gd name="T188" fmla="*/ 80 w 80"/>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1">
                    <a:moveTo>
                      <a:pt x="27" y="20"/>
                    </a:moveTo>
                    <a:lnTo>
                      <a:pt x="34" y="8"/>
                    </a:lnTo>
                    <a:lnTo>
                      <a:pt x="42" y="4"/>
                    </a:lnTo>
                    <a:lnTo>
                      <a:pt x="53" y="0"/>
                    </a:lnTo>
                    <a:lnTo>
                      <a:pt x="57" y="4"/>
                    </a:lnTo>
                    <a:lnTo>
                      <a:pt x="61" y="4"/>
                    </a:lnTo>
                    <a:lnTo>
                      <a:pt x="65" y="8"/>
                    </a:lnTo>
                    <a:lnTo>
                      <a:pt x="69" y="16"/>
                    </a:lnTo>
                    <a:lnTo>
                      <a:pt x="73" y="20"/>
                    </a:lnTo>
                    <a:lnTo>
                      <a:pt x="73" y="31"/>
                    </a:lnTo>
                    <a:lnTo>
                      <a:pt x="73" y="62"/>
                    </a:lnTo>
                    <a:lnTo>
                      <a:pt x="73" y="69"/>
                    </a:lnTo>
                    <a:lnTo>
                      <a:pt x="73" y="73"/>
                    </a:lnTo>
                    <a:lnTo>
                      <a:pt x="76" y="77"/>
                    </a:lnTo>
                    <a:lnTo>
                      <a:pt x="80" y="77"/>
                    </a:lnTo>
                    <a:lnTo>
                      <a:pt x="80" y="81"/>
                    </a:lnTo>
                    <a:lnTo>
                      <a:pt x="46" y="81"/>
                    </a:lnTo>
                    <a:lnTo>
                      <a:pt x="46" y="77"/>
                    </a:lnTo>
                    <a:lnTo>
                      <a:pt x="50" y="77"/>
                    </a:lnTo>
                    <a:lnTo>
                      <a:pt x="53" y="77"/>
                    </a:lnTo>
                    <a:lnTo>
                      <a:pt x="57" y="73"/>
                    </a:lnTo>
                    <a:lnTo>
                      <a:pt x="57" y="69"/>
                    </a:lnTo>
                    <a:lnTo>
                      <a:pt x="57" y="62"/>
                    </a:lnTo>
                    <a:lnTo>
                      <a:pt x="57" y="31"/>
                    </a:lnTo>
                    <a:lnTo>
                      <a:pt x="57" y="23"/>
                    </a:lnTo>
                    <a:lnTo>
                      <a:pt x="53" y="16"/>
                    </a:lnTo>
                    <a:lnTo>
                      <a:pt x="50" y="16"/>
                    </a:lnTo>
                    <a:lnTo>
                      <a:pt x="46" y="12"/>
                    </a:lnTo>
                    <a:lnTo>
                      <a:pt x="34" y="16"/>
                    </a:lnTo>
                    <a:lnTo>
                      <a:pt x="27" y="23"/>
                    </a:lnTo>
                    <a:lnTo>
                      <a:pt x="27" y="62"/>
                    </a:lnTo>
                    <a:lnTo>
                      <a:pt x="27" y="69"/>
                    </a:lnTo>
                    <a:lnTo>
                      <a:pt x="27" y="73"/>
                    </a:lnTo>
                    <a:lnTo>
                      <a:pt x="30" y="77"/>
                    </a:lnTo>
                    <a:lnTo>
                      <a:pt x="38" y="77"/>
                    </a:lnTo>
                    <a:lnTo>
                      <a:pt x="38" y="81"/>
                    </a:lnTo>
                    <a:lnTo>
                      <a:pt x="0" y="81"/>
                    </a:lnTo>
                    <a:lnTo>
                      <a:pt x="0" y="77"/>
                    </a:lnTo>
                    <a:lnTo>
                      <a:pt x="4" y="77"/>
                    </a:lnTo>
                    <a:lnTo>
                      <a:pt x="7" y="77"/>
                    </a:lnTo>
                    <a:lnTo>
                      <a:pt x="11" y="73"/>
                    </a:lnTo>
                    <a:lnTo>
                      <a:pt x="11" y="69"/>
                    </a:lnTo>
                    <a:lnTo>
                      <a:pt x="11" y="62"/>
                    </a:lnTo>
                    <a:lnTo>
                      <a:pt x="11" y="35"/>
                    </a:lnTo>
                    <a:lnTo>
                      <a:pt x="11" y="23"/>
                    </a:lnTo>
                    <a:lnTo>
                      <a:pt x="11" y="16"/>
                    </a:lnTo>
                    <a:lnTo>
                      <a:pt x="11" y="12"/>
                    </a:lnTo>
                    <a:lnTo>
                      <a:pt x="7"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79" name="Freeform 44"/>
              <p:cNvSpPr>
                <a:spLocks/>
              </p:cNvSpPr>
              <p:nvPr/>
            </p:nvSpPr>
            <p:spPr bwMode="auto">
              <a:xfrm>
                <a:off x="5088" y="1322"/>
                <a:ext cx="65" cy="81"/>
              </a:xfrm>
              <a:custGeom>
                <a:avLst/>
                <a:gdLst>
                  <a:gd name="T0" fmla="*/ 65 w 65"/>
                  <a:gd name="T1" fmla="*/ 50 h 81"/>
                  <a:gd name="T2" fmla="*/ 61 w 65"/>
                  <a:gd name="T3" fmla="*/ 62 h 81"/>
                  <a:gd name="T4" fmla="*/ 54 w 65"/>
                  <a:gd name="T5" fmla="*/ 73 h 81"/>
                  <a:gd name="T6" fmla="*/ 42 w 65"/>
                  <a:gd name="T7" fmla="*/ 81 h 81"/>
                  <a:gd name="T8" fmla="*/ 35 w 65"/>
                  <a:gd name="T9" fmla="*/ 81 h 81"/>
                  <a:gd name="T10" fmla="*/ 19 w 65"/>
                  <a:gd name="T11" fmla="*/ 77 h 81"/>
                  <a:gd name="T12" fmla="*/ 11 w 65"/>
                  <a:gd name="T13" fmla="*/ 69 h 81"/>
                  <a:gd name="T14" fmla="*/ 4 w 65"/>
                  <a:gd name="T15" fmla="*/ 62 h 81"/>
                  <a:gd name="T16" fmla="*/ 4 w 65"/>
                  <a:gd name="T17" fmla="*/ 54 h 81"/>
                  <a:gd name="T18" fmla="*/ 0 w 65"/>
                  <a:gd name="T19" fmla="*/ 43 h 81"/>
                  <a:gd name="T20" fmla="*/ 4 w 65"/>
                  <a:gd name="T21" fmla="*/ 31 h 81"/>
                  <a:gd name="T22" fmla="*/ 4 w 65"/>
                  <a:gd name="T23" fmla="*/ 20 h 81"/>
                  <a:gd name="T24" fmla="*/ 11 w 65"/>
                  <a:gd name="T25" fmla="*/ 12 h 81"/>
                  <a:gd name="T26" fmla="*/ 23 w 65"/>
                  <a:gd name="T27" fmla="*/ 4 h 81"/>
                  <a:gd name="T28" fmla="*/ 35 w 65"/>
                  <a:gd name="T29" fmla="*/ 0 h 81"/>
                  <a:gd name="T30" fmla="*/ 46 w 65"/>
                  <a:gd name="T31" fmla="*/ 4 h 81"/>
                  <a:gd name="T32" fmla="*/ 54 w 65"/>
                  <a:gd name="T33" fmla="*/ 8 h 81"/>
                  <a:gd name="T34" fmla="*/ 58 w 65"/>
                  <a:gd name="T35" fmla="*/ 16 h 81"/>
                  <a:gd name="T36" fmla="*/ 61 w 65"/>
                  <a:gd name="T37" fmla="*/ 20 h 81"/>
                  <a:gd name="T38" fmla="*/ 61 w 65"/>
                  <a:gd name="T39" fmla="*/ 23 h 81"/>
                  <a:gd name="T40" fmla="*/ 58 w 65"/>
                  <a:gd name="T41" fmla="*/ 23 h 81"/>
                  <a:gd name="T42" fmla="*/ 58 w 65"/>
                  <a:gd name="T43" fmla="*/ 27 h 81"/>
                  <a:gd name="T44" fmla="*/ 54 w 65"/>
                  <a:gd name="T45" fmla="*/ 27 h 81"/>
                  <a:gd name="T46" fmla="*/ 50 w 65"/>
                  <a:gd name="T47" fmla="*/ 27 h 81"/>
                  <a:gd name="T48" fmla="*/ 46 w 65"/>
                  <a:gd name="T49" fmla="*/ 23 h 81"/>
                  <a:gd name="T50" fmla="*/ 46 w 65"/>
                  <a:gd name="T51" fmla="*/ 20 h 81"/>
                  <a:gd name="T52" fmla="*/ 46 w 65"/>
                  <a:gd name="T53" fmla="*/ 16 h 81"/>
                  <a:gd name="T54" fmla="*/ 42 w 65"/>
                  <a:gd name="T55" fmla="*/ 12 h 81"/>
                  <a:gd name="T56" fmla="*/ 42 w 65"/>
                  <a:gd name="T57" fmla="*/ 8 h 81"/>
                  <a:gd name="T58" fmla="*/ 38 w 65"/>
                  <a:gd name="T59" fmla="*/ 8 h 81"/>
                  <a:gd name="T60" fmla="*/ 35 w 65"/>
                  <a:gd name="T61" fmla="*/ 8 h 81"/>
                  <a:gd name="T62" fmla="*/ 27 w 65"/>
                  <a:gd name="T63" fmla="*/ 8 h 81"/>
                  <a:gd name="T64" fmla="*/ 23 w 65"/>
                  <a:gd name="T65" fmla="*/ 12 h 81"/>
                  <a:gd name="T66" fmla="*/ 15 w 65"/>
                  <a:gd name="T67" fmla="*/ 23 h 81"/>
                  <a:gd name="T68" fmla="*/ 15 w 65"/>
                  <a:gd name="T69" fmla="*/ 35 h 81"/>
                  <a:gd name="T70" fmla="*/ 15 w 65"/>
                  <a:gd name="T71" fmla="*/ 46 h 81"/>
                  <a:gd name="T72" fmla="*/ 23 w 65"/>
                  <a:gd name="T73" fmla="*/ 58 h 81"/>
                  <a:gd name="T74" fmla="*/ 31 w 65"/>
                  <a:gd name="T75" fmla="*/ 66 h 81"/>
                  <a:gd name="T76" fmla="*/ 38 w 65"/>
                  <a:gd name="T77" fmla="*/ 66 h 81"/>
                  <a:gd name="T78" fmla="*/ 46 w 65"/>
                  <a:gd name="T79" fmla="*/ 66 h 81"/>
                  <a:gd name="T80" fmla="*/ 54 w 65"/>
                  <a:gd name="T81" fmla="*/ 62 h 81"/>
                  <a:gd name="T82" fmla="*/ 58 w 65"/>
                  <a:gd name="T83" fmla="*/ 58 h 81"/>
                  <a:gd name="T84" fmla="*/ 61 w 65"/>
                  <a:gd name="T85" fmla="*/ 46 h 81"/>
                  <a:gd name="T86" fmla="*/ 65 w 65"/>
                  <a:gd name="T87" fmla="*/ 5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1"/>
                  <a:gd name="T134" fmla="*/ 65 w 65"/>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1">
                    <a:moveTo>
                      <a:pt x="65" y="50"/>
                    </a:moveTo>
                    <a:lnTo>
                      <a:pt x="61" y="62"/>
                    </a:lnTo>
                    <a:lnTo>
                      <a:pt x="54" y="73"/>
                    </a:lnTo>
                    <a:lnTo>
                      <a:pt x="42" y="81"/>
                    </a:lnTo>
                    <a:lnTo>
                      <a:pt x="35" y="81"/>
                    </a:lnTo>
                    <a:lnTo>
                      <a:pt x="19" y="77"/>
                    </a:lnTo>
                    <a:lnTo>
                      <a:pt x="11" y="69"/>
                    </a:lnTo>
                    <a:lnTo>
                      <a:pt x="4" y="62"/>
                    </a:lnTo>
                    <a:lnTo>
                      <a:pt x="4" y="54"/>
                    </a:lnTo>
                    <a:lnTo>
                      <a:pt x="0" y="43"/>
                    </a:lnTo>
                    <a:lnTo>
                      <a:pt x="4" y="31"/>
                    </a:lnTo>
                    <a:lnTo>
                      <a:pt x="4" y="20"/>
                    </a:lnTo>
                    <a:lnTo>
                      <a:pt x="11" y="12"/>
                    </a:lnTo>
                    <a:lnTo>
                      <a:pt x="23" y="4"/>
                    </a:lnTo>
                    <a:lnTo>
                      <a:pt x="35" y="0"/>
                    </a:lnTo>
                    <a:lnTo>
                      <a:pt x="46" y="4"/>
                    </a:lnTo>
                    <a:lnTo>
                      <a:pt x="54" y="8"/>
                    </a:lnTo>
                    <a:lnTo>
                      <a:pt x="58" y="16"/>
                    </a:lnTo>
                    <a:lnTo>
                      <a:pt x="61" y="20"/>
                    </a:lnTo>
                    <a:lnTo>
                      <a:pt x="61" y="23"/>
                    </a:lnTo>
                    <a:lnTo>
                      <a:pt x="58" y="23"/>
                    </a:lnTo>
                    <a:lnTo>
                      <a:pt x="58" y="27"/>
                    </a:lnTo>
                    <a:lnTo>
                      <a:pt x="54" y="27"/>
                    </a:lnTo>
                    <a:lnTo>
                      <a:pt x="50" y="27"/>
                    </a:lnTo>
                    <a:lnTo>
                      <a:pt x="46" y="23"/>
                    </a:lnTo>
                    <a:lnTo>
                      <a:pt x="46" y="20"/>
                    </a:lnTo>
                    <a:lnTo>
                      <a:pt x="46" y="16"/>
                    </a:lnTo>
                    <a:lnTo>
                      <a:pt x="42" y="12"/>
                    </a:lnTo>
                    <a:lnTo>
                      <a:pt x="42" y="8"/>
                    </a:lnTo>
                    <a:lnTo>
                      <a:pt x="38" y="8"/>
                    </a:lnTo>
                    <a:lnTo>
                      <a:pt x="35" y="8"/>
                    </a:lnTo>
                    <a:lnTo>
                      <a:pt x="27" y="8"/>
                    </a:lnTo>
                    <a:lnTo>
                      <a:pt x="23" y="12"/>
                    </a:lnTo>
                    <a:lnTo>
                      <a:pt x="15" y="23"/>
                    </a:lnTo>
                    <a:lnTo>
                      <a:pt x="15" y="35"/>
                    </a:lnTo>
                    <a:lnTo>
                      <a:pt x="15" y="46"/>
                    </a:lnTo>
                    <a:lnTo>
                      <a:pt x="23" y="58"/>
                    </a:lnTo>
                    <a:lnTo>
                      <a:pt x="31" y="66"/>
                    </a:lnTo>
                    <a:lnTo>
                      <a:pt x="38" y="66"/>
                    </a:lnTo>
                    <a:lnTo>
                      <a:pt x="46" y="66"/>
                    </a:lnTo>
                    <a:lnTo>
                      <a:pt x="54" y="62"/>
                    </a:lnTo>
                    <a:lnTo>
                      <a:pt x="58" y="58"/>
                    </a:lnTo>
                    <a:lnTo>
                      <a:pt x="61" y="46"/>
                    </a:lnTo>
                    <a:lnTo>
                      <a:pt x="65" y="5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0" name="Freeform 45"/>
              <p:cNvSpPr>
                <a:spLocks/>
              </p:cNvSpPr>
              <p:nvPr/>
            </p:nvSpPr>
            <p:spPr bwMode="auto">
              <a:xfrm>
                <a:off x="5161" y="1284"/>
                <a:ext cx="80" cy="119"/>
              </a:xfrm>
              <a:custGeom>
                <a:avLst/>
                <a:gdLst>
                  <a:gd name="T0" fmla="*/ 23 w 80"/>
                  <a:gd name="T1" fmla="*/ 58 h 119"/>
                  <a:gd name="T2" fmla="*/ 38 w 80"/>
                  <a:gd name="T3" fmla="*/ 42 h 119"/>
                  <a:gd name="T4" fmla="*/ 50 w 80"/>
                  <a:gd name="T5" fmla="*/ 38 h 119"/>
                  <a:gd name="T6" fmla="*/ 61 w 80"/>
                  <a:gd name="T7" fmla="*/ 42 h 119"/>
                  <a:gd name="T8" fmla="*/ 69 w 80"/>
                  <a:gd name="T9" fmla="*/ 54 h 119"/>
                  <a:gd name="T10" fmla="*/ 69 w 80"/>
                  <a:gd name="T11" fmla="*/ 73 h 119"/>
                  <a:gd name="T12" fmla="*/ 69 w 80"/>
                  <a:gd name="T13" fmla="*/ 107 h 119"/>
                  <a:gd name="T14" fmla="*/ 73 w 80"/>
                  <a:gd name="T15" fmla="*/ 111 h 119"/>
                  <a:gd name="T16" fmla="*/ 77 w 80"/>
                  <a:gd name="T17" fmla="*/ 115 h 119"/>
                  <a:gd name="T18" fmla="*/ 80 w 80"/>
                  <a:gd name="T19" fmla="*/ 119 h 119"/>
                  <a:gd name="T20" fmla="*/ 46 w 80"/>
                  <a:gd name="T21" fmla="*/ 115 h 119"/>
                  <a:gd name="T22" fmla="*/ 50 w 80"/>
                  <a:gd name="T23" fmla="*/ 115 h 119"/>
                  <a:gd name="T24" fmla="*/ 54 w 80"/>
                  <a:gd name="T25" fmla="*/ 111 h 119"/>
                  <a:gd name="T26" fmla="*/ 57 w 80"/>
                  <a:gd name="T27" fmla="*/ 104 h 119"/>
                  <a:gd name="T28" fmla="*/ 57 w 80"/>
                  <a:gd name="T29" fmla="*/ 73 h 119"/>
                  <a:gd name="T30" fmla="*/ 54 w 80"/>
                  <a:gd name="T31" fmla="*/ 58 h 119"/>
                  <a:gd name="T32" fmla="*/ 50 w 80"/>
                  <a:gd name="T33" fmla="*/ 54 h 119"/>
                  <a:gd name="T34" fmla="*/ 42 w 80"/>
                  <a:gd name="T35" fmla="*/ 50 h 119"/>
                  <a:gd name="T36" fmla="*/ 34 w 80"/>
                  <a:gd name="T37" fmla="*/ 54 h 119"/>
                  <a:gd name="T38" fmla="*/ 23 w 80"/>
                  <a:gd name="T39" fmla="*/ 61 h 119"/>
                  <a:gd name="T40" fmla="*/ 23 w 80"/>
                  <a:gd name="T41" fmla="*/ 107 h 119"/>
                  <a:gd name="T42" fmla="*/ 27 w 80"/>
                  <a:gd name="T43" fmla="*/ 111 h 119"/>
                  <a:gd name="T44" fmla="*/ 31 w 80"/>
                  <a:gd name="T45" fmla="*/ 115 h 119"/>
                  <a:gd name="T46" fmla="*/ 34 w 80"/>
                  <a:gd name="T47" fmla="*/ 119 h 119"/>
                  <a:gd name="T48" fmla="*/ 0 w 80"/>
                  <a:gd name="T49" fmla="*/ 115 h 119"/>
                  <a:gd name="T50" fmla="*/ 8 w 80"/>
                  <a:gd name="T51" fmla="*/ 115 h 119"/>
                  <a:gd name="T52" fmla="*/ 8 w 80"/>
                  <a:gd name="T53" fmla="*/ 111 h 119"/>
                  <a:gd name="T54" fmla="*/ 11 w 80"/>
                  <a:gd name="T55" fmla="*/ 100 h 119"/>
                  <a:gd name="T56" fmla="*/ 11 w 80"/>
                  <a:gd name="T57" fmla="*/ 19 h 119"/>
                  <a:gd name="T58" fmla="*/ 8 w 80"/>
                  <a:gd name="T59" fmla="*/ 12 h 119"/>
                  <a:gd name="T60" fmla="*/ 8 w 80"/>
                  <a:gd name="T61" fmla="*/ 8 h 119"/>
                  <a:gd name="T62" fmla="*/ 4 w 80"/>
                  <a:gd name="T63" fmla="*/ 8 h 119"/>
                  <a:gd name="T64" fmla="*/ 0 w 80"/>
                  <a:gd name="T65" fmla="*/ 8 h 119"/>
                  <a:gd name="T66" fmla="*/ 23 w 80"/>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19"/>
                  <a:gd name="T104" fmla="*/ 80 w 8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19">
                    <a:moveTo>
                      <a:pt x="23" y="0"/>
                    </a:moveTo>
                    <a:lnTo>
                      <a:pt x="23" y="58"/>
                    </a:lnTo>
                    <a:lnTo>
                      <a:pt x="34" y="46"/>
                    </a:lnTo>
                    <a:lnTo>
                      <a:pt x="38" y="42"/>
                    </a:lnTo>
                    <a:lnTo>
                      <a:pt x="46" y="42"/>
                    </a:lnTo>
                    <a:lnTo>
                      <a:pt x="50" y="38"/>
                    </a:lnTo>
                    <a:lnTo>
                      <a:pt x="57" y="42"/>
                    </a:lnTo>
                    <a:lnTo>
                      <a:pt x="61" y="42"/>
                    </a:lnTo>
                    <a:lnTo>
                      <a:pt x="65" y="50"/>
                    </a:lnTo>
                    <a:lnTo>
                      <a:pt x="69" y="54"/>
                    </a:lnTo>
                    <a:lnTo>
                      <a:pt x="69" y="61"/>
                    </a:lnTo>
                    <a:lnTo>
                      <a:pt x="69" y="73"/>
                    </a:lnTo>
                    <a:lnTo>
                      <a:pt x="69" y="100"/>
                    </a:lnTo>
                    <a:lnTo>
                      <a:pt x="69" y="107"/>
                    </a:lnTo>
                    <a:lnTo>
                      <a:pt x="73" y="111"/>
                    </a:lnTo>
                    <a:lnTo>
                      <a:pt x="73" y="115"/>
                    </a:lnTo>
                    <a:lnTo>
                      <a:pt x="77" y="115"/>
                    </a:lnTo>
                    <a:lnTo>
                      <a:pt x="80" y="115"/>
                    </a:lnTo>
                    <a:lnTo>
                      <a:pt x="80" y="119"/>
                    </a:lnTo>
                    <a:lnTo>
                      <a:pt x="46" y="119"/>
                    </a:lnTo>
                    <a:lnTo>
                      <a:pt x="46" y="115"/>
                    </a:lnTo>
                    <a:lnTo>
                      <a:pt x="50" y="115"/>
                    </a:lnTo>
                    <a:lnTo>
                      <a:pt x="54" y="115"/>
                    </a:lnTo>
                    <a:lnTo>
                      <a:pt x="54" y="111"/>
                    </a:lnTo>
                    <a:lnTo>
                      <a:pt x="57" y="107"/>
                    </a:lnTo>
                    <a:lnTo>
                      <a:pt x="57" y="104"/>
                    </a:lnTo>
                    <a:lnTo>
                      <a:pt x="57" y="100"/>
                    </a:lnTo>
                    <a:lnTo>
                      <a:pt x="57" y="73"/>
                    </a:lnTo>
                    <a:lnTo>
                      <a:pt x="57"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11"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1" name="Rectangle 46"/>
              <p:cNvSpPr>
                <a:spLocks noChangeArrowheads="1"/>
              </p:cNvSpPr>
              <p:nvPr/>
            </p:nvSpPr>
            <p:spPr bwMode="auto">
              <a:xfrm>
                <a:off x="5268" y="126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2" name="Rectangle 47"/>
              <p:cNvSpPr>
                <a:spLocks noChangeArrowheads="1"/>
              </p:cNvSpPr>
              <p:nvPr/>
            </p:nvSpPr>
            <p:spPr bwMode="auto">
              <a:xfrm>
                <a:off x="188" y="1461"/>
                <a:ext cx="5084" cy="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3" name="Rectangle 48"/>
              <p:cNvSpPr>
                <a:spLocks noChangeArrowheads="1"/>
              </p:cNvSpPr>
              <p:nvPr/>
            </p:nvSpPr>
            <p:spPr bwMode="auto">
              <a:xfrm>
                <a:off x="188" y="1491"/>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4" name="Rectangle 49"/>
              <p:cNvSpPr>
                <a:spLocks noChangeArrowheads="1"/>
              </p:cNvSpPr>
              <p:nvPr/>
            </p:nvSpPr>
            <p:spPr bwMode="auto">
              <a:xfrm>
                <a:off x="18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5" name="Freeform 50"/>
              <p:cNvSpPr>
                <a:spLocks/>
              </p:cNvSpPr>
              <p:nvPr/>
            </p:nvSpPr>
            <p:spPr bwMode="auto">
              <a:xfrm>
                <a:off x="250" y="1533"/>
                <a:ext cx="50" cy="112"/>
              </a:xfrm>
              <a:custGeom>
                <a:avLst/>
                <a:gdLst>
                  <a:gd name="T0" fmla="*/ 50 w 50"/>
                  <a:gd name="T1" fmla="*/ 112 h 112"/>
                  <a:gd name="T2" fmla="*/ 50 w 50"/>
                  <a:gd name="T3" fmla="*/ 112 h 112"/>
                  <a:gd name="T4" fmla="*/ 0 w 50"/>
                  <a:gd name="T5" fmla="*/ 112 h 112"/>
                  <a:gd name="T6" fmla="*/ 0 w 50"/>
                  <a:gd name="T7" fmla="*/ 112 h 112"/>
                  <a:gd name="T8" fmla="*/ 4 w 50"/>
                  <a:gd name="T9" fmla="*/ 112 h 112"/>
                  <a:gd name="T10" fmla="*/ 11 w 50"/>
                  <a:gd name="T11" fmla="*/ 112 h 112"/>
                  <a:gd name="T12" fmla="*/ 15 w 50"/>
                  <a:gd name="T13" fmla="*/ 108 h 112"/>
                  <a:gd name="T14" fmla="*/ 15 w 50"/>
                  <a:gd name="T15" fmla="*/ 104 h 112"/>
                  <a:gd name="T16" fmla="*/ 19 w 50"/>
                  <a:gd name="T17" fmla="*/ 92 h 112"/>
                  <a:gd name="T18" fmla="*/ 19 w 50"/>
                  <a:gd name="T19" fmla="*/ 20 h 112"/>
                  <a:gd name="T20" fmla="*/ 15 w 50"/>
                  <a:gd name="T21" fmla="*/ 12 h 112"/>
                  <a:gd name="T22" fmla="*/ 15 w 50"/>
                  <a:gd name="T23" fmla="*/ 8 h 112"/>
                  <a:gd name="T24" fmla="*/ 15 w 50"/>
                  <a:gd name="T25" fmla="*/ 8 h 112"/>
                  <a:gd name="T26" fmla="*/ 11 w 50"/>
                  <a:gd name="T27" fmla="*/ 4 h 112"/>
                  <a:gd name="T28" fmla="*/ 7 w 50"/>
                  <a:gd name="T29" fmla="*/ 4 h 112"/>
                  <a:gd name="T30" fmla="*/ 4 w 50"/>
                  <a:gd name="T31" fmla="*/ 4 h 112"/>
                  <a:gd name="T32" fmla="*/ 0 w 50"/>
                  <a:gd name="T33" fmla="*/ 4 h 112"/>
                  <a:gd name="T34" fmla="*/ 0 w 50"/>
                  <a:gd name="T35" fmla="*/ 0 h 112"/>
                  <a:gd name="T36" fmla="*/ 50 w 50"/>
                  <a:gd name="T37" fmla="*/ 0 h 112"/>
                  <a:gd name="T38" fmla="*/ 50 w 50"/>
                  <a:gd name="T39" fmla="*/ 4 h 112"/>
                  <a:gd name="T40" fmla="*/ 46 w 50"/>
                  <a:gd name="T41" fmla="*/ 4 h 112"/>
                  <a:gd name="T42" fmla="*/ 38 w 50"/>
                  <a:gd name="T43" fmla="*/ 4 h 112"/>
                  <a:gd name="T44" fmla="*/ 34 w 50"/>
                  <a:gd name="T45" fmla="*/ 8 h 112"/>
                  <a:gd name="T46" fmla="*/ 34 w 50"/>
                  <a:gd name="T47" fmla="*/ 12 h 112"/>
                  <a:gd name="T48" fmla="*/ 34 w 50"/>
                  <a:gd name="T49" fmla="*/ 20 h 112"/>
                  <a:gd name="T50" fmla="*/ 34 w 50"/>
                  <a:gd name="T51" fmla="*/ 92 h 112"/>
                  <a:gd name="T52" fmla="*/ 34 w 50"/>
                  <a:gd name="T53" fmla="*/ 100 h 112"/>
                  <a:gd name="T54" fmla="*/ 34 w 50"/>
                  <a:gd name="T55" fmla="*/ 104 h 112"/>
                  <a:gd name="T56" fmla="*/ 34 w 50"/>
                  <a:gd name="T57" fmla="*/ 108 h 112"/>
                  <a:gd name="T58" fmla="*/ 38 w 50"/>
                  <a:gd name="T59" fmla="*/ 108 h 112"/>
                  <a:gd name="T60" fmla="*/ 42 w 50"/>
                  <a:gd name="T61" fmla="*/ 112 h 112"/>
                  <a:gd name="T62" fmla="*/ 46 w 50"/>
                  <a:gd name="T63" fmla="*/ 112 h 112"/>
                  <a:gd name="T64" fmla="*/ 50 w 50"/>
                  <a:gd name="T65" fmla="*/ 11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2"/>
                  <a:gd name="T101" fmla="*/ 50 w 5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2">
                    <a:moveTo>
                      <a:pt x="50" y="112"/>
                    </a:moveTo>
                    <a:lnTo>
                      <a:pt x="50" y="112"/>
                    </a:lnTo>
                    <a:lnTo>
                      <a:pt x="0" y="112"/>
                    </a:lnTo>
                    <a:lnTo>
                      <a:pt x="4" y="112"/>
                    </a:lnTo>
                    <a:lnTo>
                      <a:pt x="11" y="112"/>
                    </a:lnTo>
                    <a:lnTo>
                      <a:pt x="15" y="108"/>
                    </a:lnTo>
                    <a:lnTo>
                      <a:pt x="15" y="104"/>
                    </a:lnTo>
                    <a:lnTo>
                      <a:pt x="19" y="92"/>
                    </a:lnTo>
                    <a:lnTo>
                      <a:pt x="19" y="20"/>
                    </a:lnTo>
                    <a:lnTo>
                      <a:pt x="15" y="12"/>
                    </a:lnTo>
                    <a:lnTo>
                      <a:pt x="15" y="8"/>
                    </a:lnTo>
                    <a:lnTo>
                      <a:pt x="11" y="4"/>
                    </a:lnTo>
                    <a:lnTo>
                      <a:pt x="7" y="4"/>
                    </a:lnTo>
                    <a:lnTo>
                      <a:pt x="4" y="4"/>
                    </a:lnTo>
                    <a:lnTo>
                      <a:pt x="0" y="4"/>
                    </a:lnTo>
                    <a:lnTo>
                      <a:pt x="0" y="0"/>
                    </a:lnTo>
                    <a:lnTo>
                      <a:pt x="50" y="0"/>
                    </a:lnTo>
                    <a:lnTo>
                      <a:pt x="50" y="4"/>
                    </a:lnTo>
                    <a:lnTo>
                      <a:pt x="46" y="4"/>
                    </a:lnTo>
                    <a:lnTo>
                      <a:pt x="38" y="4"/>
                    </a:lnTo>
                    <a:lnTo>
                      <a:pt x="34" y="8"/>
                    </a:lnTo>
                    <a:lnTo>
                      <a:pt x="34" y="12"/>
                    </a:lnTo>
                    <a:lnTo>
                      <a:pt x="34" y="20"/>
                    </a:lnTo>
                    <a:lnTo>
                      <a:pt x="34" y="92"/>
                    </a:lnTo>
                    <a:lnTo>
                      <a:pt x="34" y="100"/>
                    </a:lnTo>
                    <a:lnTo>
                      <a:pt x="34" y="104"/>
                    </a:lnTo>
                    <a:lnTo>
                      <a:pt x="34" y="108"/>
                    </a:lnTo>
                    <a:lnTo>
                      <a:pt x="38" y="108"/>
                    </a:lnTo>
                    <a:lnTo>
                      <a:pt x="42" y="112"/>
                    </a:lnTo>
                    <a:lnTo>
                      <a:pt x="46" y="112"/>
                    </a:lnTo>
                    <a:lnTo>
                      <a:pt x="50" y="11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6" name="Rectangle 51"/>
              <p:cNvSpPr>
                <a:spLocks noChangeArrowheads="1"/>
              </p:cNvSpPr>
              <p:nvPr/>
            </p:nvSpPr>
            <p:spPr bwMode="auto">
              <a:xfrm>
                <a:off x="833"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7" name="Rectangle 52"/>
              <p:cNvSpPr>
                <a:spLocks noChangeArrowheads="1"/>
              </p:cNvSpPr>
              <p:nvPr/>
            </p:nvSpPr>
            <p:spPr bwMode="auto">
              <a:xfrm>
                <a:off x="864"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8" name="Freeform 53"/>
              <p:cNvSpPr>
                <a:spLocks/>
              </p:cNvSpPr>
              <p:nvPr/>
            </p:nvSpPr>
            <p:spPr bwMode="auto">
              <a:xfrm>
                <a:off x="1055" y="1629"/>
                <a:ext cx="20" cy="19"/>
              </a:xfrm>
              <a:custGeom>
                <a:avLst/>
                <a:gdLst>
                  <a:gd name="T0" fmla="*/ 8 w 20"/>
                  <a:gd name="T1" fmla="*/ 0 h 19"/>
                  <a:gd name="T2" fmla="*/ 12 w 20"/>
                  <a:gd name="T3" fmla="*/ 0 h 19"/>
                  <a:gd name="T4" fmla="*/ 16 w 20"/>
                  <a:gd name="T5" fmla="*/ 4 h 19"/>
                  <a:gd name="T6" fmla="*/ 20 w 20"/>
                  <a:gd name="T7" fmla="*/ 4 h 19"/>
                  <a:gd name="T8" fmla="*/ 20 w 20"/>
                  <a:gd name="T9" fmla="*/ 8 h 19"/>
                  <a:gd name="T10" fmla="*/ 20 w 20"/>
                  <a:gd name="T11" fmla="*/ 12 h 19"/>
                  <a:gd name="T12" fmla="*/ 16 w 20"/>
                  <a:gd name="T13" fmla="*/ 16 h 19"/>
                  <a:gd name="T14" fmla="*/ 12 w 20"/>
                  <a:gd name="T15" fmla="*/ 19 h 19"/>
                  <a:gd name="T16" fmla="*/ 8 w 20"/>
                  <a:gd name="T17" fmla="*/ 19 h 19"/>
                  <a:gd name="T18" fmla="*/ 4 w 20"/>
                  <a:gd name="T19" fmla="*/ 19 h 19"/>
                  <a:gd name="T20" fmla="*/ 4 w 20"/>
                  <a:gd name="T21" fmla="*/ 16 h 19"/>
                  <a:gd name="T22" fmla="*/ 0 w 20"/>
                  <a:gd name="T23" fmla="*/ 12 h 19"/>
                  <a:gd name="T24" fmla="*/ 0 w 20"/>
                  <a:gd name="T25" fmla="*/ 8 h 19"/>
                  <a:gd name="T26" fmla="*/ 0 w 20"/>
                  <a:gd name="T27" fmla="*/ 4 h 19"/>
                  <a:gd name="T28" fmla="*/ 4 w 20"/>
                  <a:gd name="T29" fmla="*/ 4 h 19"/>
                  <a:gd name="T30" fmla="*/ 4 w 20"/>
                  <a:gd name="T31" fmla="*/ 0 h 19"/>
                  <a:gd name="T32" fmla="*/ 8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8" y="0"/>
                    </a:moveTo>
                    <a:lnTo>
                      <a:pt x="12" y="0"/>
                    </a:lnTo>
                    <a:lnTo>
                      <a:pt x="16" y="4"/>
                    </a:lnTo>
                    <a:lnTo>
                      <a:pt x="20" y="4"/>
                    </a:lnTo>
                    <a:lnTo>
                      <a:pt x="20" y="8"/>
                    </a:lnTo>
                    <a:lnTo>
                      <a:pt x="20" y="12"/>
                    </a:lnTo>
                    <a:lnTo>
                      <a:pt x="16" y="16"/>
                    </a:lnTo>
                    <a:lnTo>
                      <a:pt x="12"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89" name="Freeform 54"/>
              <p:cNvSpPr>
                <a:spLocks noEditPoints="1"/>
              </p:cNvSpPr>
              <p:nvPr/>
            </p:nvSpPr>
            <p:spPr bwMode="auto">
              <a:xfrm>
                <a:off x="1090" y="1533"/>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58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61 w 73"/>
                  <a:gd name="T31" fmla="*/ 100 h 115"/>
                  <a:gd name="T32" fmla="*/ 54 w 73"/>
                  <a:gd name="T33" fmla="*/ 108 h 115"/>
                  <a:gd name="T34" fmla="*/ 42 w 73"/>
                  <a:gd name="T35" fmla="*/ 112 h 115"/>
                  <a:gd name="T36" fmla="*/ 35 w 73"/>
                  <a:gd name="T37" fmla="*/ 115 h 115"/>
                  <a:gd name="T38" fmla="*/ 27 w 73"/>
                  <a:gd name="T39" fmla="*/ 112 h 115"/>
                  <a:gd name="T40" fmla="*/ 19 w 73"/>
                  <a:gd name="T41" fmla="*/ 108 h 115"/>
                  <a:gd name="T42" fmla="*/ 12 w 73"/>
                  <a:gd name="T43" fmla="*/ 96 h 115"/>
                  <a:gd name="T44" fmla="*/ 4 w 73"/>
                  <a:gd name="T45" fmla="*/ 77 h 115"/>
                  <a:gd name="T46" fmla="*/ 0 w 73"/>
                  <a:gd name="T47" fmla="*/ 58 h 115"/>
                  <a:gd name="T48" fmla="*/ 19 w 73"/>
                  <a:gd name="T49" fmla="*/ 62 h 115"/>
                  <a:gd name="T50" fmla="*/ 19 w 73"/>
                  <a:gd name="T51" fmla="*/ 81 h 115"/>
                  <a:gd name="T52" fmla="*/ 23 w 73"/>
                  <a:gd name="T53" fmla="*/ 96 h 115"/>
                  <a:gd name="T54" fmla="*/ 27 w 73"/>
                  <a:gd name="T55" fmla="*/ 104 h 115"/>
                  <a:gd name="T56" fmla="*/ 31 w 73"/>
                  <a:gd name="T57" fmla="*/ 108 h 115"/>
                  <a:gd name="T58" fmla="*/ 35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7 h 115"/>
                  <a:gd name="T70" fmla="*/ 58 w 73"/>
                  <a:gd name="T71" fmla="*/ 54 h 115"/>
                  <a:gd name="T72" fmla="*/ 54 w 73"/>
                  <a:gd name="T73" fmla="*/ 35 h 115"/>
                  <a:gd name="T74" fmla="*/ 54 w 73"/>
                  <a:gd name="T75" fmla="*/ 20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20 h 115"/>
                  <a:gd name="T90" fmla="*/ 19 w 73"/>
                  <a:gd name="T91" fmla="*/ 31 h 115"/>
                  <a:gd name="T92" fmla="*/ 19 w 73"/>
                  <a:gd name="T93" fmla="*/ 46 h 115"/>
                  <a:gd name="T94" fmla="*/ 19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58" y="12"/>
                    </a:lnTo>
                    <a:lnTo>
                      <a:pt x="65" y="23"/>
                    </a:lnTo>
                    <a:lnTo>
                      <a:pt x="69" y="39"/>
                    </a:lnTo>
                    <a:lnTo>
                      <a:pt x="73" y="58"/>
                    </a:lnTo>
                    <a:lnTo>
                      <a:pt x="69" y="73"/>
                    </a:lnTo>
                    <a:lnTo>
                      <a:pt x="65" y="89"/>
                    </a:lnTo>
                    <a:lnTo>
                      <a:pt x="61" y="100"/>
                    </a:lnTo>
                    <a:lnTo>
                      <a:pt x="54" y="108"/>
                    </a:lnTo>
                    <a:lnTo>
                      <a:pt x="42" y="112"/>
                    </a:lnTo>
                    <a:lnTo>
                      <a:pt x="35" y="115"/>
                    </a:lnTo>
                    <a:lnTo>
                      <a:pt x="27" y="112"/>
                    </a:lnTo>
                    <a:lnTo>
                      <a:pt x="19" y="108"/>
                    </a:lnTo>
                    <a:lnTo>
                      <a:pt x="12" y="96"/>
                    </a:lnTo>
                    <a:lnTo>
                      <a:pt x="4" y="77"/>
                    </a:lnTo>
                    <a:lnTo>
                      <a:pt x="0" y="58"/>
                    </a:lnTo>
                    <a:close/>
                    <a:moveTo>
                      <a:pt x="19" y="62"/>
                    </a:moveTo>
                    <a:lnTo>
                      <a:pt x="19" y="81"/>
                    </a:lnTo>
                    <a:lnTo>
                      <a:pt x="23" y="96"/>
                    </a:lnTo>
                    <a:lnTo>
                      <a:pt x="27" y="104"/>
                    </a:lnTo>
                    <a:lnTo>
                      <a:pt x="31" y="108"/>
                    </a:lnTo>
                    <a:lnTo>
                      <a:pt x="35" y="108"/>
                    </a:lnTo>
                    <a:lnTo>
                      <a:pt x="42" y="108"/>
                    </a:lnTo>
                    <a:lnTo>
                      <a:pt x="46" y="104"/>
                    </a:lnTo>
                    <a:lnTo>
                      <a:pt x="50" y="100"/>
                    </a:lnTo>
                    <a:lnTo>
                      <a:pt x="54" y="92"/>
                    </a:lnTo>
                    <a:lnTo>
                      <a:pt x="54" y="77"/>
                    </a:lnTo>
                    <a:lnTo>
                      <a:pt x="58" y="54"/>
                    </a:lnTo>
                    <a:lnTo>
                      <a:pt x="54" y="35"/>
                    </a:lnTo>
                    <a:lnTo>
                      <a:pt x="54" y="20"/>
                    </a:lnTo>
                    <a:lnTo>
                      <a:pt x="50" y="12"/>
                    </a:lnTo>
                    <a:lnTo>
                      <a:pt x="46" y="8"/>
                    </a:lnTo>
                    <a:lnTo>
                      <a:pt x="42" y="4"/>
                    </a:lnTo>
                    <a:lnTo>
                      <a:pt x="38" y="4"/>
                    </a:lnTo>
                    <a:lnTo>
                      <a:pt x="31" y="4"/>
                    </a:lnTo>
                    <a:lnTo>
                      <a:pt x="27"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0" name="Freeform 55"/>
              <p:cNvSpPr>
                <a:spLocks noEditPoints="1"/>
              </p:cNvSpPr>
              <p:nvPr/>
            </p:nvSpPr>
            <p:spPr bwMode="auto">
              <a:xfrm>
                <a:off x="1174" y="1533"/>
                <a:ext cx="73" cy="115"/>
              </a:xfrm>
              <a:custGeom>
                <a:avLst/>
                <a:gdLst>
                  <a:gd name="T0" fmla="*/ 0 w 73"/>
                  <a:gd name="T1" fmla="*/ 58 h 115"/>
                  <a:gd name="T2" fmla="*/ 4 w 73"/>
                  <a:gd name="T3" fmla="*/ 39 h 115"/>
                  <a:gd name="T4" fmla="*/ 8 w 73"/>
                  <a:gd name="T5" fmla="*/ 23 h 115"/>
                  <a:gd name="T6" fmla="*/ 12 w 73"/>
                  <a:gd name="T7" fmla="*/ 12 h 115"/>
                  <a:gd name="T8" fmla="*/ 23 w 73"/>
                  <a:gd name="T9" fmla="*/ 4 h 115"/>
                  <a:gd name="T10" fmla="*/ 31 w 73"/>
                  <a:gd name="T11" fmla="*/ 0 h 115"/>
                  <a:gd name="T12" fmla="*/ 35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9 h 115"/>
                  <a:gd name="T30" fmla="*/ 62 w 73"/>
                  <a:gd name="T31" fmla="*/ 100 h 115"/>
                  <a:gd name="T32" fmla="*/ 54 w 73"/>
                  <a:gd name="T33" fmla="*/ 108 h 115"/>
                  <a:gd name="T34" fmla="*/ 43 w 73"/>
                  <a:gd name="T35" fmla="*/ 112 h 115"/>
                  <a:gd name="T36" fmla="*/ 35 w 73"/>
                  <a:gd name="T37" fmla="*/ 115 h 115"/>
                  <a:gd name="T38" fmla="*/ 27 w 73"/>
                  <a:gd name="T39" fmla="*/ 112 h 115"/>
                  <a:gd name="T40" fmla="*/ 20 w 73"/>
                  <a:gd name="T41" fmla="*/ 108 h 115"/>
                  <a:gd name="T42" fmla="*/ 12 w 73"/>
                  <a:gd name="T43" fmla="*/ 96 h 115"/>
                  <a:gd name="T44" fmla="*/ 4 w 73"/>
                  <a:gd name="T45" fmla="*/ 77 h 115"/>
                  <a:gd name="T46" fmla="*/ 0 w 73"/>
                  <a:gd name="T47" fmla="*/ 58 h 115"/>
                  <a:gd name="T48" fmla="*/ 16 w 73"/>
                  <a:gd name="T49" fmla="*/ 62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39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6 w 73"/>
                  <a:gd name="T79" fmla="*/ 8 h 115"/>
                  <a:gd name="T80" fmla="*/ 43 w 73"/>
                  <a:gd name="T81" fmla="*/ 4 h 115"/>
                  <a:gd name="T82" fmla="*/ 35 w 73"/>
                  <a:gd name="T83" fmla="*/ 4 h 115"/>
                  <a:gd name="T84" fmla="*/ 31 w 73"/>
                  <a:gd name="T85" fmla="*/ 4 h 115"/>
                  <a:gd name="T86" fmla="*/ 27 w 73"/>
                  <a:gd name="T87" fmla="*/ 8 h 115"/>
                  <a:gd name="T88" fmla="*/ 23 w 73"/>
                  <a:gd name="T89" fmla="*/ 20 h 115"/>
                  <a:gd name="T90" fmla="*/ 20 w 73"/>
                  <a:gd name="T91" fmla="*/ 31 h 115"/>
                  <a:gd name="T92" fmla="*/ 20 w 73"/>
                  <a:gd name="T93" fmla="*/ 46 h 115"/>
                  <a:gd name="T94" fmla="*/ 16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2" y="12"/>
                    </a:lnTo>
                    <a:lnTo>
                      <a:pt x="23" y="4"/>
                    </a:lnTo>
                    <a:lnTo>
                      <a:pt x="31" y="0"/>
                    </a:lnTo>
                    <a:lnTo>
                      <a:pt x="35" y="0"/>
                    </a:lnTo>
                    <a:lnTo>
                      <a:pt x="46" y="0"/>
                    </a:lnTo>
                    <a:lnTo>
                      <a:pt x="54" y="4"/>
                    </a:lnTo>
                    <a:lnTo>
                      <a:pt x="58" y="12"/>
                    </a:lnTo>
                    <a:lnTo>
                      <a:pt x="66" y="23"/>
                    </a:lnTo>
                    <a:lnTo>
                      <a:pt x="69" y="39"/>
                    </a:lnTo>
                    <a:lnTo>
                      <a:pt x="73" y="58"/>
                    </a:lnTo>
                    <a:lnTo>
                      <a:pt x="69" y="73"/>
                    </a:lnTo>
                    <a:lnTo>
                      <a:pt x="66" y="89"/>
                    </a:lnTo>
                    <a:lnTo>
                      <a:pt x="62" y="100"/>
                    </a:lnTo>
                    <a:lnTo>
                      <a:pt x="54" y="108"/>
                    </a:lnTo>
                    <a:lnTo>
                      <a:pt x="43" y="112"/>
                    </a:lnTo>
                    <a:lnTo>
                      <a:pt x="35" y="115"/>
                    </a:lnTo>
                    <a:lnTo>
                      <a:pt x="27" y="112"/>
                    </a:lnTo>
                    <a:lnTo>
                      <a:pt x="20" y="108"/>
                    </a:lnTo>
                    <a:lnTo>
                      <a:pt x="12" y="96"/>
                    </a:lnTo>
                    <a:lnTo>
                      <a:pt x="4" y="77"/>
                    </a:lnTo>
                    <a:lnTo>
                      <a:pt x="0" y="58"/>
                    </a:lnTo>
                    <a:close/>
                    <a:moveTo>
                      <a:pt x="16" y="62"/>
                    </a:moveTo>
                    <a:lnTo>
                      <a:pt x="20"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6" y="8"/>
                    </a:lnTo>
                    <a:lnTo>
                      <a:pt x="43" y="4"/>
                    </a:lnTo>
                    <a:lnTo>
                      <a:pt x="35" y="4"/>
                    </a:lnTo>
                    <a:lnTo>
                      <a:pt x="31" y="4"/>
                    </a:lnTo>
                    <a:lnTo>
                      <a:pt x="27" y="8"/>
                    </a:lnTo>
                    <a:lnTo>
                      <a:pt x="23" y="20"/>
                    </a:lnTo>
                    <a:lnTo>
                      <a:pt x="20" y="31"/>
                    </a:lnTo>
                    <a:lnTo>
                      <a:pt x="20"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1" name="Freeform 56"/>
              <p:cNvSpPr>
                <a:spLocks/>
              </p:cNvSpPr>
              <p:nvPr/>
            </p:nvSpPr>
            <p:spPr bwMode="auto">
              <a:xfrm>
                <a:off x="1255" y="1533"/>
                <a:ext cx="73" cy="112"/>
              </a:xfrm>
              <a:custGeom>
                <a:avLst/>
                <a:gdLst>
                  <a:gd name="T0" fmla="*/ 73 w 73"/>
                  <a:gd name="T1" fmla="*/ 92 h 112"/>
                  <a:gd name="T2" fmla="*/ 65 w 73"/>
                  <a:gd name="T3" fmla="*/ 112 h 112"/>
                  <a:gd name="T4" fmla="*/ 0 w 73"/>
                  <a:gd name="T5" fmla="*/ 112 h 112"/>
                  <a:gd name="T6" fmla="*/ 0 w 73"/>
                  <a:gd name="T7" fmla="*/ 112 h 112"/>
                  <a:gd name="T8" fmla="*/ 19 w 73"/>
                  <a:gd name="T9" fmla="*/ 92 h 112"/>
                  <a:gd name="T10" fmla="*/ 31 w 73"/>
                  <a:gd name="T11" fmla="*/ 81 h 112"/>
                  <a:gd name="T12" fmla="*/ 42 w 73"/>
                  <a:gd name="T13" fmla="*/ 66 h 112"/>
                  <a:gd name="T14" fmla="*/ 50 w 73"/>
                  <a:gd name="T15" fmla="*/ 50 h 112"/>
                  <a:gd name="T16" fmla="*/ 54 w 73"/>
                  <a:gd name="T17" fmla="*/ 35 h 112"/>
                  <a:gd name="T18" fmla="*/ 54 w 73"/>
                  <a:gd name="T19" fmla="*/ 27 h 112"/>
                  <a:gd name="T20" fmla="*/ 46 w 73"/>
                  <a:gd name="T21" fmla="*/ 20 h 112"/>
                  <a:gd name="T22" fmla="*/ 38 w 73"/>
                  <a:gd name="T23" fmla="*/ 12 h 112"/>
                  <a:gd name="T24" fmla="*/ 31 w 73"/>
                  <a:gd name="T25" fmla="*/ 12 h 112"/>
                  <a:gd name="T26" fmla="*/ 23 w 73"/>
                  <a:gd name="T27" fmla="*/ 12 h 112"/>
                  <a:gd name="T28" fmla="*/ 15 w 73"/>
                  <a:gd name="T29" fmla="*/ 16 h 112"/>
                  <a:gd name="T30" fmla="*/ 11 w 73"/>
                  <a:gd name="T31" fmla="*/ 23 h 112"/>
                  <a:gd name="T32" fmla="*/ 8 w 73"/>
                  <a:gd name="T33" fmla="*/ 31 h 112"/>
                  <a:gd name="T34" fmla="*/ 4 w 73"/>
                  <a:gd name="T35" fmla="*/ 31 h 112"/>
                  <a:gd name="T36" fmla="*/ 8 w 73"/>
                  <a:gd name="T37" fmla="*/ 16 h 112"/>
                  <a:gd name="T38" fmla="*/ 15 w 73"/>
                  <a:gd name="T39" fmla="*/ 8 h 112"/>
                  <a:gd name="T40" fmla="*/ 23 w 73"/>
                  <a:gd name="T41" fmla="*/ 0 h 112"/>
                  <a:gd name="T42" fmla="*/ 35 w 73"/>
                  <a:gd name="T43" fmla="*/ 0 h 112"/>
                  <a:gd name="T44" fmla="*/ 50 w 73"/>
                  <a:gd name="T45" fmla="*/ 0 h 112"/>
                  <a:gd name="T46" fmla="*/ 58 w 73"/>
                  <a:gd name="T47" fmla="*/ 8 h 112"/>
                  <a:gd name="T48" fmla="*/ 65 w 73"/>
                  <a:gd name="T49" fmla="*/ 20 h 112"/>
                  <a:gd name="T50" fmla="*/ 69 w 73"/>
                  <a:gd name="T51" fmla="*/ 27 h 112"/>
                  <a:gd name="T52" fmla="*/ 65 w 73"/>
                  <a:gd name="T53" fmla="*/ 39 h 112"/>
                  <a:gd name="T54" fmla="*/ 65 w 73"/>
                  <a:gd name="T55" fmla="*/ 46 h 112"/>
                  <a:gd name="T56" fmla="*/ 54 w 73"/>
                  <a:gd name="T57" fmla="*/ 58 h 112"/>
                  <a:gd name="T58" fmla="*/ 42 w 73"/>
                  <a:gd name="T59" fmla="*/ 73 h 112"/>
                  <a:gd name="T60" fmla="*/ 31 w 73"/>
                  <a:gd name="T61" fmla="*/ 85 h 112"/>
                  <a:gd name="T62" fmla="*/ 23 w 73"/>
                  <a:gd name="T63" fmla="*/ 96 h 112"/>
                  <a:gd name="T64" fmla="*/ 15 w 73"/>
                  <a:gd name="T65" fmla="*/ 100 h 112"/>
                  <a:gd name="T66" fmla="*/ 46 w 73"/>
                  <a:gd name="T67" fmla="*/ 100 h 112"/>
                  <a:gd name="T68" fmla="*/ 54 w 73"/>
                  <a:gd name="T69" fmla="*/ 100 h 112"/>
                  <a:gd name="T70" fmla="*/ 58 w 73"/>
                  <a:gd name="T71" fmla="*/ 100 h 112"/>
                  <a:gd name="T72" fmla="*/ 61 w 73"/>
                  <a:gd name="T73" fmla="*/ 100 h 112"/>
                  <a:gd name="T74" fmla="*/ 65 w 73"/>
                  <a:gd name="T75" fmla="*/ 96 h 112"/>
                  <a:gd name="T76" fmla="*/ 69 w 73"/>
                  <a:gd name="T77" fmla="*/ 96 h 112"/>
                  <a:gd name="T78" fmla="*/ 73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9" y="92"/>
                    </a:lnTo>
                    <a:lnTo>
                      <a:pt x="31" y="81"/>
                    </a:lnTo>
                    <a:lnTo>
                      <a:pt x="42" y="66"/>
                    </a:lnTo>
                    <a:lnTo>
                      <a:pt x="50" y="50"/>
                    </a:lnTo>
                    <a:lnTo>
                      <a:pt x="54" y="35"/>
                    </a:lnTo>
                    <a:lnTo>
                      <a:pt x="54" y="27"/>
                    </a:lnTo>
                    <a:lnTo>
                      <a:pt x="46" y="20"/>
                    </a:lnTo>
                    <a:lnTo>
                      <a:pt x="38" y="12"/>
                    </a:lnTo>
                    <a:lnTo>
                      <a:pt x="31" y="12"/>
                    </a:lnTo>
                    <a:lnTo>
                      <a:pt x="23" y="12"/>
                    </a:lnTo>
                    <a:lnTo>
                      <a:pt x="15" y="16"/>
                    </a:lnTo>
                    <a:lnTo>
                      <a:pt x="11" y="23"/>
                    </a:lnTo>
                    <a:lnTo>
                      <a:pt x="8" y="31"/>
                    </a:lnTo>
                    <a:lnTo>
                      <a:pt x="4" y="31"/>
                    </a:lnTo>
                    <a:lnTo>
                      <a:pt x="8" y="16"/>
                    </a:lnTo>
                    <a:lnTo>
                      <a:pt x="15" y="8"/>
                    </a:lnTo>
                    <a:lnTo>
                      <a:pt x="23" y="0"/>
                    </a:lnTo>
                    <a:lnTo>
                      <a:pt x="35" y="0"/>
                    </a:lnTo>
                    <a:lnTo>
                      <a:pt x="50" y="0"/>
                    </a:lnTo>
                    <a:lnTo>
                      <a:pt x="58" y="8"/>
                    </a:lnTo>
                    <a:lnTo>
                      <a:pt x="65" y="20"/>
                    </a:lnTo>
                    <a:lnTo>
                      <a:pt x="69" y="27"/>
                    </a:lnTo>
                    <a:lnTo>
                      <a:pt x="65" y="39"/>
                    </a:lnTo>
                    <a:lnTo>
                      <a:pt x="65" y="46"/>
                    </a:lnTo>
                    <a:lnTo>
                      <a:pt x="54" y="58"/>
                    </a:lnTo>
                    <a:lnTo>
                      <a:pt x="42" y="73"/>
                    </a:lnTo>
                    <a:lnTo>
                      <a:pt x="31" y="85"/>
                    </a:lnTo>
                    <a:lnTo>
                      <a:pt x="23" y="96"/>
                    </a:lnTo>
                    <a:lnTo>
                      <a:pt x="15" y="100"/>
                    </a:lnTo>
                    <a:lnTo>
                      <a:pt x="46" y="100"/>
                    </a:lnTo>
                    <a:lnTo>
                      <a:pt x="54" y="100"/>
                    </a:lnTo>
                    <a:lnTo>
                      <a:pt x="58" y="100"/>
                    </a:lnTo>
                    <a:lnTo>
                      <a:pt x="61" y="100"/>
                    </a:lnTo>
                    <a:lnTo>
                      <a:pt x="65" y="96"/>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2" name="Freeform 57"/>
              <p:cNvSpPr>
                <a:spLocks/>
              </p:cNvSpPr>
              <p:nvPr/>
            </p:nvSpPr>
            <p:spPr bwMode="auto">
              <a:xfrm>
                <a:off x="1343" y="1533"/>
                <a:ext cx="65" cy="115"/>
              </a:xfrm>
              <a:custGeom>
                <a:avLst/>
                <a:gdLst>
                  <a:gd name="T0" fmla="*/ 8 w 65"/>
                  <a:gd name="T1" fmla="*/ 12 h 115"/>
                  <a:gd name="T2" fmla="*/ 23 w 65"/>
                  <a:gd name="T3" fmla="*/ 0 h 115"/>
                  <a:gd name="T4" fmla="*/ 42 w 65"/>
                  <a:gd name="T5" fmla="*/ 0 h 115"/>
                  <a:gd name="T6" fmla="*/ 58 w 65"/>
                  <a:gd name="T7" fmla="*/ 16 h 115"/>
                  <a:gd name="T8" fmla="*/ 58 w 65"/>
                  <a:gd name="T9" fmla="*/ 31 h 115"/>
                  <a:gd name="T10" fmla="*/ 42 w 65"/>
                  <a:gd name="T11" fmla="*/ 46 h 115"/>
                  <a:gd name="T12" fmla="*/ 58 w 65"/>
                  <a:gd name="T13" fmla="*/ 58 h 115"/>
                  <a:gd name="T14" fmla="*/ 65 w 65"/>
                  <a:gd name="T15" fmla="*/ 77 h 115"/>
                  <a:gd name="T16" fmla="*/ 54 w 65"/>
                  <a:gd name="T17" fmla="*/ 100 h 115"/>
                  <a:gd name="T18" fmla="*/ 35 w 65"/>
                  <a:gd name="T19" fmla="*/ 112 h 115"/>
                  <a:gd name="T20" fmla="*/ 12 w 65"/>
                  <a:gd name="T21" fmla="*/ 115 h 115"/>
                  <a:gd name="T22" fmla="*/ 0 w 65"/>
                  <a:gd name="T23" fmla="*/ 108 h 115"/>
                  <a:gd name="T24" fmla="*/ 0 w 65"/>
                  <a:gd name="T25" fmla="*/ 104 h 115"/>
                  <a:gd name="T26" fmla="*/ 4 w 65"/>
                  <a:gd name="T27" fmla="*/ 100 h 115"/>
                  <a:gd name="T28" fmla="*/ 8 w 65"/>
                  <a:gd name="T29" fmla="*/ 100 h 115"/>
                  <a:gd name="T30" fmla="*/ 12 w 65"/>
                  <a:gd name="T31" fmla="*/ 104 h 115"/>
                  <a:gd name="T32" fmla="*/ 23 w 65"/>
                  <a:gd name="T33" fmla="*/ 108 h 115"/>
                  <a:gd name="T34" fmla="*/ 27 w 65"/>
                  <a:gd name="T35" fmla="*/ 108 h 115"/>
                  <a:gd name="T36" fmla="*/ 39 w 65"/>
                  <a:gd name="T37" fmla="*/ 108 h 115"/>
                  <a:gd name="T38" fmla="*/ 50 w 65"/>
                  <a:gd name="T39" fmla="*/ 92 h 115"/>
                  <a:gd name="T40" fmla="*/ 50 w 65"/>
                  <a:gd name="T41" fmla="*/ 81 h 115"/>
                  <a:gd name="T42" fmla="*/ 46 w 65"/>
                  <a:gd name="T43" fmla="*/ 69 h 115"/>
                  <a:gd name="T44" fmla="*/ 39 w 65"/>
                  <a:gd name="T45" fmla="*/ 62 h 115"/>
                  <a:gd name="T46" fmla="*/ 27 w 65"/>
                  <a:gd name="T47" fmla="*/ 58 h 115"/>
                  <a:gd name="T48" fmla="*/ 19 w 65"/>
                  <a:gd name="T49" fmla="*/ 58 h 115"/>
                  <a:gd name="T50" fmla="*/ 27 w 65"/>
                  <a:gd name="T51" fmla="*/ 54 h 115"/>
                  <a:gd name="T52" fmla="*/ 39 w 65"/>
                  <a:gd name="T53" fmla="*/ 46 h 115"/>
                  <a:gd name="T54" fmla="*/ 46 w 65"/>
                  <a:gd name="T55" fmla="*/ 35 h 115"/>
                  <a:gd name="T56" fmla="*/ 46 w 65"/>
                  <a:gd name="T57" fmla="*/ 20 h 115"/>
                  <a:gd name="T58" fmla="*/ 35 w 65"/>
                  <a:gd name="T59" fmla="*/ 12 h 115"/>
                  <a:gd name="T60" fmla="*/ 19 w 65"/>
                  <a:gd name="T61" fmla="*/ 12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2"/>
                    </a:lnTo>
                    <a:lnTo>
                      <a:pt x="16" y="4"/>
                    </a:lnTo>
                    <a:lnTo>
                      <a:pt x="23" y="0"/>
                    </a:lnTo>
                    <a:lnTo>
                      <a:pt x="31" y="0"/>
                    </a:lnTo>
                    <a:lnTo>
                      <a:pt x="42" y="0"/>
                    </a:lnTo>
                    <a:lnTo>
                      <a:pt x="54" y="8"/>
                    </a:lnTo>
                    <a:lnTo>
                      <a:pt x="58" y="16"/>
                    </a:lnTo>
                    <a:lnTo>
                      <a:pt x="58" y="23"/>
                    </a:lnTo>
                    <a:lnTo>
                      <a:pt x="58" y="31"/>
                    </a:lnTo>
                    <a:lnTo>
                      <a:pt x="50" y="39"/>
                    </a:lnTo>
                    <a:lnTo>
                      <a:pt x="42" y="46"/>
                    </a:lnTo>
                    <a:lnTo>
                      <a:pt x="50" y="50"/>
                    </a:lnTo>
                    <a:lnTo>
                      <a:pt x="58" y="58"/>
                    </a:lnTo>
                    <a:lnTo>
                      <a:pt x="62" y="66"/>
                    </a:lnTo>
                    <a:lnTo>
                      <a:pt x="65" y="77"/>
                    </a:lnTo>
                    <a:lnTo>
                      <a:pt x="62" y="89"/>
                    </a:lnTo>
                    <a:lnTo>
                      <a:pt x="54" y="100"/>
                    </a:lnTo>
                    <a:lnTo>
                      <a:pt x="46" y="108"/>
                    </a:lnTo>
                    <a:lnTo>
                      <a:pt x="35" y="112"/>
                    </a:lnTo>
                    <a:lnTo>
                      <a:pt x="19" y="115"/>
                    </a:lnTo>
                    <a:lnTo>
                      <a:pt x="12" y="115"/>
                    </a:lnTo>
                    <a:lnTo>
                      <a:pt x="4" y="112"/>
                    </a:lnTo>
                    <a:lnTo>
                      <a:pt x="0" y="108"/>
                    </a:lnTo>
                    <a:lnTo>
                      <a:pt x="0" y="104"/>
                    </a:lnTo>
                    <a:lnTo>
                      <a:pt x="4" y="104"/>
                    </a:lnTo>
                    <a:lnTo>
                      <a:pt x="4" y="100"/>
                    </a:lnTo>
                    <a:lnTo>
                      <a:pt x="8" y="100"/>
                    </a:lnTo>
                    <a:lnTo>
                      <a:pt x="12" y="100"/>
                    </a:lnTo>
                    <a:lnTo>
                      <a:pt x="12" y="104"/>
                    </a:lnTo>
                    <a:lnTo>
                      <a:pt x="19" y="104"/>
                    </a:lnTo>
                    <a:lnTo>
                      <a:pt x="23" y="108"/>
                    </a:lnTo>
                    <a:lnTo>
                      <a:pt x="27" y="108"/>
                    </a:lnTo>
                    <a:lnTo>
                      <a:pt x="31" y="108"/>
                    </a:lnTo>
                    <a:lnTo>
                      <a:pt x="39" y="108"/>
                    </a:lnTo>
                    <a:lnTo>
                      <a:pt x="46" y="100"/>
                    </a:lnTo>
                    <a:lnTo>
                      <a:pt x="50" y="92"/>
                    </a:lnTo>
                    <a:lnTo>
                      <a:pt x="50" y="85"/>
                    </a:lnTo>
                    <a:lnTo>
                      <a:pt x="50" y="81"/>
                    </a:lnTo>
                    <a:lnTo>
                      <a:pt x="50" y="73"/>
                    </a:lnTo>
                    <a:lnTo>
                      <a:pt x="46" y="69"/>
                    </a:lnTo>
                    <a:lnTo>
                      <a:pt x="42" y="66"/>
                    </a:lnTo>
                    <a:lnTo>
                      <a:pt x="39" y="62"/>
                    </a:lnTo>
                    <a:lnTo>
                      <a:pt x="35" y="62"/>
                    </a:lnTo>
                    <a:lnTo>
                      <a:pt x="27" y="58"/>
                    </a:lnTo>
                    <a:lnTo>
                      <a:pt x="23" y="58"/>
                    </a:lnTo>
                    <a:lnTo>
                      <a:pt x="19" y="58"/>
                    </a:lnTo>
                    <a:lnTo>
                      <a:pt x="19" y="54"/>
                    </a:lnTo>
                    <a:lnTo>
                      <a:pt x="27" y="54"/>
                    </a:lnTo>
                    <a:lnTo>
                      <a:pt x="35" y="50"/>
                    </a:lnTo>
                    <a:lnTo>
                      <a:pt x="39" y="46"/>
                    </a:lnTo>
                    <a:lnTo>
                      <a:pt x="42" y="43"/>
                    </a:lnTo>
                    <a:lnTo>
                      <a:pt x="46" y="35"/>
                    </a:lnTo>
                    <a:lnTo>
                      <a:pt x="46" y="27"/>
                    </a:lnTo>
                    <a:lnTo>
                      <a:pt x="46" y="20"/>
                    </a:lnTo>
                    <a:lnTo>
                      <a:pt x="42" y="16"/>
                    </a:lnTo>
                    <a:lnTo>
                      <a:pt x="35" y="12"/>
                    </a:lnTo>
                    <a:lnTo>
                      <a:pt x="27" y="8"/>
                    </a:lnTo>
                    <a:lnTo>
                      <a:pt x="19"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3" name="Rectangle 58"/>
              <p:cNvSpPr>
                <a:spLocks noChangeArrowheads="1"/>
              </p:cNvSpPr>
              <p:nvPr/>
            </p:nvSpPr>
            <p:spPr bwMode="auto">
              <a:xfrm>
                <a:off x="155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4" name="Freeform 59"/>
              <p:cNvSpPr>
                <a:spLocks/>
              </p:cNvSpPr>
              <p:nvPr/>
            </p:nvSpPr>
            <p:spPr bwMode="auto">
              <a:xfrm>
                <a:off x="1746" y="1629"/>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2 w 19"/>
                  <a:gd name="T15" fmla="*/ 19 h 19"/>
                  <a:gd name="T16" fmla="*/ 8 w 19"/>
                  <a:gd name="T17" fmla="*/ 19 h 19"/>
                  <a:gd name="T18" fmla="*/ 8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8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6"/>
                    </a:lnTo>
                    <a:lnTo>
                      <a:pt x="12" y="19"/>
                    </a:lnTo>
                    <a:lnTo>
                      <a:pt x="8" y="19"/>
                    </a:lnTo>
                    <a:lnTo>
                      <a:pt x="4" y="16"/>
                    </a:lnTo>
                    <a:lnTo>
                      <a:pt x="0" y="12"/>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5" name="Freeform 60"/>
              <p:cNvSpPr>
                <a:spLocks/>
              </p:cNvSpPr>
              <p:nvPr/>
            </p:nvSpPr>
            <p:spPr bwMode="auto">
              <a:xfrm>
                <a:off x="1784" y="1533"/>
                <a:ext cx="62" cy="115"/>
              </a:xfrm>
              <a:custGeom>
                <a:avLst/>
                <a:gdLst>
                  <a:gd name="T0" fmla="*/ 4 w 62"/>
                  <a:gd name="T1" fmla="*/ 12 h 115"/>
                  <a:gd name="T2" fmla="*/ 20 w 62"/>
                  <a:gd name="T3" fmla="*/ 0 h 115"/>
                  <a:gd name="T4" fmla="*/ 43 w 62"/>
                  <a:gd name="T5" fmla="*/ 0 h 115"/>
                  <a:gd name="T6" fmla="*/ 54 w 62"/>
                  <a:gd name="T7" fmla="*/ 16 h 115"/>
                  <a:gd name="T8" fmla="*/ 54 w 62"/>
                  <a:gd name="T9" fmla="*/ 31 h 115"/>
                  <a:gd name="T10" fmla="*/ 39 w 62"/>
                  <a:gd name="T11" fmla="*/ 46 h 115"/>
                  <a:gd name="T12" fmla="*/ 58 w 62"/>
                  <a:gd name="T13" fmla="*/ 58 h 115"/>
                  <a:gd name="T14" fmla="*/ 62 w 62"/>
                  <a:gd name="T15" fmla="*/ 77 h 115"/>
                  <a:gd name="T16" fmla="*/ 54 w 62"/>
                  <a:gd name="T17" fmla="*/ 100 h 115"/>
                  <a:gd name="T18" fmla="*/ 31 w 62"/>
                  <a:gd name="T19" fmla="*/ 112 h 115"/>
                  <a:gd name="T20" fmla="*/ 8 w 62"/>
                  <a:gd name="T21" fmla="*/ 115 h 115"/>
                  <a:gd name="T22" fmla="*/ 0 w 62"/>
                  <a:gd name="T23" fmla="*/ 108 h 115"/>
                  <a:gd name="T24" fmla="*/ 0 w 62"/>
                  <a:gd name="T25" fmla="*/ 104 h 115"/>
                  <a:gd name="T26" fmla="*/ 4 w 62"/>
                  <a:gd name="T27" fmla="*/ 100 h 115"/>
                  <a:gd name="T28" fmla="*/ 8 w 62"/>
                  <a:gd name="T29" fmla="*/ 100 h 115"/>
                  <a:gd name="T30" fmla="*/ 12 w 62"/>
                  <a:gd name="T31" fmla="*/ 104 h 115"/>
                  <a:gd name="T32" fmla="*/ 20 w 62"/>
                  <a:gd name="T33" fmla="*/ 108 h 115"/>
                  <a:gd name="T34" fmla="*/ 27 w 62"/>
                  <a:gd name="T35" fmla="*/ 108 h 115"/>
                  <a:gd name="T36" fmla="*/ 35 w 62"/>
                  <a:gd name="T37" fmla="*/ 108 h 115"/>
                  <a:gd name="T38" fmla="*/ 47 w 62"/>
                  <a:gd name="T39" fmla="*/ 92 h 115"/>
                  <a:gd name="T40" fmla="*/ 50 w 62"/>
                  <a:gd name="T41" fmla="*/ 81 h 115"/>
                  <a:gd name="T42" fmla="*/ 43 w 62"/>
                  <a:gd name="T43" fmla="*/ 69 h 115"/>
                  <a:gd name="T44" fmla="*/ 39 w 62"/>
                  <a:gd name="T45" fmla="*/ 62 h 115"/>
                  <a:gd name="T46" fmla="*/ 27 w 62"/>
                  <a:gd name="T47" fmla="*/ 58 h 115"/>
                  <a:gd name="T48" fmla="*/ 20 w 62"/>
                  <a:gd name="T49" fmla="*/ 58 h 115"/>
                  <a:gd name="T50" fmla="*/ 23 w 62"/>
                  <a:gd name="T51" fmla="*/ 54 h 115"/>
                  <a:gd name="T52" fmla="*/ 39 w 62"/>
                  <a:gd name="T53" fmla="*/ 46 h 115"/>
                  <a:gd name="T54" fmla="*/ 43 w 62"/>
                  <a:gd name="T55" fmla="*/ 35 h 115"/>
                  <a:gd name="T56" fmla="*/ 43 w 62"/>
                  <a:gd name="T57" fmla="*/ 20 h 115"/>
                  <a:gd name="T58" fmla="*/ 31 w 62"/>
                  <a:gd name="T59" fmla="*/ 12 h 115"/>
                  <a:gd name="T60" fmla="*/ 16 w 62"/>
                  <a:gd name="T61" fmla="*/ 12 h 115"/>
                  <a:gd name="T62" fmla="*/ 4 w 62"/>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5"/>
                  <a:gd name="T98" fmla="*/ 62 w 6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5">
                    <a:moveTo>
                      <a:pt x="0" y="23"/>
                    </a:moveTo>
                    <a:lnTo>
                      <a:pt x="4" y="12"/>
                    </a:lnTo>
                    <a:lnTo>
                      <a:pt x="12" y="4"/>
                    </a:lnTo>
                    <a:lnTo>
                      <a:pt x="20" y="0"/>
                    </a:lnTo>
                    <a:lnTo>
                      <a:pt x="31" y="0"/>
                    </a:lnTo>
                    <a:lnTo>
                      <a:pt x="43" y="0"/>
                    </a:lnTo>
                    <a:lnTo>
                      <a:pt x="50" y="8"/>
                    </a:lnTo>
                    <a:lnTo>
                      <a:pt x="54" y="16"/>
                    </a:lnTo>
                    <a:lnTo>
                      <a:pt x="58" y="23"/>
                    </a:lnTo>
                    <a:lnTo>
                      <a:pt x="54" y="31"/>
                    </a:lnTo>
                    <a:lnTo>
                      <a:pt x="50" y="39"/>
                    </a:lnTo>
                    <a:lnTo>
                      <a:pt x="39" y="46"/>
                    </a:lnTo>
                    <a:lnTo>
                      <a:pt x="50" y="50"/>
                    </a:lnTo>
                    <a:lnTo>
                      <a:pt x="58" y="58"/>
                    </a:lnTo>
                    <a:lnTo>
                      <a:pt x="62" y="66"/>
                    </a:lnTo>
                    <a:lnTo>
                      <a:pt x="62" y="77"/>
                    </a:lnTo>
                    <a:lnTo>
                      <a:pt x="58" y="89"/>
                    </a:lnTo>
                    <a:lnTo>
                      <a:pt x="54" y="100"/>
                    </a:lnTo>
                    <a:lnTo>
                      <a:pt x="43" y="108"/>
                    </a:lnTo>
                    <a:lnTo>
                      <a:pt x="31" y="112"/>
                    </a:lnTo>
                    <a:lnTo>
                      <a:pt x="20" y="115"/>
                    </a:lnTo>
                    <a:lnTo>
                      <a:pt x="8" y="115"/>
                    </a:lnTo>
                    <a:lnTo>
                      <a:pt x="4" y="112"/>
                    </a:lnTo>
                    <a:lnTo>
                      <a:pt x="0" y="108"/>
                    </a:lnTo>
                    <a:lnTo>
                      <a:pt x="0" y="104"/>
                    </a:lnTo>
                    <a:lnTo>
                      <a:pt x="4" y="100"/>
                    </a:lnTo>
                    <a:lnTo>
                      <a:pt x="8" y="100"/>
                    </a:lnTo>
                    <a:lnTo>
                      <a:pt x="12" y="104"/>
                    </a:lnTo>
                    <a:lnTo>
                      <a:pt x="16" y="104"/>
                    </a:lnTo>
                    <a:lnTo>
                      <a:pt x="20" y="108"/>
                    </a:lnTo>
                    <a:lnTo>
                      <a:pt x="23" y="108"/>
                    </a:lnTo>
                    <a:lnTo>
                      <a:pt x="27" y="108"/>
                    </a:lnTo>
                    <a:lnTo>
                      <a:pt x="35" y="108"/>
                    </a:lnTo>
                    <a:lnTo>
                      <a:pt x="43" y="100"/>
                    </a:lnTo>
                    <a:lnTo>
                      <a:pt x="47" y="92"/>
                    </a:lnTo>
                    <a:lnTo>
                      <a:pt x="50" y="85"/>
                    </a:lnTo>
                    <a:lnTo>
                      <a:pt x="50" y="81"/>
                    </a:lnTo>
                    <a:lnTo>
                      <a:pt x="47" y="73"/>
                    </a:lnTo>
                    <a:lnTo>
                      <a:pt x="43" y="69"/>
                    </a:lnTo>
                    <a:lnTo>
                      <a:pt x="43" y="66"/>
                    </a:lnTo>
                    <a:lnTo>
                      <a:pt x="39" y="62"/>
                    </a:lnTo>
                    <a:lnTo>
                      <a:pt x="31" y="62"/>
                    </a:lnTo>
                    <a:lnTo>
                      <a:pt x="27" y="58"/>
                    </a:lnTo>
                    <a:lnTo>
                      <a:pt x="20" y="58"/>
                    </a:lnTo>
                    <a:lnTo>
                      <a:pt x="20" y="54"/>
                    </a:lnTo>
                    <a:lnTo>
                      <a:pt x="23" y="54"/>
                    </a:lnTo>
                    <a:lnTo>
                      <a:pt x="31" y="50"/>
                    </a:lnTo>
                    <a:lnTo>
                      <a:pt x="39" y="46"/>
                    </a:lnTo>
                    <a:lnTo>
                      <a:pt x="43" y="43"/>
                    </a:lnTo>
                    <a:lnTo>
                      <a:pt x="43" y="35"/>
                    </a:lnTo>
                    <a:lnTo>
                      <a:pt x="43" y="27"/>
                    </a:lnTo>
                    <a:lnTo>
                      <a:pt x="43" y="20"/>
                    </a:lnTo>
                    <a:lnTo>
                      <a:pt x="39" y="16"/>
                    </a:lnTo>
                    <a:lnTo>
                      <a:pt x="31" y="12"/>
                    </a:lnTo>
                    <a:lnTo>
                      <a:pt x="23" y="8"/>
                    </a:lnTo>
                    <a:lnTo>
                      <a:pt x="16" y="12"/>
                    </a:lnTo>
                    <a:lnTo>
                      <a:pt x="8" y="16"/>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6" name="Freeform 61"/>
              <p:cNvSpPr>
                <a:spLocks/>
              </p:cNvSpPr>
              <p:nvPr/>
            </p:nvSpPr>
            <p:spPr bwMode="auto">
              <a:xfrm>
                <a:off x="1865" y="1533"/>
                <a:ext cx="73" cy="112"/>
              </a:xfrm>
              <a:custGeom>
                <a:avLst/>
                <a:gdLst>
                  <a:gd name="T0" fmla="*/ 73 w 73"/>
                  <a:gd name="T1" fmla="*/ 92 h 112"/>
                  <a:gd name="T2" fmla="*/ 65 w 73"/>
                  <a:gd name="T3" fmla="*/ 112 h 112"/>
                  <a:gd name="T4" fmla="*/ 0 w 73"/>
                  <a:gd name="T5" fmla="*/ 112 h 112"/>
                  <a:gd name="T6" fmla="*/ 0 w 73"/>
                  <a:gd name="T7" fmla="*/ 112 h 112"/>
                  <a:gd name="T8" fmla="*/ 15 w 73"/>
                  <a:gd name="T9" fmla="*/ 92 h 112"/>
                  <a:gd name="T10" fmla="*/ 31 w 73"/>
                  <a:gd name="T11" fmla="*/ 81 h 112"/>
                  <a:gd name="T12" fmla="*/ 38 w 73"/>
                  <a:gd name="T13" fmla="*/ 66 h 112"/>
                  <a:gd name="T14" fmla="*/ 46 w 73"/>
                  <a:gd name="T15" fmla="*/ 50 h 112"/>
                  <a:gd name="T16" fmla="*/ 50 w 73"/>
                  <a:gd name="T17" fmla="*/ 35 h 112"/>
                  <a:gd name="T18" fmla="*/ 50 w 73"/>
                  <a:gd name="T19" fmla="*/ 27 h 112"/>
                  <a:gd name="T20" fmla="*/ 42 w 73"/>
                  <a:gd name="T21" fmla="*/ 20 h 112"/>
                  <a:gd name="T22" fmla="*/ 38 w 73"/>
                  <a:gd name="T23" fmla="*/ 12 h 112"/>
                  <a:gd name="T24" fmla="*/ 27 w 73"/>
                  <a:gd name="T25" fmla="*/ 12 h 112"/>
                  <a:gd name="T26" fmla="*/ 19 w 73"/>
                  <a:gd name="T27" fmla="*/ 12 h 112"/>
                  <a:gd name="T28" fmla="*/ 12 w 73"/>
                  <a:gd name="T29" fmla="*/ 16 h 112"/>
                  <a:gd name="T30" fmla="*/ 8 w 73"/>
                  <a:gd name="T31" fmla="*/ 23 h 112"/>
                  <a:gd name="T32" fmla="*/ 4 w 73"/>
                  <a:gd name="T33" fmla="*/ 31 h 112"/>
                  <a:gd name="T34" fmla="*/ 0 w 73"/>
                  <a:gd name="T35" fmla="*/ 31 h 112"/>
                  <a:gd name="T36" fmla="*/ 4 w 73"/>
                  <a:gd name="T37" fmla="*/ 16 h 112"/>
                  <a:gd name="T38" fmla="*/ 12 w 73"/>
                  <a:gd name="T39" fmla="*/ 8 h 112"/>
                  <a:gd name="T40" fmla="*/ 19 w 73"/>
                  <a:gd name="T41" fmla="*/ 0 h 112"/>
                  <a:gd name="T42" fmla="*/ 31 w 73"/>
                  <a:gd name="T43" fmla="*/ 0 h 112"/>
                  <a:gd name="T44" fmla="*/ 46 w 73"/>
                  <a:gd name="T45" fmla="*/ 0 h 112"/>
                  <a:gd name="T46" fmla="*/ 54 w 73"/>
                  <a:gd name="T47" fmla="*/ 8 h 112"/>
                  <a:gd name="T48" fmla="*/ 61 w 73"/>
                  <a:gd name="T49" fmla="*/ 20 h 112"/>
                  <a:gd name="T50" fmla="*/ 65 w 73"/>
                  <a:gd name="T51" fmla="*/ 27 h 112"/>
                  <a:gd name="T52" fmla="*/ 65 w 73"/>
                  <a:gd name="T53" fmla="*/ 39 h 112"/>
                  <a:gd name="T54" fmla="*/ 61 w 73"/>
                  <a:gd name="T55" fmla="*/ 46 h 112"/>
                  <a:gd name="T56" fmla="*/ 54 w 73"/>
                  <a:gd name="T57" fmla="*/ 58 h 112"/>
                  <a:gd name="T58" fmla="*/ 42 w 73"/>
                  <a:gd name="T59" fmla="*/ 73 h 112"/>
                  <a:gd name="T60" fmla="*/ 27 w 73"/>
                  <a:gd name="T61" fmla="*/ 85 h 112"/>
                  <a:gd name="T62" fmla="*/ 19 w 73"/>
                  <a:gd name="T63" fmla="*/ 96 h 112"/>
                  <a:gd name="T64" fmla="*/ 15 w 73"/>
                  <a:gd name="T65" fmla="*/ 100 h 112"/>
                  <a:gd name="T66" fmla="*/ 42 w 73"/>
                  <a:gd name="T67" fmla="*/ 100 h 112"/>
                  <a:gd name="T68" fmla="*/ 50 w 73"/>
                  <a:gd name="T69" fmla="*/ 100 h 112"/>
                  <a:gd name="T70" fmla="*/ 58 w 73"/>
                  <a:gd name="T71" fmla="*/ 100 h 112"/>
                  <a:gd name="T72" fmla="*/ 61 w 73"/>
                  <a:gd name="T73" fmla="*/ 100 h 112"/>
                  <a:gd name="T74" fmla="*/ 61 w 73"/>
                  <a:gd name="T75" fmla="*/ 96 h 112"/>
                  <a:gd name="T76" fmla="*/ 65 w 73"/>
                  <a:gd name="T77" fmla="*/ 96 h 112"/>
                  <a:gd name="T78" fmla="*/ 69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5" y="92"/>
                    </a:lnTo>
                    <a:lnTo>
                      <a:pt x="31" y="81"/>
                    </a:lnTo>
                    <a:lnTo>
                      <a:pt x="38" y="66"/>
                    </a:lnTo>
                    <a:lnTo>
                      <a:pt x="46" y="50"/>
                    </a:lnTo>
                    <a:lnTo>
                      <a:pt x="50" y="35"/>
                    </a:lnTo>
                    <a:lnTo>
                      <a:pt x="50" y="27"/>
                    </a:lnTo>
                    <a:lnTo>
                      <a:pt x="42" y="20"/>
                    </a:lnTo>
                    <a:lnTo>
                      <a:pt x="38" y="12"/>
                    </a:lnTo>
                    <a:lnTo>
                      <a:pt x="27" y="12"/>
                    </a:lnTo>
                    <a:lnTo>
                      <a:pt x="19" y="12"/>
                    </a:lnTo>
                    <a:lnTo>
                      <a:pt x="12" y="16"/>
                    </a:lnTo>
                    <a:lnTo>
                      <a:pt x="8" y="23"/>
                    </a:lnTo>
                    <a:lnTo>
                      <a:pt x="4" y="31"/>
                    </a:lnTo>
                    <a:lnTo>
                      <a:pt x="0" y="31"/>
                    </a:lnTo>
                    <a:lnTo>
                      <a:pt x="4" y="16"/>
                    </a:lnTo>
                    <a:lnTo>
                      <a:pt x="12" y="8"/>
                    </a:lnTo>
                    <a:lnTo>
                      <a:pt x="19" y="0"/>
                    </a:lnTo>
                    <a:lnTo>
                      <a:pt x="31" y="0"/>
                    </a:lnTo>
                    <a:lnTo>
                      <a:pt x="46" y="0"/>
                    </a:lnTo>
                    <a:lnTo>
                      <a:pt x="54" y="8"/>
                    </a:lnTo>
                    <a:lnTo>
                      <a:pt x="61" y="20"/>
                    </a:lnTo>
                    <a:lnTo>
                      <a:pt x="65" y="27"/>
                    </a:lnTo>
                    <a:lnTo>
                      <a:pt x="65" y="39"/>
                    </a:lnTo>
                    <a:lnTo>
                      <a:pt x="61" y="46"/>
                    </a:lnTo>
                    <a:lnTo>
                      <a:pt x="54" y="58"/>
                    </a:lnTo>
                    <a:lnTo>
                      <a:pt x="42" y="73"/>
                    </a:lnTo>
                    <a:lnTo>
                      <a:pt x="27" y="85"/>
                    </a:lnTo>
                    <a:lnTo>
                      <a:pt x="19" y="96"/>
                    </a:lnTo>
                    <a:lnTo>
                      <a:pt x="15" y="100"/>
                    </a:lnTo>
                    <a:lnTo>
                      <a:pt x="42" y="100"/>
                    </a:lnTo>
                    <a:lnTo>
                      <a:pt x="50" y="100"/>
                    </a:lnTo>
                    <a:lnTo>
                      <a:pt x="58" y="100"/>
                    </a:lnTo>
                    <a:lnTo>
                      <a:pt x="61" y="100"/>
                    </a:lnTo>
                    <a:lnTo>
                      <a:pt x="61" y="96"/>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7" name="Rectangle 62"/>
              <p:cNvSpPr>
                <a:spLocks noChangeArrowheads="1"/>
              </p:cNvSpPr>
              <p:nvPr/>
            </p:nvSpPr>
            <p:spPr bwMode="auto">
              <a:xfrm>
                <a:off x="2107"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8" name="Freeform 63"/>
              <p:cNvSpPr>
                <a:spLocks noEditPoints="1"/>
              </p:cNvSpPr>
              <p:nvPr/>
            </p:nvSpPr>
            <p:spPr bwMode="auto">
              <a:xfrm>
                <a:off x="2291" y="1533"/>
                <a:ext cx="69" cy="115"/>
              </a:xfrm>
              <a:custGeom>
                <a:avLst/>
                <a:gdLst>
                  <a:gd name="T0" fmla="*/ 0 w 69"/>
                  <a:gd name="T1" fmla="*/ 58 h 115"/>
                  <a:gd name="T2" fmla="*/ 4 w 69"/>
                  <a:gd name="T3" fmla="*/ 39 h 115"/>
                  <a:gd name="T4" fmla="*/ 8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7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9 w 69"/>
                  <a:gd name="T51" fmla="*/ 81 h 115"/>
                  <a:gd name="T52" fmla="*/ 23 w 69"/>
                  <a:gd name="T53" fmla="*/ 96 h 115"/>
                  <a:gd name="T54" fmla="*/ 27 w 69"/>
                  <a:gd name="T55" fmla="*/ 104 h 115"/>
                  <a:gd name="T56" fmla="*/ 31 w 69"/>
                  <a:gd name="T57" fmla="*/ 108 h 115"/>
                  <a:gd name="T58" fmla="*/ 34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23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7" y="112"/>
                    </a:lnTo>
                    <a:lnTo>
                      <a:pt x="15" y="108"/>
                    </a:lnTo>
                    <a:lnTo>
                      <a:pt x="8"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99" name="Rectangle 64"/>
              <p:cNvSpPr>
                <a:spLocks noChangeArrowheads="1"/>
              </p:cNvSpPr>
              <p:nvPr/>
            </p:nvSpPr>
            <p:spPr bwMode="auto">
              <a:xfrm>
                <a:off x="2705"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0" name="Freeform 65"/>
              <p:cNvSpPr>
                <a:spLocks/>
              </p:cNvSpPr>
              <p:nvPr/>
            </p:nvSpPr>
            <p:spPr bwMode="auto">
              <a:xfrm>
                <a:off x="2901" y="1629"/>
                <a:ext cx="19" cy="19"/>
              </a:xfrm>
              <a:custGeom>
                <a:avLst/>
                <a:gdLst>
                  <a:gd name="T0" fmla="*/ 8 w 19"/>
                  <a:gd name="T1" fmla="*/ 0 h 19"/>
                  <a:gd name="T2" fmla="*/ 11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1 w 19"/>
                  <a:gd name="T15" fmla="*/ 19 h 19"/>
                  <a:gd name="T16" fmla="*/ 8 w 19"/>
                  <a:gd name="T17" fmla="*/ 19 h 19"/>
                  <a:gd name="T18" fmla="*/ 4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1" y="0"/>
                    </a:lnTo>
                    <a:lnTo>
                      <a:pt x="15" y="4"/>
                    </a:lnTo>
                    <a:lnTo>
                      <a:pt x="19" y="4"/>
                    </a:lnTo>
                    <a:lnTo>
                      <a:pt x="19" y="8"/>
                    </a:lnTo>
                    <a:lnTo>
                      <a:pt x="19" y="12"/>
                    </a:lnTo>
                    <a:lnTo>
                      <a:pt x="15" y="16"/>
                    </a:lnTo>
                    <a:lnTo>
                      <a:pt x="11"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1" name="Freeform 66"/>
              <p:cNvSpPr>
                <a:spLocks noEditPoints="1"/>
              </p:cNvSpPr>
              <p:nvPr/>
            </p:nvSpPr>
            <p:spPr bwMode="auto">
              <a:xfrm>
                <a:off x="2936"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57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2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5 w 72"/>
                  <a:gd name="T49" fmla="*/ 62 h 115"/>
                  <a:gd name="T50" fmla="*/ 19 w 72"/>
                  <a:gd name="T51" fmla="*/ 81 h 115"/>
                  <a:gd name="T52" fmla="*/ 23 w 72"/>
                  <a:gd name="T53" fmla="*/ 96 h 115"/>
                  <a:gd name="T54" fmla="*/ 26 w 72"/>
                  <a:gd name="T55" fmla="*/ 104 h 115"/>
                  <a:gd name="T56" fmla="*/ 30 w 72"/>
                  <a:gd name="T57" fmla="*/ 108 h 115"/>
                  <a:gd name="T58" fmla="*/ 34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5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57" y="12"/>
                    </a:lnTo>
                    <a:lnTo>
                      <a:pt x="65" y="23"/>
                    </a:lnTo>
                    <a:lnTo>
                      <a:pt x="69" y="39"/>
                    </a:lnTo>
                    <a:lnTo>
                      <a:pt x="72" y="58"/>
                    </a:lnTo>
                    <a:lnTo>
                      <a:pt x="69" y="73"/>
                    </a:lnTo>
                    <a:lnTo>
                      <a:pt x="65" y="89"/>
                    </a:lnTo>
                    <a:lnTo>
                      <a:pt x="61" y="100"/>
                    </a:lnTo>
                    <a:lnTo>
                      <a:pt x="53" y="108"/>
                    </a:lnTo>
                    <a:lnTo>
                      <a:pt x="42" y="112"/>
                    </a:lnTo>
                    <a:lnTo>
                      <a:pt x="34" y="115"/>
                    </a:lnTo>
                    <a:lnTo>
                      <a:pt x="26" y="112"/>
                    </a:lnTo>
                    <a:lnTo>
                      <a:pt x="19" y="108"/>
                    </a:lnTo>
                    <a:lnTo>
                      <a:pt x="11" y="96"/>
                    </a:lnTo>
                    <a:lnTo>
                      <a:pt x="3" y="77"/>
                    </a:lnTo>
                    <a:lnTo>
                      <a:pt x="0" y="58"/>
                    </a:lnTo>
                    <a:close/>
                    <a:moveTo>
                      <a:pt x="15" y="62"/>
                    </a:moveTo>
                    <a:lnTo>
                      <a:pt x="19" y="81"/>
                    </a:lnTo>
                    <a:lnTo>
                      <a:pt x="23" y="96"/>
                    </a:lnTo>
                    <a:lnTo>
                      <a:pt x="26" y="104"/>
                    </a:lnTo>
                    <a:lnTo>
                      <a:pt x="30" y="108"/>
                    </a:lnTo>
                    <a:lnTo>
                      <a:pt x="34"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2" name="Freeform 67"/>
              <p:cNvSpPr>
                <a:spLocks noEditPoints="1"/>
              </p:cNvSpPr>
              <p:nvPr/>
            </p:nvSpPr>
            <p:spPr bwMode="auto">
              <a:xfrm>
                <a:off x="3020" y="1533"/>
                <a:ext cx="73" cy="115"/>
              </a:xfrm>
              <a:custGeom>
                <a:avLst/>
                <a:gdLst>
                  <a:gd name="T0" fmla="*/ 0 w 73"/>
                  <a:gd name="T1" fmla="*/ 58 h 115"/>
                  <a:gd name="T2" fmla="*/ 4 w 73"/>
                  <a:gd name="T3" fmla="*/ 39 h 115"/>
                  <a:gd name="T4" fmla="*/ 8 w 73"/>
                  <a:gd name="T5" fmla="*/ 23 h 115"/>
                  <a:gd name="T6" fmla="*/ 11 w 73"/>
                  <a:gd name="T7" fmla="*/ 12 h 115"/>
                  <a:gd name="T8" fmla="*/ 23 w 73"/>
                  <a:gd name="T9" fmla="*/ 4 h 115"/>
                  <a:gd name="T10" fmla="*/ 27 w 73"/>
                  <a:gd name="T11" fmla="*/ 0 h 115"/>
                  <a:gd name="T12" fmla="*/ 34 w 73"/>
                  <a:gd name="T13" fmla="*/ 0 h 115"/>
                  <a:gd name="T14" fmla="*/ 46 w 73"/>
                  <a:gd name="T15" fmla="*/ 0 h 115"/>
                  <a:gd name="T16" fmla="*/ 50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57 w 73"/>
                  <a:gd name="T31" fmla="*/ 100 h 115"/>
                  <a:gd name="T32" fmla="*/ 50 w 73"/>
                  <a:gd name="T33" fmla="*/ 108 h 115"/>
                  <a:gd name="T34" fmla="*/ 42 w 73"/>
                  <a:gd name="T35" fmla="*/ 112 h 115"/>
                  <a:gd name="T36" fmla="*/ 34 w 73"/>
                  <a:gd name="T37" fmla="*/ 115 h 115"/>
                  <a:gd name="T38" fmla="*/ 27 w 73"/>
                  <a:gd name="T39" fmla="*/ 112 h 115"/>
                  <a:gd name="T40" fmla="*/ 15 w 73"/>
                  <a:gd name="T41" fmla="*/ 108 h 115"/>
                  <a:gd name="T42" fmla="*/ 11 w 73"/>
                  <a:gd name="T43" fmla="*/ 96 h 115"/>
                  <a:gd name="T44" fmla="*/ 4 w 73"/>
                  <a:gd name="T45" fmla="*/ 77 h 115"/>
                  <a:gd name="T46" fmla="*/ 0 w 73"/>
                  <a:gd name="T47" fmla="*/ 58 h 115"/>
                  <a:gd name="T48" fmla="*/ 15 w 73"/>
                  <a:gd name="T49" fmla="*/ 62 h 115"/>
                  <a:gd name="T50" fmla="*/ 19 w 73"/>
                  <a:gd name="T51" fmla="*/ 81 h 115"/>
                  <a:gd name="T52" fmla="*/ 23 w 73"/>
                  <a:gd name="T53" fmla="*/ 96 h 115"/>
                  <a:gd name="T54" fmla="*/ 27 w 73"/>
                  <a:gd name="T55" fmla="*/ 104 h 115"/>
                  <a:gd name="T56" fmla="*/ 31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2 w 73"/>
                  <a:gd name="T79" fmla="*/ 8 h 115"/>
                  <a:gd name="T80" fmla="*/ 42 w 73"/>
                  <a:gd name="T81" fmla="*/ 4 h 115"/>
                  <a:gd name="T82" fmla="*/ 34 w 73"/>
                  <a:gd name="T83" fmla="*/ 4 h 115"/>
                  <a:gd name="T84" fmla="*/ 31 w 73"/>
                  <a:gd name="T85" fmla="*/ 4 h 115"/>
                  <a:gd name="T86" fmla="*/ 27 w 73"/>
                  <a:gd name="T87" fmla="*/ 8 h 115"/>
                  <a:gd name="T88" fmla="*/ 23 w 73"/>
                  <a:gd name="T89" fmla="*/ 20 h 115"/>
                  <a:gd name="T90" fmla="*/ 19 w 73"/>
                  <a:gd name="T91" fmla="*/ 31 h 115"/>
                  <a:gd name="T92" fmla="*/ 15 w 73"/>
                  <a:gd name="T93" fmla="*/ 46 h 115"/>
                  <a:gd name="T94" fmla="*/ 15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1" y="12"/>
                    </a:lnTo>
                    <a:lnTo>
                      <a:pt x="23" y="4"/>
                    </a:lnTo>
                    <a:lnTo>
                      <a:pt x="27" y="0"/>
                    </a:lnTo>
                    <a:lnTo>
                      <a:pt x="34" y="0"/>
                    </a:lnTo>
                    <a:lnTo>
                      <a:pt x="46" y="0"/>
                    </a:lnTo>
                    <a:lnTo>
                      <a:pt x="50" y="4"/>
                    </a:lnTo>
                    <a:lnTo>
                      <a:pt x="57" y="12"/>
                    </a:lnTo>
                    <a:lnTo>
                      <a:pt x="65" y="23"/>
                    </a:lnTo>
                    <a:lnTo>
                      <a:pt x="69" y="39"/>
                    </a:lnTo>
                    <a:lnTo>
                      <a:pt x="73" y="58"/>
                    </a:lnTo>
                    <a:lnTo>
                      <a:pt x="69" y="73"/>
                    </a:lnTo>
                    <a:lnTo>
                      <a:pt x="65" y="89"/>
                    </a:lnTo>
                    <a:lnTo>
                      <a:pt x="57" y="100"/>
                    </a:lnTo>
                    <a:lnTo>
                      <a:pt x="50" y="108"/>
                    </a:lnTo>
                    <a:lnTo>
                      <a:pt x="42" y="112"/>
                    </a:lnTo>
                    <a:lnTo>
                      <a:pt x="34" y="115"/>
                    </a:lnTo>
                    <a:lnTo>
                      <a:pt x="27" y="112"/>
                    </a:lnTo>
                    <a:lnTo>
                      <a:pt x="15" y="108"/>
                    </a:lnTo>
                    <a:lnTo>
                      <a:pt x="11"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50" y="12"/>
                    </a:lnTo>
                    <a:lnTo>
                      <a:pt x="42" y="8"/>
                    </a:lnTo>
                    <a:lnTo>
                      <a:pt x="42"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3" name="Freeform 68"/>
              <p:cNvSpPr>
                <a:spLocks/>
              </p:cNvSpPr>
              <p:nvPr/>
            </p:nvSpPr>
            <p:spPr bwMode="auto">
              <a:xfrm>
                <a:off x="3104" y="1533"/>
                <a:ext cx="66" cy="115"/>
              </a:xfrm>
              <a:custGeom>
                <a:avLst/>
                <a:gdLst>
                  <a:gd name="T0" fmla="*/ 8 w 66"/>
                  <a:gd name="T1" fmla="*/ 12 h 115"/>
                  <a:gd name="T2" fmla="*/ 23 w 66"/>
                  <a:gd name="T3" fmla="*/ 0 h 115"/>
                  <a:gd name="T4" fmla="*/ 46 w 66"/>
                  <a:gd name="T5" fmla="*/ 0 h 115"/>
                  <a:gd name="T6" fmla="*/ 58 w 66"/>
                  <a:gd name="T7" fmla="*/ 16 h 115"/>
                  <a:gd name="T8" fmla="*/ 58 w 66"/>
                  <a:gd name="T9" fmla="*/ 31 h 115"/>
                  <a:gd name="T10" fmla="*/ 43 w 66"/>
                  <a:gd name="T11" fmla="*/ 46 h 115"/>
                  <a:gd name="T12" fmla="*/ 58 w 66"/>
                  <a:gd name="T13" fmla="*/ 58 h 115"/>
                  <a:gd name="T14" fmla="*/ 66 w 66"/>
                  <a:gd name="T15" fmla="*/ 77 h 115"/>
                  <a:gd name="T16" fmla="*/ 54 w 66"/>
                  <a:gd name="T17" fmla="*/ 100 h 115"/>
                  <a:gd name="T18" fmla="*/ 35 w 66"/>
                  <a:gd name="T19" fmla="*/ 112 h 115"/>
                  <a:gd name="T20" fmla="*/ 12 w 66"/>
                  <a:gd name="T21" fmla="*/ 115 h 115"/>
                  <a:gd name="T22" fmla="*/ 0 w 66"/>
                  <a:gd name="T23" fmla="*/ 108 h 115"/>
                  <a:gd name="T24" fmla="*/ 0 w 66"/>
                  <a:gd name="T25" fmla="*/ 104 h 115"/>
                  <a:gd name="T26" fmla="*/ 4 w 66"/>
                  <a:gd name="T27" fmla="*/ 100 h 115"/>
                  <a:gd name="T28" fmla="*/ 8 w 66"/>
                  <a:gd name="T29" fmla="*/ 100 h 115"/>
                  <a:gd name="T30" fmla="*/ 16 w 66"/>
                  <a:gd name="T31" fmla="*/ 104 h 115"/>
                  <a:gd name="T32" fmla="*/ 23 w 66"/>
                  <a:gd name="T33" fmla="*/ 108 h 115"/>
                  <a:gd name="T34" fmla="*/ 27 w 66"/>
                  <a:gd name="T35" fmla="*/ 108 h 115"/>
                  <a:gd name="T36" fmla="*/ 39 w 66"/>
                  <a:gd name="T37" fmla="*/ 108 h 115"/>
                  <a:gd name="T38" fmla="*/ 50 w 66"/>
                  <a:gd name="T39" fmla="*/ 92 h 115"/>
                  <a:gd name="T40" fmla="*/ 50 w 66"/>
                  <a:gd name="T41" fmla="*/ 81 h 115"/>
                  <a:gd name="T42" fmla="*/ 46 w 66"/>
                  <a:gd name="T43" fmla="*/ 69 h 115"/>
                  <a:gd name="T44" fmla="*/ 39 w 66"/>
                  <a:gd name="T45" fmla="*/ 62 h 115"/>
                  <a:gd name="T46" fmla="*/ 27 w 66"/>
                  <a:gd name="T47" fmla="*/ 58 h 115"/>
                  <a:gd name="T48" fmla="*/ 20 w 66"/>
                  <a:gd name="T49" fmla="*/ 58 h 115"/>
                  <a:gd name="T50" fmla="*/ 27 w 66"/>
                  <a:gd name="T51" fmla="*/ 54 h 115"/>
                  <a:gd name="T52" fmla="*/ 39 w 66"/>
                  <a:gd name="T53" fmla="*/ 46 h 115"/>
                  <a:gd name="T54" fmla="*/ 46 w 66"/>
                  <a:gd name="T55" fmla="*/ 35 h 115"/>
                  <a:gd name="T56" fmla="*/ 46 w 66"/>
                  <a:gd name="T57" fmla="*/ 20 h 115"/>
                  <a:gd name="T58" fmla="*/ 35 w 66"/>
                  <a:gd name="T59" fmla="*/ 12 h 115"/>
                  <a:gd name="T60" fmla="*/ 20 w 66"/>
                  <a:gd name="T61" fmla="*/ 12 h 115"/>
                  <a:gd name="T62" fmla="*/ 4 w 66"/>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115"/>
                  <a:gd name="T98" fmla="*/ 66 w 6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115">
                    <a:moveTo>
                      <a:pt x="4" y="23"/>
                    </a:moveTo>
                    <a:lnTo>
                      <a:pt x="8" y="12"/>
                    </a:lnTo>
                    <a:lnTo>
                      <a:pt x="16" y="4"/>
                    </a:lnTo>
                    <a:lnTo>
                      <a:pt x="23" y="0"/>
                    </a:lnTo>
                    <a:lnTo>
                      <a:pt x="31" y="0"/>
                    </a:lnTo>
                    <a:lnTo>
                      <a:pt x="46" y="0"/>
                    </a:lnTo>
                    <a:lnTo>
                      <a:pt x="54" y="8"/>
                    </a:lnTo>
                    <a:lnTo>
                      <a:pt x="58" y="16"/>
                    </a:lnTo>
                    <a:lnTo>
                      <a:pt x="58" y="23"/>
                    </a:lnTo>
                    <a:lnTo>
                      <a:pt x="58" y="31"/>
                    </a:lnTo>
                    <a:lnTo>
                      <a:pt x="50" y="39"/>
                    </a:lnTo>
                    <a:lnTo>
                      <a:pt x="43" y="46"/>
                    </a:lnTo>
                    <a:lnTo>
                      <a:pt x="50" y="50"/>
                    </a:lnTo>
                    <a:lnTo>
                      <a:pt x="58" y="58"/>
                    </a:lnTo>
                    <a:lnTo>
                      <a:pt x="62" y="66"/>
                    </a:lnTo>
                    <a:lnTo>
                      <a:pt x="66" y="77"/>
                    </a:lnTo>
                    <a:lnTo>
                      <a:pt x="62" y="89"/>
                    </a:lnTo>
                    <a:lnTo>
                      <a:pt x="54" y="100"/>
                    </a:lnTo>
                    <a:lnTo>
                      <a:pt x="46" y="108"/>
                    </a:lnTo>
                    <a:lnTo>
                      <a:pt x="35" y="112"/>
                    </a:lnTo>
                    <a:lnTo>
                      <a:pt x="20" y="115"/>
                    </a:lnTo>
                    <a:lnTo>
                      <a:pt x="12" y="115"/>
                    </a:lnTo>
                    <a:lnTo>
                      <a:pt x="4" y="112"/>
                    </a:lnTo>
                    <a:lnTo>
                      <a:pt x="0" y="108"/>
                    </a:lnTo>
                    <a:lnTo>
                      <a:pt x="0" y="104"/>
                    </a:lnTo>
                    <a:lnTo>
                      <a:pt x="4" y="104"/>
                    </a:lnTo>
                    <a:lnTo>
                      <a:pt x="4" y="100"/>
                    </a:lnTo>
                    <a:lnTo>
                      <a:pt x="8" y="100"/>
                    </a:lnTo>
                    <a:lnTo>
                      <a:pt x="12" y="100"/>
                    </a:lnTo>
                    <a:lnTo>
                      <a:pt x="16" y="104"/>
                    </a:lnTo>
                    <a:lnTo>
                      <a:pt x="20" y="104"/>
                    </a:lnTo>
                    <a:lnTo>
                      <a:pt x="23" y="108"/>
                    </a:lnTo>
                    <a:lnTo>
                      <a:pt x="27" y="108"/>
                    </a:lnTo>
                    <a:lnTo>
                      <a:pt x="31" y="108"/>
                    </a:lnTo>
                    <a:lnTo>
                      <a:pt x="39" y="108"/>
                    </a:lnTo>
                    <a:lnTo>
                      <a:pt x="46" y="100"/>
                    </a:lnTo>
                    <a:lnTo>
                      <a:pt x="50" y="92"/>
                    </a:lnTo>
                    <a:lnTo>
                      <a:pt x="50" y="85"/>
                    </a:lnTo>
                    <a:lnTo>
                      <a:pt x="50" y="81"/>
                    </a:lnTo>
                    <a:lnTo>
                      <a:pt x="50" y="73"/>
                    </a:lnTo>
                    <a:lnTo>
                      <a:pt x="46" y="69"/>
                    </a:lnTo>
                    <a:lnTo>
                      <a:pt x="43" y="66"/>
                    </a:lnTo>
                    <a:lnTo>
                      <a:pt x="39" y="62"/>
                    </a:lnTo>
                    <a:lnTo>
                      <a:pt x="35" y="62"/>
                    </a:lnTo>
                    <a:lnTo>
                      <a:pt x="27" y="58"/>
                    </a:lnTo>
                    <a:lnTo>
                      <a:pt x="23" y="58"/>
                    </a:lnTo>
                    <a:lnTo>
                      <a:pt x="20" y="58"/>
                    </a:lnTo>
                    <a:lnTo>
                      <a:pt x="20" y="54"/>
                    </a:lnTo>
                    <a:lnTo>
                      <a:pt x="27" y="54"/>
                    </a:lnTo>
                    <a:lnTo>
                      <a:pt x="35" y="50"/>
                    </a:lnTo>
                    <a:lnTo>
                      <a:pt x="39" y="46"/>
                    </a:lnTo>
                    <a:lnTo>
                      <a:pt x="43" y="43"/>
                    </a:lnTo>
                    <a:lnTo>
                      <a:pt x="46" y="35"/>
                    </a:lnTo>
                    <a:lnTo>
                      <a:pt x="46" y="27"/>
                    </a:lnTo>
                    <a:lnTo>
                      <a:pt x="46" y="20"/>
                    </a:lnTo>
                    <a:lnTo>
                      <a:pt x="43" y="16"/>
                    </a:lnTo>
                    <a:lnTo>
                      <a:pt x="35" y="12"/>
                    </a:lnTo>
                    <a:lnTo>
                      <a:pt x="27" y="8"/>
                    </a:lnTo>
                    <a:lnTo>
                      <a:pt x="20" y="12"/>
                    </a:lnTo>
                    <a:lnTo>
                      <a:pt x="12" y="16"/>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4" name="Freeform 69"/>
              <p:cNvSpPr>
                <a:spLocks noEditPoints="1"/>
              </p:cNvSpPr>
              <p:nvPr/>
            </p:nvSpPr>
            <p:spPr bwMode="auto">
              <a:xfrm>
                <a:off x="3193" y="1533"/>
                <a:ext cx="65" cy="115"/>
              </a:xfrm>
              <a:custGeom>
                <a:avLst/>
                <a:gdLst>
                  <a:gd name="T0" fmla="*/ 11 w 65"/>
                  <a:gd name="T1" fmla="*/ 46 h 115"/>
                  <a:gd name="T2" fmla="*/ 3 w 65"/>
                  <a:gd name="T3" fmla="*/ 31 h 115"/>
                  <a:gd name="T4" fmla="*/ 3 w 65"/>
                  <a:gd name="T5" fmla="*/ 16 h 115"/>
                  <a:gd name="T6" fmla="*/ 19 w 65"/>
                  <a:gd name="T7" fmla="*/ 0 h 115"/>
                  <a:gd name="T8" fmla="*/ 46 w 65"/>
                  <a:gd name="T9" fmla="*/ 0 h 115"/>
                  <a:gd name="T10" fmla="*/ 61 w 65"/>
                  <a:gd name="T11" fmla="*/ 16 h 115"/>
                  <a:gd name="T12" fmla="*/ 61 w 65"/>
                  <a:gd name="T13" fmla="*/ 31 h 115"/>
                  <a:gd name="T14" fmla="*/ 49 w 65"/>
                  <a:gd name="T15" fmla="*/ 43 h 115"/>
                  <a:gd name="T16" fmla="*/ 49 w 65"/>
                  <a:gd name="T17" fmla="*/ 62 h 115"/>
                  <a:gd name="T18" fmla="*/ 61 w 65"/>
                  <a:gd name="T19" fmla="*/ 77 h 115"/>
                  <a:gd name="T20" fmla="*/ 61 w 65"/>
                  <a:gd name="T21" fmla="*/ 96 h 115"/>
                  <a:gd name="T22" fmla="*/ 46 w 65"/>
                  <a:gd name="T23" fmla="*/ 112 h 115"/>
                  <a:gd name="T24" fmla="*/ 23 w 65"/>
                  <a:gd name="T25" fmla="*/ 115 h 115"/>
                  <a:gd name="T26" fmla="*/ 7 w 65"/>
                  <a:gd name="T27" fmla="*/ 104 h 115"/>
                  <a:gd name="T28" fmla="*/ 0 w 65"/>
                  <a:gd name="T29" fmla="*/ 89 h 115"/>
                  <a:gd name="T30" fmla="*/ 3 w 65"/>
                  <a:gd name="T31" fmla="*/ 73 h 115"/>
                  <a:gd name="T32" fmla="*/ 23 w 65"/>
                  <a:gd name="T33" fmla="*/ 58 h 115"/>
                  <a:gd name="T34" fmla="*/ 42 w 65"/>
                  <a:gd name="T35" fmla="*/ 39 h 115"/>
                  <a:gd name="T36" fmla="*/ 46 w 65"/>
                  <a:gd name="T37" fmla="*/ 27 h 115"/>
                  <a:gd name="T38" fmla="*/ 46 w 65"/>
                  <a:gd name="T39" fmla="*/ 16 h 115"/>
                  <a:gd name="T40" fmla="*/ 38 w 65"/>
                  <a:gd name="T41" fmla="*/ 4 h 115"/>
                  <a:gd name="T42" fmla="*/ 26 w 65"/>
                  <a:gd name="T43" fmla="*/ 4 h 115"/>
                  <a:gd name="T44" fmla="*/ 19 w 65"/>
                  <a:gd name="T45" fmla="*/ 16 h 115"/>
                  <a:gd name="T46" fmla="*/ 19 w 65"/>
                  <a:gd name="T47" fmla="*/ 23 h 115"/>
                  <a:gd name="T48" fmla="*/ 23 w 65"/>
                  <a:gd name="T49" fmla="*/ 35 h 115"/>
                  <a:gd name="T50" fmla="*/ 34 w 65"/>
                  <a:gd name="T51" fmla="*/ 50 h 115"/>
                  <a:gd name="T52" fmla="*/ 23 w 65"/>
                  <a:gd name="T53" fmla="*/ 66 h 115"/>
                  <a:gd name="T54" fmla="*/ 15 w 65"/>
                  <a:gd name="T55" fmla="*/ 81 h 115"/>
                  <a:gd name="T56" fmla="*/ 15 w 65"/>
                  <a:gd name="T57" fmla="*/ 96 h 115"/>
                  <a:gd name="T58" fmla="*/ 26 w 65"/>
                  <a:gd name="T59" fmla="*/ 108 h 115"/>
                  <a:gd name="T60" fmla="*/ 38 w 65"/>
                  <a:gd name="T61" fmla="*/ 108 h 115"/>
                  <a:gd name="T62" fmla="*/ 46 w 65"/>
                  <a:gd name="T63" fmla="*/ 100 h 115"/>
                  <a:gd name="T64" fmla="*/ 49 w 65"/>
                  <a:gd name="T65" fmla="*/ 89 h 115"/>
                  <a:gd name="T66" fmla="*/ 42 w 65"/>
                  <a:gd name="T67" fmla="*/ 77 h 115"/>
                  <a:gd name="T68" fmla="*/ 26 w 65"/>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5"/>
                  <a:gd name="T107" fmla="*/ 65 w 65"/>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5">
                    <a:moveTo>
                      <a:pt x="23" y="58"/>
                    </a:moveTo>
                    <a:lnTo>
                      <a:pt x="11" y="46"/>
                    </a:lnTo>
                    <a:lnTo>
                      <a:pt x="3" y="39"/>
                    </a:lnTo>
                    <a:lnTo>
                      <a:pt x="3" y="31"/>
                    </a:lnTo>
                    <a:lnTo>
                      <a:pt x="0" y="27"/>
                    </a:lnTo>
                    <a:lnTo>
                      <a:pt x="3" y="16"/>
                    </a:lnTo>
                    <a:lnTo>
                      <a:pt x="11" y="8"/>
                    </a:lnTo>
                    <a:lnTo>
                      <a:pt x="19" y="0"/>
                    </a:lnTo>
                    <a:lnTo>
                      <a:pt x="34" y="0"/>
                    </a:lnTo>
                    <a:lnTo>
                      <a:pt x="46" y="0"/>
                    </a:lnTo>
                    <a:lnTo>
                      <a:pt x="53" y="8"/>
                    </a:lnTo>
                    <a:lnTo>
                      <a:pt x="61" y="16"/>
                    </a:lnTo>
                    <a:lnTo>
                      <a:pt x="61" y="23"/>
                    </a:lnTo>
                    <a:lnTo>
                      <a:pt x="61" y="31"/>
                    </a:lnTo>
                    <a:lnTo>
                      <a:pt x="57" y="35"/>
                    </a:lnTo>
                    <a:lnTo>
                      <a:pt x="49" y="43"/>
                    </a:lnTo>
                    <a:lnTo>
                      <a:pt x="38" y="50"/>
                    </a:lnTo>
                    <a:lnTo>
                      <a:pt x="49" y="62"/>
                    </a:lnTo>
                    <a:lnTo>
                      <a:pt x="57" y="69"/>
                    </a:lnTo>
                    <a:lnTo>
                      <a:pt x="61" y="77"/>
                    </a:lnTo>
                    <a:lnTo>
                      <a:pt x="65" y="85"/>
                    </a:lnTo>
                    <a:lnTo>
                      <a:pt x="61" y="96"/>
                    </a:lnTo>
                    <a:lnTo>
                      <a:pt x="57" y="108"/>
                    </a:lnTo>
                    <a:lnTo>
                      <a:pt x="46" y="112"/>
                    </a:lnTo>
                    <a:lnTo>
                      <a:pt x="30" y="115"/>
                    </a:lnTo>
                    <a:lnTo>
                      <a:pt x="23" y="115"/>
                    </a:lnTo>
                    <a:lnTo>
                      <a:pt x="15" y="112"/>
                    </a:lnTo>
                    <a:lnTo>
                      <a:pt x="7" y="104"/>
                    </a:lnTo>
                    <a:lnTo>
                      <a:pt x="0" y="96"/>
                    </a:lnTo>
                    <a:lnTo>
                      <a:pt x="0" y="89"/>
                    </a:lnTo>
                    <a:lnTo>
                      <a:pt x="0" y="81"/>
                    </a:lnTo>
                    <a:lnTo>
                      <a:pt x="3" y="73"/>
                    </a:lnTo>
                    <a:lnTo>
                      <a:pt x="11" y="66"/>
                    </a:lnTo>
                    <a:lnTo>
                      <a:pt x="23" y="58"/>
                    </a:lnTo>
                    <a:close/>
                    <a:moveTo>
                      <a:pt x="34" y="50"/>
                    </a:moveTo>
                    <a:lnTo>
                      <a:pt x="42" y="39"/>
                    </a:lnTo>
                    <a:lnTo>
                      <a:pt x="46" y="35"/>
                    </a:lnTo>
                    <a:lnTo>
                      <a:pt x="46" y="27"/>
                    </a:lnTo>
                    <a:lnTo>
                      <a:pt x="46" y="23"/>
                    </a:lnTo>
                    <a:lnTo>
                      <a:pt x="46" y="16"/>
                    </a:lnTo>
                    <a:lnTo>
                      <a:pt x="42" y="8"/>
                    </a:lnTo>
                    <a:lnTo>
                      <a:pt x="38" y="4"/>
                    </a:lnTo>
                    <a:lnTo>
                      <a:pt x="30" y="4"/>
                    </a:lnTo>
                    <a:lnTo>
                      <a:pt x="26" y="4"/>
                    </a:lnTo>
                    <a:lnTo>
                      <a:pt x="23" y="8"/>
                    </a:lnTo>
                    <a:lnTo>
                      <a:pt x="19" y="16"/>
                    </a:lnTo>
                    <a:lnTo>
                      <a:pt x="19" y="20"/>
                    </a:lnTo>
                    <a:lnTo>
                      <a:pt x="19" y="23"/>
                    </a:lnTo>
                    <a:lnTo>
                      <a:pt x="19" y="31"/>
                    </a:lnTo>
                    <a:lnTo>
                      <a:pt x="23" y="35"/>
                    </a:lnTo>
                    <a:lnTo>
                      <a:pt x="23" y="39"/>
                    </a:lnTo>
                    <a:lnTo>
                      <a:pt x="34" y="50"/>
                    </a:lnTo>
                    <a:close/>
                    <a:moveTo>
                      <a:pt x="26" y="62"/>
                    </a:moveTo>
                    <a:lnTo>
                      <a:pt x="23" y="66"/>
                    </a:lnTo>
                    <a:lnTo>
                      <a:pt x="19" y="73"/>
                    </a:lnTo>
                    <a:lnTo>
                      <a:pt x="15" y="81"/>
                    </a:lnTo>
                    <a:lnTo>
                      <a:pt x="15" y="89"/>
                    </a:lnTo>
                    <a:lnTo>
                      <a:pt x="15" y="96"/>
                    </a:lnTo>
                    <a:lnTo>
                      <a:pt x="19" y="104"/>
                    </a:lnTo>
                    <a:lnTo>
                      <a:pt x="26" y="108"/>
                    </a:lnTo>
                    <a:lnTo>
                      <a:pt x="34" y="108"/>
                    </a:lnTo>
                    <a:lnTo>
                      <a:pt x="38" y="108"/>
                    </a:lnTo>
                    <a:lnTo>
                      <a:pt x="46" y="104"/>
                    </a:lnTo>
                    <a:lnTo>
                      <a:pt x="46" y="100"/>
                    </a:lnTo>
                    <a:lnTo>
                      <a:pt x="49" y="92"/>
                    </a:lnTo>
                    <a:lnTo>
                      <a:pt x="49" y="89"/>
                    </a:lnTo>
                    <a:lnTo>
                      <a:pt x="46" y="81"/>
                    </a:lnTo>
                    <a:lnTo>
                      <a:pt x="42" y="77"/>
                    </a:lnTo>
                    <a:lnTo>
                      <a:pt x="34" y="69"/>
                    </a:lnTo>
                    <a:lnTo>
                      <a:pt x="2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5" name="Rectangle 70"/>
              <p:cNvSpPr>
                <a:spLocks noChangeArrowheads="1"/>
              </p:cNvSpPr>
              <p:nvPr/>
            </p:nvSpPr>
            <p:spPr bwMode="auto">
              <a:xfrm>
                <a:off x="3304"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6" name="Freeform 71"/>
              <p:cNvSpPr>
                <a:spLocks noEditPoints="1"/>
              </p:cNvSpPr>
              <p:nvPr/>
            </p:nvSpPr>
            <p:spPr bwMode="auto">
              <a:xfrm>
                <a:off x="3500"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61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6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9 w 72"/>
                  <a:gd name="T49" fmla="*/ 62 h 115"/>
                  <a:gd name="T50" fmla="*/ 19 w 72"/>
                  <a:gd name="T51" fmla="*/ 81 h 115"/>
                  <a:gd name="T52" fmla="*/ 23 w 72"/>
                  <a:gd name="T53" fmla="*/ 96 h 115"/>
                  <a:gd name="T54" fmla="*/ 26 w 72"/>
                  <a:gd name="T55" fmla="*/ 104 h 115"/>
                  <a:gd name="T56" fmla="*/ 30 w 72"/>
                  <a:gd name="T57" fmla="*/ 108 h 115"/>
                  <a:gd name="T58" fmla="*/ 38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9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61" y="12"/>
                    </a:lnTo>
                    <a:lnTo>
                      <a:pt x="65" y="23"/>
                    </a:lnTo>
                    <a:lnTo>
                      <a:pt x="69" y="39"/>
                    </a:lnTo>
                    <a:lnTo>
                      <a:pt x="72" y="58"/>
                    </a:lnTo>
                    <a:lnTo>
                      <a:pt x="69" y="73"/>
                    </a:lnTo>
                    <a:lnTo>
                      <a:pt x="65" y="89"/>
                    </a:lnTo>
                    <a:lnTo>
                      <a:pt x="61" y="100"/>
                    </a:lnTo>
                    <a:lnTo>
                      <a:pt x="53" y="108"/>
                    </a:lnTo>
                    <a:lnTo>
                      <a:pt x="46" y="112"/>
                    </a:lnTo>
                    <a:lnTo>
                      <a:pt x="34" y="115"/>
                    </a:lnTo>
                    <a:lnTo>
                      <a:pt x="26" y="112"/>
                    </a:lnTo>
                    <a:lnTo>
                      <a:pt x="19" y="108"/>
                    </a:lnTo>
                    <a:lnTo>
                      <a:pt x="11" y="96"/>
                    </a:lnTo>
                    <a:lnTo>
                      <a:pt x="3" y="77"/>
                    </a:lnTo>
                    <a:lnTo>
                      <a:pt x="0" y="58"/>
                    </a:lnTo>
                    <a:close/>
                    <a:moveTo>
                      <a:pt x="19" y="62"/>
                    </a:moveTo>
                    <a:lnTo>
                      <a:pt x="19" y="81"/>
                    </a:lnTo>
                    <a:lnTo>
                      <a:pt x="23" y="96"/>
                    </a:lnTo>
                    <a:lnTo>
                      <a:pt x="26" y="104"/>
                    </a:lnTo>
                    <a:lnTo>
                      <a:pt x="30" y="108"/>
                    </a:lnTo>
                    <a:lnTo>
                      <a:pt x="38"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7" name="Rectangle 72"/>
              <p:cNvSpPr>
                <a:spLocks noChangeArrowheads="1"/>
              </p:cNvSpPr>
              <p:nvPr/>
            </p:nvSpPr>
            <p:spPr bwMode="auto">
              <a:xfrm>
                <a:off x="4071"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8" name="Freeform 73"/>
              <p:cNvSpPr>
                <a:spLocks noEditPoints="1"/>
              </p:cNvSpPr>
              <p:nvPr/>
            </p:nvSpPr>
            <p:spPr bwMode="auto">
              <a:xfrm>
                <a:off x="4267" y="1533"/>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3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5 w 69"/>
                  <a:gd name="T51" fmla="*/ 81 h 115"/>
                  <a:gd name="T52" fmla="*/ 23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3" y="112"/>
                    </a:lnTo>
                    <a:lnTo>
                      <a:pt x="15" y="108"/>
                    </a:lnTo>
                    <a:lnTo>
                      <a:pt x="8" y="96"/>
                    </a:lnTo>
                    <a:lnTo>
                      <a:pt x="4" y="77"/>
                    </a:lnTo>
                    <a:lnTo>
                      <a:pt x="0" y="58"/>
                    </a:lnTo>
                    <a:close/>
                    <a:moveTo>
                      <a:pt x="15" y="62"/>
                    </a:moveTo>
                    <a:lnTo>
                      <a:pt x="15" y="81"/>
                    </a:lnTo>
                    <a:lnTo>
                      <a:pt x="23" y="96"/>
                    </a:lnTo>
                    <a:lnTo>
                      <a:pt x="23" y="104"/>
                    </a:lnTo>
                    <a:lnTo>
                      <a:pt x="31" y="108"/>
                    </a:lnTo>
                    <a:lnTo>
                      <a:pt x="34" y="108"/>
                    </a:lnTo>
                    <a:lnTo>
                      <a:pt x="38" y="108"/>
                    </a:lnTo>
                    <a:lnTo>
                      <a:pt x="42" y="104"/>
                    </a:lnTo>
                    <a:lnTo>
                      <a:pt x="46"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19" y="20"/>
                    </a:lnTo>
                    <a:lnTo>
                      <a:pt x="19" y="31"/>
                    </a:lnTo>
                    <a:lnTo>
                      <a:pt x="15" y="46"/>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09" name="Rectangle 74"/>
              <p:cNvSpPr>
                <a:spLocks noChangeArrowheads="1"/>
              </p:cNvSpPr>
              <p:nvPr/>
            </p:nvSpPr>
            <p:spPr bwMode="auto">
              <a:xfrm>
                <a:off x="4670" y="1507"/>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0" name="Freeform 75"/>
              <p:cNvSpPr>
                <a:spLocks noEditPoints="1"/>
              </p:cNvSpPr>
              <p:nvPr/>
            </p:nvSpPr>
            <p:spPr bwMode="auto">
              <a:xfrm>
                <a:off x="4869" y="1533"/>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6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9 h 115"/>
                  <a:gd name="T30" fmla="*/ 58 w 69"/>
                  <a:gd name="T31" fmla="*/ 100 h 115"/>
                  <a:gd name="T32" fmla="*/ 50 w 69"/>
                  <a:gd name="T33" fmla="*/ 108 h 115"/>
                  <a:gd name="T34" fmla="*/ 42 w 69"/>
                  <a:gd name="T35" fmla="*/ 112 h 115"/>
                  <a:gd name="T36" fmla="*/ 35 w 69"/>
                  <a:gd name="T37" fmla="*/ 115 h 115"/>
                  <a:gd name="T38" fmla="*/ 27 w 69"/>
                  <a:gd name="T39" fmla="*/ 112 h 115"/>
                  <a:gd name="T40" fmla="*/ 16 w 69"/>
                  <a:gd name="T41" fmla="*/ 108 h 115"/>
                  <a:gd name="T42" fmla="*/ 12 w 69"/>
                  <a:gd name="T43" fmla="*/ 96 h 115"/>
                  <a:gd name="T44" fmla="*/ 4 w 69"/>
                  <a:gd name="T45" fmla="*/ 77 h 115"/>
                  <a:gd name="T46" fmla="*/ 0 w 69"/>
                  <a:gd name="T47" fmla="*/ 58 h 115"/>
                  <a:gd name="T48" fmla="*/ 16 w 69"/>
                  <a:gd name="T49" fmla="*/ 62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9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50 w 69"/>
                  <a:gd name="T77" fmla="*/ 12 h 115"/>
                  <a:gd name="T78" fmla="*/ 42 w 69"/>
                  <a:gd name="T79" fmla="*/ 8 h 115"/>
                  <a:gd name="T80" fmla="*/ 42 w 69"/>
                  <a:gd name="T81" fmla="*/ 4 h 115"/>
                  <a:gd name="T82" fmla="*/ 35 w 69"/>
                  <a:gd name="T83" fmla="*/ 4 h 115"/>
                  <a:gd name="T84" fmla="*/ 31 w 69"/>
                  <a:gd name="T85" fmla="*/ 4 h 115"/>
                  <a:gd name="T86" fmla="*/ 27 w 69"/>
                  <a:gd name="T87" fmla="*/ 8 h 115"/>
                  <a:gd name="T88" fmla="*/ 23 w 69"/>
                  <a:gd name="T89" fmla="*/ 20 h 115"/>
                  <a:gd name="T90" fmla="*/ 19 w 69"/>
                  <a:gd name="T91" fmla="*/ 31 h 115"/>
                  <a:gd name="T92" fmla="*/ 16 w 69"/>
                  <a:gd name="T93" fmla="*/ 46 h 115"/>
                  <a:gd name="T94" fmla="*/ 16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6" y="0"/>
                    </a:lnTo>
                    <a:lnTo>
                      <a:pt x="50" y="4"/>
                    </a:lnTo>
                    <a:lnTo>
                      <a:pt x="58" y="12"/>
                    </a:lnTo>
                    <a:lnTo>
                      <a:pt x="66" y="23"/>
                    </a:lnTo>
                    <a:lnTo>
                      <a:pt x="69" y="39"/>
                    </a:lnTo>
                    <a:lnTo>
                      <a:pt x="69" y="58"/>
                    </a:lnTo>
                    <a:lnTo>
                      <a:pt x="69" y="73"/>
                    </a:lnTo>
                    <a:lnTo>
                      <a:pt x="66" y="89"/>
                    </a:lnTo>
                    <a:lnTo>
                      <a:pt x="58" y="100"/>
                    </a:lnTo>
                    <a:lnTo>
                      <a:pt x="50" y="108"/>
                    </a:lnTo>
                    <a:lnTo>
                      <a:pt x="42" y="112"/>
                    </a:lnTo>
                    <a:lnTo>
                      <a:pt x="35" y="115"/>
                    </a:lnTo>
                    <a:lnTo>
                      <a:pt x="27" y="112"/>
                    </a:lnTo>
                    <a:lnTo>
                      <a:pt x="16" y="108"/>
                    </a:lnTo>
                    <a:lnTo>
                      <a:pt x="12" y="96"/>
                    </a:lnTo>
                    <a:lnTo>
                      <a:pt x="4" y="77"/>
                    </a:lnTo>
                    <a:lnTo>
                      <a:pt x="0" y="58"/>
                    </a:lnTo>
                    <a:close/>
                    <a:moveTo>
                      <a:pt x="16" y="62"/>
                    </a:moveTo>
                    <a:lnTo>
                      <a:pt x="19"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2" y="8"/>
                    </a:lnTo>
                    <a:lnTo>
                      <a:pt x="42" y="4"/>
                    </a:lnTo>
                    <a:lnTo>
                      <a:pt x="35" y="4"/>
                    </a:lnTo>
                    <a:lnTo>
                      <a:pt x="31" y="4"/>
                    </a:lnTo>
                    <a:lnTo>
                      <a:pt x="27" y="8"/>
                    </a:lnTo>
                    <a:lnTo>
                      <a:pt x="23" y="20"/>
                    </a:lnTo>
                    <a:lnTo>
                      <a:pt x="19" y="31"/>
                    </a:lnTo>
                    <a:lnTo>
                      <a:pt x="16" y="46"/>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1" name="Rectangle 76"/>
              <p:cNvSpPr>
                <a:spLocks noChangeArrowheads="1"/>
              </p:cNvSpPr>
              <p:nvPr/>
            </p:nvSpPr>
            <p:spPr bwMode="auto">
              <a:xfrm>
                <a:off x="5268" y="1507"/>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2" name="Rectangle 77"/>
              <p:cNvSpPr>
                <a:spLocks noChangeArrowheads="1"/>
              </p:cNvSpPr>
              <p:nvPr/>
            </p:nvSpPr>
            <p:spPr bwMode="auto">
              <a:xfrm>
                <a:off x="18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3" name="Freeform 78"/>
              <p:cNvSpPr>
                <a:spLocks/>
              </p:cNvSpPr>
              <p:nvPr/>
            </p:nvSpPr>
            <p:spPr bwMode="auto">
              <a:xfrm>
                <a:off x="250" y="1779"/>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1 h 77"/>
                  <a:gd name="T16" fmla="*/ 27 w 119"/>
                  <a:gd name="T17" fmla="*/ 15 h 77"/>
                  <a:gd name="T18" fmla="*/ 42 w 119"/>
                  <a:gd name="T19" fmla="*/ 57 h 77"/>
                  <a:gd name="T20" fmla="*/ 57 w 119"/>
                  <a:gd name="T21" fmla="*/ 19 h 77"/>
                  <a:gd name="T22" fmla="*/ 53 w 119"/>
                  <a:gd name="T23" fmla="*/ 11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1 h 77"/>
                  <a:gd name="T48" fmla="*/ 69 w 119"/>
                  <a:gd name="T49" fmla="*/ 11 h 77"/>
                  <a:gd name="T50" fmla="*/ 88 w 119"/>
                  <a:gd name="T51" fmla="*/ 57 h 77"/>
                  <a:gd name="T52" fmla="*/ 103 w 119"/>
                  <a:gd name="T53" fmla="*/ 15 h 77"/>
                  <a:gd name="T54" fmla="*/ 107 w 119"/>
                  <a:gd name="T55" fmla="*/ 11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07 w 119"/>
                  <a:gd name="T75" fmla="*/ 11 h 77"/>
                  <a:gd name="T76" fmla="*/ 84 w 119"/>
                  <a:gd name="T77" fmla="*/ 77 h 77"/>
                  <a:gd name="T78" fmla="*/ 80 w 119"/>
                  <a:gd name="T79" fmla="*/ 77 h 77"/>
                  <a:gd name="T80" fmla="*/ 61 w 119"/>
                  <a:gd name="T81" fmla="*/ 27 h 77"/>
                  <a:gd name="T82" fmla="*/ 38 w 119"/>
                  <a:gd name="T83" fmla="*/ 77 h 77"/>
                  <a:gd name="T84" fmla="*/ 34 w 119"/>
                  <a:gd name="T85" fmla="*/ 77 h 77"/>
                  <a:gd name="T86" fmla="*/ 11 w 119"/>
                  <a:gd name="T87" fmla="*/ 15 h 77"/>
                  <a:gd name="T88" fmla="*/ 7 w 119"/>
                  <a:gd name="T89" fmla="*/ 8 h 77"/>
                  <a:gd name="T90" fmla="*/ 4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1"/>
                    </a:lnTo>
                    <a:lnTo>
                      <a:pt x="27" y="15"/>
                    </a:lnTo>
                    <a:lnTo>
                      <a:pt x="42" y="57"/>
                    </a:lnTo>
                    <a:lnTo>
                      <a:pt x="57" y="19"/>
                    </a:lnTo>
                    <a:lnTo>
                      <a:pt x="53" y="11"/>
                    </a:lnTo>
                    <a:lnTo>
                      <a:pt x="53" y="8"/>
                    </a:lnTo>
                    <a:lnTo>
                      <a:pt x="50" y="4"/>
                    </a:lnTo>
                    <a:lnTo>
                      <a:pt x="46" y="4"/>
                    </a:lnTo>
                    <a:lnTo>
                      <a:pt x="42" y="0"/>
                    </a:lnTo>
                    <a:lnTo>
                      <a:pt x="76" y="0"/>
                    </a:lnTo>
                    <a:lnTo>
                      <a:pt x="73" y="4"/>
                    </a:lnTo>
                    <a:lnTo>
                      <a:pt x="69" y="4"/>
                    </a:lnTo>
                    <a:lnTo>
                      <a:pt x="69" y="8"/>
                    </a:lnTo>
                    <a:lnTo>
                      <a:pt x="69" y="11"/>
                    </a:lnTo>
                    <a:lnTo>
                      <a:pt x="88" y="57"/>
                    </a:lnTo>
                    <a:lnTo>
                      <a:pt x="103" y="15"/>
                    </a:lnTo>
                    <a:lnTo>
                      <a:pt x="107" y="11"/>
                    </a:lnTo>
                    <a:lnTo>
                      <a:pt x="107" y="8"/>
                    </a:lnTo>
                    <a:lnTo>
                      <a:pt x="107" y="4"/>
                    </a:lnTo>
                    <a:lnTo>
                      <a:pt x="103" y="4"/>
                    </a:lnTo>
                    <a:lnTo>
                      <a:pt x="96" y="0"/>
                    </a:lnTo>
                    <a:lnTo>
                      <a:pt x="119" y="0"/>
                    </a:lnTo>
                    <a:lnTo>
                      <a:pt x="115" y="4"/>
                    </a:lnTo>
                    <a:lnTo>
                      <a:pt x="107" y="11"/>
                    </a:lnTo>
                    <a:lnTo>
                      <a:pt x="84" y="77"/>
                    </a:lnTo>
                    <a:lnTo>
                      <a:pt x="80" y="77"/>
                    </a:lnTo>
                    <a:lnTo>
                      <a:pt x="61" y="27"/>
                    </a:lnTo>
                    <a:lnTo>
                      <a:pt x="38" y="77"/>
                    </a:lnTo>
                    <a:lnTo>
                      <a:pt x="34" y="77"/>
                    </a:lnTo>
                    <a:lnTo>
                      <a:pt x="11" y="15"/>
                    </a:lnTo>
                    <a:lnTo>
                      <a:pt x="7" y="8"/>
                    </a:lnTo>
                    <a:lnTo>
                      <a:pt x="4" y="4"/>
                    </a:lnTo>
                    <a:lnTo>
                      <a:pt x="0"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4" name="Freeform 79"/>
              <p:cNvSpPr>
                <a:spLocks noEditPoints="1"/>
              </p:cNvSpPr>
              <p:nvPr/>
            </p:nvSpPr>
            <p:spPr bwMode="auto">
              <a:xfrm>
                <a:off x="373" y="1779"/>
                <a:ext cx="69" cy="77"/>
              </a:xfrm>
              <a:custGeom>
                <a:avLst/>
                <a:gdLst>
                  <a:gd name="T0" fmla="*/ 34 w 69"/>
                  <a:gd name="T1" fmla="*/ 69 h 77"/>
                  <a:gd name="T2" fmla="*/ 26 w 69"/>
                  <a:gd name="T3" fmla="*/ 77 h 77"/>
                  <a:gd name="T4" fmla="*/ 19 w 69"/>
                  <a:gd name="T5" fmla="*/ 77 h 77"/>
                  <a:gd name="T6" fmla="*/ 3 w 69"/>
                  <a:gd name="T7" fmla="*/ 73 h 77"/>
                  <a:gd name="T8" fmla="*/ 0 w 69"/>
                  <a:gd name="T9" fmla="*/ 57 h 77"/>
                  <a:gd name="T10" fmla="*/ 3 w 69"/>
                  <a:gd name="T11" fmla="*/ 50 h 77"/>
                  <a:gd name="T12" fmla="*/ 15 w 69"/>
                  <a:gd name="T13" fmla="*/ 38 h 77"/>
                  <a:gd name="T14" fmla="*/ 42 w 69"/>
                  <a:gd name="T15" fmla="*/ 27 h 77"/>
                  <a:gd name="T16" fmla="*/ 42 w 69"/>
                  <a:gd name="T17" fmla="*/ 15 h 77"/>
                  <a:gd name="T18" fmla="*/ 34 w 69"/>
                  <a:gd name="T19" fmla="*/ 4 h 77"/>
                  <a:gd name="T20" fmla="*/ 23 w 69"/>
                  <a:gd name="T21" fmla="*/ 4 h 77"/>
                  <a:gd name="T22" fmla="*/ 19 w 69"/>
                  <a:gd name="T23" fmla="*/ 11 h 77"/>
                  <a:gd name="T24" fmla="*/ 15 w 69"/>
                  <a:gd name="T25" fmla="*/ 19 h 77"/>
                  <a:gd name="T26" fmla="*/ 15 w 69"/>
                  <a:gd name="T27" fmla="*/ 23 h 77"/>
                  <a:gd name="T28" fmla="*/ 11 w 69"/>
                  <a:gd name="T29" fmla="*/ 27 h 77"/>
                  <a:gd name="T30" fmla="*/ 3 w 69"/>
                  <a:gd name="T31" fmla="*/ 23 h 77"/>
                  <a:gd name="T32" fmla="*/ 3 w 69"/>
                  <a:gd name="T33" fmla="*/ 19 h 77"/>
                  <a:gd name="T34" fmla="*/ 11 w 69"/>
                  <a:gd name="T35" fmla="*/ 4 h 77"/>
                  <a:gd name="T36" fmla="*/ 30 w 69"/>
                  <a:gd name="T37" fmla="*/ 0 h 77"/>
                  <a:gd name="T38" fmla="*/ 46 w 69"/>
                  <a:gd name="T39" fmla="*/ 0 h 77"/>
                  <a:gd name="T40" fmla="*/ 53 w 69"/>
                  <a:gd name="T41" fmla="*/ 11 h 77"/>
                  <a:gd name="T42" fmla="*/ 53 w 69"/>
                  <a:gd name="T43" fmla="*/ 23 h 77"/>
                  <a:gd name="T44" fmla="*/ 57 w 69"/>
                  <a:gd name="T45" fmla="*/ 57 h 77"/>
                  <a:gd name="T46" fmla="*/ 57 w 69"/>
                  <a:gd name="T47" fmla="*/ 65 h 77"/>
                  <a:gd name="T48" fmla="*/ 57 w 69"/>
                  <a:gd name="T49" fmla="*/ 65 h 77"/>
                  <a:gd name="T50" fmla="*/ 61 w 69"/>
                  <a:gd name="T51" fmla="*/ 65 h 77"/>
                  <a:gd name="T52" fmla="*/ 65 w 69"/>
                  <a:gd name="T53" fmla="*/ 65 h 77"/>
                  <a:gd name="T54" fmla="*/ 69 w 69"/>
                  <a:gd name="T55" fmla="*/ 65 h 77"/>
                  <a:gd name="T56" fmla="*/ 49 w 69"/>
                  <a:gd name="T57" fmla="*/ 77 h 77"/>
                  <a:gd name="T58" fmla="*/ 42 w 69"/>
                  <a:gd name="T59" fmla="*/ 73 h 77"/>
                  <a:gd name="T60" fmla="*/ 42 w 69"/>
                  <a:gd name="T61" fmla="*/ 65 h 77"/>
                  <a:gd name="T62" fmla="*/ 42 w 69"/>
                  <a:gd name="T63" fmla="*/ 31 h 77"/>
                  <a:gd name="T64" fmla="*/ 26 w 69"/>
                  <a:gd name="T65" fmla="*/ 38 h 77"/>
                  <a:gd name="T66" fmla="*/ 15 w 69"/>
                  <a:gd name="T67" fmla="*/ 46 h 77"/>
                  <a:gd name="T68" fmla="*/ 15 w 69"/>
                  <a:gd name="T69" fmla="*/ 54 h 77"/>
                  <a:gd name="T70" fmla="*/ 15 w 69"/>
                  <a:gd name="T71" fmla="*/ 61 h 77"/>
                  <a:gd name="T72" fmla="*/ 26 w 69"/>
                  <a:gd name="T73" fmla="*/ 65 h 77"/>
                  <a:gd name="T74" fmla="*/ 42 w 69"/>
                  <a:gd name="T75" fmla="*/ 5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77"/>
                  <a:gd name="T116" fmla="*/ 69 w 69"/>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77">
                    <a:moveTo>
                      <a:pt x="42" y="65"/>
                    </a:moveTo>
                    <a:lnTo>
                      <a:pt x="34" y="69"/>
                    </a:lnTo>
                    <a:lnTo>
                      <a:pt x="30" y="73"/>
                    </a:lnTo>
                    <a:lnTo>
                      <a:pt x="26" y="77"/>
                    </a:lnTo>
                    <a:lnTo>
                      <a:pt x="23" y="77"/>
                    </a:lnTo>
                    <a:lnTo>
                      <a:pt x="19" y="77"/>
                    </a:lnTo>
                    <a:lnTo>
                      <a:pt x="11" y="77"/>
                    </a:lnTo>
                    <a:lnTo>
                      <a:pt x="3" y="73"/>
                    </a:lnTo>
                    <a:lnTo>
                      <a:pt x="0" y="65"/>
                    </a:lnTo>
                    <a:lnTo>
                      <a:pt x="0" y="57"/>
                    </a:lnTo>
                    <a:lnTo>
                      <a:pt x="0" y="54"/>
                    </a:lnTo>
                    <a:lnTo>
                      <a:pt x="3" y="50"/>
                    </a:lnTo>
                    <a:lnTo>
                      <a:pt x="7" y="42"/>
                    </a:lnTo>
                    <a:lnTo>
                      <a:pt x="15" y="38"/>
                    </a:lnTo>
                    <a:lnTo>
                      <a:pt x="23" y="34"/>
                    </a:lnTo>
                    <a:lnTo>
                      <a:pt x="42" y="27"/>
                    </a:lnTo>
                    <a:lnTo>
                      <a:pt x="42" y="23"/>
                    </a:lnTo>
                    <a:lnTo>
                      <a:pt x="42" y="15"/>
                    </a:lnTo>
                    <a:lnTo>
                      <a:pt x="38" y="8"/>
                    </a:lnTo>
                    <a:lnTo>
                      <a:pt x="34" y="4"/>
                    </a:lnTo>
                    <a:lnTo>
                      <a:pt x="26" y="4"/>
                    </a:lnTo>
                    <a:lnTo>
                      <a:pt x="23" y="4"/>
                    </a:lnTo>
                    <a:lnTo>
                      <a:pt x="19" y="8"/>
                    </a:lnTo>
                    <a:lnTo>
                      <a:pt x="19" y="11"/>
                    </a:lnTo>
                    <a:lnTo>
                      <a:pt x="15" y="11"/>
                    </a:lnTo>
                    <a:lnTo>
                      <a:pt x="15" y="19"/>
                    </a:lnTo>
                    <a:lnTo>
                      <a:pt x="15" y="23"/>
                    </a:lnTo>
                    <a:lnTo>
                      <a:pt x="11" y="27"/>
                    </a:lnTo>
                    <a:lnTo>
                      <a:pt x="7" y="27"/>
                    </a:lnTo>
                    <a:lnTo>
                      <a:pt x="3" y="23"/>
                    </a:lnTo>
                    <a:lnTo>
                      <a:pt x="3" y="19"/>
                    </a:lnTo>
                    <a:lnTo>
                      <a:pt x="3" y="11"/>
                    </a:lnTo>
                    <a:lnTo>
                      <a:pt x="11" y="4"/>
                    </a:lnTo>
                    <a:lnTo>
                      <a:pt x="19" y="0"/>
                    </a:lnTo>
                    <a:lnTo>
                      <a:pt x="30" y="0"/>
                    </a:lnTo>
                    <a:lnTo>
                      <a:pt x="38" y="0"/>
                    </a:lnTo>
                    <a:lnTo>
                      <a:pt x="46" y="0"/>
                    </a:lnTo>
                    <a:lnTo>
                      <a:pt x="49" y="4"/>
                    </a:lnTo>
                    <a:lnTo>
                      <a:pt x="53" y="11"/>
                    </a:lnTo>
                    <a:lnTo>
                      <a:pt x="53" y="15"/>
                    </a:lnTo>
                    <a:lnTo>
                      <a:pt x="53" y="23"/>
                    </a:lnTo>
                    <a:lnTo>
                      <a:pt x="53" y="50"/>
                    </a:lnTo>
                    <a:lnTo>
                      <a:pt x="57" y="57"/>
                    </a:lnTo>
                    <a:lnTo>
                      <a:pt x="57" y="61"/>
                    </a:lnTo>
                    <a:lnTo>
                      <a:pt x="57" y="65"/>
                    </a:lnTo>
                    <a:lnTo>
                      <a:pt x="61" y="65"/>
                    </a:lnTo>
                    <a:lnTo>
                      <a:pt x="65" y="65"/>
                    </a:lnTo>
                    <a:lnTo>
                      <a:pt x="69" y="61"/>
                    </a:lnTo>
                    <a:lnTo>
                      <a:pt x="69" y="65"/>
                    </a:lnTo>
                    <a:lnTo>
                      <a:pt x="57" y="73"/>
                    </a:lnTo>
                    <a:lnTo>
                      <a:pt x="49" y="77"/>
                    </a:lnTo>
                    <a:lnTo>
                      <a:pt x="46" y="77"/>
                    </a:lnTo>
                    <a:lnTo>
                      <a:pt x="42" y="73"/>
                    </a:lnTo>
                    <a:lnTo>
                      <a:pt x="42" y="69"/>
                    </a:lnTo>
                    <a:lnTo>
                      <a:pt x="42" y="65"/>
                    </a:lnTo>
                    <a:close/>
                    <a:moveTo>
                      <a:pt x="42" y="57"/>
                    </a:moveTo>
                    <a:lnTo>
                      <a:pt x="42" y="31"/>
                    </a:lnTo>
                    <a:lnTo>
                      <a:pt x="30" y="34"/>
                    </a:lnTo>
                    <a:lnTo>
                      <a:pt x="26" y="38"/>
                    </a:lnTo>
                    <a:lnTo>
                      <a:pt x="19" y="42"/>
                    </a:lnTo>
                    <a:lnTo>
                      <a:pt x="15" y="46"/>
                    </a:lnTo>
                    <a:lnTo>
                      <a:pt x="15" y="50"/>
                    </a:lnTo>
                    <a:lnTo>
                      <a:pt x="15" y="54"/>
                    </a:lnTo>
                    <a:lnTo>
                      <a:pt x="15" y="57"/>
                    </a:lnTo>
                    <a:lnTo>
                      <a:pt x="15" y="61"/>
                    </a:lnTo>
                    <a:lnTo>
                      <a:pt x="19" y="65"/>
                    </a:lnTo>
                    <a:lnTo>
                      <a:pt x="26" y="65"/>
                    </a:lnTo>
                    <a:lnTo>
                      <a:pt x="30" y="65"/>
                    </a:lnTo>
                    <a:lnTo>
                      <a:pt x="42"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5" name="Freeform 80"/>
              <p:cNvSpPr>
                <a:spLocks/>
              </p:cNvSpPr>
              <p:nvPr/>
            </p:nvSpPr>
            <p:spPr bwMode="auto">
              <a:xfrm>
                <a:off x="445" y="1779"/>
                <a:ext cx="81" cy="77"/>
              </a:xfrm>
              <a:custGeom>
                <a:avLst/>
                <a:gdLst>
                  <a:gd name="T0" fmla="*/ 23 w 81"/>
                  <a:gd name="T1" fmla="*/ 15 h 77"/>
                  <a:gd name="T2" fmla="*/ 31 w 81"/>
                  <a:gd name="T3" fmla="*/ 4 h 77"/>
                  <a:gd name="T4" fmla="*/ 43 w 81"/>
                  <a:gd name="T5" fmla="*/ 0 h 77"/>
                  <a:gd name="T6" fmla="*/ 50 w 81"/>
                  <a:gd name="T7" fmla="*/ 0 h 77"/>
                  <a:gd name="T8" fmla="*/ 54 w 81"/>
                  <a:gd name="T9" fmla="*/ 0 h 77"/>
                  <a:gd name="T10" fmla="*/ 58 w 81"/>
                  <a:gd name="T11" fmla="*/ 0 h 77"/>
                  <a:gd name="T12" fmla="*/ 66 w 81"/>
                  <a:gd name="T13" fmla="*/ 4 h 77"/>
                  <a:gd name="T14" fmla="*/ 66 w 81"/>
                  <a:gd name="T15" fmla="*/ 11 h 77"/>
                  <a:gd name="T16" fmla="*/ 69 w 81"/>
                  <a:gd name="T17" fmla="*/ 19 h 77"/>
                  <a:gd name="T18" fmla="*/ 69 w 81"/>
                  <a:gd name="T19" fmla="*/ 27 h 77"/>
                  <a:gd name="T20" fmla="*/ 69 w 81"/>
                  <a:gd name="T21" fmla="*/ 57 h 77"/>
                  <a:gd name="T22" fmla="*/ 69 w 81"/>
                  <a:gd name="T23" fmla="*/ 65 h 77"/>
                  <a:gd name="T24" fmla="*/ 69 w 81"/>
                  <a:gd name="T25" fmla="*/ 69 h 77"/>
                  <a:gd name="T26" fmla="*/ 69 w 81"/>
                  <a:gd name="T27" fmla="*/ 69 h 77"/>
                  <a:gd name="T28" fmla="*/ 73 w 81"/>
                  <a:gd name="T29" fmla="*/ 73 h 77"/>
                  <a:gd name="T30" fmla="*/ 73 w 81"/>
                  <a:gd name="T31" fmla="*/ 73 h 77"/>
                  <a:gd name="T32" fmla="*/ 81 w 81"/>
                  <a:gd name="T33" fmla="*/ 73 h 77"/>
                  <a:gd name="T34" fmla="*/ 81 w 81"/>
                  <a:gd name="T35" fmla="*/ 77 h 77"/>
                  <a:gd name="T36" fmla="*/ 43 w 81"/>
                  <a:gd name="T37" fmla="*/ 77 h 77"/>
                  <a:gd name="T38" fmla="*/ 43 w 81"/>
                  <a:gd name="T39" fmla="*/ 73 h 77"/>
                  <a:gd name="T40" fmla="*/ 46 w 81"/>
                  <a:gd name="T41" fmla="*/ 73 h 77"/>
                  <a:gd name="T42" fmla="*/ 50 w 81"/>
                  <a:gd name="T43" fmla="*/ 73 h 77"/>
                  <a:gd name="T44" fmla="*/ 50 w 81"/>
                  <a:gd name="T45" fmla="*/ 73 h 77"/>
                  <a:gd name="T46" fmla="*/ 54 w 81"/>
                  <a:gd name="T47" fmla="*/ 69 h 77"/>
                  <a:gd name="T48" fmla="*/ 54 w 81"/>
                  <a:gd name="T49" fmla="*/ 65 h 77"/>
                  <a:gd name="T50" fmla="*/ 54 w 81"/>
                  <a:gd name="T51" fmla="*/ 65 h 77"/>
                  <a:gd name="T52" fmla="*/ 54 w 81"/>
                  <a:gd name="T53" fmla="*/ 57 h 77"/>
                  <a:gd name="T54" fmla="*/ 54 w 81"/>
                  <a:gd name="T55" fmla="*/ 27 h 77"/>
                  <a:gd name="T56" fmla="*/ 54 w 81"/>
                  <a:gd name="T57" fmla="*/ 19 h 77"/>
                  <a:gd name="T58" fmla="*/ 50 w 81"/>
                  <a:gd name="T59" fmla="*/ 11 h 77"/>
                  <a:gd name="T60" fmla="*/ 50 w 81"/>
                  <a:gd name="T61" fmla="*/ 11 h 77"/>
                  <a:gd name="T62" fmla="*/ 43 w 81"/>
                  <a:gd name="T63" fmla="*/ 8 h 77"/>
                  <a:gd name="T64" fmla="*/ 35 w 81"/>
                  <a:gd name="T65" fmla="*/ 11 h 77"/>
                  <a:gd name="T66" fmla="*/ 23 w 81"/>
                  <a:gd name="T67" fmla="*/ 19 h 77"/>
                  <a:gd name="T68" fmla="*/ 23 w 81"/>
                  <a:gd name="T69" fmla="*/ 57 h 77"/>
                  <a:gd name="T70" fmla="*/ 23 w 81"/>
                  <a:gd name="T71" fmla="*/ 65 h 77"/>
                  <a:gd name="T72" fmla="*/ 23 w 81"/>
                  <a:gd name="T73" fmla="*/ 69 h 77"/>
                  <a:gd name="T74" fmla="*/ 23 w 81"/>
                  <a:gd name="T75" fmla="*/ 69 h 77"/>
                  <a:gd name="T76" fmla="*/ 27 w 81"/>
                  <a:gd name="T77" fmla="*/ 73 h 77"/>
                  <a:gd name="T78" fmla="*/ 31 w 81"/>
                  <a:gd name="T79" fmla="*/ 73 h 77"/>
                  <a:gd name="T80" fmla="*/ 35 w 81"/>
                  <a:gd name="T81" fmla="*/ 73 h 77"/>
                  <a:gd name="T82" fmla="*/ 35 w 81"/>
                  <a:gd name="T83" fmla="*/ 77 h 77"/>
                  <a:gd name="T84" fmla="*/ 0 w 81"/>
                  <a:gd name="T85" fmla="*/ 77 h 77"/>
                  <a:gd name="T86" fmla="*/ 0 w 81"/>
                  <a:gd name="T87" fmla="*/ 73 h 77"/>
                  <a:gd name="T88" fmla="*/ 0 w 81"/>
                  <a:gd name="T89" fmla="*/ 73 h 77"/>
                  <a:gd name="T90" fmla="*/ 4 w 81"/>
                  <a:gd name="T91" fmla="*/ 73 h 77"/>
                  <a:gd name="T92" fmla="*/ 8 w 81"/>
                  <a:gd name="T93" fmla="*/ 69 h 77"/>
                  <a:gd name="T94" fmla="*/ 8 w 81"/>
                  <a:gd name="T95" fmla="*/ 65 h 77"/>
                  <a:gd name="T96" fmla="*/ 8 w 81"/>
                  <a:gd name="T97" fmla="*/ 57 h 77"/>
                  <a:gd name="T98" fmla="*/ 8 w 81"/>
                  <a:gd name="T99" fmla="*/ 31 h 77"/>
                  <a:gd name="T100" fmla="*/ 8 w 81"/>
                  <a:gd name="T101" fmla="*/ 19 h 77"/>
                  <a:gd name="T102" fmla="*/ 8 w 81"/>
                  <a:gd name="T103" fmla="*/ 11 h 77"/>
                  <a:gd name="T104" fmla="*/ 8 w 81"/>
                  <a:gd name="T105" fmla="*/ 11 h 77"/>
                  <a:gd name="T106" fmla="*/ 8 w 81"/>
                  <a:gd name="T107" fmla="*/ 8 h 77"/>
                  <a:gd name="T108" fmla="*/ 4 w 81"/>
                  <a:gd name="T109" fmla="*/ 8 h 77"/>
                  <a:gd name="T110" fmla="*/ 4 w 81"/>
                  <a:gd name="T111" fmla="*/ 8 h 77"/>
                  <a:gd name="T112" fmla="*/ 4 w 81"/>
                  <a:gd name="T113" fmla="*/ 8 h 77"/>
                  <a:gd name="T114" fmla="*/ 0 w 81"/>
                  <a:gd name="T115" fmla="*/ 8 h 77"/>
                  <a:gd name="T116" fmla="*/ 0 w 81"/>
                  <a:gd name="T117" fmla="*/ 8 h 77"/>
                  <a:gd name="T118" fmla="*/ 20 w 81"/>
                  <a:gd name="T119" fmla="*/ 0 h 77"/>
                  <a:gd name="T120" fmla="*/ 23 w 81"/>
                  <a:gd name="T121" fmla="*/ 0 h 77"/>
                  <a:gd name="T122" fmla="*/ 23 w 81"/>
                  <a:gd name="T123" fmla="*/ 15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3" y="15"/>
                    </a:moveTo>
                    <a:lnTo>
                      <a:pt x="31" y="4"/>
                    </a:lnTo>
                    <a:lnTo>
                      <a:pt x="43" y="0"/>
                    </a:lnTo>
                    <a:lnTo>
                      <a:pt x="50" y="0"/>
                    </a:lnTo>
                    <a:lnTo>
                      <a:pt x="54" y="0"/>
                    </a:lnTo>
                    <a:lnTo>
                      <a:pt x="58" y="0"/>
                    </a:lnTo>
                    <a:lnTo>
                      <a:pt x="66" y="4"/>
                    </a:lnTo>
                    <a:lnTo>
                      <a:pt x="66" y="11"/>
                    </a:lnTo>
                    <a:lnTo>
                      <a:pt x="69" y="19"/>
                    </a:lnTo>
                    <a:lnTo>
                      <a:pt x="69" y="27"/>
                    </a:lnTo>
                    <a:lnTo>
                      <a:pt x="69" y="57"/>
                    </a:lnTo>
                    <a:lnTo>
                      <a:pt x="69" y="65"/>
                    </a:lnTo>
                    <a:lnTo>
                      <a:pt x="69" y="69"/>
                    </a:lnTo>
                    <a:lnTo>
                      <a:pt x="73" y="73"/>
                    </a:lnTo>
                    <a:lnTo>
                      <a:pt x="81" y="73"/>
                    </a:lnTo>
                    <a:lnTo>
                      <a:pt x="81" y="77"/>
                    </a:lnTo>
                    <a:lnTo>
                      <a:pt x="43" y="77"/>
                    </a:lnTo>
                    <a:lnTo>
                      <a:pt x="43" y="73"/>
                    </a:lnTo>
                    <a:lnTo>
                      <a:pt x="46" y="73"/>
                    </a:lnTo>
                    <a:lnTo>
                      <a:pt x="50" y="73"/>
                    </a:lnTo>
                    <a:lnTo>
                      <a:pt x="54" y="69"/>
                    </a:lnTo>
                    <a:lnTo>
                      <a:pt x="54" y="65"/>
                    </a:lnTo>
                    <a:lnTo>
                      <a:pt x="54" y="57"/>
                    </a:lnTo>
                    <a:lnTo>
                      <a:pt x="54" y="27"/>
                    </a:lnTo>
                    <a:lnTo>
                      <a:pt x="54" y="19"/>
                    </a:lnTo>
                    <a:lnTo>
                      <a:pt x="50" y="11"/>
                    </a:lnTo>
                    <a:lnTo>
                      <a:pt x="43" y="8"/>
                    </a:lnTo>
                    <a:lnTo>
                      <a:pt x="35" y="11"/>
                    </a:lnTo>
                    <a:lnTo>
                      <a:pt x="23" y="19"/>
                    </a:lnTo>
                    <a:lnTo>
                      <a:pt x="23" y="57"/>
                    </a:lnTo>
                    <a:lnTo>
                      <a:pt x="23" y="65"/>
                    </a:lnTo>
                    <a:lnTo>
                      <a:pt x="23" y="69"/>
                    </a:lnTo>
                    <a:lnTo>
                      <a:pt x="27" y="73"/>
                    </a:lnTo>
                    <a:lnTo>
                      <a:pt x="31" y="73"/>
                    </a:lnTo>
                    <a:lnTo>
                      <a:pt x="35" y="73"/>
                    </a:lnTo>
                    <a:lnTo>
                      <a:pt x="35" y="77"/>
                    </a:lnTo>
                    <a:lnTo>
                      <a:pt x="0" y="77"/>
                    </a:lnTo>
                    <a:lnTo>
                      <a:pt x="0" y="73"/>
                    </a:lnTo>
                    <a:lnTo>
                      <a:pt x="4" y="73"/>
                    </a:lnTo>
                    <a:lnTo>
                      <a:pt x="8" y="69"/>
                    </a:lnTo>
                    <a:lnTo>
                      <a:pt x="8" y="65"/>
                    </a:lnTo>
                    <a:lnTo>
                      <a:pt x="8" y="57"/>
                    </a:lnTo>
                    <a:lnTo>
                      <a:pt x="8" y="31"/>
                    </a:lnTo>
                    <a:lnTo>
                      <a:pt x="8" y="19"/>
                    </a:lnTo>
                    <a:lnTo>
                      <a:pt x="8" y="11"/>
                    </a:lnTo>
                    <a:lnTo>
                      <a:pt x="8" y="8"/>
                    </a:lnTo>
                    <a:lnTo>
                      <a:pt x="4" y="8"/>
                    </a:lnTo>
                    <a:lnTo>
                      <a:pt x="0" y="8"/>
                    </a:lnTo>
                    <a:lnTo>
                      <a:pt x="20" y="0"/>
                    </a:lnTo>
                    <a:lnTo>
                      <a:pt x="23" y="0"/>
                    </a:lnTo>
                    <a:lnTo>
                      <a:pt x="23"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6" name="Freeform 81"/>
              <p:cNvSpPr>
                <a:spLocks/>
              </p:cNvSpPr>
              <p:nvPr/>
            </p:nvSpPr>
            <p:spPr bwMode="auto">
              <a:xfrm>
                <a:off x="526" y="1756"/>
                <a:ext cx="46" cy="100"/>
              </a:xfrm>
              <a:custGeom>
                <a:avLst/>
                <a:gdLst>
                  <a:gd name="T0" fmla="*/ 27 w 46"/>
                  <a:gd name="T1" fmla="*/ 0 h 100"/>
                  <a:gd name="T2" fmla="*/ 27 w 46"/>
                  <a:gd name="T3" fmla="*/ 23 h 100"/>
                  <a:gd name="T4" fmla="*/ 42 w 46"/>
                  <a:gd name="T5" fmla="*/ 23 h 100"/>
                  <a:gd name="T6" fmla="*/ 42 w 46"/>
                  <a:gd name="T7" fmla="*/ 27 h 100"/>
                  <a:gd name="T8" fmla="*/ 27 w 46"/>
                  <a:gd name="T9" fmla="*/ 27 h 100"/>
                  <a:gd name="T10" fmla="*/ 27 w 46"/>
                  <a:gd name="T11" fmla="*/ 77 h 100"/>
                  <a:gd name="T12" fmla="*/ 27 w 46"/>
                  <a:gd name="T13" fmla="*/ 84 h 100"/>
                  <a:gd name="T14" fmla="*/ 27 w 46"/>
                  <a:gd name="T15" fmla="*/ 88 h 100"/>
                  <a:gd name="T16" fmla="*/ 31 w 46"/>
                  <a:gd name="T17" fmla="*/ 88 h 100"/>
                  <a:gd name="T18" fmla="*/ 35 w 46"/>
                  <a:gd name="T19" fmla="*/ 88 h 100"/>
                  <a:gd name="T20" fmla="*/ 38 w 46"/>
                  <a:gd name="T21" fmla="*/ 88 h 100"/>
                  <a:gd name="T22" fmla="*/ 38 w 46"/>
                  <a:gd name="T23" fmla="*/ 88 h 100"/>
                  <a:gd name="T24" fmla="*/ 42 w 46"/>
                  <a:gd name="T25" fmla="*/ 88 h 100"/>
                  <a:gd name="T26" fmla="*/ 42 w 46"/>
                  <a:gd name="T27" fmla="*/ 84 h 100"/>
                  <a:gd name="T28" fmla="*/ 46 w 46"/>
                  <a:gd name="T29" fmla="*/ 84 h 100"/>
                  <a:gd name="T30" fmla="*/ 42 w 46"/>
                  <a:gd name="T31" fmla="*/ 92 h 100"/>
                  <a:gd name="T32" fmla="*/ 38 w 46"/>
                  <a:gd name="T33" fmla="*/ 96 h 100"/>
                  <a:gd name="T34" fmla="*/ 35 w 46"/>
                  <a:gd name="T35" fmla="*/ 100 h 100"/>
                  <a:gd name="T36" fmla="*/ 27 w 46"/>
                  <a:gd name="T37" fmla="*/ 100 h 100"/>
                  <a:gd name="T38" fmla="*/ 23 w 46"/>
                  <a:gd name="T39" fmla="*/ 100 h 100"/>
                  <a:gd name="T40" fmla="*/ 19 w 46"/>
                  <a:gd name="T41" fmla="*/ 100 h 100"/>
                  <a:gd name="T42" fmla="*/ 15 w 46"/>
                  <a:gd name="T43" fmla="*/ 96 h 100"/>
                  <a:gd name="T44" fmla="*/ 15 w 46"/>
                  <a:gd name="T45" fmla="*/ 92 h 100"/>
                  <a:gd name="T46" fmla="*/ 11 w 46"/>
                  <a:gd name="T47" fmla="*/ 88 h 100"/>
                  <a:gd name="T48" fmla="*/ 11 w 46"/>
                  <a:gd name="T49" fmla="*/ 80 h 100"/>
                  <a:gd name="T50" fmla="*/ 11 w 46"/>
                  <a:gd name="T51" fmla="*/ 27 h 100"/>
                  <a:gd name="T52" fmla="*/ 0 w 46"/>
                  <a:gd name="T53" fmla="*/ 27 h 100"/>
                  <a:gd name="T54" fmla="*/ 0 w 46"/>
                  <a:gd name="T55" fmla="*/ 27 h 100"/>
                  <a:gd name="T56" fmla="*/ 4 w 46"/>
                  <a:gd name="T57" fmla="*/ 23 h 100"/>
                  <a:gd name="T58" fmla="*/ 11 w 46"/>
                  <a:gd name="T59" fmla="*/ 19 h 100"/>
                  <a:gd name="T60" fmla="*/ 15 w 46"/>
                  <a:gd name="T61" fmla="*/ 15 h 100"/>
                  <a:gd name="T62" fmla="*/ 19 w 46"/>
                  <a:gd name="T63" fmla="*/ 11 h 100"/>
                  <a:gd name="T64" fmla="*/ 23 w 46"/>
                  <a:gd name="T65" fmla="*/ 4 h 100"/>
                  <a:gd name="T66" fmla="*/ 23 w 46"/>
                  <a:gd name="T67" fmla="*/ 0 h 100"/>
                  <a:gd name="T68" fmla="*/ 27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7" y="0"/>
                    </a:moveTo>
                    <a:lnTo>
                      <a:pt x="27" y="23"/>
                    </a:lnTo>
                    <a:lnTo>
                      <a:pt x="42" y="23"/>
                    </a:lnTo>
                    <a:lnTo>
                      <a:pt x="42" y="27"/>
                    </a:lnTo>
                    <a:lnTo>
                      <a:pt x="27" y="27"/>
                    </a:lnTo>
                    <a:lnTo>
                      <a:pt x="27" y="77"/>
                    </a:lnTo>
                    <a:lnTo>
                      <a:pt x="27" y="84"/>
                    </a:lnTo>
                    <a:lnTo>
                      <a:pt x="27" y="88"/>
                    </a:lnTo>
                    <a:lnTo>
                      <a:pt x="31" y="88"/>
                    </a:lnTo>
                    <a:lnTo>
                      <a:pt x="35" y="88"/>
                    </a:lnTo>
                    <a:lnTo>
                      <a:pt x="38" y="88"/>
                    </a:lnTo>
                    <a:lnTo>
                      <a:pt x="42" y="88"/>
                    </a:lnTo>
                    <a:lnTo>
                      <a:pt x="42" y="84"/>
                    </a:lnTo>
                    <a:lnTo>
                      <a:pt x="46" y="84"/>
                    </a:lnTo>
                    <a:lnTo>
                      <a:pt x="42" y="92"/>
                    </a:lnTo>
                    <a:lnTo>
                      <a:pt x="38" y="96"/>
                    </a:lnTo>
                    <a:lnTo>
                      <a:pt x="35" y="100"/>
                    </a:lnTo>
                    <a:lnTo>
                      <a:pt x="27" y="100"/>
                    </a:lnTo>
                    <a:lnTo>
                      <a:pt x="23" y="100"/>
                    </a:lnTo>
                    <a:lnTo>
                      <a:pt x="19" y="100"/>
                    </a:lnTo>
                    <a:lnTo>
                      <a:pt x="15" y="96"/>
                    </a:lnTo>
                    <a:lnTo>
                      <a:pt x="15" y="92"/>
                    </a:lnTo>
                    <a:lnTo>
                      <a:pt x="11" y="88"/>
                    </a:lnTo>
                    <a:lnTo>
                      <a:pt x="11" y="80"/>
                    </a:lnTo>
                    <a:lnTo>
                      <a:pt x="11" y="27"/>
                    </a:lnTo>
                    <a:lnTo>
                      <a:pt x="0" y="27"/>
                    </a:lnTo>
                    <a:lnTo>
                      <a:pt x="4" y="23"/>
                    </a:lnTo>
                    <a:lnTo>
                      <a:pt x="11" y="19"/>
                    </a:lnTo>
                    <a:lnTo>
                      <a:pt x="15" y="15"/>
                    </a:lnTo>
                    <a:lnTo>
                      <a:pt x="19" y="11"/>
                    </a:lnTo>
                    <a:lnTo>
                      <a:pt x="23" y="4"/>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7" name="Rectangle 82"/>
              <p:cNvSpPr>
                <a:spLocks noChangeArrowheads="1"/>
              </p:cNvSpPr>
              <p:nvPr/>
            </p:nvSpPr>
            <p:spPr bwMode="auto">
              <a:xfrm>
                <a:off x="833"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8" name="Rectangle 83"/>
              <p:cNvSpPr>
                <a:spLocks noChangeArrowheads="1"/>
              </p:cNvSpPr>
              <p:nvPr/>
            </p:nvSpPr>
            <p:spPr bwMode="auto">
              <a:xfrm>
                <a:off x="864"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19" name="Freeform 84"/>
              <p:cNvSpPr>
                <a:spLocks/>
              </p:cNvSpPr>
              <p:nvPr/>
            </p:nvSpPr>
            <p:spPr bwMode="auto">
              <a:xfrm>
                <a:off x="1059" y="1836"/>
                <a:ext cx="19" cy="20"/>
              </a:xfrm>
              <a:custGeom>
                <a:avLst/>
                <a:gdLst>
                  <a:gd name="T0" fmla="*/ 8 w 19"/>
                  <a:gd name="T1" fmla="*/ 0 h 20"/>
                  <a:gd name="T2" fmla="*/ 12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2 w 19"/>
                  <a:gd name="T15" fmla="*/ 20 h 20"/>
                  <a:gd name="T16" fmla="*/ 8 w 19"/>
                  <a:gd name="T17" fmla="*/ 20 h 20"/>
                  <a:gd name="T18" fmla="*/ 4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4 w 19"/>
                  <a:gd name="T31" fmla="*/ 0 h 20"/>
                  <a:gd name="T32" fmla="*/ 8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8" y="0"/>
                    </a:moveTo>
                    <a:lnTo>
                      <a:pt x="12" y="0"/>
                    </a:lnTo>
                    <a:lnTo>
                      <a:pt x="16" y="4"/>
                    </a:lnTo>
                    <a:lnTo>
                      <a:pt x="19" y="8"/>
                    </a:lnTo>
                    <a:lnTo>
                      <a:pt x="19" y="12"/>
                    </a:lnTo>
                    <a:lnTo>
                      <a:pt x="19" y="16"/>
                    </a:lnTo>
                    <a:lnTo>
                      <a:pt x="16" y="16"/>
                    </a:lnTo>
                    <a:lnTo>
                      <a:pt x="12" y="20"/>
                    </a:lnTo>
                    <a:lnTo>
                      <a:pt x="8" y="20"/>
                    </a:lnTo>
                    <a:lnTo>
                      <a:pt x="4" y="20"/>
                    </a:lnTo>
                    <a:lnTo>
                      <a:pt x="4" y="16"/>
                    </a:lnTo>
                    <a:lnTo>
                      <a:pt x="0" y="16"/>
                    </a:lnTo>
                    <a:lnTo>
                      <a:pt x="0" y="12"/>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0" name="Freeform 85"/>
              <p:cNvSpPr>
                <a:spLocks noEditPoints="1"/>
              </p:cNvSpPr>
              <p:nvPr/>
            </p:nvSpPr>
            <p:spPr bwMode="auto">
              <a:xfrm>
                <a:off x="1094" y="1741"/>
                <a:ext cx="73" cy="115"/>
              </a:xfrm>
              <a:custGeom>
                <a:avLst/>
                <a:gdLst>
                  <a:gd name="T0" fmla="*/ 0 w 73"/>
                  <a:gd name="T1" fmla="*/ 57 h 115"/>
                  <a:gd name="T2" fmla="*/ 4 w 73"/>
                  <a:gd name="T3" fmla="*/ 42 h 115"/>
                  <a:gd name="T4" fmla="*/ 8 w 73"/>
                  <a:gd name="T5" fmla="*/ 26 h 115"/>
                  <a:gd name="T6" fmla="*/ 15 w 73"/>
                  <a:gd name="T7" fmla="*/ 15 h 115"/>
                  <a:gd name="T8" fmla="*/ 23 w 73"/>
                  <a:gd name="T9" fmla="*/ 3 h 115"/>
                  <a:gd name="T10" fmla="*/ 31 w 73"/>
                  <a:gd name="T11" fmla="*/ 0 h 115"/>
                  <a:gd name="T12" fmla="*/ 38 w 73"/>
                  <a:gd name="T13" fmla="*/ 0 h 115"/>
                  <a:gd name="T14" fmla="*/ 46 w 73"/>
                  <a:gd name="T15" fmla="*/ 0 h 115"/>
                  <a:gd name="T16" fmla="*/ 54 w 73"/>
                  <a:gd name="T17" fmla="*/ 3 h 115"/>
                  <a:gd name="T18" fmla="*/ 61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1 w 73"/>
                  <a:gd name="T31" fmla="*/ 99 h 115"/>
                  <a:gd name="T32" fmla="*/ 54 w 73"/>
                  <a:gd name="T33" fmla="*/ 111 h 115"/>
                  <a:gd name="T34" fmla="*/ 46 w 73"/>
                  <a:gd name="T35" fmla="*/ 115 h 115"/>
                  <a:gd name="T36" fmla="*/ 34 w 73"/>
                  <a:gd name="T37" fmla="*/ 115 h 115"/>
                  <a:gd name="T38" fmla="*/ 27 w 73"/>
                  <a:gd name="T39" fmla="*/ 115 h 115"/>
                  <a:gd name="T40" fmla="*/ 19 w 73"/>
                  <a:gd name="T41" fmla="*/ 107 h 115"/>
                  <a:gd name="T42" fmla="*/ 11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8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7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8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5" y="15"/>
                    </a:lnTo>
                    <a:lnTo>
                      <a:pt x="23" y="3"/>
                    </a:lnTo>
                    <a:lnTo>
                      <a:pt x="31" y="0"/>
                    </a:lnTo>
                    <a:lnTo>
                      <a:pt x="38" y="0"/>
                    </a:lnTo>
                    <a:lnTo>
                      <a:pt x="46" y="0"/>
                    </a:lnTo>
                    <a:lnTo>
                      <a:pt x="54" y="3"/>
                    </a:lnTo>
                    <a:lnTo>
                      <a:pt x="61" y="11"/>
                    </a:lnTo>
                    <a:lnTo>
                      <a:pt x="65" y="26"/>
                    </a:lnTo>
                    <a:lnTo>
                      <a:pt x="69" y="38"/>
                    </a:lnTo>
                    <a:lnTo>
                      <a:pt x="73" y="57"/>
                    </a:lnTo>
                    <a:lnTo>
                      <a:pt x="69" y="72"/>
                    </a:lnTo>
                    <a:lnTo>
                      <a:pt x="65" y="88"/>
                    </a:lnTo>
                    <a:lnTo>
                      <a:pt x="61" y="99"/>
                    </a:lnTo>
                    <a:lnTo>
                      <a:pt x="54" y="111"/>
                    </a:lnTo>
                    <a:lnTo>
                      <a:pt x="46" y="115"/>
                    </a:lnTo>
                    <a:lnTo>
                      <a:pt x="34" y="115"/>
                    </a:lnTo>
                    <a:lnTo>
                      <a:pt x="27" y="115"/>
                    </a:lnTo>
                    <a:lnTo>
                      <a:pt x="19" y="107"/>
                    </a:lnTo>
                    <a:lnTo>
                      <a:pt x="11" y="95"/>
                    </a:lnTo>
                    <a:lnTo>
                      <a:pt x="4" y="80"/>
                    </a:lnTo>
                    <a:lnTo>
                      <a:pt x="0" y="57"/>
                    </a:lnTo>
                    <a:close/>
                    <a:moveTo>
                      <a:pt x="19" y="61"/>
                    </a:moveTo>
                    <a:lnTo>
                      <a:pt x="19" y="80"/>
                    </a:lnTo>
                    <a:lnTo>
                      <a:pt x="23" y="99"/>
                    </a:lnTo>
                    <a:lnTo>
                      <a:pt x="27" y="103"/>
                    </a:lnTo>
                    <a:lnTo>
                      <a:pt x="31" y="107"/>
                    </a:lnTo>
                    <a:lnTo>
                      <a:pt x="38" y="111"/>
                    </a:lnTo>
                    <a:lnTo>
                      <a:pt x="42" y="107"/>
                    </a:lnTo>
                    <a:lnTo>
                      <a:pt x="46" y="107"/>
                    </a:lnTo>
                    <a:lnTo>
                      <a:pt x="50" y="99"/>
                    </a:lnTo>
                    <a:lnTo>
                      <a:pt x="54" y="92"/>
                    </a:lnTo>
                    <a:lnTo>
                      <a:pt x="54" y="76"/>
                    </a:lnTo>
                    <a:lnTo>
                      <a:pt x="57" y="53"/>
                    </a:lnTo>
                    <a:lnTo>
                      <a:pt x="54" y="34"/>
                    </a:lnTo>
                    <a:lnTo>
                      <a:pt x="54" y="23"/>
                    </a:lnTo>
                    <a:lnTo>
                      <a:pt x="50" y="11"/>
                    </a:lnTo>
                    <a:lnTo>
                      <a:pt x="46" y="7"/>
                    </a:lnTo>
                    <a:lnTo>
                      <a:pt x="42" y="7"/>
                    </a:lnTo>
                    <a:lnTo>
                      <a:pt x="38"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1" name="Freeform 86"/>
              <p:cNvSpPr>
                <a:spLocks noEditPoints="1"/>
              </p:cNvSpPr>
              <p:nvPr/>
            </p:nvSpPr>
            <p:spPr bwMode="auto">
              <a:xfrm>
                <a:off x="1178" y="1741"/>
                <a:ext cx="73" cy="115"/>
              </a:xfrm>
              <a:custGeom>
                <a:avLst/>
                <a:gdLst>
                  <a:gd name="T0" fmla="*/ 0 w 73"/>
                  <a:gd name="T1" fmla="*/ 57 h 115"/>
                  <a:gd name="T2" fmla="*/ 4 w 73"/>
                  <a:gd name="T3" fmla="*/ 42 h 115"/>
                  <a:gd name="T4" fmla="*/ 8 w 73"/>
                  <a:gd name="T5" fmla="*/ 26 h 115"/>
                  <a:gd name="T6" fmla="*/ 16 w 73"/>
                  <a:gd name="T7" fmla="*/ 15 h 115"/>
                  <a:gd name="T8" fmla="*/ 23 w 73"/>
                  <a:gd name="T9" fmla="*/ 3 h 115"/>
                  <a:gd name="T10" fmla="*/ 31 w 73"/>
                  <a:gd name="T11" fmla="*/ 0 h 115"/>
                  <a:gd name="T12" fmla="*/ 39 w 73"/>
                  <a:gd name="T13" fmla="*/ 0 h 115"/>
                  <a:gd name="T14" fmla="*/ 46 w 73"/>
                  <a:gd name="T15" fmla="*/ 0 h 115"/>
                  <a:gd name="T16" fmla="*/ 54 w 73"/>
                  <a:gd name="T17" fmla="*/ 3 h 115"/>
                  <a:gd name="T18" fmla="*/ 58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2 w 73"/>
                  <a:gd name="T31" fmla="*/ 99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5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8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9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6" y="15"/>
                    </a:lnTo>
                    <a:lnTo>
                      <a:pt x="23" y="3"/>
                    </a:lnTo>
                    <a:lnTo>
                      <a:pt x="31" y="0"/>
                    </a:lnTo>
                    <a:lnTo>
                      <a:pt x="39" y="0"/>
                    </a:lnTo>
                    <a:lnTo>
                      <a:pt x="46" y="0"/>
                    </a:lnTo>
                    <a:lnTo>
                      <a:pt x="54" y="3"/>
                    </a:lnTo>
                    <a:lnTo>
                      <a:pt x="58" y="11"/>
                    </a:lnTo>
                    <a:lnTo>
                      <a:pt x="65" y="26"/>
                    </a:lnTo>
                    <a:lnTo>
                      <a:pt x="69" y="38"/>
                    </a:lnTo>
                    <a:lnTo>
                      <a:pt x="73" y="57"/>
                    </a:lnTo>
                    <a:lnTo>
                      <a:pt x="69" y="72"/>
                    </a:lnTo>
                    <a:lnTo>
                      <a:pt x="65" y="88"/>
                    </a:lnTo>
                    <a:lnTo>
                      <a:pt x="62" y="99"/>
                    </a:lnTo>
                    <a:lnTo>
                      <a:pt x="54" y="111"/>
                    </a:lnTo>
                    <a:lnTo>
                      <a:pt x="42" y="115"/>
                    </a:lnTo>
                    <a:lnTo>
                      <a:pt x="35" y="115"/>
                    </a:lnTo>
                    <a:lnTo>
                      <a:pt x="27" y="115"/>
                    </a:lnTo>
                    <a:lnTo>
                      <a:pt x="19" y="107"/>
                    </a:lnTo>
                    <a:lnTo>
                      <a:pt x="12" y="95"/>
                    </a:lnTo>
                    <a:lnTo>
                      <a:pt x="4" y="80"/>
                    </a:lnTo>
                    <a:lnTo>
                      <a:pt x="0" y="57"/>
                    </a:lnTo>
                    <a:close/>
                    <a:moveTo>
                      <a:pt x="19" y="61"/>
                    </a:moveTo>
                    <a:lnTo>
                      <a:pt x="19" y="80"/>
                    </a:lnTo>
                    <a:lnTo>
                      <a:pt x="23" y="99"/>
                    </a:lnTo>
                    <a:lnTo>
                      <a:pt x="27" y="103"/>
                    </a:lnTo>
                    <a:lnTo>
                      <a:pt x="31" y="107"/>
                    </a:lnTo>
                    <a:lnTo>
                      <a:pt x="35" y="111"/>
                    </a:lnTo>
                    <a:lnTo>
                      <a:pt x="42" y="107"/>
                    </a:lnTo>
                    <a:lnTo>
                      <a:pt x="46" y="107"/>
                    </a:lnTo>
                    <a:lnTo>
                      <a:pt x="50" y="99"/>
                    </a:lnTo>
                    <a:lnTo>
                      <a:pt x="54" y="92"/>
                    </a:lnTo>
                    <a:lnTo>
                      <a:pt x="54" y="76"/>
                    </a:lnTo>
                    <a:lnTo>
                      <a:pt x="58" y="53"/>
                    </a:lnTo>
                    <a:lnTo>
                      <a:pt x="54" y="34"/>
                    </a:lnTo>
                    <a:lnTo>
                      <a:pt x="54" y="23"/>
                    </a:lnTo>
                    <a:lnTo>
                      <a:pt x="50" y="11"/>
                    </a:lnTo>
                    <a:lnTo>
                      <a:pt x="46" y="7"/>
                    </a:lnTo>
                    <a:lnTo>
                      <a:pt x="42" y="7"/>
                    </a:lnTo>
                    <a:lnTo>
                      <a:pt x="39"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2" name="Freeform 87"/>
              <p:cNvSpPr>
                <a:spLocks/>
              </p:cNvSpPr>
              <p:nvPr/>
            </p:nvSpPr>
            <p:spPr bwMode="auto">
              <a:xfrm>
                <a:off x="1259" y="1741"/>
                <a:ext cx="77" cy="115"/>
              </a:xfrm>
              <a:custGeom>
                <a:avLst/>
                <a:gdLst>
                  <a:gd name="T0" fmla="*/ 77 w 77"/>
                  <a:gd name="T1" fmla="*/ 92 h 115"/>
                  <a:gd name="T2" fmla="*/ 69 w 77"/>
                  <a:gd name="T3" fmla="*/ 115 h 115"/>
                  <a:gd name="T4" fmla="*/ 0 w 77"/>
                  <a:gd name="T5" fmla="*/ 115 h 115"/>
                  <a:gd name="T6" fmla="*/ 0 w 77"/>
                  <a:gd name="T7" fmla="*/ 111 h 115"/>
                  <a:gd name="T8" fmla="*/ 19 w 77"/>
                  <a:gd name="T9" fmla="*/ 95 h 115"/>
                  <a:gd name="T10" fmla="*/ 31 w 77"/>
                  <a:gd name="T11" fmla="*/ 80 h 115"/>
                  <a:gd name="T12" fmla="*/ 42 w 77"/>
                  <a:gd name="T13" fmla="*/ 69 h 115"/>
                  <a:gd name="T14" fmla="*/ 50 w 77"/>
                  <a:gd name="T15" fmla="*/ 49 h 115"/>
                  <a:gd name="T16" fmla="*/ 54 w 77"/>
                  <a:gd name="T17" fmla="*/ 38 h 115"/>
                  <a:gd name="T18" fmla="*/ 54 w 77"/>
                  <a:gd name="T19" fmla="*/ 26 h 115"/>
                  <a:gd name="T20" fmla="*/ 46 w 77"/>
                  <a:gd name="T21" fmla="*/ 19 h 115"/>
                  <a:gd name="T22" fmla="*/ 38 w 77"/>
                  <a:gd name="T23" fmla="*/ 15 h 115"/>
                  <a:gd name="T24" fmla="*/ 31 w 77"/>
                  <a:gd name="T25" fmla="*/ 11 h 115"/>
                  <a:gd name="T26" fmla="*/ 23 w 77"/>
                  <a:gd name="T27" fmla="*/ 11 h 115"/>
                  <a:gd name="T28" fmla="*/ 15 w 77"/>
                  <a:gd name="T29" fmla="*/ 15 h 115"/>
                  <a:gd name="T30" fmla="*/ 11 w 77"/>
                  <a:gd name="T31" fmla="*/ 23 h 115"/>
                  <a:gd name="T32" fmla="*/ 7 w 77"/>
                  <a:gd name="T33" fmla="*/ 30 h 115"/>
                  <a:gd name="T34" fmla="*/ 4 w 77"/>
                  <a:gd name="T35" fmla="*/ 30 h 115"/>
                  <a:gd name="T36" fmla="*/ 7 w 77"/>
                  <a:gd name="T37" fmla="*/ 19 h 115"/>
                  <a:gd name="T38" fmla="*/ 15 w 77"/>
                  <a:gd name="T39" fmla="*/ 7 h 115"/>
                  <a:gd name="T40" fmla="*/ 23 w 77"/>
                  <a:gd name="T41" fmla="*/ 3 h 115"/>
                  <a:gd name="T42" fmla="*/ 34 w 77"/>
                  <a:gd name="T43" fmla="*/ 0 h 115"/>
                  <a:gd name="T44" fmla="*/ 50 w 77"/>
                  <a:gd name="T45" fmla="*/ 3 h 115"/>
                  <a:gd name="T46" fmla="*/ 57 w 77"/>
                  <a:gd name="T47" fmla="*/ 7 h 115"/>
                  <a:gd name="T48" fmla="*/ 65 w 77"/>
                  <a:gd name="T49" fmla="*/ 19 h 115"/>
                  <a:gd name="T50" fmla="*/ 69 w 77"/>
                  <a:gd name="T51" fmla="*/ 30 h 115"/>
                  <a:gd name="T52" fmla="*/ 65 w 77"/>
                  <a:gd name="T53" fmla="*/ 38 h 115"/>
                  <a:gd name="T54" fmla="*/ 65 w 77"/>
                  <a:gd name="T55" fmla="*/ 46 h 115"/>
                  <a:gd name="T56" fmla="*/ 57 w 77"/>
                  <a:gd name="T57" fmla="*/ 61 h 115"/>
                  <a:gd name="T58" fmla="*/ 42 w 77"/>
                  <a:gd name="T59" fmla="*/ 72 h 115"/>
                  <a:gd name="T60" fmla="*/ 31 w 77"/>
                  <a:gd name="T61" fmla="*/ 88 h 115"/>
                  <a:gd name="T62" fmla="*/ 23 w 77"/>
                  <a:gd name="T63" fmla="*/ 95 h 115"/>
                  <a:gd name="T64" fmla="*/ 19 w 77"/>
                  <a:gd name="T65" fmla="*/ 99 h 115"/>
                  <a:gd name="T66" fmla="*/ 46 w 77"/>
                  <a:gd name="T67" fmla="*/ 99 h 115"/>
                  <a:gd name="T68" fmla="*/ 54 w 77"/>
                  <a:gd name="T69" fmla="*/ 99 h 115"/>
                  <a:gd name="T70" fmla="*/ 61 w 77"/>
                  <a:gd name="T71" fmla="*/ 99 h 115"/>
                  <a:gd name="T72" fmla="*/ 61 w 77"/>
                  <a:gd name="T73" fmla="*/ 99 h 115"/>
                  <a:gd name="T74" fmla="*/ 65 w 77"/>
                  <a:gd name="T75" fmla="*/ 99 h 115"/>
                  <a:gd name="T76" fmla="*/ 69 w 77"/>
                  <a:gd name="T77" fmla="*/ 95 h 115"/>
                  <a:gd name="T78" fmla="*/ 73 w 77"/>
                  <a:gd name="T79" fmla="*/ 92 h 115"/>
                  <a:gd name="T80" fmla="*/ 77 w 77"/>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2"/>
                    </a:moveTo>
                    <a:lnTo>
                      <a:pt x="69" y="115"/>
                    </a:lnTo>
                    <a:lnTo>
                      <a:pt x="0" y="115"/>
                    </a:lnTo>
                    <a:lnTo>
                      <a:pt x="0" y="111"/>
                    </a:lnTo>
                    <a:lnTo>
                      <a:pt x="19" y="95"/>
                    </a:lnTo>
                    <a:lnTo>
                      <a:pt x="31" y="80"/>
                    </a:lnTo>
                    <a:lnTo>
                      <a:pt x="42" y="69"/>
                    </a:lnTo>
                    <a:lnTo>
                      <a:pt x="50" y="49"/>
                    </a:lnTo>
                    <a:lnTo>
                      <a:pt x="54" y="38"/>
                    </a:lnTo>
                    <a:lnTo>
                      <a:pt x="54" y="26"/>
                    </a:lnTo>
                    <a:lnTo>
                      <a:pt x="46" y="19"/>
                    </a:lnTo>
                    <a:lnTo>
                      <a:pt x="38" y="15"/>
                    </a:lnTo>
                    <a:lnTo>
                      <a:pt x="31" y="11"/>
                    </a:lnTo>
                    <a:lnTo>
                      <a:pt x="23" y="11"/>
                    </a:lnTo>
                    <a:lnTo>
                      <a:pt x="15" y="15"/>
                    </a:lnTo>
                    <a:lnTo>
                      <a:pt x="11" y="23"/>
                    </a:lnTo>
                    <a:lnTo>
                      <a:pt x="7" y="30"/>
                    </a:lnTo>
                    <a:lnTo>
                      <a:pt x="4" y="30"/>
                    </a:lnTo>
                    <a:lnTo>
                      <a:pt x="7" y="19"/>
                    </a:lnTo>
                    <a:lnTo>
                      <a:pt x="15" y="7"/>
                    </a:lnTo>
                    <a:lnTo>
                      <a:pt x="23" y="3"/>
                    </a:lnTo>
                    <a:lnTo>
                      <a:pt x="34" y="0"/>
                    </a:lnTo>
                    <a:lnTo>
                      <a:pt x="50" y="3"/>
                    </a:lnTo>
                    <a:lnTo>
                      <a:pt x="57" y="7"/>
                    </a:lnTo>
                    <a:lnTo>
                      <a:pt x="65" y="19"/>
                    </a:lnTo>
                    <a:lnTo>
                      <a:pt x="69" y="30"/>
                    </a:lnTo>
                    <a:lnTo>
                      <a:pt x="65" y="38"/>
                    </a:lnTo>
                    <a:lnTo>
                      <a:pt x="65" y="46"/>
                    </a:lnTo>
                    <a:lnTo>
                      <a:pt x="57" y="61"/>
                    </a:lnTo>
                    <a:lnTo>
                      <a:pt x="42" y="72"/>
                    </a:lnTo>
                    <a:lnTo>
                      <a:pt x="31" y="88"/>
                    </a:lnTo>
                    <a:lnTo>
                      <a:pt x="23" y="95"/>
                    </a:lnTo>
                    <a:lnTo>
                      <a:pt x="19" y="99"/>
                    </a:lnTo>
                    <a:lnTo>
                      <a:pt x="46" y="99"/>
                    </a:lnTo>
                    <a:lnTo>
                      <a:pt x="54" y="99"/>
                    </a:lnTo>
                    <a:lnTo>
                      <a:pt x="61" y="99"/>
                    </a:lnTo>
                    <a:lnTo>
                      <a:pt x="65" y="99"/>
                    </a:lnTo>
                    <a:lnTo>
                      <a:pt x="69" y="95"/>
                    </a:lnTo>
                    <a:lnTo>
                      <a:pt x="73" y="92"/>
                    </a:lnTo>
                    <a:lnTo>
                      <a:pt x="77"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3" name="Freeform 88"/>
              <p:cNvSpPr>
                <a:spLocks/>
              </p:cNvSpPr>
              <p:nvPr/>
            </p:nvSpPr>
            <p:spPr bwMode="auto">
              <a:xfrm>
                <a:off x="1351" y="1741"/>
                <a:ext cx="61" cy="115"/>
              </a:xfrm>
              <a:custGeom>
                <a:avLst/>
                <a:gdLst>
                  <a:gd name="T0" fmla="*/ 61 w 61"/>
                  <a:gd name="T1" fmla="*/ 0 h 115"/>
                  <a:gd name="T2" fmla="*/ 54 w 61"/>
                  <a:gd name="T3" fmla="*/ 15 h 115"/>
                  <a:gd name="T4" fmla="*/ 23 w 61"/>
                  <a:gd name="T5" fmla="*/ 15 h 115"/>
                  <a:gd name="T6" fmla="*/ 15 w 61"/>
                  <a:gd name="T7" fmla="*/ 30 h 115"/>
                  <a:gd name="T8" fmla="*/ 27 w 61"/>
                  <a:gd name="T9" fmla="*/ 34 h 115"/>
                  <a:gd name="T10" fmla="*/ 38 w 61"/>
                  <a:gd name="T11" fmla="*/ 38 h 115"/>
                  <a:gd name="T12" fmla="*/ 50 w 61"/>
                  <a:gd name="T13" fmla="*/ 46 h 115"/>
                  <a:gd name="T14" fmla="*/ 57 w 61"/>
                  <a:gd name="T15" fmla="*/ 61 h 115"/>
                  <a:gd name="T16" fmla="*/ 61 w 61"/>
                  <a:gd name="T17" fmla="*/ 72 h 115"/>
                  <a:gd name="T18" fmla="*/ 57 w 61"/>
                  <a:gd name="T19" fmla="*/ 80 h 115"/>
                  <a:gd name="T20" fmla="*/ 57 w 61"/>
                  <a:gd name="T21" fmla="*/ 88 h 115"/>
                  <a:gd name="T22" fmla="*/ 54 w 61"/>
                  <a:gd name="T23" fmla="*/ 95 h 115"/>
                  <a:gd name="T24" fmla="*/ 46 w 61"/>
                  <a:gd name="T25" fmla="*/ 103 h 115"/>
                  <a:gd name="T26" fmla="*/ 42 w 61"/>
                  <a:gd name="T27" fmla="*/ 107 h 115"/>
                  <a:gd name="T28" fmla="*/ 34 w 61"/>
                  <a:gd name="T29" fmla="*/ 111 h 115"/>
                  <a:gd name="T30" fmla="*/ 27 w 61"/>
                  <a:gd name="T31" fmla="*/ 115 h 115"/>
                  <a:gd name="T32" fmla="*/ 15 w 61"/>
                  <a:gd name="T33" fmla="*/ 115 h 115"/>
                  <a:gd name="T34" fmla="*/ 8 w 61"/>
                  <a:gd name="T35" fmla="*/ 115 h 115"/>
                  <a:gd name="T36" fmla="*/ 4 w 61"/>
                  <a:gd name="T37" fmla="*/ 111 h 115"/>
                  <a:gd name="T38" fmla="*/ 0 w 61"/>
                  <a:gd name="T39" fmla="*/ 107 h 115"/>
                  <a:gd name="T40" fmla="*/ 0 w 61"/>
                  <a:gd name="T41" fmla="*/ 103 h 115"/>
                  <a:gd name="T42" fmla="*/ 0 w 61"/>
                  <a:gd name="T43" fmla="*/ 103 h 115"/>
                  <a:gd name="T44" fmla="*/ 0 w 61"/>
                  <a:gd name="T45" fmla="*/ 99 h 115"/>
                  <a:gd name="T46" fmla="*/ 4 w 61"/>
                  <a:gd name="T47" fmla="*/ 99 h 115"/>
                  <a:gd name="T48" fmla="*/ 4 w 61"/>
                  <a:gd name="T49" fmla="*/ 99 h 115"/>
                  <a:gd name="T50" fmla="*/ 8 w 61"/>
                  <a:gd name="T51" fmla="*/ 99 h 115"/>
                  <a:gd name="T52" fmla="*/ 8 w 61"/>
                  <a:gd name="T53" fmla="*/ 99 h 115"/>
                  <a:gd name="T54" fmla="*/ 11 w 61"/>
                  <a:gd name="T55" fmla="*/ 99 h 115"/>
                  <a:gd name="T56" fmla="*/ 15 w 61"/>
                  <a:gd name="T57" fmla="*/ 103 h 115"/>
                  <a:gd name="T58" fmla="*/ 19 w 61"/>
                  <a:gd name="T59" fmla="*/ 107 h 115"/>
                  <a:gd name="T60" fmla="*/ 27 w 61"/>
                  <a:gd name="T61" fmla="*/ 107 h 115"/>
                  <a:gd name="T62" fmla="*/ 34 w 61"/>
                  <a:gd name="T63" fmla="*/ 103 h 115"/>
                  <a:gd name="T64" fmla="*/ 42 w 61"/>
                  <a:gd name="T65" fmla="*/ 99 h 115"/>
                  <a:gd name="T66" fmla="*/ 46 w 61"/>
                  <a:gd name="T67" fmla="*/ 92 h 115"/>
                  <a:gd name="T68" fmla="*/ 50 w 61"/>
                  <a:gd name="T69" fmla="*/ 80 h 115"/>
                  <a:gd name="T70" fmla="*/ 50 w 61"/>
                  <a:gd name="T71" fmla="*/ 72 h 115"/>
                  <a:gd name="T72" fmla="*/ 42 w 61"/>
                  <a:gd name="T73" fmla="*/ 61 h 115"/>
                  <a:gd name="T74" fmla="*/ 34 w 61"/>
                  <a:gd name="T75" fmla="*/ 53 h 115"/>
                  <a:gd name="T76" fmla="*/ 27 w 61"/>
                  <a:gd name="T77" fmla="*/ 49 h 115"/>
                  <a:gd name="T78" fmla="*/ 15 w 61"/>
                  <a:gd name="T79" fmla="*/ 46 h 115"/>
                  <a:gd name="T80" fmla="*/ 0 w 61"/>
                  <a:gd name="T81" fmla="*/ 46 h 115"/>
                  <a:gd name="T82" fmla="*/ 23 w 61"/>
                  <a:gd name="T83" fmla="*/ 0 h 115"/>
                  <a:gd name="T84" fmla="*/ 61 w 61"/>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15"/>
                  <a:gd name="T131" fmla="*/ 61 w 6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15">
                    <a:moveTo>
                      <a:pt x="61" y="0"/>
                    </a:moveTo>
                    <a:lnTo>
                      <a:pt x="54" y="15"/>
                    </a:lnTo>
                    <a:lnTo>
                      <a:pt x="23" y="15"/>
                    </a:lnTo>
                    <a:lnTo>
                      <a:pt x="15" y="30"/>
                    </a:lnTo>
                    <a:lnTo>
                      <a:pt x="27" y="34"/>
                    </a:lnTo>
                    <a:lnTo>
                      <a:pt x="38" y="38"/>
                    </a:lnTo>
                    <a:lnTo>
                      <a:pt x="50" y="46"/>
                    </a:lnTo>
                    <a:lnTo>
                      <a:pt x="57" y="61"/>
                    </a:lnTo>
                    <a:lnTo>
                      <a:pt x="61" y="72"/>
                    </a:lnTo>
                    <a:lnTo>
                      <a:pt x="57" y="80"/>
                    </a:lnTo>
                    <a:lnTo>
                      <a:pt x="57" y="88"/>
                    </a:lnTo>
                    <a:lnTo>
                      <a:pt x="54" y="95"/>
                    </a:lnTo>
                    <a:lnTo>
                      <a:pt x="46" y="103"/>
                    </a:lnTo>
                    <a:lnTo>
                      <a:pt x="42" y="107"/>
                    </a:lnTo>
                    <a:lnTo>
                      <a:pt x="34" y="111"/>
                    </a:lnTo>
                    <a:lnTo>
                      <a:pt x="27" y="115"/>
                    </a:lnTo>
                    <a:lnTo>
                      <a:pt x="15" y="115"/>
                    </a:lnTo>
                    <a:lnTo>
                      <a:pt x="8" y="115"/>
                    </a:lnTo>
                    <a:lnTo>
                      <a:pt x="4" y="111"/>
                    </a:lnTo>
                    <a:lnTo>
                      <a:pt x="0" y="107"/>
                    </a:lnTo>
                    <a:lnTo>
                      <a:pt x="0" y="103"/>
                    </a:lnTo>
                    <a:lnTo>
                      <a:pt x="0" y="99"/>
                    </a:lnTo>
                    <a:lnTo>
                      <a:pt x="4" y="99"/>
                    </a:lnTo>
                    <a:lnTo>
                      <a:pt x="8" y="99"/>
                    </a:lnTo>
                    <a:lnTo>
                      <a:pt x="11" y="99"/>
                    </a:lnTo>
                    <a:lnTo>
                      <a:pt x="15" y="103"/>
                    </a:lnTo>
                    <a:lnTo>
                      <a:pt x="19" y="107"/>
                    </a:lnTo>
                    <a:lnTo>
                      <a:pt x="27" y="107"/>
                    </a:lnTo>
                    <a:lnTo>
                      <a:pt x="34" y="103"/>
                    </a:lnTo>
                    <a:lnTo>
                      <a:pt x="42" y="99"/>
                    </a:lnTo>
                    <a:lnTo>
                      <a:pt x="46" y="92"/>
                    </a:lnTo>
                    <a:lnTo>
                      <a:pt x="50" y="80"/>
                    </a:lnTo>
                    <a:lnTo>
                      <a:pt x="50" y="72"/>
                    </a:lnTo>
                    <a:lnTo>
                      <a:pt x="42" y="61"/>
                    </a:lnTo>
                    <a:lnTo>
                      <a:pt x="34" y="53"/>
                    </a:lnTo>
                    <a:lnTo>
                      <a:pt x="27" y="49"/>
                    </a:lnTo>
                    <a:lnTo>
                      <a:pt x="15" y="46"/>
                    </a:lnTo>
                    <a:lnTo>
                      <a:pt x="0" y="46"/>
                    </a:lnTo>
                    <a:lnTo>
                      <a:pt x="23" y="0"/>
                    </a:lnTo>
                    <a:lnTo>
                      <a:pt x="6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4" name="Rectangle 89"/>
              <p:cNvSpPr>
                <a:spLocks noChangeArrowheads="1"/>
              </p:cNvSpPr>
              <p:nvPr/>
            </p:nvSpPr>
            <p:spPr bwMode="auto">
              <a:xfrm>
                <a:off x="155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5" name="Freeform 90"/>
              <p:cNvSpPr>
                <a:spLocks noEditPoints="1"/>
              </p:cNvSpPr>
              <p:nvPr/>
            </p:nvSpPr>
            <p:spPr bwMode="auto">
              <a:xfrm>
                <a:off x="1746" y="1741"/>
                <a:ext cx="69" cy="115"/>
              </a:xfrm>
              <a:custGeom>
                <a:avLst/>
                <a:gdLst>
                  <a:gd name="T0" fmla="*/ 0 w 69"/>
                  <a:gd name="T1" fmla="*/ 57 h 115"/>
                  <a:gd name="T2" fmla="*/ 0 w 69"/>
                  <a:gd name="T3" fmla="*/ 42 h 115"/>
                  <a:gd name="T4" fmla="*/ 4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6" name="Rectangle 91"/>
              <p:cNvSpPr>
                <a:spLocks noChangeArrowheads="1"/>
              </p:cNvSpPr>
              <p:nvPr/>
            </p:nvSpPr>
            <p:spPr bwMode="auto">
              <a:xfrm>
                <a:off x="2107"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7" name="Freeform 92"/>
              <p:cNvSpPr>
                <a:spLocks/>
              </p:cNvSpPr>
              <p:nvPr/>
            </p:nvSpPr>
            <p:spPr bwMode="auto">
              <a:xfrm>
                <a:off x="2299"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8" name="Freeform 93"/>
              <p:cNvSpPr>
                <a:spLocks noEditPoints="1"/>
              </p:cNvSpPr>
              <p:nvPr/>
            </p:nvSpPr>
            <p:spPr bwMode="auto">
              <a:xfrm>
                <a:off x="2337"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8 w 69"/>
                  <a:gd name="T11" fmla="*/ 19 h 115"/>
                  <a:gd name="T12" fmla="*/ 31 w 69"/>
                  <a:gd name="T13" fmla="*/ 23 h 115"/>
                  <a:gd name="T14" fmla="*/ 27 w 69"/>
                  <a:gd name="T15" fmla="*/ 30 h 115"/>
                  <a:gd name="T16" fmla="*/ 23 w 69"/>
                  <a:gd name="T17" fmla="*/ 42 h 115"/>
                  <a:gd name="T18" fmla="*/ 19 w 69"/>
                  <a:gd name="T19" fmla="*/ 49 h 115"/>
                  <a:gd name="T20" fmla="*/ 31 w 69"/>
                  <a:gd name="T21" fmla="*/ 46 h 115"/>
                  <a:gd name="T22" fmla="*/ 42 w 69"/>
                  <a:gd name="T23" fmla="*/ 42 h 115"/>
                  <a:gd name="T24" fmla="*/ 54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4 w 69"/>
                  <a:gd name="T37" fmla="*/ 107 h 115"/>
                  <a:gd name="T38" fmla="*/ 46 w 69"/>
                  <a:gd name="T39" fmla="*/ 115 h 115"/>
                  <a:gd name="T40" fmla="*/ 35 w 69"/>
                  <a:gd name="T41" fmla="*/ 115 h 115"/>
                  <a:gd name="T42" fmla="*/ 23 w 69"/>
                  <a:gd name="T43" fmla="*/ 115 h 115"/>
                  <a:gd name="T44" fmla="*/ 15 w 69"/>
                  <a:gd name="T45" fmla="*/ 107 h 115"/>
                  <a:gd name="T46" fmla="*/ 8 w 69"/>
                  <a:gd name="T47" fmla="*/ 95 h 115"/>
                  <a:gd name="T48" fmla="*/ 0 w 69"/>
                  <a:gd name="T49" fmla="*/ 84 h 115"/>
                  <a:gd name="T50" fmla="*/ 0 w 69"/>
                  <a:gd name="T51" fmla="*/ 69 h 115"/>
                  <a:gd name="T52" fmla="*/ 0 w 69"/>
                  <a:gd name="T53" fmla="*/ 53 h 115"/>
                  <a:gd name="T54" fmla="*/ 8 w 69"/>
                  <a:gd name="T55" fmla="*/ 42 h 115"/>
                  <a:gd name="T56" fmla="*/ 11 w 69"/>
                  <a:gd name="T57" fmla="*/ 26 h 115"/>
                  <a:gd name="T58" fmla="*/ 23 w 69"/>
                  <a:gd name="T59" fmla="*/ 19 h 115"/>
                  <a:gd name="T60" fmla="*/ 35 w 69"/>
                  <a:gd name="T61" fmla="*/ 7 h 115"/>
                  <a:gd name="T62" fmla="*/ 46 w 69"/>
                  <a:gd name="T63" fmla="*/ 3 h 115"/>
                  <a:gd name="T64" fmla="*/ 54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1 w 69"/>
                  <a:gd name="T85" fmla="*/ 107 h 115"/>
                  <a:gd name="T86" fmla="*/ 38 w 69"/>
                  <a:gd name="T87" fmla="*/ 111 h 115"/>
                  <a:gd name="T88" fmla="*/ 42 w 69"/>
                  <a:gd name="T89" fmla="*/ 107 h 115"/>
                  <a:gd name="T90" fmla="*/ 50 w 69"/>
                  <a:gd name="T91" fmla="*/ 103 h 115"/>
                  <a:gd name="T92" fmla="*/ 54 w 69"/>
                  <a:gd name="T93" fmla="*/ 95 h 115"/>
                  <a:gd name="T94" fmla="*/ 54 w 69"/>
                  <a:gd name="T95" fmla="*/ 84 h 115"/>
                  <a:gd name="T96" fmla="*/ 54 w 69"/>
                  <a:gd name="T97" fmla="*/ 72 h 115"/>
                  <a:gd name="T98" fmla="*/ 50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8" y="19"/>
                    </a:lnTo>
                    <a:lnTo>
                      <a:pt x="31" y="23"/>
                    </a:lnTo>
                    <a:lnTo>
                      <a:pt x="27" y="30"/>
                    </a:lnTo>
                    <a:lnTo>
                      <a:pt x="23" y="42"/>
                    </a:lnTo>
                    <a:lnTo>
                      <a:pt x="19" y="49"/>
                    </a:lnTo>
                    <a:lnTo>
                      <a:pt x="31" y="46"/>
                    </a:lnTo>
                    <a:lnTo>
                      <a:pt x="42" y="42"/>
                    </a:lnTo>
                    <a:lnTo>
                      <a:pt x="54" y="46"/>
                    </a:lnTo>
                    <a:lnTo>
                      <a:pt x="61" y="53"/>
                    </a:lnTo>
                    <a:lnTo>
                      <a:pt x="69" y="61"/>
                    </a:lnTo>
                    <a:lnTo>
                      <a:pt x="69" y="76"/>
                    </a:lnTo>
                    <a:lnTo>
                      <a:pt x="69" y="88"/>
                    </a:lnTo>
                    <a:lnTo>
                      <a:pt x="61" y="99"/>
                    </a:lnTo>
                    <a:lnTo>
                      <a:pt x="54" y="107"/>
                    </a:lnTo>
                    <a:lnTo>
                      <a:pt x="46" y="115"/>
                    </a:lnTo>
                    <a:lnTo>
                      <a:pt x="35" y="115"/>
                    </a:lnTo>
                    <a:lnTo>
                      <a:pt x="23" y="115"/>
                    </a:lnTo>
                    <a:lnTo>
                      <a:pt x="15" y="107"/>
                    </a:lnTo>
                    <a:lnTo>
                      <a:pt x="8" y="95"/>
                    </a:lnTo>
                    <a:lnTo>
                      <a:pt x="0" y="84"/>
                    </a:lnTo>
                    <a:lnTo>
                      <a:pt x="0" y="69"/>
                    </a:lnTo>
                    <a:lnTo>
                      <a:pt x="0" y="53"/>
                    </a:lnTo>
                    <a:lnTo>
                      <a:pt x="8" y="42"/>
                    </a:lnTo>
                    <a:lnTo>
                      <a:pt x="11" y="26"/>
                    </a:lnTo>
                    <a:lnTo>
                      <a:pt x="23" y="19"/>
                    </a:lnTo>
                    <a:lnTo>
                      <a:pt x="35" y="7"/>
                    </a:lnTo>
                    <a:lnTo>
                      <a:pt x="46" y="3"/>
                    </a:lnTo>
                    <a:lnTo>
                      <a:pt x="54" y="0"/>
                    </a:lnTo>
                    <a:lnTo>
                      <a:pt x="65" y="0"/>
                    </a:lnTo>
                    <a:lnTo>
                      <a:pt x="69" y="0"/>
                    </a:lnTo>
                    <a:close/>
                    <a:moveTo>
                      <a:pt x="19" y="57"/>
                    </a:moveTo>
                    <a:lnTo>
                      <a:pt x="15" y="69"/>
                    </a:lnTo>
                    <a:lnTo>
                      <a:pt x="15" y="76"/>
                    </a:lnTo>
                    <a:lnTo>
                      <a:pt x="15" y="84"/>
                    </a:lnTo>
                    <a:lnTo>
                      <a:pt x="19" y="92"/>
                    </a:lnTo>
                    <a:lnTo>
                      <a:pt x="23" y="99"/>
                    </a:lnTo>
                    <a:lnTo>
                      <a:pt x="27" y="107"/>
                    </a:lnTo>
                    <a:lnTo>
                      <a:pt x="31" y="107"/>
                    </a:lnTo>
                    <a:lnTo>
                      <a:pt x="38" y="111"/>
                    </a:lnTo>
                    <a:lnTo>
                      <a:pt x="42" y="107"/>
                    </a:lnTo>
                    <a:lnTo>
                      <a:pt x="50" y="103"/>
                    </a:lnTo>
                    <a:lnTo>
                      <a:pt x="54" y="95"/>
                    </a:lnTo>
                    <a:lnTo>
                      <a:pt x="54" y="84"/>
                    </a:lnTo>
                    <a:lnTo>
                      <a:pt x="54" y="72"/>
                    </a:lnTo>
                    <a:lnTo>
                      <a:pt x="50" y="61"/>
                    </a:lnTo>
                    <a:lnTo>
                      <a:pt x="42" y="53"/>
                    </a:lnTo>
                    <a:lnTo>
                      <a:pt x="35" y="49"/>
                    </a:lnTo>
                    <a:lnTo>
                      <a:pt x="31" y="49"/>
                    </a:lnTo>
                    <a:lnTo>
                      <a:pt x="27"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29" name="Freeform 94"/>
              <p:cNvSpPr>
                <a:spLocks/>
              </p:cNvSpPr>
              <p:nvPr/>
            </p:nvSpPr>
            <p:spPr bwMode="auto">
              <a:xfrm>
                <a:off x="2421" y="1741"/>
                <a:ext cx="66" cy="115"/>
              </a:xfrm>
              <a:custGeom>
                <a:avLst/>
                <a:gdLst>
                  <a:gd name="T0" fmla="*/ 66 w 66"/>
                  <a:gd name="T1" fmla="*/ 0 h 115"/>
                  <a:gd name="T2" fmla="*/ 58 w 66"/>
                  <a:gd name="T3" fmla="*/ 15 h 115"/>
                  <a:gd name="T4" fmla="*/ 23 w 66"/>
                  <a:gd name="T5" fmla="*/ 15 h 115"/>
                  <a:gd name="T6" fmla="*/ 16 w 66"/>
                  <a:gd name="T7" fmla="*/ 30 h 115"/>
                  <a:gd name="T8" fmla="*/ 31 w 66"/>
                  <a:gd name="T9" fmla="*/ 34 h 115"/>
                  <a:gd name="T10" fmla="*/ 43 w 66"/>
                  <a:gd name="T11" fmla="*/ 38 h 115"/>
                  <a:gd name="T12" fmla="*/ 54 w 66"/>
                  <a:gd name="T13" fmla="*/ 46 h 115"/>
                  <a:gd name="T14" fmla="*/ 62 w 66"/>
                  <a:gd name="T15" fmla="*/ 61 h 115"/>
                  <a:gd name="T16" fmla="*/ 62 w 66"/>
                  <a:gd name="T17" fmla="*/ 72 h 115"/>
                  <a:gd name="T18" fmla="*/ 62 w 66"/>
                  <a:gd name="T19" fmla="*/ 80 h 115"/>
                  <a:gd name="T20" fmla="*/ 58 w 66"/>
                  <a:gd name="T21" fmla="*/ 88 h 115"/>
                  <a:gd name="T22" fmla="*/ 54 w 66"/>
                  <a:gd name="T23" fmla="*/ 95 h 115"/>
                  <a:gd name="T24" fmla="*/ 50 w 66"/>
                  <a:gd name="T25" fmla="*/ 103 h 115"/>
                  <a:gd name="T26" fmla="*/ 46 w 66"/>
                  <a:gd name="T27" fmla="*/ 107 h 115"/>
                  <a:gd name="T28" fmla="*/ 39 w 66"/>
                  <a:gd name="T29" fmla="*/ 111 h 115"/>
                  <a:gd name="T30" fmla="*/ 31 w 66"/>
                  <a:gd name="T31" fmla="*/ 115 h 115"/>
                  <a:gd name="T32" fmla="*/ 20 w 66"/>
                  <a:gd name="T33" fmla="*/ 115 h 115"/>
                  <a:gd name="T34" fmla="*/ 12 w 66"/>
                  <a:gd name="T35" fmla="*/ 115 h 115"/>
                  <a:gd name="T36" fmla="*/ 4 w 66"/>
                  <a:gd name="T37" fmla="*/ 111 h 115"/>
                  <a:gd name="T38" fmla="*/ 4 w 66"/>
                  <a:gd name="T39" fmla="*/ 107 h 115"/>
                  <a:gd name="T40" fmla="*/ 0 w 66"/>
                  <a:gd name="T41" fmla="*/ 103 h 115"/>
                  <a:gd name="T42" fmla="*/ 0 w 66"/>
                  <a:gd name="T43" fmla="*/ 103 h 115"/>
                  <a:gd name="T44" fmla="*/ 4 w 66"/>
                  <a:gd name="T45" fmla="*/ 99 h 115"/>
                  <a:gd name="T46" fmla="*/ 4 w 66"/>
                  <a:gd name="T47" fmla="*/ 99 h 115"/>
                  <a:gd name="T48" fmla="*/ 8 w 66"/>
                  <a:gd name="T49" fmla="*/ 99 h 115"/>
                  <a:gd name="T50" fmla="*/ 12 w 66"/>
                  <a:gd name="T51" fmla="*/ 99 h 115"/>
                  <a:gd name="T52" fmla="*/ 12 w 66"/>
                  <a:gd name="T53" fmla="*/ 99 h 115"/>
                  <a:gd name="T54" fmla="*/ 16 w 66"/>
                  <a:gd name="T55" fmla="*/ 99 h 115"/>
                  <a:gd name="T56" fmla="*/ 16 w 66"/>
                  <a:gd name="T57" fmla="*/ 103 h 115"/>
                  <a:gd name="T58" fmla="*/ 23 w 66"/>
                  <a:gd name="T59" fmla="*/ 107 h 115"/>
                  <a:gd name="T60" fmla="*/ 31 w 66"/>
                  <a:gd name="T61" fmla="*/ 107 h 115"/>
                  <a:gd name="T62" fmla="*/ 39 w 66"/>
                  <a:gd name="T63" fmla="*/ 103 h 115"/>
                  <a:gd name="T64" fmla="*/ 46 w 66"/>
                  <a:gd name="T65" fmla="*/ 99 h 115"/>
                  <a:gd name="T66" fmla="*/ 50 w 66"/>
                  <a:gd name="T67" fmla="*/ 92 h 115"/>
                  <a:gd name="T68" fmla="*/ 54 w 66"/>
                  <a:gd name="T69" fmla="*/ 80 h 115"/>
                  <a:gd name="T70" fmla="*/ 50 w 66"/>
                  <a:gd name="T71" fmla="*/ 72 h 115"/>
                  <a:gd name="T72" fmla="*/ 46 w 66"/>
                  <a:gd name="T73" fmla="*/ 61 h 115"/>
                  <a:gd name="T74" fmla="*/ 39 w 66"/>
                  <a:gd name="T75" fmla="*/ 53 h 115"/>
                  <a:gd name="T76" fmla="*/ 27 w 66"/>
                  <a:gd name="T77" fmla="*/ 49 h 115"/>
                  <a:gd name="T78" fmla="*/ 20 w 66"/>
                  <a:gd name="T79" fmla="*/ 46 h 115"/>
                  <a:gd name="T80" fmla="*/ 4 w 66"/>
                  <a:gd name="T81" fmla="*/ 46 h 115"/>
                  <a:gd name="T82" fmla="*/ 27 w 66"/>
                  <a:gd name="T83" fmla="*/ 0 h 115"/>
                  <a:gd name="T84" fmla="*/ 66 w 66"/>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5"/>
                  <a:gd name="T131" fmla="*/ 66 w 66"/>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5">
                    <a:moveTo>
                      <a:pt x="66" y="0"/>
                    </a:moveTo>
                    <a:lnTo>
                      <a:pt x="58" y="15"/>
                    </a:lnTo>
                    <a:lnTo>
                      <a:pt x="23" y="15"/>
                    </a:lnTo>
                    <a:lnTo>
                      <a:pt x="16" y="30"/>
                    </a:lnTo>
                    <a:lnTo>
                      <a:pt x="31" y="34"/>
                    </a:lnTo>
                    <a:lnTo>
                      <a:pt x="43" y="38"/>
                    </a:lnTo>
                    <a:lnTo>
                      <a:pt x="54" y="46"/>
                    </a:lnTo>
                    <a:lnTo>
                      <a:pt x="62" y="61"/>
                    </a:lnTo>
                    <a:lnTo>
                      <a:pt x="62" y="72"/>
                    </a:lnTo>
                    <a:lnTo>
                      <a:pt x="62" y="80"/>
                    </a:lnTo>
                    <a:lnTo>
                      <a:pt x="58" y="88"/>
                    </a:lnTo>
                    <a:lnTo>
                      <a:pt x="54" y="95"/>
                    </a:lnTo>
                    <a:lnTo>
                      <a:pt x="50" y="103"/>
                    </a:lnTo>
                    <a:lnTo>
                      <a:pt x="46" y="107"/>
                    </a:lnTo>
                    <a:lnTo>
                      <a:pt x="39" y="111"/>
                    </a:lnTo>
                    <a:lnTo>
                      <a:pt x="31" y="115"/>
                    </a:lnTo>
                    <a:lnTo>
                      <a:pt x="20" y="115"/>
                    </a:lnTo>
                    <a:lnTo>
                      <a:pt x="12" y="115"/>
                    </a:lnTo>
                    <a:lnTo>
                      <a:pt x="4" y="111"/>
                    </a:lnTo>
                    <a:lnTo>
                      <a:pt x="4" y="107"/>
                    </a:lnTo>
                    <a:lnTo>
                      <a:pt x="0" y="103"/>
                    </a:lnTo>
                    <a:lnTo>
                      <a:pt x="4" y="99"/>
                    </a:lnTo>
                    <a:lnTo>
                      <a:pt x="8" y="99"/>
                    </a:lnTo>
                    <a:lnTo>
                      <a:pt x="12" y="99"/>
                    </a:lnTo>
                    <a:lnTo>
                      <a:pt x="16" y="99"/>
                    </a:lnTo>
                    <a:lnTo>
                      <a:pt x="16" y="103"/>
                    </a:lnTo>
                    <a:lnTo>
                      <a:pt x="23" y="107"/>
                    </a:lnTo>
                    <a:lnTo>
                      <a:pt x="31" y="107"/>
                    </a:lnTo>
                    <a:lnTo>
                      <a:pt x="39" y="103"/>
                    </a:lnTo>
                    <a:lnTo>
                      <a:pt x="46" y="99"/>
                    </a:lnTo>
                    <a:lnTo>
                      <a:pt x="50" y="92"/>
                    </a:lnTo>
                    <a:lnTo>
                      <a:pt x="54" y="80"/>
                    </a:lnTo>
                    <a:lnTo>
                      <a:pt x="50" y="72"/>
                    </a:lnTo>
                    <a:lnTo>
                      <a:pt x="46" y="61"/>
                    </a:lnTo>
                    <a:lnTo>
                      <a:pt x="39" y="53"/>
                    </a:lnTo>
                    <a:lnTo>
                      <a:pt x="27" y="49"/>
                    </a:lnTo>
                    <a:lnTo>
                      <a:pt x="20" y="46"/>
                    </a:lnTo>
                    <a:lnTo>
                      <a:pt x="4" y="46"/>
                    </a:lnTo>
                    <a:lnTo>
                      <a:pt x="27" y="0"/>
                    </a:lnTo>
                    <a:lnTo>
                      <a:pt x="6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0" name="Rectangle 95"/>
              <p:cNvSpPr>
                <a:spLocks noChangeArrowheads="1"/>
              </p:cNvSpPr>
              <p:nvPr/>
            </p:nvSpPr>
            <p:spPr bwMode="auto">
              <a:xfrm>
                <a:off x="2705"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1" name="Freeform 96"/>
              <p:cNvSpPr>
                <a:spLocks noEditPoints="1"/>
              </p:cNvSpPr>
              <p:nvPr/>
            </p:nvSpPr>
            <p:spPr bwMode="auto">
              <a:xfrm>
                <a:off x="2901"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5 w 69"/>
                  <a:gd name="T23" fmla="*/ 38 h 115"/>
                  <a:gd name="T24" fmla="*/ 69 w 69"/>
                  <a:gd name="T25" fmla="*/ 57 h 115"/>
                  <a:gd name="T26" fmla="*/ 65 w 69"/>
                  <a:gd name="T27" fmla="*/ 72 h 115"/>
                  <a:gd name="T28" fmla="*/ 61 w 69"/>
                  <a:gd name="T29" fmla="*/ 88 h 115"/>
                  <a:gd name="T30" fmla="*/ 58 w 69"/>
                  <a:gd name="T31" fmla="*/ 99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0 w 69"/>
                  <a:gd name="T69" fmla="*/ 76 h 115"/>
                  <a:gd name="T70" fmla="*/ 54 w 69"/>
                  <a:gd name="T71" fmla="*/ 53 h 115"/>
                  <a:gd name="T72" fmla="*/ 50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5" y="38"/>
                    </a:lnTo>
                    <a:lnTo>
                      <a:pt x="69" y="57"/>
                    </a:lnTo>
                    <a:lnTo>
                      <a:pt x="65" y="72"/>
                    </a:lnTo>
                    <a:lnTo>
                      <a:pt x="61" y="88"/>
                    </a:lnTo>
                    <a:lnTo>
                      <a:pt x="58" y="99"/>
                    </a:lnTo>
                    <a:lnTo>
                      <a:pt x="50" y="111"/>
                    </a:lnTo>
                    <a:lnTo>
                      <a:pt x="42" y="115"/>
                    </a:lnTo>
                    <a:lnTo>
                      <a:pt x="31"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0" y="76"/>
                    </a:lnTo>
                    <a:lnTo>
                      <a:pt x="54" y="53"/>
                    </a:lnTo>
                    <a:lnTo>
                      <a:pt x="50"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2" name="Rectangle 97"/>
              <p:cNvSpPr>
                <a:spLocks noChangeArrowheads="1"/>
              </p:cNvSpPr>
              <p:nvPr/>
            </p:nvSpPr>
            <p:spPr bwMode="auto">
              <a:xfrm>
                <a:off x="3304"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3" name="Freeform 98"/>
              <p:cNvSpPr>
                <a:spLocks/>
              </p:cNvSpPr>
              <p:nvPr/>
            </p:nvSpPr>
            <p:spPr bwMode="auto">
              <a:xfrm>
                <a:off x="3507" y="1836"/>
                <a:ext cx="19" cy="20"/>
              </a:xfrm>
              <a:custGeom>
                <a:avLst/>
                <a:gdLst>
                  <a:gd name="T0" fmla="*/ 12 w 19"/>
                  <a:gd name="T1" fmla="*/ 0 h 20"/>
                  <a:gd name="T2" fmla="*/ 16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6 w 19"/>
                  <a:gd name="T15" fmla="*/ 20 h 20"/>
                  <a:gd name="T16" fmla="*/ 12 w 19"/>
                  <a:gd name="T17" fmla="*/ 20 h 20"/>
                  <a:gd name="T18" fmla="*/ 8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8 w 19"/>
                  <a:gd name="T31" fmla="*/ 0 h 20"/>
                  <a:gd name="T32" fmla="*/ 12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0"/>
                    </a:moveTo>
                    <a:lnTo>
                      <a:pt x="16" y="0"/>
                    </a:lnTo>
                    <a:lnTo>
                      <a:pt x="16" y="4"/>
                    </a:lnTo>
                    <a:lnTo>
                      <a:pt x="19" y="8"/>
                    </a:lnTo>
                    <a:lnTo>
                      <a:pt x="19" y="12"/>
                    </a:lnTo>
                    <a:lnTo>
                      <a:pt x="19" y="16"/>
                    </a:lnTo>
                    <a:lnTo>
                      <a:pt x="16" y="16"/>
                    </a:lnTo>
                    <a:lnTo>
                      <a:pt x="16" y="20"/>
                    </a:lnTo>
                    <a:lnTo>
                      <a:pt x="12" y="20"/>
                    </a:lnTo>
                    <a:lnTo>
                      <a:pt x="8" y="20"/>
                    </a:lnTo>
                    <a:lnTo>
                      <a:pt x="4" y="16"/>
                    </a:lnTo>
                    <a:lnTo>
                      <a:pt x="0" y="16"/>
                    </a:lnTo>
                    <a:lnTo>
                      <a:pt x="0" y="12"/>
                    </a:lnTo>
                    <a:lnTo>
                      <a:pt x="0" y="8"/>
                    </a:lnTo>
                    <a:lnTo>
                      <a:pt x="4" y="4"/>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4" name="Freeform 99"/>
              <p:cNvSpPr>
                <a:spLocks noEditPoints="1"/>
              </p:cNvSpPr>
              <p:nvPr/>
            </p:nvSpPr>
            <p:spPr bwMode="auto">
              <a:xfrm>
                <a:off x="3546"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6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0" y="80"/>
                    </a:lnTo>
                    <a:lnTo>
                      <a:pt x="0" y="57"/>
                    </a:lnTo>
                    <a:close/>
                    <a:moveTo>
                      <a:pt x="15" y="61"/>
                    </a:moveTo>
                    <a:lnTo>
                      <a:pt x="15" y="80"/>
                    </a:lnTo>
                    <a:lnTo>
                      <a:pt x="19" y="99"/>
                    </a:lnTo>
                    <a:lnTo>
                      <a:pt x="23" y="103"/>
                    </a:lnTo>
                    <a:lnTo>
                      <a:pt x="26"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5" name="Freeform 100"/>
              <p:cNvSpPr>
                <a:spLocks noEditPoints="1"/>
              </p:cNvSpPr>
              <p:nvPr/>
            </p:nvSpPr>
            <p:spPr bwMode="auto">
              <a:xfrm>
                <a:off x="3630"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9 w 69"/>
                  <a:gd name="T23" fmla="*/ 38 h 115"/>
                  <a:gd name="T24" fmla="*/ 69 w 69"/>
                  <a:gd name="T25" fmla="*/ 57 h 115"/>
                  <a:gd name="T26" fmla="*/ 69 w 69"/>
                  <a:gd name="T27" fmla="*/ 72 h 115"/>
                  <a:gd name="T28" fmla="*/ 61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9" y="38"/>
                    </a:lnTo>
                    <a:lnTo>
                      <a:pt x="69" y="57"/>
                    </a:lnTo>
                    <a:lnTo>
                      <a:pt x="69" y="72"/>
                    </a:lnTo>
                    <a:lnTo>
                      <a:pt x="61"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6" name="Freeform 101"/>
              <p:cNvSpPr>
                <a:spLocks noEditPoints="1"/>
              </p:cNvSpPr>
              <p:nvPr/>
            </p:nvSpPr>
            <p:spPr bwMode="auto">
              <a:xfrm>
                <a:off x="3711" y="1741"/>
                <a:ext cx="72" cy="115"/>
              </a:xfrm>
              <a:custGeom>
                <a:avLst/>
                <a:gdLst>
                  <a:gd name="T0" fmla="*/ 72 w 72"/>
                  <a:gd name="T1" fmla="*/ 72 h 115"/>
                  <a:gd name="T2" fmla="*/ 72 w 72"/>
                  <a:gd name="T3" fmla="*/ 84 h 115"/>
                  <a:gd name="T4" fmla="*/ 57 w 72"/>
                  <a:gd name="T5" fmla="*/ 84 h 115"/>
                  <a:gd name="T6" fmla="*/ 57 w 72"/>
                  <a:gd name="T7" fmla="*/ 115 h 115"/>
                  <a:gd name="T8" fmla="*/ 42 w 72"/>
                  <a:gd name="T9" fmla="*/ 115 h 115"/>
                  <a:gd name="T10" fmla="*/ 42 w 72"/>
                  <a:gd name="T11" fmla="*/ 84 h 115"/>
                  <a:gd name="T12" fmla="*/ 0 w 72"/>
                  <a:gd name="T13" fmla="*/ 84 h 115"/>
                  <a:gd name="T14" fmla="*/ 0 w 72"/>
                  <a:gd name="T15" fmla="*/ 72 h 115"/>
                  <a:gd name="T16" fmla="*/ 46 w 72"/>
                  <a:gd name="T17" fmla="*/ 0 h 115"/>
                  <a:gd name="T18" fmla="*/ 57 w 72"/>
                  <a:gd name="T19" fmla="*/ 0 h 115"/>
                  <a:gd name="T20" fmla="*/ 57 w 72"/>
                  <a:gd name="T21" fmla="*/ 72 h 115"/>
                  <a:gd name="T22" fmla="*/ 72 w 72"/>
                  <a:gd name="T23" fmla="*/ 72 h 115"/>
                  <a:gd name="T24" fmla="*/ 42 w 72"/>
                  <a:gd name="T25" fmla="*/ 72 h 115"/>
                  <a:gd name="T26" fmla="*/ 42 w 72"/>
                  <a:gd name="T27" fmla="*/ 15 h 115"/>
                  <a:gd name="T28" fmla="*/ 7 w 72"/>
                  <a:gd name="T29" fmla="*/ 72 h 115"/>
                  <a:gd name="T30" fmla="*/ 42 w 72"/>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15"/>
                  <a:gd name="T50" fmla="*/ 72 w 7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15">
                    <a:moveTo>
                      <a:pt x="72" y="72"/>
                    </a:moveTo>
                    <a:lnTo>
                      <a:pt x="72" y="84"/>
                    </a:lnTo>
                    <a:lnTo>
                      <a:pt x="57" y="84"/>
                    </a:lnTo>
                    <a:lnTo>
                      <a:pt x="57" y="115"/>
                    </a:lnTo>
                    <a:lnTo>
                      <a:pt x="42" y="115"/>
                    </a:lnTo>
                    <a:lnTo>
                      <a:pt x="42" y="84"/>
                    </a:lnTo>
                    <a:lnTo>
                      <a:pt x="0" y="84"/>
                    </a:lnTo>
                    <a:lnTo>
                      <a:pt x="0" y="72"/>
                    </a:lnTo>
                    <a:lnTo>
                      <a:pt x="46" y="0"/>
                    </a:lnTo>
                    <a:lnTo>
                      <a:pt x="57" y="0"/>
                    </a:lnTo>
                    <a:lnTo>
                      <a:pt x="57" y="72"/>
                    </a:lnTo>
                    <a:lnTo>
                      <a:pt x="72" y="72"/>
                    </a:lnTo>
                    <a:close/>
                    <a:moveTo>
                      <a:pt x="42" y="72"/>
                    </a:moveTo>
                    <a:lnTo>
                      <a:pt x="42" y="15"/>
                    </a:lnTo>
                    <a:lnTo>
                      <a:pt x="7"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7" name="Freeform 102"/>
              <p:cNvSpPr>
                <a:spLocks noEditPoints="1"/>
              </p:cNvSpPr>
              <p:nvPr/>
            </p:nvSpPr>
            <p:spPr bwMode="auto">
              <a:xfrm>
                <a:off x="3795" y="1741"/>
                <a:ext cx="73" cy="115"/>
              </a:xfrm>
              <a:custGeom>
                <a:avLst/>
                <a:gdLst>
                  <a:gd name="T0" fmla="*/ 4 w 73"/>
                  <a:gd name="T1" fmla="*/ 115 h 115"/>
                  <a:gd name="T2" fmla="*/ 4 w 73"/>
                  <a:gd name="T3" fmla="*/ 115 h 115"/>
                  <a:gd name="T4" fmla="*/ 15 w 73"/>
                  <a:gd name="T5" fmla="*/ 111 h 115"/>
                  <a:gd name="T6" fmla="*/ 23 w 73"/>
                  <a:gd name="T7" fmla="*/ 107 h 115"/>
                  <a:gd name="T8" fmla="*/ 31 w 73"/>
                  <a:gd name="T9" fmla="*/ 99 h 115"/>
                  <a:gd name="T10" fmla="*/ 42 w 73"/>
                  <a:gd name="T11" fmla="*/ 92 h 115"/>
                  <a:gd name="T12" fmla="*/ 50 w 73"/>
                  <a:gd name="T13" fmla="*/ 76 h 115"/>
                  <a:gd name="T14" fmla="*/ 54 w 73"/>
                  <a:gd name="T15" fmla="*/ 65 h 115"/>
                  <a:gd name="T16" fmla="*/ 42 w 73"/>
                  <a:gd name="T17" fmla="*/ 69 h 115"/>
                  <a:gd name="T18" fmla="*/ 31 w 73"/>
                  <a:gd name="T19" fmla="*/ 72 h 115"/>
                  <a:gd name="T20" fmla="*/ 19 w 73"/>
                  <a:gd name="T21" fmla="*/ 69 h 115"/>
                  <a:gd name="T22" fmla="*/ 11 w 73"/>
                  <a:gd name="T23" fmla="*/ 61 h 115"/>
                  <a:gd name="T24" fmla="*/ 4 w 73"/>
                  <a:gd name="T25" fmla="*/ 53 h 115"/>
                  <a:gd name="T26" fmla="*/ 0 w 73"/>
                  <a:gd name="T27" fmla="*/ 38 h 115"/>
                  <a:gd name="T28" fmla="*/ 4 w 73"/>
                  <a:gd name="T29" fmla="*/ 26 h 115"/>
                  <a:gd name="T30" fmla="*/ 11 w 73"/>
                  <a:gd name="T31" fmla="*/ 15 h 115"/>
                  <a:gd name="T32" fmla="*/ 19 w 73"/>
                  <a:gd name="T33" fmla="*/ 7 h 115"/>
                  <a:gd name="T34" fmla="*/ 27 w 73"/>
                  <a:gd name="T35" fmla="*/ 0 h 115"/>
                  <a:gd name="T36" fmla="*/ 34 w 73"/>
                  <a:gd name="T37" fmla="*/ 0 h 115"/>
                  <a:gd name="T38" fmla="*/ 50 w 73"/>
                  <a:gd name="T39" fmla="*/ 3 h 115"/>
                  <a:gd name="T40" fmla="*/ 61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5 h 115"/>
                  <a:gd name="T54" fmla="*/ 38 w 73"/>
                  <a:gd name="T55" fmla="*/ 107 h 115"/>
                  <a:gd name="T56" fmla="*/ 23 w 73"/>
                  <a:gd name="T57" fmla="*/ 115 h 115"/>
                  <a:gd name="T58" fmla="*/ 8 w 73"/>
                  <a:gd name="T59" fmla="*/ 115 h 115"/>
                  <a:gd name="T60" fmla="*/ 4 w 73"/>
                  <a:gd name="T61" fmla="*/ 115 h 115"/>
                  <a:gd name="T62" fmla="*/ 54 w 73"/>
                  <a:gd name="T63" fmla="*/ 57 h 115"/>
                  <a:gd name="T64" fmla="*/ 54 w 73"/>
                  <a:gd name="T65" fmla="*/ 49 h 115"/>
                  <a:gd name="T66" fmla="*/ 58 w 73"/>
                  <a:gd name="T67" fmla="*/ 42 h 115"/>
                  <a:gd name="T68" fmla="*/ 54 w 73"/>
                  <a:gd name="T69" fmla="*/ 34 h 115"/>
                  <a:gd name="T70" fmla="*/ 54 w 73"/>
                  <a:gd name="T71" fmla="*/ 23 h 115"/>
                  <a:gd name="T72" fmla="*/ 50 w 73"/>
                  <a:gd name="T73" fmla="*/ 15 h 115"/>
                  <a:gd name="T74" fmla="*/ 46 w 73"/>
                  <a:gd name="T75" fmla="*/ 11 h 115"/>
                  <a:gd name="T76" fmla="*/ 42 w 73"/>
                  <a:gd name="T77" fmla="*/ 7 h 115"/>
                  <a:gd name="T78" fmla="*/ 34 w 73"/>
                  <a:gd name="T79" fmla="*/ 3 h 115"/>
                  <a:gd name="T80" fmla="*/ 27 w 73"/>
                  <a:gd name="T81" fmla="*/ 7 h 115"/>
                  <a:gd name="T82" fmla="*/ 23 w 73"/>
                  <a:gd name="T83" fmla="*/ 11 h 115"/>
                  <a:gd name="T84" fmla="*/ 19 w 73"/>
                  <a:gd name="T85" fmla="*/ 19 h 115"/>
                  <a:gd name="T86" fmla="*/ 19 w 73"/>
                  <a:gd name="T87" fmla="*/ 30 h 115"/>
                  <a:gd name="T88" fmla="*/ 19 w 73"/>
                  <a:gd name="T89" fmla="*/ 46 h 115"/>
                  <a:gd name="T90" fmla="*/ 23 w 73"/>
                  <a:gd name="T91" fmla="*/ 57 h 115"/>
                  <a:gd name="T92" fmla="*/ 31 w 73"/>
                  <a:gd name="T93" fmla="*/ 61 h 115"/>
                  <a:gd name="T94" fmla="*/ 38 w 73"/>
                  <a:gd name="T95" fmla="*/ 65 h 115"/>
                  <a:gd name="T96" fmla="*/ 42 w 73"/>
                  <a:gd name="T97" fmla="*/ 65 h 115"/>
                  <a:gd name="T98" fmla="*/ 46 w 73"/>
                  <a:gd name="T99" fmla="*/ 61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5" y="111"/>
                    </a:lnTo>
                    <a:lnTo>
                      <a:pt x="23" y="107"/>
                    </a:lnTo>
                    <a:lnTo>
                      <a:pt x="31" y="99"/>
                    </a:lnTo>
                    <a:lnTo>
                      <a:pt x="42" y="92"/>
                    </a:lnTo>
                    <a:lnTo>
                      <a:pt x="50" y="76"/>
                    </a:lnTo>
                    <a:lnTo>
                      <a:pt x="54" y="65"/>
                    </a:lnTo>
                    <a:lnTo>
                      <a:pt x="42" y="69"/>
                    </a:lnTo>
                    <a:lnTo>
                      <a:pt x="31" y="72"/>
                    </a:lnTo>
                    <a:lnTo>
                      <a:pt x="19" y="69"/>
                    </a:lnTo>
                    <a:lnTo>
                      <a:pt x="11" y="61"/>
                    </a:lnTo>
                    <a:lnTo>
                      <a:pt x="4" y="53"/>
                    </a:lnTo>
                    <a:lnTo>
                      <a:pt x="0" y="38"/>
                    </a:lnTo>
                    <a:lnTo>
                      <a:pt x="4" y="26"/>
                    </a:lnTo>
                    <a:lnTo>
                      <a:pt x="11" y="15"/>
                    </a:lnTo>
                    <a:lnTo>
                      <a:pt x="19" y="7"/>
                    </a:lnTo>
                    <a:lnTo>
                      <a:pt x="27" y="0"/>
                    </a:lnTo>
                    <a:lnTo>
                      <a:pt x="34" y="0"/>
                    </a:lnTo>
                    <a:lnTo>
                      <a:pt x="50" y="3"/>
                    </a:lnTo>
                    <a:lnTo>
                      <a:pt x="61" y="11"/>
                    </a:lnTo>
                    <a:lnTo>
                      <a:pt x="65" y="23"/>
                    </a:lnTo>
                    <a:lnTo>
                      <a:pt x="69" y="34"/>
                    </a:lnTo>
                    <a:lnTo>
                      <a:pt x="73" y="46"/>
                    </a:lnTo>
                    <a:lnTo>
                      <a:pt x="69" y="65"/>
                    </a:lnTo>
                    <a:lnTo>
                      <a:pt x="61" y="80"/>
                    </a:lnTo>
                    <a:lnTo>
                      <a:pt x="50" y="95"/>
                    </a:lnTo>
                    <a:lnTo>
                      <a:pt x="38" y="107"/>
                    </a:lnTo>
                    <a:lnTo>
                      <a:pt x="23" y="115"/>
                    </a:lnTo>
                    <a:lnTo>
                      <a:pt x="8" y="115"/>
                    </a:lnTo>
                    <a:lnTo>
                      <a:pt x="4" y="115"/>
                    </a:lnTo>
                    <a:close/>
                    <a:moveTo>
                      <a:pt x="54" y="57"/>
                    </a:moveTo>
                    <a:lnTo>
                      <a:pt x="54" y="49"/>
                    </a:lnTo>
                    <a:lnTo>
                      <a:pt x="58" y="42"/>
                    </a:lnTo>
                    <a:lnTo>
                      <a:pt x="54" y="34"/>
                    </a:lnTo>
                    <a:lnTo>
                      <a:pt x="54" y="23"/>
                    </a:lnTo>
                    <a:lnTo>
                      <a:pt x="50" y="15"/>
                    </a:lnTo>
                    <a:lnTo>
                      <a:pt x="46" y="11"/>
                    </a:lnTo>
                    <a:lnTo>
                      <a:pt x="42" y="7"/>
                    </a:lnTo>
                    <a:lnTo>
                      <a:pt x="34" y="3"/>
                    </a:lnTo>
                    <a:lnTo>
                      <a:pt x="27" y="7"/>
                    </a:lnTo>
                    <a:lnTo>
                      <a:pt x="23" y="11"/>
                    </a:lnTo>
                    <a:lnTo>
                      <a:pt x="19" y="19"/>
                    </a:lnTo>
                    <a:lnTo>
                      <a:pt x="19" y="30"/>
                    </a:lnTo>
                    <a:lnTo>
                      <a:pt x="19" y="46"/>
                    </a:lnTo>
                    <a:lnTo>
                      <a:pt x="23" y="57"/>
                    </a:lnTo>
                    <a:lnTo>
                      <a:pt x="31" y="61"/>
                    </a:lnTo>
                    <a:lnTo>
                      <a:pt x="38" y="65"/>
                    </a:lnTo>
                    <a:lnTo>
                      <a:pt x="42" y="65"/>
                    </a:lnTo>
                    <a:lnTo>
                      <a:pt x="46" y="61"/>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8" name="Rectangle 103"/>
              <p:cNvSpPr>
                <a:spLocks noChangeArrowheads="1"/>
              </p:cNvSpPr>
              <p:nvPr/>
            </p:nvSpPr>
            <p:spPr bwMode="auto">
              <a:xfrm>
                <a:off x="4071"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39" name="Freeform 104"/>
              <p:cNvSpPr>
                <a:spLocks/>
              </p:cNvSpPr>
              <p:nvPr/>
            </p:nvSpPr>
            <p:spPr bwMode="auto">
              <a:xfrm>
                <a:off x="4275"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0" name="Freeform 105"/>
              <p:cNvSpPr>
                <a:spLocks noEditPoints="1"/>
              </p:cNvSpPr>
              <p:nvPr/>
            </p:nvSpPr>
            <p:spPr bwMode="auto">
              <a:xfrm>
                <a:off x="4313"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4 w 69"/>
                  <a:gd name="T13" fmla="*/ 0 h 115"/>
                  <a:gd name="T14" fmla="*/ 42 w 69"/>
                  <a:gd name="T15" fmla="*/ 0 h 115"/>
                  <a:gd name="T16" fmla="*/ 50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5 h 115"/>
                  <a:gd name="T44" fmla="*/ 4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1 w 69"/>
                  <a:gd name="T57" fmla="*/ 107 h 115"/>
                  <a:gd name="T58" fmla="*/ 34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4 w 69"/>
                  <a:gd name="T83" fmla="*/ 3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4" y="0"/>
                    </a:lnTo>
                    <a:lnTo>
                      <a:pt x="42" y="0"/>
                    </a:lnTo>
                    <a:lnTo>
                      <a:pt x="50" y="3"/>
                    </a:lnTo>
                    <a:lnTo>
                      <a:pt x="57" y="11"/>
                    </a:lnTo>
                    <a:lnTo>
                      <a:pt x="65" y="26"/>
                    </a:lnTo>
                    <a:lnTo>
                      <a:pt x="69" y="38"/>
                    </a:lnTo>
                    <a:lnTo>
                      <a:pt x="69" y="57"/>
                    </a:lnTo>
                    <a:lnTo>
                      <a:pt x="69" y="72"/>
                    </a:lnTo>
                    <a:lnTo>
                      <a:pt x="65" y="88"/>
                    </a:lnTo>
                    <a:lnTo>
                      <a:pt x="57" y="99"/>
                    </a:lnTo>
                    <a:lnTo>
                      <a:pt x="50" y="111"/>
                    </a:lnTo>
                    <a:lnTo>
                      <a:pt x="42" y="115"/>
                    </a:lnTo>
                    <a:lnTo>
                      <a:pt x="34" y="115"/>
                    </a:lnTo>
                    <a:lnTo>
                      <a:pt x="23" y="115"/>
                    </a:lnTo>
                    <a:lnTo>
                      <a:pt x="15" y="107"/>
                    </a:lnTo>
                    <a:lnTo>
                      <a:pt x="8" y="95"/>
                    </a:lnTo>
                    <a:lnTo>
                      <a:pt x="4" y="80"/>
                    </a:lnTo>
                    <a:lnTo>
                      <a:pt x="0" y="57"/>
                    </a:lnTo>
                    <a:close/>
                    <a:moveTo>
                      <a:pt x="15" y="61"/>
                    </a:moveTo>
                    <a:lnTo>
                      <a:pt x="15" y="80"/>
                    </a:lnTo>
                    <a:lnTo>
                      <a:pt x="23" y="99"/>
                    </a:lnTo>
                    <a:lnTo>
                      <a:pt x="23" y="103"/>
                    </a:lnTo>
                    <a:lnTo>
                      <a:pt x="31" y="107"/>
                    </a:lnTo>
                    <a:lnTo>
                      <a:pt x="34"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4" y="3"/>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1" name="Freeform 106"/>
              <p:cNvSpPr>
                <a:spLocks noEditPoints="1"/>
              </p:cNvSpPr>
              <p:nvPr/>
            </p:nvSpPr>
            <p:spPr bwMode="auto">
              <a:xfrm>
                <a:off x="4397" y="1741"/>
                <a:ext cx="69" cy="115"/>
              </a:xfrm>
              <a:custGeom>
                <a:avLst/>
                <a:gdLst>
                  <a:gd name="T0" fmla="*/ 0 w 69"/>
                  <a:gd name="T1" fmla="*/ 57 h 115"/>
                  <a:gd name="T2" fmla="*/ 0 w 69"/>
                  <a:gd name="T3" fmla="*/ 42 h 115"/>
                  <a:gd name="T4" fmla="*/ 4 w 69"/>
                  <a:gd name="T5" fmla="*/ 26 h 115"/>
                  <a:gd name="T6" fmla="*/ 12 w 69"/>
                  <a:gd name="T7" fmla="*/ 15 h 115"/>
                  <a:gd name="T8" fmla="*/ 20 w 69"/>
                  <a:gd name="T9" fmla="*/ 3 h 115"/>
                  <a:gd name="T10" fmla="*/ 27 w 69"/>
                  <a:gd name="T11" fmla="*/ 0 h 115"/>
                  <a:gd name="T12" fmla="*/ 35 w 69"/>
                  <a:gd name="T13" fmla="*/ 0 h 115"/>
                  <a:gd name="T14" fmla="*/ 43 w 69"/>
                  <a:gd name="T15" fmla="*/ 0 h 115"/>
                  <a:gd name="T16" fmla="*/ 50 w 69"/>
                  <a:gd name="T17" fmla="*/ 3 h 115"/>
                  <a:gd name="T18" fmla="*/ 58 w 69"/>
                  <a:gd name="T19" fmla="*/ 11 h 115"/>
                  <a:gd name="T20" fmla="*/ 66 w 69"/>
                  <a:gd name="T21" fmla="*/ 26 h 115"/>
                  <a:gd name="T22" fmla="*/ 69 w 69"/>
                  <a:gd name="T23" fmla="*/ 38 h 115"/>
                  <a:gd name="T24" fmla="*/ 69 w 69"/>
                  <a:gd name="T25" fmla="*/ 57 h 115"/>
                  <a:gd name="T26" fmla="*/ 69 w 69"/>
                  <a:gd name="T27" fmla="*/ 72 h 115"/>
                  <a:gd name="T28" fmla="*/ 66 w 69"/>
                  <a:gd name="T29" fmla="*/ 88 h 115"/>
                  <a:gd name="T30" fmla="*/ 58 w 69"/>
                  <a:gd name="T31" fmla="*/ 99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5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3 h 115"/>
                  <a:gd name="T56" fmla="*/ 31 w 69"/>
                  <a:gd name="T57" fmla="*/ 107 h 115"/>
                  <a:gd name="T58" fmla="*/ 35 w 69"/>
                  <a:gd name="T59" fmla="*/ 111 h 115"/>
                  <a:gd name="T60" fmla="*/ 39 w 69"/>
                  <a:gd name="T61" fmla="*/ 107 h 115"/>
                  <a:gd name="T62" fmla="*/ 43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3 w 69"/>
                  <a:gd name="T79" fmla="*/ 7 h 115"/>
                  <a:gd name="T80" fmla="*/ 39 w 69"/>
                  <a:gd name="T81" fmla="*/ 7 h 115"/>
                  <a:gd name="T82" fmla="*/ 35 w 69"/>
                  <a:gd name="T83" fmla="*/ 3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20" y="3"/>
                    </a:lnTo>
                    <a:lnTo>
                      <a:pt x="27" y="0"/>
                    </a:lnTo>
                    <a:lnTo>
                      <a:pt x="35" y="0"/>
                    </a:lnTo>
                    <a:lnTo>
                      <a:pt x="43" y="0"/>
                    </a:lnTo>
                    <a:lnTo>
                      <a:pt x="50" y="3"/>
                    </a:lnTo>
                    <a:lnTo>
                      <a:pt x="58" y="11"/>
                    </a:lnTo>
                    <a:lnTo>
                      <a:pt x="66" y="26"/>
                    </a:lnTo>
                    <a:lnTo>
                      <a:pt x="69" y="38"/>
                    </a:lnTo>
                    <a:lnTo>
                      <a:pt x="69" y="57"/>
                    </a:lnTo>
                    <a:lnTo>
                      <a:pt x="69" y="72"/>
                    </a:lnTo>
                    <a:lnTo>
                      <a:pt x="66" y="88"/>
                    </a:lnTo>
                    <a:lnTo>
                      <a:pt x="58" y="99"/>
                    </a:lnTo>
                    <a:lnTo>
                      <a:pt x="50" y="111"/>
                    </a:lnTo>
                    <a:lnTo>
                      <a:pt x="43" y="115"/>
                    </a:lnTo>
                    <a:lnTo>
                      <a:pt x="35" y="115"/>
                    </a:lnTo>
                    <a:lnTo>
                      <a:pt x="23" y="115"/>
                    </a:lnTo>
                    <a:lnTo>
                      <a:pt x="16" y="107"/>
                    </a:lnTo>
                    <a:lnTo>
                      <a:pt x="8" y="95"/>
                    </a:lnTo>
                    <a:lnTo>
                      <a:pt x="0" y="80"/>
                    </a:lnTo>
                    <a:lnTo>
                      <a:pt x="0" y="57"/>
                    </a:lnTo>
                    <a:close/>
                    <a:moveTo>
                      <a:pt x="16" y="61"/>
                    </a:moveTo>
                    <a:lnTo>
                      <a:pt x="16" y="80"/>
                    </a:lnTo>
                    <a:lnTo>
                      <a:pt x="20" y="99"/>
                    </a:lnTo>
                    <a:lnTo>
                      <a:pt x="23" y="103"/>
                    </a:lnTo>
                    <a:lnTo>
                      <a:pt x="31" y="107"/>
                    </a:lnTo>
                    <a:lnTo>
                      <a:pt x="35" y="111"/>
                    </a:lnTo>
                    <a:lnTo>
                      <a:pt x="39" y="107"/>
                    </a:lnTo>
                    <a:lnTo>
                      <a:pt x="43" y="107"/>
                    </a:lnTo>
                    <a:lnTo>
                      <a:pt x="46" y="99"/>
                    </a:lnTo>
                    <a:lnTo>
                      <a:pt x="50" y="92"/>
                    </a:lnTo>
                    <a:lnTo>
                      <a:pt x="54" y="76"/>
                    </a:lnTo>
                    <a:lnTo>
                      <a:pt x="54" y="53"/>
                    </a:lnTo>
                    <a:lnTo>
                      <a:pt x="54" y="34"/>
                    </a:lnTo>
                    <a:lnTo>
                      <a:pt x="50" y="23"/>
                    </a:lnTo>
                    <a:lnTo>
                      <a:pt x="46" y="11"/>
                    </a:lnTo>
                    <a:lnTo>
                      <a:pt x="43" y="7"/>
                    </a:lnTo>
                    <a:lnTo>
                      <a:pt x="39" y="7"/>
                    </a:lnTo>
                    <a:lnTo>
                      <a:pt x="35" y="3"/>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2" name="Freeform 107"/>
              <p:cNvSpPr>
                <a:spLocks noEditPoints="1"/>
              </p:cNvSpPr>
              <p:nvPr/>
            </p:nvSpPr>
            <p:spPr bwMode="auto">
              <a:xfrm>
                <a:off x="4482" y="1741"/>
                <a:ext cx="69" cy="115"/>
              </a:xfrm>
              <a:custGeom>
                <a:avLst/>
                <a:gdLst>
                  <a:gd name="T0" fmla="*/ 69 w 69"/>
                  <a:gd name="T1" fmla="*/ 0 h 115"/>
                  <a:gd name="T2" fmla="*/ 69 w 69"/>
                  <a:gd name="T3" fmla="*/ 3 h 115"/>
                  <a:gd name="T4" fmla="*/ 57 w 69"/>
                  <a:gd name="T5" fmla="*/ 3 h 115"/>
                  <a:gd name="T6" fmla="*/ 50 w 69"/>
                  <a:gd name="T7" fmla="*/ 7 h 115"/>
                  <a:gd name="T8" fmla="*/ 42 w 69"/>
                  <a:gd name="T9" fmla="*/ 11 h 115"/>
                  <a:gd name="T10" fmla="*/ 34 w 69"/>
                  <a:gd name="T11" fmla="*/ 19 h 115"/>
                  <a:gd name="T12" fmla="*/ 30 w 69"/>
                  <a:gd name="T13" fmla="*/ 23 h 115"/>
                  <a:gd name="T14" fmla="*/ 27 w 69"/>
                  <a:gd name="T15" fmla="*/ 30 h 115"/>
                  <a:gd name="T16" fmla="*/ 23 w 69"/>
                  <a:gd name="T17" fmla="*/ 42 h 115"/>
                  <a:gd name="T18" fmla="*/ 19 w 69"/>
                  <a:gd name="T19" fmla="*/ 49 h 115"/>
                  <a:gd name="T20" fmla="*/ 30 w 69"/>
                  <a:gd name="T21" fmla="*/ 46 h 115"/>
                  <a:gd name="T22" fmla="*/ 42 w 69"/>
                  <a:gd name="T23" fmla="*/ 42 h 115"/>
                  <a:gd name="T24" fmla="*/ 53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3 w 69"/>
                  <a:gd name="T37" fmla="*/ 107 h 115"/>
                  <a:gd name="T38" fmla="*/ 46 w 69"/>
                  <a:gd name="T39" fmla="*/ 115 h 115"/>
                  <a:gd name="T40" fmla="*/ 34 w 69"/>
                  <a:gd name="T41" fmla="*/ 115 h 115"/>
                  <a:gd name="T42" fmla="*/ 23 w 69"/>
                  <a:gd name="T43" fmla="*/ 115 h 115"/>
                  <a:gd name="T44" fmla="*/ 15 w 69"/>
                  <a:gd name="T45" fmla="*/ 107 h 115"/>
                  <a:gd name="T46" fmla="*/ 7 w 69"/>
                  <a:gd name="T47" fmla="*/ 95 h 115"/>
                  <a:gd name="T48" fmla="*/ 0 w 69"/>
                  <a:gd name="T49" fmla="*/ 84 h 115"/>
                  <a:gd name="T50" fmla="*/ 0 w 69"/>
                  <a:gd name="T51" fmla="*/ 69 h 115"/>
                  <a:gd name="T52" fmla="*/ 0 w 69"/>
                  <a:gd name="T53" fmla="*/ 53 h 115"/>
                  <a:gd name="T54" fmla="*/ 4 w 69"/>
                  <a:gd name="T55" fmla="*/ 42 h 115"/>
                  <a:gd name="T56" fmla="*/ 11 w 69"/>
                  <a:gd name="T57" fmla="*/ 26 h 115"/>
                  <a:gd name="T58" fmla="*/ 23 w 69"/>
                  <a:gd name="T59" fmla="*/ 19 h 115"/>
                  <a:gd name="T60" fmla="*/ 34 w 69"/>
                  <a:gd name="T61" fmla="*/ 7 h 115"/>
                  <a:gd name="T62" fmla="*/ 42 w 69"/>
                  <a:gd name="T63" fmla="*/ 3 h 115"/>
                  <a:gd name="T64" fmla="*/ 53 w 69"/>
                  <a:gd name="T65" fmla="*/ 0 h 115"/>
                  <a:gd name="T66" fmla="*/ 61 w 69"/>
                  <a:gd name="T67" fmla="*/ 0 h 115"/>
                  <a:gd name="T68" fmla="*/ 69 w 69"/>
                  <a:gd name="T69" fmla="*/ 0 h 115"/>
                  <a:gd name="T70" fmla="*/ 15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0 w 69"/>
                  <a:gd name="T85" fmla="*/ 107 h 115"/>
                  <a:gd name="T86" fmla="*/ 34 w 69"/>
                  <a:gd name="T87" fmla="*/ 111 h 115"/>
                  <a:gd name="T88" fmla="*/ 42 w 69"/>
                  <a:gd name="T89" fmla="*/ 107 h 115"/>
                  <a:gd name="T90" fmla="*/ 50 w 69"/>
                  <a:gd name="T91" fmla="*/ 103 h 115"/>
                  <a:gd name="T92" fmla="*/ 53 w 69"/>
                  <a:gd name="T93" fmla="*/ 95 h 115"/>
                  <a:gd name="T94" fmla="*/ 53 w 69"/>
                  <a:gd name="T95" fmla="*/ 84 h 115"/>
                  <a:gd name="T96" fmla="*/ 53 w 69"/>
                  <a:gd name="T97" fmla="*/ 72 h 115"/>
                  <a:gd name="T98" fmla="*/ 50 w 69"/>
                  <a:gd name="T99" fmla="*/ 61 h 115"/>
                  <a:gd name="T100" fmla="*/ 42 w 69"/>
                  <a:gd name="T101" fmla="*/ 53 h 115"/>
                  <a:gd name="T102" fmla="*/ 34 w 69"/>
                  <a:gd name="T103" fmla="*/ 49 h 115"/>
                  <a:gd name="T104" fmla="*/ 30 w 69"/>
                  <a:gd name="T105" fmla="*/ 49 h 115"/>
                  <a:gd name="T106" fmla="*/ 27 w 69"/>
                  <a:gd name="T107" fmla="*/ 53 h 115"/>
                  <a:gd name="T108" fmla="*/ 23 w 69"/>
                  <a:gd name="T109" fmla="*/ 53 h 115"/>
                  <a:gd name="T110" fmla="*/ 15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7" y="3"/>
                    </a:lnTo>
                    <a:lnTo>
                      <a:pt x="50" y="7"/>
                    </a:lnTo>
                    <a:lnTo>
                      <a:pt x="42" y="11"/>
                    </a:lnTo>
                    <a:lnTo>
                      <a:pt x="34" y="19"/>
                    </a:lnTo>
                    <a:lnTo>
                      <a:pt x="30" y="23"/>
                    </a:lnTo>
                    <a:lnTo>
                      <a:pt x="27" y="30"/>
                    </a:lnTo>
                    <a:lnTo>
                      <a:pt x="23" y="42"/>
                    </a:lnTo>
                    <a:lnTo>
                      <a:pt x="19" y="49"/>
                    </a:lnTo>
                    <a:lnTo>
                      <a:pt x="30" y="46"/>
                    </a:lnTo>
                    <a:lnTo>
                      <a:pt x="42" y="42"/>
                    </a:lnTo>
                    <a:lnTo>
                      <a:pt x="53" y="46"/>
                    </a:lnTo>
                    <a:lnTo>
                      <a:pt x="61" y="53"/>
                    </a:lnTo>
                    <a:lnTo>
                      <a:pt x="69" y="61"/>
                    </a:lnTo>
                    <a:lnTo>
                      <a:pt x="69" y="76"/>
                    </a:lnTo>
                    <a:lnTo>
                      <a:pt x="69" y="88"/>
                    </a:lnTo>
                    <a:lnTo>
                      <a:pt x="61" y="99"/>
                    </a:lnTo>
                    <a:lnTo>
                      <a:pt x="53" y="107"/>
                    </a:lnTo>
                    <a:lnTo>
                      <a:pt x="46" y="115"/>
                    </a:lnTo>
                    <a:lnTo>
                      <a:pt x="34" y="115"/>
                    </a:lnTo>
                    <a:lnTo>
                      <a:pt x="23" y="115"/>
                    </a:lnTo>
                    <a:lnTo>
                      <a:pt x="15" y="107"/>
                    </a:lnTo>
                    <a:lnTo>
                      <a:pt x="7" y="95"/>
                    </a:lnTo>
                    <a:lnTo>
                      <a:pt x="0" y="84"/>
                    </a:lnTo>
                    <a:lnTo>
                      <a:pt x="0" y="69"/>
                    </a:lnTo>
                    <a:lnTo>
                      <a:pt x="0" y="53"/>
                    </a:lnTo>
                    <a:lnTo>
                      <a:pt x="4" y="42"/>
                    </a:lnTo>
                    <a:lnTo>
                      <a:pt x="11" y="26"/>
                    </a:lnTo>
                    <a:lnTo>
                      <a:pt x="23" y="19"/>
                    </a:lnTo>
                    <a:lnTo>
                      <a:pt x="34" y="7"/>
                    </a:lnTo>
                    <a:lnTo>
                      <a:pt x="42" y="3"/>
                    </a:lnTo>
                    <a:lnTo>
                      <a:pt x="53" y="0"/>
                    </a:lnTo>
                    <a:lnTo>
                      <a:pt x="61" y="0"/>
                    </a:lnTo>
                    <a:lnTo>
                      <a:pt x="69" y="0"/>
                    </a:lnTo>
                    <a:close/>
                    <a:moveTo>
                      <a:pt x="15" y="57"/>
                    </a:moveTo>
                    <a:lnTo>
                      <a:pt x="15" y="69"/>
                    </a:lnTo>
                    <a:lnTo>
                      <a:pt x="15" y="76"/>
                    </a:lnTo>
                    <a:lnTo>
                      <a:pt x="15" y="84"/>
                    </a:lnTo>
                    <a:lnTo>
                      <a:pt x="19" y="92"/>
                    </a:lnTo>
                    <a:lnTo>
                      <a:pt x="23" y="99"/>
                    </a:lnTo>
                    <a:lnTo>
                      <a:pt x="27" y="107"/>
                    </a:lnTo>
                    <a:lnTo>
                      <a:pt x="30" y="107"/>
                    </a:lnTo>
                    <a:lnTo>
                      <a:pt x="34" y="111"/>
                    </a:lnTo>
                    <a:lnTo>
                      <a:pt x="42" y="107"/>
                    </a:lnTo>
                    <a:lnTo>
                      <a:pt x="50" y="103"/>
                    </a:lnTo>
                    <a:lnTo>
                      <a:pt x="53" y="95"/>
                    </a:lnTo>
                    <a:lnTo>
                      <a:pt x="53" y="84"/>
                    </a:lnTo>
                    <a:lnTo>
                      <a:pt x="53" y="72"/>
                    </a:lnTo>
                    <a:lnTo>
                      <a:pt x="50" y="61"/>
                    </a:lnTo>
                    <a:lnTo>
                      <a:pt x="42" y="53"/>
                    </a:lnTo>
                    <a:lnTo>
                      <a:pt x="34" y="49"/>
                    </a:lnTo>
                    <a:lnTo>
                      <a:pt x="30" y="49"/>
                    </a:lnTo>
                    <a:lnTo>
                      <a:pt x="27" y="53"/>
                    </a:lnTo>
                    <a:lnTo>
                      <a:pt x="23" y="53"/>
                    </a:lnTo>
                    <a:lnTo>
                      <a:pt x="15"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3" name="Freeform 108"/>
              <p:cNvSpPr>
                <a:spLocks noEditPoints="1"/>
              </p:cNvSpPr>
              <p:nvPr/>
            </p:nvSpPr>
            <p:spPr bwMode="auto">
              <a:xfrm>
                <a:off x="4566"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5 w 69"/>
                  <a:gd name="T11" fmla="*/ 19 h 115"/>
                  <a:gd name="T12" fmla="*/ 31 w 69"/>
                  <a:gd name="T13" fmla="*/ 23 h 115"/>
                  <a:gd name="T14" fmla="*/ 27 w 69"/>
                  <a:gd name="T15" fmla="*/ 30 h 115"/>
                  <a:gd name="T16" fmla="*/ 19 w 69"/>
                  <a:gd name="T17" fmla="*/ 42 h 115"/>
                  <a:gd name="T18" fmla="*/ 19 w 69"/>
                  <a:gd name="T19" fmla="*/ 49 h 115"/>
                  <a:gd name="T20" fmla="*/ 31 w 69"/>
                  <a:gd name="T21" fmla="*/ 46 h 115"/>
                  <a:gd name="T22" fmla="*/ 42 w 69"/>
                  <a:gd name="T23" fmla="*/ 42 h 115"/>
                  <a:gd name="T24" fmla="*/ 50 w 69"/>
                  <a:gd name="T25" fmla="*/ 46 h 115"/>
                  <a:gd name="T26" fmla="*/ 62 w 69"/>
                  <a:gd name="T27" fmla="*/ 53 h 115"/>
                  <a:gd name="T28" fmla="*/ 65 w 69"/>
                  <a:gd name="T29" fmla="*/ 61 h 115"/>
                  <a:gd name="T30" fmla="*/ 69 w 69"/>
                  <a:gd name="T31" fmla="*/ 76 h 115"/>
                  <a:gd name="T32" fmla="*/ 65 w 69"/>
                  <a:gd name="T33" fmla="*/ 88 h 115"/>
                  <a:gd name="T34" fmla="*/ 62 w 69"/>
                  <a:gd name="T35" fmla="*/ 99 h 115"/>
                  <a:gd name="T36" fmla="*/ 54 w 69"/>
                  <a:gd name="T37" fmla="*/ 107 h 115"/>
                  <a:gd name="T38" fmla="*/ 46 w 69"/>
                  <a:gd name="T39" fmla="*/ 115 h 115"/>
                  <a:gd name="T40" fmla="*/ 35 w 69"/>
                  <a:gd name="T41" fmla="*/ 115 h 115"/>
                  <a:gd name="T42" fmla="*/ 23 w 69"/>
                  <a:gd name="T43" fmla="*/ 115 h 115"/>
                  <a:gd name="T44" fmla="*/ 16 w 69"/>
                  <a:gd name="T45" fmla="*/ 107 h 115"/>
                  <a:gd name="T46" fmla="*/ 8 w 69"/>
                  <a:gd name="T47" fmla="*/ 95 h 115"/>
                  <a:gd name="T48" fmla="*/ 0 w 69"/>
                  <a:gd name="T49" fmla="*/ 84 h 115"/>
                  <a:gd name="T50" fmla="*/ 0 w 69"/>
                  <a:gd name="T51" fmla="*/ 69 h 115"/>
                  <a:gd name="T52" fmla="*/ 0 w 69"/>
                  <a:gd name="T53" fmla="*/ 53 h 115"/>
                  <a:gd name="T54" fmla="*/ 4 w 69"/>
                  <a:gd name="T55" fmla="*/ 42 h 115"/>
                  <a:gd name="T56" fmla="*/ 12 w 69"/>
                  <a:gd name="T57" fmla="*/ 26 h 115"/>
                  <a:gd name="T58" fmla="*/ 23 w 69"/>
                  <a:gd name="T59" fmla="*/ 19 h 115"/>
                  <a:gd name="T60" fmla="*/ 35 w 69"/>
                  <a:gd name="T61" fmla="*/ 7 h 115"/>
                  <a:gd name="T62" fmla="*/ 42 w 69"/>
                  <a:gd name="T63" fmla="*/ 3 h 115"/>
                  <a:gd name="T64" fmla="*/ 54 w 69"/>
                  <a:gd name="T65" fmla="*/ 0 h 115"/>
                  <a:gd name="T66" fmla="*/ 62 w 69"/>
                  <a:gd name="T67" fmla="*/ 0 h 115"/>
                  <a:gd name="T68" fmla="*/ 69 w 69"/>
                  <a:gd name="T69" fmla="*/ 0 h 115"/>
                  <a:gd name="T70" fmla="*/ 16 w 69"/>
                  <a:gd name="T71" fmla="*/ 57 h 115"/>
                  <a:gd name="T72" fmla="*/ 16 w 69"/>
                  <a:gd name="T73" fmla="*/ 69 h 115"/>
                  <a:gd name="T74" fmla="*/ 16 w 69"/>
                  <a:gd name="T75" fmla="*/ 76 h 115"/>
                  <a:gd name="T76" fmla="*/ 16 w 69"/>
                  <a:gd name="T77" fmla="*/ 84 h 115"/>
                  <a:gd name="T78" fmla="*/ 19 w 69"/>
                  <a:gd name="T79" fmla="*/ 92 h 115"/>
                  <a:gd name="T80" fmla="*/ 19 w 69"/>
                  <a:gd name="T81" fmla="*/ 99 h 115"/>
                  <a:gd name="T82" fmla="*/ 27 w 69"/>
                  <a:gd name="T83" fmla="*/ 107 h 115"/>
                  <a:gd name="T84" fmla="*/ 31 w 69"/>
                  <a:gd name="T85" fmla="*/ 107 h 115"/>
                  <a:gd name="T86" fmla="*/ 35 w 69"/>
                  <a:gd name="T87" fmla="*/ 111 h 115"/>
                  <a:gd name="T88" fmla="*/ 42 w 69"/>
                  <a:gd name="T89" fmla="*/ 107 h 115"/>
                  <a:gd name="T90" fmla="*/ 46 w 69"/>
                  <a:gd name="T91" fmla="*/ 103 h 115"/>
                  <a:gd name="T92" fmla="*/ 54 w 69"/>
                  <a:gd name="T93" fmla="*/ 95 h 115"/>
                  <a:gd name="T94" fmla="*/ 54 w 69"/>
                  <a:gd name="T95" fmla="*/ 84 h 115"/>
                  <a:gd name="T96" fmla="*/ 54 w 69"/>
                  <a:gd name="T97" fmla="*/ 72 h 115"/>
                  <a:gd name="T98" fmla="*/ 46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6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5" y="19"/>
                    </a:lnTo>
                    <a:lnTo>
                      <a:pt x="31" y="23"/>
                    </a:lnTo>
                    <a:lnTo>
                      <a:pt x="27" y="30"/>
                    </a:lnTo>
                    <a:lnTo>
                      <a:pt x="19" y="42"/>
                    </a:lnTo>
                    <a:lnTo>
                      <a:pt x="19" y="49"/>
                    </a:lnTo>
                    <a:lnTo>
                      <a:pt x="31" y="46"/>
                    </a:lnTo>
                    <a:lnTo>
                      <a:pt x="42" y="42"/>
                    </a:lnTo>
                    <a:lnTo>
                      <a:pt x="50" y="46"/>
                    </a:lnTo>
                    <a:lnTo>
                      <a:pt x="62" y="53"/>
                    </a:lnTo>
                    <a:lnTo>
                      <a:pt x="65" y="61"/>
                    </a:lnTo>
                    <a:lnTo>
                      <a:pt x="69" y="76"/>
                    </a:lnTo>
                    <a:lnTo>
                      <a:pt x="65" y="88"/>
                    </a:lnTo>
                    <a:lnTo>
                      <a:pt x="62" y="99"/>
                    </a:lnTo>
                    <a:lnTo>
                      <a:pt x="54" y="107"/>
                    </a:lnTo>
                    <a:lnTo>
                      <a:pt x="46" y="115"/>
                    </a:lnTo>
                    <a:lnTo>
                      <a:pt x="35" y="115"/>
                    </a:lnTo>
                    <a:lnTo>
                      <a:pt x="23" y="115"/>
                    </a:lnTo>
                    <a:lnTo>
                      <a:pt x="16" y="107"/>
                    </a:lnTo>
                    <a:lnTo>
                      <a:pt x="8" y="95"/>
                    </a:lnTo>
                    <a:lnTo>
                      <a:pt x="0" y="84"/>
                    </a:lnTo>
                    <a:lnTo>
                      <a:pt x="0" y="69"/>
                    </a:lnTo>
                    <a:lnTo>
                      <a:pt x="0" y="53"/>
                    </a:lnTo>
                    <a:lnTo>
                      <a:pt x="4" y="42"/>
                    </a:lnTo>
                    <a:lnTo>
                      <a:pt x="12" y="26"/>
                    </a:lnTo>
                    <a:lnTo>
                      <a:pt x="23" y="19"/>
                    </a:lnTo>
                    <a:lnTo>
                      <a:pt x="35" y="7"/>
                    </a:lnTo>
                    <a:lnTo>
                      <a:pt x="42" y="3"/>
                    </a:lnTo>
                    <a:lnTo>
                      <a:pt x="54" y="0"/>
                    </a:lnTo>
                    <a:lnTo>
                      <a:pt x="62" y="0"/>
                    </a:lnTo>
                    <a:lnTo>
                      <a:pt x="69" y="0"/>
                    </a:lnTo>
                    <a:close/>
                    <a:moveTo>
                      <a:pt x="16" y="57"/>
                    </a:moveTo>
                    <a:lnTo>
                      <a:pt x="16" y="69"/>
                    </a:lnTo>
                    <a:lnTo>
                      <a:pt x="16" y="76"/>
                    </a:lnTo>
                    <a:lnTo>
                      <a:pt x="16" y="84"/>
                    </a:lnTo>
                    <a:lnTo>
                      <a:pt x="19" y="92"/>
                    </a:lnTo>
                    <a:lnTo>
                      <a:pt x="19" y="99"/>
                    </a:lnTo>
                    <a:lnTo>
                      <a:pt x="27" y="107"/>
                    </a:lnTo>
                    <a:lnTo>
                      <a:pt x="31" y="107"/>
                    </a:lnTo>
                    <a:lnTo>
                      <a:pt x="35" y="111"/>
                    </a:lnTo>
                    <a:lnTo>
                      <a:pt x="42" y="107"/>
                    </a:lnTo>
                    <a:lnTo>
                      <a:pt x="46" y="103"/>
                    </a:lnTo>
                    <a:lnTo>
                      <a:pt x="54" y="95"/>
                    </a:lnTo>
                    <a:lnTo>
                      <a:pt x="54" y="84"/>
                    </a:lnTo>
                    <a:lnTo>
                      <a:pt x="54" y="72"/>
                    </a:lnTo>
                    <a:lnTo>
                      <a:pt x="46" y="61"/>
                    </a:lnTo>
                    <a:lnTo>
                      <a:pt x="42" y="53"/>
                    </a:lnTo>
                    <a:lnTo>
                      <a:pt x="35" y="49"/>
                    </a:lnTo>
                    <a:lnTo>
                      <a:pt x="31" y="49"/>
                    </a:lnTo>
                    <a:lnTo>
                      <a:pt x="27" y="53"/>
                    </a:lnTo>
                    <a:lnTo>
                      <a:pt x="23" y="53"/>
                    </a:lnTo>
                    <a:lnTo>
                      <a:pt x="16"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4" name="Rectangle 109"/>
              <p:cNvSpPr>
                <a:spLocks noChangeArrowheads="1"/>
              </p:cNvSpPr>
              <p:nvPr/>
            </p:nvSpPr>
            <p:spPr bwMode="auto">
              <a:xfrm>
                <a:off x="4670" y="1706"/>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5" name="Freeform 110"/>
              <p:cNvSpPr>
                <a:spLocks/>
              </p:cNvSpPr>
              <p:nvPr/>
            </p:nvSpPr>
            <p:spPr bwMode="auto">
              <a:xfrm>
                <a:off x="4885" y="1836"/>
                <a:ext cx="19" cy="20"/>
              </a:xfrm>
              <a:custGeom>
                <a:avLst/>
                <a:gdLst>
                  <a:gd name="T0" fmla="*/ 7 w 19"/>
                  <a:gd name="T1" fmla="*/ 0 h 20"/>
                  <a:gd name="T2" fmla="*/ 11 w 19"/>
                  <a:gd name="T3" fmla="*/ 0 h 20"/>
                  <a:gd name="T4" fmla="*/ 15 w 19"/>
                  <a:gd name="T5" fmla="*/ 4 h 20"/>
                  <a:gd name="T6" fmla="*/ 15 w 19"/>
                  <a:gd name="T7" fmla="*/ 8 h 20"/>
                  <a:gd name="T8" fmla="*/ 19 w 19"/>
                  <a:gd name="T9" fmla="*/ 12 h 20"/>
                  <a:gd name="T10" fmla="*/ 15 w 19"/>
                  <a:gd name="T11" fmla="*/ 16 h 20"/>
                  <a:gd name="T12" fmla="*/ 15 w 19"/>
                  <a:gd name="T13" fmla="*/ 16 h 20"/>
                  <a:gd name="T14" fmla="*/ 11 w 19"/>
                  <a:gd name="T15" fmla="*/ 20 h 20"/>
                  <a:gd name="T16" fmla="*/ 7 w 19"/>
                  <a:gd name="T17" fmla="*/ 20 h 20"/>
                  <a:gd name="T18" fmla="*/ 3 w 19"/>
                  <a:gd name="T19" fmla="*/ 20 h 20"/>
                  <a:gd name="T20" fmla="*/ 0 w 19"/>
                  <a:gd name="T21" fmla="*/ 16 h 20"/>
                  <a:gd name="T22" fmla="*/ 0 w 19"/>
                  <a:gd name="T23" fmla="*/ 16 h 20"/>
                  <a:gd name="T24" fmla="*/ 0 w 19"/>
                  <a:gd name="T25" fmla="*/ 12 h 20"/>
                  <a:gd name="T26" fmla="*/ 0 w 19"/>
                  <a:gd name="T27" fmla="*/ 8 h 20"/>
                  <a:gd name="T28" fmla="*/ 0 w 19"/>
                  <a:gd name="T29" fmla="*/ 4 h 20"/>
                  <a:gd name="T30" fmla="*/ 3 w 19"/>
                  <a:gd name="T31" fmla="*/ 0 h 20"/>
                  <a:gd name="T32" fmla="*/ 7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7" y="0"/>
                    </a:moveTo>
                    <a:lnTo>
                      <a:pt x="11" y="0"/>
                    </a:lnTo>
                    <a:lnTo>
                      <a:pt x="15" y="4"/>
                    </a:lnTo>
                    <a:lnTo>
                      <a:pt x="15" y="8"/>
                    </a:lnTo>
                    <a:lnTo>
                      <a:pt x="19" y="12"/>
                    </a:lnTo>
                    <a:lnTo>
                      <a:pt x="15" y="16"/>
                    </a:lnTo>
                    <a:lnTo>
                      <a:pt x="11" y="20"/>
                    </a:lnTo>
                    <a:lnTo>
                      <a:pt x="7" y="20"/>
                    </a:lnTo>
                    <a:lnTo>
                      <a:pt x="3" y="20"/>
                    </a:lnTo>
                    <a:lnTo>
                      <a:pt x="0" y="16"/>
                    </a:lnTo>
                    <a:lnTo>
                      <a:pt x="0" y="12"/>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6" name="Freeform 111"/>
              <p:cNvSpPr>
                <a:spLocks noEditPoints="1"/>
              </p:cNvSpPr>
              <p:nvPr/>
            </p:nvSpPr>
            <p:spPr bwMode="auto">
              <a:xfrm>
                <a:off x="4919" y="1741"/>
                <a:ext cx="69" cy="115"/>
              </a:xfrm>
              <a:custGeom>
                <a:avLst/>
                <a:gdLst>
                  <a:gd name="T0" fmla="*/ 0 w 69"/>
                  <a:gd name="T1" fmla="*/ 57 h 115"/>
                  <a:gd name="T2" fmla="*/ 0 w 69"/>
                  <a:gd name="T3" fmla="*/ 42 h 115"/>
                  <a:gd name="T4" fmla="*/ 8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5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3 h 115"/>
                  <a:gd name="T56" fmla="*/ 31 w 69"/>
                  <a:gd name="T57" fmla="*/ 107 h 115"/>
                  <a:gd name="T58" fmla="*/ 35 w 69"/>
                  <a:gd name="T59" fmla="*/ 111 h 115"/>
                  <a:gd name="T60" fmla="*/ 39 w 69"/>
                  <a:gd name="T61" fmla="*/ 107 h 115"/>
                  <a:gd name="T62" fmla="*/ 42 w 69"/>
                  <a:gd name="T63" fmla="*/ 107 h 115"/>
                  <a:gd name="T64" fmla="*/ 50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9 w 69"/>
                  <a:gd name="T81" fmla="*/ 7 h 115"/>
                  <a:gd name="T82" fmla="*/ 35 w 69"/>
                  <a:gd name="T83" fmla="*/ 3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7" y="115"/>
                    </a:lnTo>
                    <a:lnTo>
                      <a:pt x="16" y="107"/>
                    </a:lnTo>
                    <a:lnTo>
                      <a:pt x="8" y="95"/>
                    </a:lnTo>
                    <a:lnTo>
                      <a:pt x="4" y="80"/>
                    </a:lnTo>
                    <a:lnTo>
                      <a:pt x="0" y="57"/>
                    </a:lnTo>
                    <a:close/>
                    <a:moveTo>
                      <a:pt x="16" y="61"/>
                    </a:moveTo>
                    <a:lnTo>
                      <a:pt x="19" y="80"/>
                    </a:lnTo>
                    <a:lnTo>
                      <a:pt x="23" y="99"/>
                    </a:lnTo>
                    <a:lnTo>
                      <a:pt x="27" y="103"/>
                    </a:lnTo>
                    <a:lnTo>
                      <a:pt x="31" y="107"/>
                    </a:lnTo>
                    <a:lnTo>
                      <a:pt x="35" y="111"/>
                    </a:lnTo>
                    <a:lnTo>
                      <a:pt x="39" y="107"/>
                    </a:lnTo>
                    <a:lnTo>
                      <a:pt x="42" y="107"/>
                    </a:lnTo>
                    <a:lnTo>
                      <a:pt x="50" y="99"/>
                    </a:lnTo>
                    <a:lnTo>
                      <a:pt x="50" y="92"/>
                    </a:lnTo>
                    <a:lnTo>
                      <a:pt x="54" y="76"/>
                    </a:lnTo>
                    <a:lnTo>
                      <a:pt x="54" y="53"/>
                    </a:lnTo>
                    <a:lnTo>
                      <a:pt x="54" y="34"/>
                    </a:lnTo>
                    <a:lnTo>
                      <a:pt x="50" y="23"/>
                    </a:lnTo>
                    <a:lnTo>
                      <a:pt x="46" y="11"/>
                    </a:lnTo>
                    <a:lnTo>
                      <a:pt x="42" y="7"/>
                    </a:lnTo>
                    <a:lnTo>
                      <a:pt x="39" y="7"/>
                    </a:lnTo>
                    <a:lnTo>
                      <a:pt x="35" y="3"/>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7" name="Freeform 112"/>
              <p:cNvSpPr>
                <a:spLocks noEditPoints="1"/>
              </p:cNvSpPr>
              <p:nvPr/>
            </p:nvSpPr>
            <p:spPr bwMode="auto">
              <a:xfrm>
                <a:off x="5004"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3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0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6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3" y="80"/>
                    </a:lnTo>
                    <a:lnTo>
                      <a:pt x="0" y="57"/>
                    </a:lnTo>
                    <a:close/>
                    <a:moveTo>
                      <a:pt x="15" y="61"/>
                    </a:moveTo>
                    <a:lnTo>
                      <a:pt x="15" y="80"/>
                    </a:lnTo>
                    <a:lnTo>
                      <a:pt x="23" y="99"/>
                    </a:lnTo>
                    <a:lnTo>
                      <a:pt x="23" y="103"/>
                    </a:lnTo>
                    <a:lnTo>
                      <a:pt x="30"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6"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8" name="Freeform 113"/>
              <p:cNvSpPr>
                <a:spLocks noEditPoints="1"/>
              </p:cNvSpPr>
              <p:nvPr/>
            </p:nvSpPr>
            <p:spPr bwMode="auto">
              <a:xfrm>
                <a:off x="5084" y="1741"/>
                <a:ext cx="73" cy="115"/>
              </a:xfrm>
              <a:custGeom>
                <a:avLst/>
                <a:gdLst>
                  <a:gd name="T0" fmla="*/ 73 w 73"/>
                  <a:gd name="T1" fmla="*/ 72 h 115"/>
                  <a:gd name="T2" fmla="*/ 73 w 73"/>
                  <a:gd name="T3" fmla="*/ 84 h 115"/>
                  <a:gd name="T4" fmla="*/ 58 w 73"/>
                  <a:gd name="T5" fmla="*/ 84 h 115"/>
                  <a:gd name="T6" fmla="*/ 58 w 73"/>
                  <a:gd name="T7" fmla="*/ 115 h 115"/>
                  <a:gd name="T8" fmla="*/ 42 w 73"/>
                  <a:gd name="T9" fmla="*/ 115 h 115"/>
                  <a:gd name="T10" fmla="*/ 42 w 73"/>
                  <a:gd name="T11" fmla="*/ 84 h 115"/>
                  <a:gd name="T12" fmla="*/ 0 w 73"/>
                  <a:gd name="T13" fmla="*/ 84 h 115"/>
                  <a:gd name="T14" fmla="*/ 0 w 73"/>
                  <a:gd name="T15" fmla="*/ 72 h 115"/>
                  <a:gd name="T16" fmla="*/ 50 w 73"/>
                  <a:gd name="T17" fmla="*/ 0 h 115"/>
                  <a:gd name="T18" fmla="*/ 58 w 73"/>
                  <a:gd name="T19" fmla="*/ 0 h 115"/>
                  <a:gd name="T20" fmla="*/ 58 w 73"/>
                  <a:gd name="T21" fmla="*/ 72 h 115"/>
                  <a:gd name="T22" fmla="*/ 73 w 73"/>
                  <a:gd name="T23" fmla="*/ 72 h 115"/>
                  <a:gd name="T24" fmla="*/ 42 w 73"/>
                  <a:gd name="T25" fmla="*/ 72 h 115"/>
                  <a:gd name="T26" fmla="*/ 42 w 73"/>
                  <a:gd name="T27" fmla="*/ 15 h 115"/>
                  <a:gd name="T28" fmla="*/ 8 w 73"/>
                  <a:gd name="T29" fmla="*/ 72 h 115"/>
                  <a:gd name="T30" fmla="*/ 42 w 73"/>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2"/>
                    </a:moveTo>
                    <a:lnTo>
                      <a:pt x="73" y="84"/>
                    </a:lnTo>
                    <a:lnTo>
                      <a:pt x="58" y="84"/>
                    </a:lnTo>
                    <a:lnTo>
                      <a:pt x="58" y="115"/>
                    </a:lnTo>
                    <a:lnTo>
                      <a:pt x="42" y="115"/>
                    </a:lnTo>
                    <a:lnTo>
                      <a:pt x="42" y="84"/>
                    </a:lnTo>
                    <a:lnTo>
                      <a:pt x="0" y="84"/>
                    </a:lnTo>
                    <a:lnTo>
                      <a:pt x="0" y="72"/>
                    </a:lnTo>
                    <a:lnTo>
                      <a:pt x="50" y="0"/>
                    </a:lnTo>
                    <a:lnTo>
                      <a:pt x="58" y="0"/>
                    </a:lnTo>
                    <a:lnTo>
                      <a:pt x="58" y="72"/>
                    </a:lnTo>
                    <a:lnTo>
                      <a:pt x="73" y="72"/>
                    </a:lnTo>
                    <a:close/>
                    <a:moveTo>
                      <a:pt x="42" y="72"/>
                    </a:moveTo>
                    <a:lnTo>
                      <a:pt x="42" y="15"/>
                    </a:lnTo>
                    <a:lnTo>
                      <a:pt x="8" y="72"/>
                    </a:lnTo>
                    <a:lnTo>
                      <a:pt x="42" y="7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49" name="Freeform 114"/>
              <p:cNvSpPr>
                <a:spLocks noEditPoints="1"/>
              </p:cNvSpPr>
              <p:nvPr/>
            </p:nvSpPr>
            <p:spPr bwMode="auto">
              <a:xfrm>
                <a:off x="5172" y="1741"/>
                <a:ext cx="69" cy="115"/>
              </a:xfrm>
              <a:custGeom>
                <a:avLst/>
                <a:gdLst>
                  <a:gd name="T0" fmla="*/ 0 w 69"/>
                  <a:gd name="T1" fmla="*/ 115 h 115"/>
                  <a:gd name="T2" fmla="*/ 0 w 69"/>
                  <a:gd name="T3" fmla="*/ 115 h 115"/>
                  <a:gd name="T4" fmla="*/ 12 w 69"/>
                  <a:gd name="T5" fmla="*/ 111 h 115"/>
                  <a:gd name="T6" fmla="*/ 20 w 69"/>
                  <a:gd name="T7" fmla="*/ 107 h 115"/>
                  <a:gd name="T8" fmla="*/ 31 w 69"/>
                  <a:gd name="T9" fmla="*/ 99 h 115"/>
                  <a:gd name="T10" fmla="*/ 39 w 69"/>
                  <a:gd name="T11" fmla="*/ 92 h 115"/>
                  <a:gd name="T12" fmla="*/ 46 w 69"/>
                  <a:gd name="T13" fmla="*/ 76 h 115"/>
                  <a:gd name="T14" fmla="*/ 50 w 69"/>
                  <a:gd name="T15" fmla="*/ 65 h 115"/>
                  <a:gd name="T16" fmla="*/ 39 w 69"/>
                  <a:gd name="T17" fmla="*/ 69 h 115"/>
                  <a:gd name="T18" fmla="*/ 27 w 69"/>
                  <a:gd name="T19" fmla="*/ 72 h 115"/>
                  <a:gd name="T20" fmla="*/ 16 w 69"/>
                  <a:gd name="T21" fmla="*/ 69 h 115"/>
                  <a:gd name="T22" fmla="*/ 8 w 69"/>
                  <a:gd name="T23" fmla="*/ 61 h 115"/>
                  <a:gd name="T24" fmla="*/ 0 w 69"/>
                  <a:gd name="T25" fmla="*/ 53 h 115"/>
                  <a:gd name="T26" fmla="*/ 0 w 69"/>
                  <a:gd name="T27" fmla="*/ 38 h 115"/>
                  <a:gd name="T28" fmla="*/ 0 w 69"/>
                  <a:gd name="T29" fmla="*/ 26 h 115"/>
                  <a:gd name="T30" fmla="*/ 8 w 69"/>
                  <a:gd name="T31" fmla="*/ 15 h 115"/>
                  <a:gd name="T32" fmla="*/ 16 w 69"/>
                  <a:gd name="T33" fmla="*/ 7 h 115"/>
                  <a:gd name="T34" fmla="*/ 23 w 69"/>
                  <a:gd name="T35" fmla="*/ 0 h 115"/>
                  <a:gd name="T36" fmla="*/ 35 w 69"/>
                  <a:gd name="T37" fmla="*/ 0 h 115"/>
                  <a:gd name="T38" fmla="*/ 46 w 69"/>
                  <a:gd name="T39" fmla="*/ 3 h 115"/>
                  <a:gd name="T40" fmla="*/ 58 w 69"/>
                  <a:gd name="T41" fmla="*/ 11 h 115"/>
                  <a:gd name="T42" fmla="*/ 66 w 69"/>
                  <a:gd name="T43" fmla="*/ 23 h 115"/>
                  <a:gd name="T44" fmla="*/ 69 w 69"/>
                  <a:gd name="T45" fmla="*/ 34 h 115"/>
                  <a:gd name="T46" fmla="*/ 69 w 69"/>
                  <a:gd name="T47" fmla="*/ 46 h 115"/>
                  <a:gd name="T48" fmla="*/ 66 w 69"/>
                  <a:gd name="T49" fmla="*/ 65 h 115"/>
                  <a:gd name="T50" fmla="*/ 62 w 69"/>
                  <a:gd name="T51" fmla="*/ 80 h 115"/>
                  <a:gd name="T52" fmla="*/ 50 w 69"/>
                  <a:gd name="T53" fmla="*/ 95 h 115"/>
                  <a:gd name="T54" fmla="*/ 35 w 69"/>
                  <a:gd name="T55" fmla="*/ 107 h 115"/>
                  <a:gd name="T56" fmla="*/ 20 w 69"/>
                  <a:gd name="T57" fmla="*/ 115 h 115"/>
                  <a:gd name="T58" fmla="*/ 4 w 69"/>
                  <a:gd name="T59" fmla="*/ 115 h 115"/>
                  <a:gd name="T60" fmla="*/ 0 w 69"/>
                  <a:gd name="T61" fmla="*/ 115 h 115"/>
                  <a:gd name="T62" fmla="*/ 50 w 69"/>
                  <a:gd name="T63" fmla="*/ 57 h 115"/>
                  <a:gd name="T64" fmla="*/ 54 w 69"/>
                  <a:gd name="T65" fmla="*/ 49 h 115"/>
                  <a:gd name="T66" fmla="*/ 54 w 69"/>
                  <a:gd name="T67" fmla="*/ 42 h 115"/>
                  <a:gd name="T68" fmla="*/ 54 w 69"/>
                  <a:gd name="T69" fmla="*/ 34 h 115"/>
                  <a:gd name="T70" fmla="*/ 50 w 69"/>
                  <a:gd name="T71" fmla="*/ 23 h 115"/>
                  <a:gd name="T72" fmla="*/ 46 w 69"/>
                  <a:gd name="T73" fmla="*/ 15 h 115"/>
                  <a:gd name="T74" fmla="*/ 43 w 69"/>
                  <a:gd name="T75" fmla="*/ 11 h 115"/>
                  <a:gd name="T76" fmla="*/ 39 w 69"/>
                  <a:gd name="T77" fmla="*/ 7 h 115"/>
                  <a:gd name="T78" fmla="*/ 31 w 69"/>
                  <a:gd name="T79" fmla="*/ 3 h 115"/>
                  <a:gd name="T80" fmla="*/ 27 w 69"/>
                  <a:gd name="T81" fmla="*/ 7 h 115"/>
                  <a:gd name="T82" fmla="*/ 20 w 69"/>
                  <a:gd name="T83" fmla="*/ 11 h 115"/>
                  <a:gd name="T84" fmla="*/ 16 w 69"/>
                  <a:gd name="T85" fmla="*/ 19 h 115"/>
                  <a:gd name="T86" fmla="*/ 16 w 69"/>
                  <a:gd name="T87" fmla="*/ 30 h 115"/>
                  <a:gd name="T88" fmla="*/ 16 w 69"/>
                  <a:gd name="T89" fmla="*/ 46 h 115"/>
                  <a:gd name="T90" fmla="*/ 23 w 69"/>
                  <a:gd name="T91" fmla="*/ 57 h 115"/>
                  <a:gd name="T92" fmla="*/ 27 w 69"/>
                  <a:gd name="T93" fmla="*/ 61 h 115"/>
                  <a:gd name="T94" fmla="*/ 35 w 69"/>
                  <a:gd name="T95" fmla="*/ 65 h 115"/>
                  <a:gd name="T96" fmla="*/ 39 w 69"/>
                  <a:gd name="T97" fmla="*/ 65 h 115"/>
                  <a:gd name="T98" fmla="*/ 43 w 69"/>
                  <a:gd name="T99" fmla="*/ 61 h 115"/>
                  <a:gd name="T100" fmla="*/ 46 w 69"/>
                  <a:gd name="T101" fmla="*/ 61 h 115"/>
                  <a:gd name="T102" fmla="*/ 50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1"/>
                    </a:lnTo>
                    <a:lnTo>
                      <a:pt x="20" y="107"/>
                    </a:lnTo>
                    <a:lnTo>
                      <a:pt x="31" y="99"/>
                    </a:lnTo>
                    <a:lnTo>
                      <a:pt x="39" y="92"/>
                    </a:lnTo>
                    <a:lnTo>
                      <a:pt x="46" y="76"/>
                    </a:lnTo>
                    <a:lnTo>
                      <a:pt x="50" y="65"/>
                    </a:lnTo>
                    <a:lnTo>
                      <a:pt x="39" y="69"/>
                    </a:lnTo>
                    <a:lnTo>
                      <a:pt x="27" y="72"/>
                    </a:lnTo>
                    <a:lnTo>
                      <a:pt x="16" y="69"/>
                    </a:lnTo>
                    <a:lnTo>
                      <a:pt x="8" y="61"/>
                    </a:lnTo>
                    <a:lnTo>
                      <a:pt x="0" y="53"/>
                    </a:lnTo>
                    <a:lnTo>
                      <a:pt x="0" y="38"/>
                    </a:lnTo>
                    <a:lnTo>
                      <a:pt x="0" y="26"/>
                    </a:lnTo>
                    <a:lnTo>
                      <a:pt x="8" y="15"/>
                    </a:lnTo>
                    <a:lnTo>
                      <a:pt x="16" y="7"/>
                    </a:lnTo>
                    <a:lnTo>
                      <a:pt x="23" y="0"/>
                    </a:lnTo>
                    <a:lnTo>
                      <a:pt x="35" y="0"/>
                    </a:lnTo>
                    <a:lnTo>
                      <a:pt x="46" y="3"/>
                    </a:lnTo>
                    <a:lnTo>
                      <a:pt x="58" y="11"/>
                    </a:lnTo>
                    <a:lnTo>
                      <a:pt x="66" y="23"/>
                    </a:lnTo>
                    <a:lnTo>
                      <a:pt x="69" y="34"/>
                    </a:lnTo>
                    <a:lnTo>
                      <a:pt x="69" y="46"/>
                    </a:lnTo>
                    <a:lnTo>
                      <a:pt x="66" y="65"/>
                    </a:lnTo>
                    <a:lnTo>
                      <a:pt x="62" y="80"/>
                    </a:lnTo>
                    <a:lnTo>
                      <a:pt x="50" y="95"/>
                    </a:lnTo>
                    <a:lnTo>
                      <a:pt x="35" y="107"/>
                    </a:lnTo>
                    <a:lnTo>
                      <a:pt x="20" y="115"/>
                    </a:lnTo>
                    <a:lnTo>
                      <a:pt x="4" y="115"/>
                    </a:lnTo>
                    <a:lnTo>
                      <a:pt x="0" y="115"/>
                    </a:lnTo>
                    <a:close/>
                    <a:moveTo>
                      <a:pt x="50" y="57"/>
                    </a:moveTo>
                    <a:lnTo>
                      <a:pt x="54" y="49"/>
                    </a:lnTo>
                    <a:lnTo>
                      <a:pt x="54" y="42"/>
                    </a:lnTo>
                    <a:lnTo>
                      <a:pt x="54" y="34"/>
                    </a:lnTo>
                    <a:lnTo>
                      <a:pt x="50" y="23"/>
                    </a:lnTo>
                    <a:lnTo>
                      <a:pt x="46" y="15"/>
                    </a:lnTo>
                    <a:lnTo>
                      <a:pt x="43" y="11"/>
                    </a:lnTo>
                    <a:lnTo>
                      <a:pt x="39" y="7"/>
                    </a:lnTo>
                    <a:lnTo>
                      <a:pt x="31" y="3"/>
                    </a:lnTo>
                    <a:lnTo>
                      <a:pt x="27" y="7"/>
                    </a:lnTo>
                    <a:lnTo>
                      <a:pt x="20" y="11"/>
                    </a:lnTo>
                    <a:lnTo>
                      <a:pt x="16" y="19"/>
                    </a:lnTo>
                    <a:lnTo>
                      <a:pt x="16" y="30"/>
                    </a:lnTo>
                    <a:lnTo>
                      <a:pt x="16" y="46"/>
                    </a:lnTo>
                    <a:lnTo>
                      <a:pt x="23" y="57"/>
                    </a:lnTo>
                    <a:lnTo>
                      <a:pt x="27" y="61"/>
                    </a:lnTo>
                    <a:lnTo>
                      <a:pt x="35" y="65"/>
                    </a:lnTo>
                    <a:lnTo>
                      <a:pt x="39" y="65"/>
                    </a:lnTo>
                    <a:lnTo>
                      <a:pt x="43" y="61"/>
                    </a:lnTo>
                    <a:lnTo>
                      <a:pt x="46" y="61"/>
                    </a:lnTo>
                    <a:lnTo>
                      <a:pt x="50"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0" name="Rectangle 115"/>
              <p:cNvSpPr>
                <a:spLocks noChangeArrowheads="1"/>
              </p:cNvSpPr>
              <p:nvPr/>
            </p:nvSpPr>
            <p:spPr bwMode="auto">
              <a:xfrm>
                <a:off x="5268" y="1706"/>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1" name="Rectangle 116"/>
              <p:cNvSpPr>
                <a:spLocks noChangeArrowheads="1"/>
              </p:cNvSpPr>
              <p:nvPr/>
            </p:nvSpPr>
            <p:spPr bwMode="auto">
              <a:xfrm>
                <a:off x="18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2" name="Freeform 117"/>
              <p:cNvSpPr>
                <a:spLocks/>
              </p:cNvSpPr>
              <p:nvPr/>
            </p:nvSpPr>
            <p:spPr bwMode="auto">
              <a:xfrm>
                <a:off x="250" y="1963"/>
                <a:ext cx="46" cy="100"/>
              </a:xfrm>
              <a:custGeom>
                <a:avLst/>
                <a:gdLst>
                  <a:gd name="T0" fmla="*/ 23 w 46"/>
                  <a:gd name="T1" fmla="*/ 0 h 100"/>
                  <a:gd name="T2" fmla="*/ 23 w 46"/>
                  <a:gd name="T3" fmla="*/ 23 h 100"/>
                  <a:gd name="T4" fmla="*/ 42 w 46"/>
                  <a:gd name="T5" fmla="*/ 23 h 100"/>
                  <a:gd name="T6" fmla="*/ 42 w 46"/>
                  <a:gd name="T7" fmla="*/ 31 h 100"/>
                  <a:gd name="T8" fmla="*/ 23 w 46"/>
                  <a:gd name="T9" fmla="*/ 31 h 100"/>
                  <a:gd name="T10" fmla="*/ 23 w 46"/>
                  <a:gd name="T11" fmla="*/ 77 h 100"/>
                  <a:gd name="T12" fmla="*/ 27 w 46"/>
                  <a:gd name="T13" fmla="*/ 84 h 100"/>
                  <a:gd name="T14" fmla="*/ 27 w 46"/>
                  <a:gd name="T15" fmla="*/ 88 h 100"/>
                  <a:gd name="T16" fmla="*/ 30 w 46"/>
                  <a:gd name="T17" fmla="*/ 88 h 100"/>
                  <a:gd name="T18" fmla="*/ 30 w 46"/>
                  <a:gd name="T19" fmla="*/ 92 h 100"/>
                  <a:gd name="T20" fmla="*/ 34 w 46"/>
                  <a:gd name="T21" fmla="*/ 92 h 100"/>
                  <a:gd name="T22" fmla="*/ 38 w 46"/>
                  <a:gd name="T23" fmla="*/ 88 h 100"/>
                  <a:gd name="T24" fmla="*/ 38 w 46"/>
                  <a:gd name="T25" fmla="*/ 88 h 100"/>
                  <a:gd name="T26" fmla="*/ 42 w 46"/>
                  <a:gd name="T27" fmla="*/ 84 h 100"/>
                  <a:gd name="T28" fmla="*/ 46 w 46"/>
                  <a:gd name="T29" fmla="*/ 84 h 100"/>
                  <a:gd name="T30" fmla="*/ 42 w 46"/>
                  <a:gd name="T31" fmla="*/ 92 h 100"/>
                  <a:gd name="T32" fmla="*/ 38 w 46"/>
                  <a:gd name="T33" fmla="*/ 96 h 100"/>
                  <a:gd name="T34" fmla="*/ 30 w 46"/>
                  <a:gd name="T35" fmla="*/ 100 h 100"/>
                  <a:gd name="T36" fmla="*/ 27 w 46"/>
                  <a:gd name="T37" fmla="*/ 100 h 100"/>
                  <a:gd name="T38" fmla="*/ 23 w 46"/>
                  <a:gd name="T39" fmla="*/ 100 h 100"/>
                  <a:gd name="T40" fmla="*/ 19 w 46"/>
                  <a:gd name="T41" fmla="*/ 100 h 100"/>
                  <a:gd name="T42" fmla="*/ 15 w 46"/>
                  <a:gd name="T43" fmla="*/ 96 h 100"/>
                  <a:gd name="T44" fmla="*/ 11 w 46"/>
                  <a:gd name="T45" fmla="*/ 92 h 100"/>
                  <a:gd name="T46" fmla="*/ 11 w 46"/>
                  <a:gd name="T47" fmla="*/ 88 h 100"/>
                  <a:gd name="T48" fmla="*/ 11 w 46"/>
                  <a:gd name="T49" fmla="*/ 81 h 100"/>
                  <a:gd name="T50" fmla="*/ 11 w 46"/>
                  <a:gd name="T51" fmla="*/ 31 h 100"/>
                  <a:gd name="T52" fmla="*/ 0 w 46"/>
                  <a:gd name="T53" fmla="*/ 31 h 100"/>
                  <a:gd name="T54" fmla="*/ 0 w 46"/>
                  <a:gd name="T55" fmla="*/ 27 h 100"/>
                  <a:gd name="T56" fmla="*/ 4 w 46"/>
                  <a:gd name="T57" fmla="*/ 23 h 100"/>
                  <a:gd name="T58" fmla="*/ 7 w 46"/>
                  <a:gd name="T59" fmla="*/ 19 h 100"/>
                  <a:gd name="T60" fmla="*/ 11 w 46"/>
                  <a:gd name="T61" fmla="*/ 15 h 100"/>
                  <a:gd name="T62" fmla="*/ 15 w 46"/>
                  <a:gd name="T63" fmla="*/ 12 h 100"/>
                  <a:gd name="T64" fmla="*/ 19 w 46"/>
                  <a:gd name="T65" fmla="*/ 8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31"/>
                    </a:lnTo>
                    <a:lnTo>
                      <a:pt x="23" y="31"/>
                    </a:lnTo>
                    <a:lnTo>
                      <a:pt x="23" y="77"/>
                    </a:lnTo>
                    <a:lnTo>
                      <a:pt x="27" y="84"/>
                    </a:lnTo>
                    <a:lnTo>
                      <a:pt x="27" y="88"/>
                    </a:lnTo>
                    <a:lnTo>
                      <a:pt x="30" y="88"/>
                    </a:lnTo>
                    <a:lnTo>
                      <a:pt x="30" y="92"/>
                    </a:lnTo>
                    <a:lnTo>
                      <a:pt x="34" y="92"/>
                    </a:lnTo>
                    <a:lnTo>
                      <a:pt x="38" y="88"/>
                    </a:lnTo>
                    <a:lnTo>
                      <a:pt x="42" y="84"/>
                    </a:lnTo>
                    <a:lnTo>
                      <a:pt x="46" y="84"/>
                    </a:lnTo>
                    <a:lnTo>
                      <a:pt x="42" y="92"/>
                    </a:lnTo>
                    <a:lnTo>
                      <a:pt x="38" y="96"/>
                    </a:lnTo>
                    <a:lnTo>
                      <a:pt x="30" y="100"/>
                    </a:lnTo>
                    <a:lnTo>
                      <a:pt x="27" y="100"/>
                    </a:lnTo>
                    <a:lnTo>
                      <a:pt x="23" y="100"/>
                    </a:lnTo>
                    <a:lnTo>
                      <a:pt x="19" y="100"/>
                    </a:lnTo>
                    <a:lnTo>
                      <a:pt x="15" y="96"/>
                    </a:lnTo>
                    <a:lnTo>
                      <a:pt x="11" y="92"/>
                    </a:lnTo>
                    <a:lnTo>
                      <a:pt x="11" y="88"/>
                    </a:lnTo>
                    <a:lnTo>
                      <a:pt x="11" y="81"/>
                    </a:lnTo>
                    <a:lnTo>
                      <a:pt x="11" y="31"/>
                    </a:lnTo>
                    <a:lnTo>
                      <a:pt x="0" y="31"/>
                    </a:lnTo>
                    <a:lnTo>
                      <a:pt x="0" y="27"/>
                    </a:lnTo>
                    <a:lnTo>
                      <a:pt x="4" y="23"/>
                    </a:lnTo>
                    <a:lnTo>
                      <a:pt x="7" y="19"/>
                    </a:lnTo>
                    <a:lnTo>
                      <a:pt x="11" y="15"/>
                    </a:lnTo>
                    <a:lnTo>
                      <a:pt x="15" y="12"/>
                    </a:lnTo>
                    <a:lnTo>
                      <a:pt x="19" y="8"/>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3" name="Freeform 118"/>
              <p:cNvSpPr>
                <a:spLocks noEditPoints="1"/>
              </p:cNvSpPr>
              <p:nvPr/>
            </p:nvSpPr>
            <p:spPr bwMode="auto">
              <a:xfrm>
                <a:off x="300" y="1986"/>
                <a:ext cx="73" cy="77"/>
              </a:xfrm>
              <a:custGeom>
                <a:avLst/>
                <a:gdLst>
                  <a:gd name="T0" fmla="*/ 38 w 73"/>
                  <a:gd name="T1" fmla="*/ 0 h 77"/>
                  <a:gd name="T2" fmla="*/ 46 w 73"/>
                  <a:gd name="T3" fmla="*/ 0 h 77"/>
                  <a:gd name="T4" fmla="*/ 57 w 73"/>
                  <a:gd name="T5" fmla="*/ 4 h 77"/>
                  <a:gd name="T6" fmla="*/ 65 w 73"/>
                  <a:gd name="T7" fmla="*/ 12 h 77"/>
                  <a:gd name="T8" fmla="*/ 69 w 73"/>
                  <a:gd name="T9" fmla="*/ 23 h 77"/>
                  <a:gd name="T10" fmla="*/ 73 w 73"/>
                  <a:gd name="T11" fmla="*/ 38 h 77"/>
                  <a:gd name="T12" fmla="*/ 73 w 73"/>
                  <a:gd name="T13" fmla="*/ 46 h 77"/>
                  <a:gd name="T14" fmla="*/ 69 w 73"/>
                  <a:gd name="T15" fmla="*/ 58 h 77"/>
                  <a:gd name="T16" fmla="*/ 61 w 73"/>
                  <a:gd name="T17" fmla="*/ 65 h 77"/>
                  <a:gd name="T18" fmla="*/ 53 w 73"/>
                  <a:gd name="T19" fmla="*/ 73 h 77"/>
                  <a:gd name="T20" fmla="*/ 46 w 73"/>
                  <a:gd name="T21" fmla="*/ 77 h 77"/>
                  <a:gd name="T22" fmla="*/ 34 w 73"/>
                  <a:gd name="T23" fmla="*/ 77 h 77"/>
                  <a:gd name="T24" fmla="*/ 26 w 73"/>
                  <a:gd name="T25" fmla="*/ 77 h 77"/>
                  <a:gd name="T26" fmla="*/ 15 w 73"/>
                  <a:gd name="T27" fmla="*/ 73 h 77"/>
                  <a:gd name="T28" fmla="*/ 7 w 73"/>
                  <a:gd name="T29" fmla="*/ 65 h 77"/>
                  <a:gd name="T30" fmla="*/ 3 w 73"/>
                  <a:gd name="T31" fmla="*/ 54 h 77"/>
                  <a:gd name="T32" fmla="*/ 0 w 73"/>
                  <a:gd name="T33" fmla="*/ 38 h 77"/>
                  <a:gd name="T34" fmla="*/ 3 w 73"/>
                  <a:gd name="T35" fmla="*/ 31 h 77"/>
                  <a:gd name="T36" fmla="*/ 7 w 73"/>
                  <a:gd name="T37" fmla="*/ 19 h 77"/>
                  <a:gd name="T38" fmla="*/ 11 w 73"/>
                  <a:gd name="T39" fmla="*/ 12 h 77"/>
                  <a:gd name="T40" fmla="*/ 19 w 73"/>
                  <a:gd name="T41" fmla="*/ 4 h 77"/>
                  <a:gd name="T42" fmla="*/ 26 w 73"/>
                  <a:gd name="T43" fmla="*/ 0 h 77"/>
                  <a:gd name="T44" fmla="*/ 38 w 73"/>
                  <a:gd name="T45" fmla="*/ 0 h 77"/>
                  <a:gd name="T46" fmla="*/ 34 w 73"/>
                  <a:gd name="T47" fmla="*/ 4 h 77"/>
                  <a:gd name="T48" fmla="*/ 30 w 73"/>
                  <a:gd name="T49" fmla="*/ 4 h 77"/>
                  <a:gd name="T50" fmla="*/ 26 w 73"/>
                  <a:gd name="T51" fmla="*/ 8 h 77"/>
                  <a:gd name="T52" fmla="*/ 19 w 73"/>
                  <a:gd name="T53" fmla="*/ 12 h 77"/>
                  <a:gd name="T54" fmla="*/ 19 w 73"/>
                  <a:gd name="T55" fmla="*/ 15 h 77"/>
                  <a:gd name="T56" fmla="*/ 15 w 73"/>
                  <a:gd name="T57" fmla="*/ 23 h 77"/>
                  <a:gd name="T58" fmla="*/ 15 w 73"/>
                  <a:gd name="T59" fmla="*/ 35 h 77"/>
                  <a:gd name="T60" fmla="*/ 15 w 73"/>
                  <a:gd name="T61" fmla="*/ 46 h 77"/>
                  <a:gd name="T62" fmla="*/ 23 w 73"/>
                  <a:gd name="T63" fmla="*/ 61 h 77"/>
                  <a:gd name="T64" fmla="*/ 26 w 73"/>
                  <a:gd name="T65" fmla="*/ 69 h 77"/>
                  <a:gd name="T66" fmla="*/ 30 w 73"/>
                  <a:gd name="T67" fmla="*/ 73 h 77"/>
                  <a:gd name="T68" fmla="*/ 38 w 73"/>
                  <a:gd name="T69" fmla="*/ 73 h 77"/>
                  <a:gd name="T70" fmla="*/ 46 w 73"/>
                  <a:gd name="T71" fmla="*/ 73 h 77"/>
                  <a:gd name="T72" fmla="*/ 53 w 73"/>
                  <a:gd name="T73" fmla="*/ 65 h 77"/>
                  <a:gd name="T74" fmla="*/ 57 w 73"/>
                  <a:gd name="T75" fmla="*/ 58 h 77"/>
                  <a:gd name="T76" fmla="*/ 57 w 73"/>
                  <a:gd name="T77" fmla="*/ 42 h 77"/>
                  <a:gd name="T78" fmla="*/ 57 w 73"/>
                  <a:gd name="T79" fmla="*/ 31 h 77"/>
                  <a:gd name="T80" fmla="*/ 53 w 73"/>
                  <a:gd name="T81" fmla="*/ 19 h 77"/>
                  <a:gd name="T82" fmla="*/ 49 w 73"/>
                  <a:gd name="T83" fmla="*/ 12 h 77"/>
                  <a:gd name="T84" fmla="*/ 42 w 73"/>
                  <a:gd name="T85" fmla="*/ 8 h 77"/>
                  <a:gd name="T86" fmla="*/ 34 w 73"/>
                  <a:gd name="T87" fmla="*/ 4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77"/>
                  <a:gd name="T134" fmla="*/ 73 w 73"/>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77">
                    <a:moveTo>
                      <a:pt x="38" y="0"/>
                    </a:moveTo>
                    <a:lnTo>
                      <a:pt x="46" y="0"/>
                    </a:lnTo>
                    <a:lnTo>
                      <a:pt x="57" y="4"/>
                    </a:lnTo>
                    <a:lnTo>
                      <a:pt x="65" y="12"/>
                    </a:lnTo>
                    <a:lnTo>
                      <a:pt x="69" y="23"/>
                    </a:lnTo>
                    <a:lnTo>
                      <a:pt x="73" y="38"/>
                    </a:lnTo>
                    <a:lnTo>
                      <a:pt x="73" y="46"/>
                    </a:lnTo>
                    <a:lnTo>
                      <a:pt x="69" y="58"/>
                    </a:lnTo>
                    <a:lnTo>
                      <a:pt x="61" y="65"/>
                    </a:lnTo>
                    <a:lnTo>
                      <a:pt x="53" y="73"/>
                    </a:lnTo>
                    <a:lnTo>
                      <a:pt x="46" y="77"/>
                    </a:lnTo>
                    <a:lnTo>
                      <a:pt x="34" y="77"/>
                    </a:lnTo>
                    <a:lnTo>
                      <a:pt x="26" y="77"/>
                    </a:lnTo>
                    <a:lnTo>
                      <a:pt x="15" y="73"/>
                    </a:lnTo>
                    <a:lnTo>
                      <a:pt x="7" y="65"/>
                    </a:lnTo>
                    <a:lnTo>
                      <a:pt x="3" y="54"/>
                    </a:lnTo>
                    <a:lnTo>
                      <a:pt x="0" y="38"/>
                    </a:lnTo>
                    <a:lnTo>
                      <a:pt x="3" y="31"/>
                    </a:lnTo>
                    <a:lnTo>
                      <a:pt x="7" y="19"/>
                    </a:lnTo>
                    <a:lnTo>
                      <a:pt x="11" y="12"/>
                    </a:lnTo>
                    <a:lnTo>
                      <a:pt x="19" y="4"/>
                    </a:lnTo>
                    <a:lnTo>
                      <a:pt x="26" y="0"/>
                    </a:lnTo>
                    <a:lnTo>
                      <a:pt x="38" y="0"/>
                    </a:lnTo>
                    <a:close/>
                    <a:moveTo>
                      <a:pt x="34" y="4"/>
                    </a:moveTo>
                    <a:lnTo>
                      <a:pt x="30" y="4"/>
                    </a:lnTo>
                    <a:lnTo>
                      <a:pt x="26" y="8"/>
                    </a:lnTo>
                    <a:lnTo>
                      <a:pt x="19" y="12"/>
                    </a:lnTo>
                    <a:lnTo>
                      <a:pt x="19" y="15"/>
                    </a:lnTo>
                    <a:lnTo>
                      <a:pt x="15" y="23"/>
                    </a:lnTo>
                    <a:lnTo>
                      <a:pt x="15" y="35"/>
                    </a:lnTo>
                    <a:lnTo>
                      <a:pt x="15" y="46"/>
                    </a:lnTo>
                    <a:lnTo>
                      <a:pt x="23" y="61"/>
                    </a:lnTo>
                    <a:lnTo>
                      <a:pt x="26" y="69"/>
                    </a:lnTo>
                    <a:lnTo>
                      <a:pt x="30" y="73"/>
                    </a:lnTo>
                    <a:lnTo>
                      <a:pt x="38" y="73"/>
                    </a:lnTo>
                    <a:lnTo>
                      <a:pt x="46" y="73"/>
                    </a:lnTo>
                    <a:lnTo>
                      <a:pt x="53" y="65"/>
                    </a:lnTo>
                    <a:lnTo>
                      <a:pt x="57" y="58"/>
                    </a:lnTo>
                    <a:lnTo>
                      <a:pt x="57" y="42"/>
                    </a:lnTo>
                    <a:lnTo>
                      <a:pt x="57" y="31"/>
                    </a:lnTo>
                    <a:lnTo>
                      <a:pt x="53" y="19"/>
                    </a:lnTo>
                    <a:lnTo>
                      <a:pt x="49" y="12"/>
                    </a:lnTo>
                    <a:lnTo>
                      <a:pt x="42" y="8"/>
                    </a:lnTo>
                    <a:lnTo>
                      <a:pt x="34" y="4"/>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4" name="Rectangle 119"/>
              <p:cNvSpPr>
                <a:spLocks noChangeArrowheads="1"/>
              </p:cNvSpPr>
              <p:nvPr/>
            </p:nvSpPr>
            <p:spPr bwMode="auto">
              <a:xfrm>
                <a:off x="833"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5" name="Rectangle 120"/>
              <p:cNvSpPr>
                <a:spLocks noChangeArrowheads="1"/>
              </p:cNvSpPr>
              <p:nvPr/>
            </p:nvSpPr>
            <p:spPr bwMode="auto">
              <a:xfrm>
                <a:off x="864"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6" name="Freeform 121"/>
              <p:cNvSpPr>
                <a:spLocks/>
              </p:cNvSpPr>
              <p:nvPr/>
            </p:nvSpPr>
            <p:spPr bwMode="auto">
              <a:xfrm>
                <a:off x="1059" y="2044"/>
                <a:ext cx="19" cy="19"/>
              </a:xfrm>
              <a:custGeom>
                <a:avLst/>
                <a:gdLst>
                  <a:gd name="T0" fmla="*/ 8 w 19"/>
                  <a:gd name="T1" fmla="*/ 0 h 19"/>
                  <a:gd name="T2" fmla="*/ 12 w 19"/>
                  <a:gd name="T3" fmla="*/ 3 h 19"/>
                  <a:gd name="T4" fmla="*/ 16 w 19"/>
                  <a:gd name="T5" fmla="*/ 3 h 19"/>
                  <a:gd name="T6" fmla="*/ 19 w 19"/>
                  <a:gd name="T7" fmla="*/ 7 h 19"/>
                  <a:gd name="T8" fmla="*/ 19 w 19"/>
                  <a:gd name="T9" fmla="*/ 11 h 19"/>
                  <a:gd name="T10" fmla="*/ 19 w 19"/>
                  <a:gd name="T11" fmla="*/ 15 h 19"/>
                  <a:gd name="T12" fmla="*/ 16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3"/>
                    </a:lnTo>
                    <a:lnTo>
                      <a:pt x="16" y="3"/>
                    </a:lnTo>
                    <a:lnTo>
                      <a:pt x="19" y="7"/>
                    </a:lnTo>
                    <a:lnTo>
                      <a:pt x="19" y="11"/>
                    </a:lnTo>
                    <a:lnTo>
                      <a:pt x="19" y="15"/>
                    </a:lnTo>
                    <a:lnTo>
                      <a:pt x="16" y="19"/>
                    </a:lnTo>
                    <a:lnTo>
                      <a:pt x="12" y="19"/>
                    </a:lnTo>
                    <a:lnTo>
                      <a:pt x="8" y="19"/>
                    </a:lnTo>
                    <a:lnTo>
                      <a:pt x="4" y="19"/>
                    </a:lnTo>
                    <a:lnTo>
                      <a:pt x="0" y="19"/>
                    </a:lnTo>
                    <a:lnTo>
                      <a:pt x="0" y="15"/>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7" name="Freeform 122"/>
              <p:cNvSpPr>
                <a:spLocks noEditPoints="1"/>
              </p:cNvSpPr>
              <p:nvPr/>
            </p:nvSpPr>
            <p:spPr bwMode="auto">
              <a:xfrm>
                <a:off x="1094" y="1948"/>
                <a:ext cx="73" cy="115"/>
              </a:xfrm>
              <a:custGeom>
                <a:avLst/>
                <a:gdLst>
                  <a:gd name="T0" fmla="*/ 0 w 73"/>
                  <a:gd name="T1" fmla="*/ 57 h 115"/>
                  <a:gd name="T2" fmla="*/ 4 w 73"/>
                  <a:gd name="T3" fmla="*/ 42 h 115"/>
                  <a:gd name="T4" fmla="*/ 8 w 73"/>
                  <a:gd name="T5" fmla="*/ 27 h 115"/>
                  <a:gd name="T6" fmla="*/ 11 w 73"/>
                  <a:gd name="T7" fmla="*/ 15 h 115"/>
                  <a:gd name="T8" fmla="*/ 23 w 73"/>
                  <a:gd name="T9" fmla="*/ 7 h 115"/>
                  <a:gd name="T10" fmla="*/ 31 w 73"/>
                  <a:gd name="T11" fmla="*/ 4 h 115"/>
                  <a:gd name="T12" fmla="*/ 34 w 73"/>
                  <a:gd name="T13" fmla="*/ 0 h 115"/>
                  <a:gd name="T14" fmla="*/ 46 w 73"/>
                  <a:gd name="T15" fmla="*/ 4 h 115"/>
                  <a:gd name="T16" fmla="*/ 54 w 73"/>
                  <a:gd name="T17" fmla="*/ 7 h 115"/>
                  <a:gd name="T18" fmla="*/ 57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57 w 73"/>
                  <a:gd name="T31" fmla="*/ 103 h 115"/>
                  <a:gd name="T32" fmla="*/ 50 w 73"/>
                  <a:gd name="T33" fmla="*/ 111 h 115"/>
                  <a:gd name="T34" fmla="*/ 42 w 73"/>
                  <a:gd name="T35" fmla="*/ 115 h 115"/>
                  <a:gd name="T36" fmla="*/ 34 w 73"/>
                  <a:gd name="T37" fmla="*/ 115 h 115"/>
                  <a:gd name="T38" fmla="*/ 27 w 73"/>
                  <a:gd name="T39" fmla="*/ 115 h 115"/>
                  <a:gd name="T40" fmla="*/ 15 w 73"/>
                  <a:gd name="T41" fmla="*/ 107 h 115"/>
                  <a:gd name="T42" fmla="*/ 11 w 73"/>
                  <a:gd name="T43" fmla="*/ 96 h 115"/>
                  <a:gd name="T44" fmla="*/ 4 w 73"/>
                  <a:gd name="T45" fmla="*/ 80 h 115"/>
                  <a:gd name="T46" fmla="*/ 0 w 73"/>
                  <a:gd name="T47" fmla="*/ 57 h 115"/>
                  <a:gd name="T48" fmla="*/ 15 w 73"/>
                  <a:gd name="T49" fmla="*/ 61 h 115"/>
                  <a:gd name="T50" fmla="*/ 19 w 73"/>
                  <a:gd name="T51" fmla="*/ 80 h 115"/>
                  <a:gd name="T52" fmla="*/ 23 w 73"/>
                  <a:gd name="T53" fmla="*/ 99 h 115"/>
                  <a:gd name="T54" fmla="*/ 27 w 73"/>
                  <a:gd name="T55" fmla="*/ 107 h 115"/>
                  <a:gd name="T56" fmla="*/ 31 w 73"/>
                  <a:gd name="T57" fmla="*/ 111 h 115"/>
                  <a:gd name="T58" fmla="*/ 34 w 73"/>
                  <a:gd name="T59" fmla="*/ 111 h 115"/>
                  <a:gd name="T60" fmla="*/ 38 w 73"/>
                  <a:gd name="T61" fmla="*/ 111 h 115"/>
                  <a:gd name="T62" fmla="*/ 46 w 73"/>
                  <a:gd name="T63" fmla="*/ 107 h 115"/>
                  <a:gd name="T64" fmla="*/ 50 w 73"/>
                  <a:gd name="T65" fmla="*/ 103 h 115"/>
                  <a:gd name="T66" fmla="*/ 50 w 73"/>
                  <a:gd name="T67" fmla="*/ 92 h 115"/>
                  <a:gd name="T68" fmla="*/ 54 w 73"/>
                  <a:gd name="T69" fmla="*/ 76 h 115"/>
                  <a:gd name="T70" fmla="*/ 54 w 73"/>
                  <a:gd name="T71" fmla="*/ 53 h 115"/>
                  <a:gd name="T72" fmla="*/ 54 w 73"/>
                  <a:gd name="T73" fmla="*/ 38 h 115"/>
                  <a:gd name="T74" fmla="*/ 50 w 73"/>
                  <a:gd name="T75" fmla="*/ 23 h 115"/>
                  <a:gd name="T76" fmla="*/ 50 w 73"/>
                  <a:gd name="T77" fmla="*/ 15 h 115"/>
                  <a:gd name="T78" fmla="*/ 46 w 73"/>
                  <a:gd name="T79" fmla="*/ 7 h 115"/>
                  <a:gd name="T80" fmla="*/ 42 w 73"/>
                  <a:gd name="T81" fmla="*/ 7 h 115"/>
                  <a:gd name="T82" fmla="*/ 34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1" y="15"/>
                    </a:lnTo>
                    <a:lnTo>
                      <a:pt x="23" y="7"/>
                    </a:lnTo>
                    <a:lnTo>
                      <a:pt x="31" y="4"/>
                    </a:lnTo>
                    <a:lnTo>
                      <a:pt x="34" y="0"/>
                    </a:lnTo>
                    <a:lnTo>
                      <a:pt x="46" y="4"/>
                    </a:lnTo>
                    <a:lnTo>
                      <a:pt x="54" y="7"/>
                    </a:lnTo>
                    <a:lnTo>
                      <a:pt x="57" y="15"/>
                    </a:lnTo>
                    <a:lnTo>
                      <a:pt x="65" y="27"/>
                    </a:lnTo>
                    <a:lnTo>
                      <a:pt x="69" y="42"/>
                    </a:lnTo>
                    <a:lnTo>
                      <a:pt x="73" y="57"/>
                    </a:lnTo>
                    <a:lnTo>
                      <a:pt x="69" y="76"/>
                    </a:lnTo>
                    <a:lnTo>
                      <a:pt x="65" y="92"/>
                    </a:lnTo>
                    <a:lnTo>
                      <a:pt x="57" y="103"/>
                    </a:lnTo>
                    <a:lnTo>
                      <a:pt x="50" y="111"/>
                    </a:lnTo>
                    <a:lnTo>
                      <a:pt x="42" y="115"/>
                    </a:lnTo>
                    <a:lnTo>
                      <a:pt x="34" y="115"/>
                    </a:lnTo>
                    <a:lnTo>
                      <a:pt x="27" y="115"/>
                    </a:lnTo>
                    <a:lnTo>
                      <a:pt x="15" y="107"/>
                    </a:lnTo>
                    <a:lnTo>
                      <a:pt x="11" y="96"/>
                    </a:lnTo>
                    <a:lnTo>
                      <a:pt x="4" y="80"/>
                    </a:lnTo>
                    <a:lnTo>
                      <a:pt x="0" y="57"/>
                    </a:lnTo>
                    <a:close/>
                    <a:moveTo>
                      <a:pt x="15" y="61"/>
                    </a:moveTo>
                    <a:lnTo>
                      <a:pt x="19" y="80"/>
                    </a:lnTo>
                    <a:lnTo>
                      <a:pt x="23" y="99"/>
                    </a:lnTo>
                    <a:lnTo>
                      <a:pt x="27" y="107"/>
                    </a:lnTo>
                    <a:lnTo>
                      <a:pt x="31" y="111"/>
                    </a:lnTo>
                    <a:lnTo>
                      <a:pt x="34" y="111"/>
                    </a:lnTo>
                    <a:lnTo>
                      <a:pt x="38" y="111"/>
                    </a:lnTo>
                    <a:lnTo>
                      <a:pt x="46" y="107"/>
                    </a:lnTo>
                    <a:lnTo>
                      <a:pt x="50" y="103"/>
                    </a:lnTo>
                    <a:lnTo>
                      <a:pt x="50" y="92"/>
                    </a:lnTo>
                    <a:lnTo>
                      <a:pt x="54" y="76"/>
                    </a:lnTo>
                    <a:lnTo>
                      <a:pt x="54" y="53"/>
                    </a:lnTo>
                    <a:lnTo>
                      <a:pt x="54" y="38"/>
                    </a:lnTo>
                    <a:lnTo>
                      <a:pt x="50" y="23"/>
                    </a:lnTo>
                    <a:lnTo>
                      <a:pt x="50" y="15"/>
                    </a:lnTo>
                    <a:lnTo>
                      <a:pt x="46" y="7"/>
                    </a:lnTo>
                    <a:lnTo>
                      <a:pt x="42" y="7"/>
                    </a:lnTo>
                    <a:lnTo>
                      <a:pt x="34" y="7"/>
                    </a:lnTo>
                    <a:lnTo>
                      <a:pt x="31" y="7"/>
                    </a:lnTo>
                    <a:lnTo>
                      <a:pt x="27"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8" name="Freeform 123"/>
              <p:cNvSpPr>
                <a:spLocks noEditPoints="1"/>
              </p:cNvSpPr>
              <p:nvPr/>
            </p:nvSpPr>
            <p:spPr bwMode="auto">
              <a:xfrm>
                <a:off x="1178" y="1948"/>
                <a:ext cx="69" cy="115"/>
              </a:xfrm>
              <a:custGeom>
                <a:avLst/>
                <a:gdLst>
                  <a:gd name="T0" fmla="*/ 0 w 69"/>
                  <a:gd name="T1" fmla="*/ 57 h 115"/>
                  <a:gd name="T2" fmla="*/ 4 w 69"/>
                  <a:gd name="T3" fmla="*/ 42 h 115"/>
                  <a:gd name="T4" fmla="*/ 8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9 w 69"/>
                  <a:gd name="T61" fmla="*/ 111 h 115"/>
                  <a:gd name="T62" fmla="*/ 46 w 69"/>
                  <a:gd name="T63" fmla="*/ 107 h 115"/>
                  <a:gd name="T64" fmla="*/ 50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9 w 69"/>
                  <a:gd name="T81" fmla="*/ 7 h 115"/>
                  <a:gd name="T82" fmla="*/ 35 w 69"/>
                  <a:gd name="T83" fmla="*/ 7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4" y="42"/>
                    </a:lnTo>
                    <a:lnTo>
                      <a:pt x="8"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6" y="107"/>
                    </a:lnTo>
                    <a:lnTo>
                      <a:pt x="8" y="96"/>
                    </a:lnTo>
                    <a:lnTo>
                      <a:pt x="4" y="80"/>
                    </a:lnTo>
                    <a:lnTo>
                      <a:pt x="0" y="57"/>
                    </a:lnTo>
                    <a:close/>
                    <a:moveTo>
                      <a:pt x="16" y="61"/>
                    </a:moveTo>
                    <a:lnTo>
                      <a:pt x="19" y="80"/>
                    </a:lnTo>
                    <a:lnTo>
                      <a:pt x="23" y="99"/>
                    </a:lnTo>
                    <a:lnTo>
                      <a:pt x="27" y="107"/>
                    </a:lnTo>
                    <a:lnTo>
                      <a:pt x="31" y="111"/>
                    </a:lnTo>
                    <a:lnTo>
                      <a:pt x="35" y="111"/>
                    </a:lnTo>
                    <a:lnTo>
                      <a:pt x="39" y="111"/>
                    </a:lnTo>
                    <a:lnTo>
                      <a:pt x="46" y="107"/>
                    </a:lnTo>
                    <a:lnTo>
                      <a:pt x="50" y="103"/>
                    </a:lnTo>
                    <a:lnTo>
                      <a:pt x="50" y="92"/>
                    </a:lnTo>
                    <a:lnTo>
                      <a:pt x="54" y="76"/>
                    </a:lnTo>
                    <a:lnTo>
                      <a:pt x="54" y="53"/>
                    </a:lnTo>
                    <a:lnTo>
                      <a:pt x="54" y="38"/>
                    </a:lnTo>
                    <a:lnTo>
                      <a:pt x="50" y="23"/>
                    </a:lnTo>
                    <a:lnTo>
                      <a:pt x="46" y="15"/>
                    </a:lnTo>
                    <a:lnTo>
                      <a:pt x="42" y="7"/>
                    </a:lnTo>
                    <a:lnTo>
                      <a:pt x="39" y="7"/>
                    </a:lnTo>
                    <a:lnTo>
                      <a:pt x="35" y="7"/>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59" name="Freeform 124"/>
              <p:cNvSpPr>
                <a:spLocks noEditPoints="1"/>
              </p:cNvSpPr>
              <p:nvPr/>
            </p:nvSpPr>
            <p:spPr bwMode="auto">
              <a:xfrm>
                <a:off x="1263" y="1948"/>
                <a:ext cx="69" cy="115"/>
              </a:xfrm>
              <a:custGeom>
                <a:avLst/>
                <a:gdLst>
                  <a:gd name="T0" fmla="*/ 0 w 69"/>
                  <a:gd name="T1" fmla="*/ 57 h 115"/>
                  <a:gd name="T2" fmla="*/ 0 w 69"/>
                  <a:gd name="T3" fmla="*/ 42 h 115"/>
                  <a:gd name="T4" fmla="*/ 7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7 w 69"/>
                  <a:gd name="T31" fmla="*/ 103 h 115"/>
                  <a:gd name="T32" fmla="*/ 50 w 69"/>
                  <a:gd name="T33" fmla="*/ 111 h 115"/>
                  <a:gd name="T34" fmla="*/ 42 w 69"/>
                  <a:gd name="T35" fmla="*/ 115 h 115"/>
                  <a:gd name="T36" fmla="*/ 34 w 69"/>
                  <a:gd name="T37" fmla="*/ 115 h 115"/>
                  <a:gd name="T38" fmla="*/ 27 w 69"/>
                  <a:gd name="T39" fmla="*/ 115 h 115"/>
                  <a:gd name="T40" fmla="*/ 15 w 69"/>
                  <a:gd name="T41" fmla="*/ 107 h 115"/>
                  <a:gd name="T42" fmla="*/ 7 w 69"/>
                  <a:gd name="T43" fmla="*/ 96 h 115"/>
                  <a:gd name="T44" fmla="*/ 3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3 w 69"/>
                  <a:gd name="T69" fmla="*/ 76 h 115"/>
                  <a:gd name="T70" fmla="*/ 53 w 69"/>
                  <a:gd name="T71" fmla="*/ 53 h 115"/>
                  <a:gd name="T72" fmla="*/ 53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30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7" y="27"/>
                    </a:lnTo>
                    <a:lnTo>
                      <a:pt x="11" y="15"/>
                    </a:lnTo>
                    <a:lnTo>
                      <a:pt x="19" y="7"/>
                    </a:lnTo>
                    <a:lnTo>
                      <a:pt x="27" y="4"/>
                    </a:lnTo>
                    <a:lnTo>
                      <a:pt x="34" y="0"/>
                    </a:lnTo>
                    <a:lnTo>
                      <a:pt x="42" y="4"/>
                    </a:lnTo>
                    <a:lnTo>
                      <a:pt x="50" y="7"/>
                    </a:lnTo>
                    <a:lnTo>
                      <a:pt x="57" y="15"/>
                    </a:lnTo>
                    <a:lnTo>
                      <a:pt x="65" y="27"/>
                    </a:lnTo>
                    <a:lnTo>
                      <a:pt x="69" y="42"/>
                    </a:lnTo>
                    <a:lnTo>
                      <a:pt x="69" y="57"/>
                    </a:lnTo>
                    <a:lnTo>
                      <a:pt x="69" y="76"/>
                    </a:lnTo>
                    <a:lnTo>
                      <a:pt x="65" y="92"/>
                    </a:lnTo>
                    <a:lnTo>
                      <a:pt x="57" y="103"/>
                    </a:lnTo>
                    <a:lnTo>
                      <a:pt x="50" y="111"/>
                    </a:lnTo>
                    <a:lnTo>
                      <a:pt x="42" y="115"/>
                    </a:lnTo>
                    <a:lnTo>
                      <a:pt x="34" y="115"/>
                    </a:lnTo>
                    <a:lnTo>
                      <a:pt x="27" y="115"/>
                    </a:lnTo>
                    <a:lnTo>
                      <a:pt x="15" y="107"/>
                    </a:lnTo>
                    <a:lnTo>
                      <a:pt x="7" y="96"/>
                    </a:lnTo>
                    <a:lnTo>
                      <a:pt x="3" y="80"/>
                    </a:lnTo>
                    <a:lnTo>
                      <a:pt x="0" y="57"/>
                    </a:lnTo>
                    <a:close/>
                    <a:moveTo>
                      <a:pt x="15" y="61"/>
                    </a:moveTo>
                    <a:lnTo>
                      <a:pt x="19" y="80"/>
                    </a:lnTo>
                    <a:lnTo>
                      <a:pt x="23" y="99"/>
                    </a:lnTo>
                    <a:lnTo>
                      <a:pt x="27" y="107"/>
                    </a:lnTo>
                    <a:lnTo>
                      <a:pt x="30" y="111"/>
                    </a:lnTo>
                    <a:lnTo>
                      <a:pt x="34" y="111"/>
                    </a:lnTo>
                    <a:lnTo>
                      <a:pt x="38" y="111"/>
                    </a:lnTo>
                    <a:lnTo>
                      <a:pt x="42" y="107"/>
                    </a:lnTo>
                    <a:lnTo>
                      <a:pt x="46" y="103"/>
                    </a:lnTo>
                    <a:lnTo>
                      <a:pt x="50" y="92"/>
                    </a:lnTo>
                    <a:lnTo>
                      <a:pt x="53" y="76"/>
                    </a:lnTo>
                    <a:lnTo>
                      <a:pt x="53" y="53"/>
                    </a:lnTo>
                    <a:lnTo>
                      <a:pt x="53" y="38"/>
                    </a:lnTo>
                    <a:lnTo>
                      <a:pt x="50" y="23"/>
                    </a:lnTo>
                    <a:lnTo>
                      <a:pt x="46" y="15"/>
                    </a:lnTo>
                    <a:lnTo>
                      <a:pt x="42" y="7"/>
                    </a:lnTo>
                    <a:lnTo>
                      <a:pt x="38" y="7"/>
                    </a:lnTo>
                    <a:lnTo>
                      <a:pt x="34" y="7"/>
                    </a:lnTo>
                    <a:lnTo>
                      <a:pt x="30"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0" name="Freeform 125"/>
              <p:cNvSpPr>
                <a:spLocks noEditPoints="1"/>
              </p:cNvSpPr>
              <p:nvPr/>
            </p:nvSpPr>
            <p:spPr bwMode="auto">
              <a:xfrm>
                <a:off x="1347" y="1948"/>
                <a:ext cx="69" cy="115"/>
              </a:xfrm>
              <a:custGeom>
                <a:avLst/>
                <a:gdLst>
                  <a:gd name="T0" fmla="*/ 0 w 69"/>
                  <a:gd name="T1" fmla="*/ 115 h 115"/>
                  <a:gd name="T2" fmla="*/ 0 w 69"/>
                  <a:gd name="T3" fmla="*/ 115 h 115"/>
                  <a:gd name="T4" fmla="*/ 12 w 69"/>
                  <a:gd name="T5" fmla="*/ 115 h 115"/>
                  <a:gd name="T6" fmla="*/ 23 w 69"/>
                  <a:gd name="T7" fmla="*/ 111 h 115"/>
                  <a:gd name="T8" fmla="*/ 31 w 69"/>
                  <a:gd name="T9" fmla="*/ 103 h 115"/>
                  <a:gd name="T10" fmla="*/ 38 w 69"/>
                  <a:gd name="T11" fmla="*/ 92 h 115"/>
                  <a:gd name="T12" fmla="*/ 46 w 69"/>
                  <a:gd name="T13" fmla="*/ 76 h 115"/>
                  <a:gd name="T14" fmla="*/ 50 w 69"/>
                  <a:gd name="T15" fmla="*/ 65 h 115"/>
                  <a:gd name="T16" fmla="*/ 38 w 69"/>
                  <a:gd name="T17" fmla="*/ 69 h 115"/>
                  <a:gd name="T18" fmla="*/ 27 w 69"/>
                  <a:gd name="T19" fmla="*/ 73 h 115"/>
                  <a:gd name="T20" fmla="*/ 19 w 69"/>
                  <a:gd name="T21" fmla="*/ 69 h 115"/>
                  <a:gd name="T22" fmla="*/ 8 w 69"/>
                  <a:gd name="T23" fmla="*/ 65 h 115"/>
                  <a:gd name="T24" fmla="*/ 4 w 69"/>
                  <a:gd name="T25" fmla="*/ 53 h 115"/>
                  <a:gd name="T26" fmla="*/ 0 w 69"/>
                  <a:gd name="T27" fmla="*/ 38 h 115"/>
                  <a:gd name="T28" fmla="*/ 4 w 69"/>
                  <a:gd name="T29" fmla="*/ 27 h 115"/>
                  <a:gd name="T30" fmla="*/ 8 w 69"/>
                  <a:gd name="T31" fmla="*/ 15 h 115"/>
                  <a:gd name="T32" fmla="*/ 15 w 69"/>
                  <a:gd name="T33" fmla="*/ 7 h 115"/>
                  <a:gd name="T34" fmla="*/ 23 w 69"/>
                  <a:gd name="T35" fmla="*/ 4 h 115"/>
                  <a:gd name="T36" fmla="*/ 35 w 69"/>
                  <a:gd name="T37" fmla="*/ 0 h 115"/>
                  <a:gd name="T38" fmla="*/ 46 w 69"/>
                  <a:gd name="T39" fmla="*/ 4 h 115"/>
                  <a:gd name="T40" fmla="*/ 58 w 69"/>
                  <a:gd name="T41" fmla="*/ 11 h 115"/>
                  <a:gd name="T42" fmla="*/ 65 w 69"/>
                  <a:gd name="T43" fmla="*/ 23 h 115"/>
                  <a:gd name="T44" fmla="*/ 69 w 69"/>
                  <a:gd name="T45" fmla="*/ 34 h 115"/>
                  <a:gd name="T46" fmla="*/ 69 w 69"/>
                  <a:gd name="T47" fmla="*/ 46 h 115"/>
                  <a:gd name="T48" fmla="*/ 69 w 69"/>
                  <a:gd name="T49" fmla="*/ 65 h 115"/>
                  <a:gd name="T50" fmla="*/ 61 w 69"/>
                  <a:gd name="T51" fmla="*/ 80 h 115"/>
                  <a:gd name="T52" fmla="*/ 50 w 69"/>
                  <a:gd name="T53" fmla="*/ 96 h 115"/>
                  <a:gd name="T54" fmla="*/ 35 w 69"/>
                  <a:gd name="T55" fmla="*/ 107 h 115"/>
                  <a:gd name="T56" fmla="*/ 23 w 69"/>
                  <a:gd name="T57" fmla="*/ 115 h 115"/>
                  <a:gd name="T58" fmla="*/ 8 w 69"/>
                  <a:gd name="T59" fmla="*/ 115 h 115"/>
                  <a:gd name="T60" fmla="*/ 0 w 69"/>
                  <a:gd name="T61" fmla="*/ 115 h 115"/>
                  <a:gd name="T62" fmla="*/ 54 w 69"/>
                  <a:gd name="T63" fmla="*/ 57 h 115"/>
                  <a:gd name="T64" fmla="*/ 54 w 69"/>
                  <a:gd name="T65" fmla="*/ 50 h 115"/>
                  <a:gd name="T66" fmla="*/ 54 w 69"/>
                  <a:gd name="T67" fmla="*/ 42 h 115"/>
                  <a:gd name="T68" fmla="*/ 54 w 69"/>
                  <a:gd name="T69" fmla="*/ 34 h 115"/>
                  <a:gd name="T70" fmla="*/ 50 w 69"/>
                  <a:gd name="T71" fmla="*/ 27 h 115"/>
                  <a:gd name="T72" fmla="*/ 50 w 69"/>
                  <a:gd name="T73" fmla="*/ 15 h 115"/>
                  <a:gd name="T74" fmla="*/ 46 w 69"/>
                  <a:gd name="T75" fmla="*/ 11 h 115"/>
                  <a:gd name="T76" fmla="*/ 38 w 69"/>
                  <a:gd name="T77" fmla="*/ 7 h 115"/>
                  <a:gd name="T78" fmla="*/ 35 w 69"/>
                  <a:gd name="T79" fmla="*/ 7 h 115"/>
                  <a:gd name="T80" fmla="*/ 27 w 69"/>
                  <a:gd name="T81" fmla="*/ 7 h 115"/>
                  <a:gd name="T82" fmla="*/ 19 w 69"/>
                  <a:gd name="T83" fmla="*/ 11 h 115"/>
                  <a:gd name="T84" fmla="*/ 15 w 69"/>
                  <a:gd name="T85" fmla="*/ 19 h 115"/>
                  <a:gd name="T86" fmla="*/ 15 w 69"/>
                  <a:gd name="T87" fmla="*/ 30 h 115"/>
                  <a:gd name="T88" fmla="*/ 19 w 69"/>
                  <a:gd name="T89" fmla="*/ 46 h 115"/>
                  <a:gd name="T90" fmla="*/ 23 w 69"/>
                  <a:gd name="T91" fmla="*/ 57 h 115"/>
                  <a:gd name="T92" fmla="*/ 27 w 69"/>
                  <a:gd name="T93" fmla="*/ 65 h 115"/>
                  <a:gd name="T94" fmla="*/ 35 w 69"/>
                  <a:gd name="T95" fmla="*/ 65 h 115"/>
                  <a:gd name="T96" fmla="*/ 38 w 69"/>
                  <a:gd name="T97" fmla="*/ 65 h 115"/>
                  <a:gd name="T98" fmla="*/ 42 w 69"/>
                  <a:gd name="T99" fmla="*/ 65 h 115"/>
                  <a:gd name="T100" fmla="*/ 50 w 69"/>
                  <a:gd name="T101" fmla="*/ 61 h 115"/>
                  <a:gd name="T102" fmla="*/ 54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5"/>
                    </a:lnTo>
                    <a:lnTo>
                      <a:pt x="23" y="111"/>
                    </a:lnTo>
                    <a:lnTo>
                      <a:pt x="31" y="103"/>
                    </a:lnTo>
                    <a:lnTo>
                      <a:pt x="38" y="92"/>
                    </a:lnTo>
                    <a:lnTo>
                      <a:pt x="46" y="76"/>
                    </a:lnTo>
                    <a:lnTo>
                      <a:pt x="50" y="65"/>
                    </a:lnTo>
                    <a:lnTo>
                      <a:pt x="38" y="69"/>
                    </a:lnTo>
                    <a:lnTo>
                      <a:pt x="27" y="73"/>
                    </a:lnTo>
                    <a:lnTo>
                      <a:pt x="19" y="69"/>
                    </a:lnTo>
                    <a:lnTo>
                      <a:pt x="8" y="65"/>
                    </a:lnTo>
                    <a:lnTo>
                      <a:pt x="4" y="53"/>
                    </a:lnTo>
                    <a:lnTo>
                      <a:pt x="0" y="38"/>
                    </a:lnTo>
                    <a:lnTo>
                      <a:pt x="4" y="27"/>
                    </a:lnTo>
                    <a:lnTo>
                      <a:pt x="8" y="15"/>
                    </a:lnTo>
                    <a:lnTo>
                      <a:pt x="15" y="7"/>
                    </a:lnTo>
                    <a:lnTo>
                      <a:pt x="23" y="4"/>
                    </a:lnTo>
                    <a:lnTo>
                      <a:pt x="35" y="0"/>
                    </a:lnTo>
                    <a:lnTo>
                      <a:pt x="46" y="4"/>
                    </a:lnTo>
                    <a:lnTo>
                      <a:pt x="58" y="11"/>
                    </a:lnTo>
                    <a:lnTo>
                      <a:pt x="65" y="23"/>
                    </a:lnTo>
                    <a:lnTo>
                      <a:pt x="69" y="34"/>
                    </a:lnTo>
                    <a:lnTo>
                      <a:pt x="69" y="46"/>
                    </a:lnTo>
                    <a:lnTo>
                      <a:pt x="69" y="65"/>
                    </a:lnTo>
                    <a:lnTo>
                      <a:pt x="61" y="80"/>
                    </a:lnTo>
                    <a:lnTo>
                      <a:pt x="50" y="96"/>
                    </a:lnTo>
                    <a:lnTo>
                      <a:pt x="35" y="107"/>
                    </a:lnTo>
                    <a:lnTo>
                      <a:pt x="23" y="115"/>
                    </a:lnTo>
                    <a:lnTo>
                      <a:pt x="8" y="115"/>
                    </a:lnTo>
                    <a:lnTo>
                      <a:pt x="0" y="115"/>
                    </a:lnTo>
                    <a:close/>
                    <a:moveTo>
                      <a:pt x="54" y="57"/>
                    </a:moveTo>
                    <a:lnTo>
                      <a:pt x="54" y="50"/>
                    </a:lnTo>
                    <a:lnTo>
                      <a:pt x="54" y="42"/>
                    </a:lnTo>
                    <a:lnTo>
                      <a:pt x="54" y="34"/>
                    </a:lnTo>
                    <a:lnTo>
                      <a:pt x="50" y="27"/>
                    </a:lnTo>
                    <a:lnTo>
                      <a:pt x="50" y="15"/>
                    </a:lnTo>
                    <a:lnTo>
                      <a:pt x="46" y="11"/>
                    </a:lnTo>
                    <a:lnTo>
                      <a:pt x="38" y="7"/>
                    </a:lnTo>
                    <a:lnTo>
                      <a:pt x="35" y="7"/>
                    </a:lnTo>
                    <a:lnTo>
                      <a:pt x="27" y="7"/>
                    </a:lnTo>
                    <a:lnTo>
                      <a:pt x="19" y="11"/>
                    </a:lnTo>
                    <a:lnTo>
                      <a:pt x="15" y="19"/>
                    </a:lnTo>
                    <a:lnTo>
                      <a:pt x="15" y="30"/>
                    </a:lnTo>
                    <a:lnTo>
                      <a:pt x="19" y="46"/>
                    </a:lnTo>
                    <a:lnTo>
                      <a:pt x="23" y="57"/>
                    </a:lnTo>
                    <a:lnTo>
                      <a:pt x="27" y="65"/>
                    </a:lnTo>
                    <a:lnTo>
                      <a:pt x="35" y="65"/>
                    </a:lnTo>
                    <a:lnTo>
                      <a:pt x="38" y="65"/>
                    </a:lnTo>
                    <a:lnTo>
                      <a:pt x="42"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1" name="Freeform 126"/>
              <p:cNvSpPr>
                <a:spLocks/>
              </p:cNvSpPr>
              <p:nvPr/>
            </p:nvSpPr>
            <p:spPr bwMode="auto">
              <a:xfrm>
                <a:off x="1428" y="1948"/>
                <a:ext cx="73" cy="115"/>
              </a:xfrm>
              <a:custGeom>
                <a:avLst/>
                <a:gdLst>
                  <a:gd name="T0" fmla="*/ 73 w 73"/>
                  <a:gd name="T1" fmla="*/ 92 h 115"/>
                  <a:gd name="T2" fmla="*/ 65 w 73"/>
                  <a:gd name="T3" fmla="*/ 115 h 115"/>
                  <a:gd name="T4" fmla="*/ 0 w 73"/>
                  <a:gd name="T5" fmla="*/ 115 h 115"/>
                  <a:gd name="T6" fmla="*/ 0 w 73"/>
                  <a:gd name="T7" fmla="*/ 111 h 115"/>
                  <a:gd name="T8" fmla="*/ 15 w 73"/>
                  <a:gd name="T9" fmla="*/ 96 h 115"/>
                  <a:gd name="T10" fmla="*/ 30 w 73"/>
                  <a:gd name="T11" fmla="*/ 80 h 115"/>
                  <a:gd name="T12" fmla="*/ 42 w 73"/>
                  <a:gd name="T13" fmla="*/ 69 h 115"/>
                  <a:gd name="T14" fmla="*/ 50 w 73"/>
                  <a:gd name="T15" fmla="*/ 53 h 115"/>
                  <a:gd name="T16" fmla="*/ 53 w 73"/>
                  <a:gd name="T17" fmla="*/ 38 h 115"/>
                  <a:gd name="T18" fmla="*/ 50 w 73"/>
                  <a:gd name="T19" fmla="*/ 27 h 115"/>
                  <a:gd name="T20" fmla="*/ 46 w 73"/>
                  <a:gd name="T21" fmla="*/ 19 h 115"/>
                  <a:gd name="T22" fmla="*/ 38 w 73"/>
                  <a:gd name="T23" fmla="*/ 15 h 115"/>
                  <a:gd name="T24" fmla="*/ 30 w 73"/>
                  <a:gd name="T25" fmla="*/ 11 h 115"/>
                  <a:gd name="T26" fmla="*/ 23 w 73"/>
                  <a:gd name="T27" fmla="*/ 15 h 115"/>
                  <a:gd name="T28" fmla="*/ 15 w 73"/>
                  <a:gd name="T29" fmla="*/ 19 h 115"/>
                  <a:gd name="T30" fmla="*/ 7 w 73"/>
                  <a:gd name="T31" fmla="*/ 23 h 115"/>
                  <a:gd name="T32" fmla="*/ 3 w 73"/>
                  <a:gd name="T33" fmla="*/ 30 h 115"/>
                  <a:gd name="T34" fmla="*/ 0 w 73"/>
                  <a:gd name="T35" fmla="*/ 30 h 115"/>
                  <a:gd name="T36" fmla="*/ 3 w 73"/>
                  <a:gd name="T37" fmla="*/ 19 h 115"/>
                  <a:gd name="T38" fmla="*/ 11 w 73"/>
                  <a:gd name="T39" fmla="*/ 7 h 115"/>
                  <a:gd name="T40" fmla="*/ 23 w 73"/>
                  <a:gd name="T41" fmla="*/ 4 h 115"/>
                  <a:gd name="T42" fmla="*/ 34 w 73"/>
                  <a:gd name="T43" fmla="*/ 0 h 115"/>
                  <a:gd name="T44" fmla="*/ 46 w 73"/>
                  <a:gd name="T45" fmla="*/ 4 h 115"/>
                  <a:gd name="T46" fmla="*/ 57 w 73"/>
                  <a:gd name="T47" fmla="*/ 11 h 115"/>
                  <a:gd name="T48" fmla="*/ 65 w 73"/>
                  <a:gd name="T49" fmla="*/ 19 h 115"/>
                  <a:gd name="T50" fmla="*/ 65 w 73"/>
                  <a:gd name="T51" fmla="*/ 30 h 115"/>
                  <a:gd name="T52" fmla="*/ 65 w 73"/>
                  <a:gd name="T53" fmla="*/ 38 h 115"/>
                  <a:gd name="T54" fmla="*/ 61 w 73"/>
                  <a:gd name="T55" fmla="*/ 46 h 115"/>
                  <a:gd name="T56" fmla="*/ 53 w 73"/>
                  <a:gd name="T57" fmla="*/ 61 h 115"/>
                  <a:gd name="T58" fmla="*/ 42 w 73"/>
                  <a:gd name="T59" fmla="*/ 76 h 115"/>
                  <a:gd name="T60" fmla="*/ 30 w 73"/>
                  <a:gd name="T61" fmla="*/ 88 h 115"/>
                  <a:gd name="T62" fmla="*/ 23 w 73"/>
                  <a:gd name="T63" fmla="*/ 96 h 115"/>
                  <a:gd name="T64" fmla="*/ 15 w 73"/>
                  <a:gd name="T65" fmla="*/ 103 h 115"/>
                  <a:gd name="T66" fmla="*/ 46 w 73"/>
                  <a:gd name="T67" fmla="*/ 103 h 115"/>
                  <a:gd name="T68" fmla="*/ 53 w 73"/>
                  <a:gd name="T69" fmla="*/ 103 h 115"/>
                  <a:gd name="T70" fmla="*/ 57 w 73"/>
                  <a:gd name="T71" fmla="*/ 103 h 115"/>
                  <a:gd name="T72" fmla="*/ 61 w 73"/>
                  <a:gd name="T73" fmla="*/ 99 h 115"/>
                  <a:gd name="T74" fmla="*/ 65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5" y="115"/>
                    </a:lnTo>
                    <a:lnTo>
                      <a:pt x="0" y="115"/>
                    </a:lnTo>
                    <a:lnTo>
                      <a:pt x="0" y="111"/>
                    </a:lnTo>
                    <a:lnTo>
                      <a:pt x="15" y="96"/>
                    </a:lnTo>
                    <a:lnTo>
                      <a:pt x="30" y="80"/>
                    </a:lnTo>
                    <a:lnTo>
                      <a:pt x="42" y="69"/>
                    </a:lnTo>
                    <a:lnTo>
                      <a:pt x="50" y="53"/>
                    </a:lnTo>
                    <a:lnTo>
                      <a:pt x="53" y="38"/>
                    </a:lnTo>
                    <a:lnTo>
                      <a:pt x="50" y="27"/>
                    </a:lnTo>
                    <a:lnTo>
                      <a:pt x="46" y="19"/>
                    </a:lnTo>
                    <a:lnTo>
                      <a:pt x="38" y="15"/>
                    </a:lnTo>
                    <a:lnTo>
                      <a:pt x="30" y="11"/>
                    </a:lnTo>
                    <a:lnTo>
                      <a:pt x="23" y="15"/>
                    </a:lnTo>
                    <a:lnTo>
                      <a:pt x="15" y="19"/>
                    </a:lnTo>
                    <a:lnTo>
                      <a:pt x="7" y="23"/>
                    </a:lnTo>
                    <a:lnTo>
                      <a:pt x="3" y="30"/>
                    </a:lnTo>
                    <a:lnTo>
                      <a:pt x="0" y="30"/>
                    </a:lnTo>
                    <a:lnTo>
                      <a:pt x="3" y="19"/>
                    </a:lnTo>
                    <a:lnTo>
                      <a:pt x="11" y="7"/>
                    </a:lnTo>
                    <a:lnTo>
                      <a:pt x="23" y="4"/>
                    </a:lnTo>
                    <a:lnTo>
                      <a:pt x="34" y="0"/>
                    </a:lnTo>
                    <a:lnTo>
                      <a:pt x="46" y="4"/>
                    </a:lnTo>
                    <a:lnTo>
                      <a:pt x="57" y="11"/>
                    </a:lnTo>
                    <a:lnTo>
                      <a:pt x="65" y="19"/>
                    </a:lnTo>
                    <a:lnTo>
                      <a:pt x="65" y="30"/>
                    </a:lnTo>
                    <a:lnTo>
                      <a:pt x="65" y="38"/>
                    </a:lnTo>
                    <a:lnTo>
                      <a:pt x="61" y="46"/>
                    </a:lnTo>
                    <a:lnTo>
                      <a:pt x="53" y="61"/>
                    </a:lnTo>
                    <a:lnTo>
                      <a:pt x="42" y="76"/>
                    </a:lnTo>
                    <a:lnTo>
                      <a:pt x="30" y="88"/>
                    </a:lnTo>
                    <a:lnTo>
                      <a:pt x="23" y="96"/>
                    </a:lnTo>
                    <a:lnTo>
                      <a:pt x="15" y="103"/>
                    </a:lnTo>
                    <a:lnTo>
                      <a:pt x="46" y="103"/>
                    </a:lnTo>
                    <a:lnTo>
                      <a:pt x="53" y="103"/>
                    </a:lnTo>
                    <a:lnTo>
                      <a:pt x="57" y="103"/>
                    </a:lnTo>
                    <a:lnTo>
                      <a:pt x="61" y="99"/>
                    </a:lnTo>
                    <a:lnTo>
                      <a:pt x="65"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2" name="Rectangle 127"/>
              <p:cNvSpPr>
                <a:spLocks noChangeArrowheads="1"/>
              </p:cNvSpPr>
              <p:nvPr/>
            </p:nvSpPr>
            <p:spPr bwMode="auto">
              <a:xfrm>
                <a:off x="155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3" name="Freeform 128"/>
              <p:cNvSpPr>
                <a:spLocks noEditPoints="1"/>
              </p:cNvSpPr>
              <p:nvPr/>
            </p:nvSpPr>
            <p:spPr bwMode="auto">
              <a:xfrm>
                <a:off x="1746" y="1948"/>
                <a:ext cx="69" cy="115"/>
              </a:xfrm>
              <a:custGeom>
                <a:avLst/>
                <a:gdLst>
                  <a:gd name="T0" fmla="*/ 0 w 69"/>
                  <a:gd name="T1" fmla="*/ 57 h 115"/>
                  <a:gd name="T2" fmla="*/ 0 w 69"/>
                  <a:gd name="T3" fmla="*/ 42 h 115"/>
                  <a:gd name="T4" fmla="*/ 4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3" y="115"/>
                    </a:lnTo>
                    <a:lnTo>
                      <a:pt x="15" y="107"/>
                    </a:lnTo>
                    <a:lnTo>
                      <a:pt x="8" y="96"/>
                    </a:lnTo>
                    <a:lnTo>
                      <a:pt x="0" y="80"/>
                    </a:lnTo>
                    <a:lnTo>
                      <a:pt x="0" y="57"/>
                    </a:lnTo>
                    <a:close/>
                    <a:moveTo>
                      <a:pt x="15" y="61"/>
                    </a:moveTo>
                    <a:lnTo>
                      <a:pt x="15" y="80"/>
                    </a:lnTo>
                    <a:lnTo>
                      <a:pt x="19" y="99"/>
                    </a:lnTo>
                    <a:lnTo>
                      <a:pt x="23" y="107"/>
                    </a:lnTo>
                    <a:lnTo>
                      <a:pt x="27"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4" name="Rectangle 129"/>
              <p:cNvSpPr>
                <a:spLocks noChangeArrowheads="1"/>
              </p:cNvSpPr>
              <p:nvPr/>
            </p:nvSpPr>
            <p:spPr bwMode="auto">
              <a:xfrm>
                <a:off x="2107"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5" name="Freeform 130"/>
              <p:cNvSpPr>
                <a:spLocks/>
              </p:cNvSpPr>
              <p:nvPr/>
            </p:nvSpPr>
            <p:spPr bwMode="auto">
              <a:xfrm>
                <a:off x="2299" y="2044"/>
                <a:ext cx="23" cy="19"/>
              </a:xfrm>
              <a:custGeom>
                <a:avLst/>
                <a:gdLst>
                  <a:gd name="T0" fmla="*/ 11 w 23"/>
                  <a:gd name="T1" fmla="*/ 0 h 19"/>
                  <a:gd name="T2" fmla="*/ 15 w 23"/>
                  <a:gd name="T3" fmla="*/ 3 h 19"/>
                  <a:gd name="T4" fmla="*/ 19 w 23"/>
                  <a:gd name="T5" fmla="*/ 3 h 19"/>
                  <a:gd name="T6" fmla="*/ 19 w 23"/>
                  <a:gd name="T7" fmla="*/ 7 h 19"/>
                  <a:gd name="T8" fmla="*/ 23 w 23"/>
                  <a:gd name="T9" fmla="*/ 11 h 19"/>
                  <a:gd name="T10" fmla="*/ 19 w 23"/>
                  <a:gd name="T11" fmla="*/ 15 h 19"/>
                  <a:gd name="T12" fmla="*/ 19 w 23"/>
                  <a:gd name="T13" fmla="*/ 19 h 19"/>
                  <a:gd name="T14" fmla="*/ 15 w 23"/>
                  <a:gd name="T15" fmla="*/ 19 h 19"/>
                  <a:gd name="T16" fmla="*/ 11 w 23"/>
                  <a:gd name="T17" fmla="*/ 19 h 19"/>
                  <a:gd name="T18" fmla="*/ 7 w 23"/>
                  <a:gd name="T19" fmla="*/ 19 h 19"/>
                  <a:gd name="T20" fmla="*/ 3 w 23"/>
                  <a:gd name="T21" fmla="*/ 19 h 19"/>
                  <a:gd name="T22" fmla="*/ 3 w 23"/>
                  <a:gd name="T23" fmla="*/ 15 h 19"/>
                  <a:gd name="T24" fmla="*/ 0 w 23"/>
                  <a:gd name="T25" fmla="*/ 11 h 19"/>
                  <a:gd name="T26" fmla="*/ 3 w 23"/>
                  <a:gd name="T27" fmla="*/ 7 h 19"/>
                  <a:gd name="T28" fmla="*/ 3 w 23"/>
                  <a:gd name="T29" fmla="*/ 3 h 19"/>
                  <a:gd name="T30" fmla="*/ 7 w 23"/>
                  <a:gd name="T31" fmla="*/ 0 h 19"/>
                  <a:gd name="T32" fmla="*/ 11 w 2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9"/>
                  <a:gd name="T53" fmla="*/ 23 w 2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9">
                    <a:moveTo>
                      <a:pt x="11" y="0"/>
                    </a:moveTo>
                    <a:lnTo>
                      <a:pt x="15" y="3"/>
                    </a:lnTo>
                    <a:lnTo>
                      <a:pt x="19" y="3"/>
                    </a:lnTo>
                    <a:lnTo>
                      <a:pt x="19" y="7"/>
                    </a:lnTo>
                    <a:lnTo>
                      <a:pt x="23" y="11"/>
                    </a:lnTo>
                    <a:lnTo>
                      <a:pt x="19" y="15"/>
                    </a:lnTo>
                    <a:lnTo>
                      <a:pt x="19" y="19"/>
                    </a:lnTo>
                    <a:lnTo>
                      <a:pt x="15" y="19"/>
                    </a:lnTo>
                    <a:lnTo>
                      <a:pt x="11" y="19"/>
                    </a:lnTo>
                    <a:lnTo>
                      <a:pt x="7" y="19"/>
                    </a:lnTo>
                    <a:lnTo>
                      <a:pt x="3" y="19"/>
                    </a:lnTo>
                    <a:lnTo>
                      <a:pt x="3" y="15"/>
                    </a:lnTo>
                    <a:lnTo>
                      <a:pt x="0" y="11"/>
                    </a:lnTo>
                    <a:lnTo>
                      <a:pt x="3" y="7"/>
                    </a:lnTo>
                    <a:lnTo>
                      <a:pt x="3" y="3"/>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6" name="Freeform 131"/>
              <p:cNvSpPr>
                <a:spLocks noEditPoints="1"/>
              </p:cNvSpPr>
              <p:nvPr/>
            </p:nvSpPr>
            <p:spPr bwMode="auto">
              <a:xfrm>
                <a:off x="2337" y="1948"/>
                <a:ext cx="69" cy="115"/>
              </a:xfrm>
              <a:custGeom>
                <a:avLst/>
                <a:gdLst>
                  <a:gd name="T0" fmla="*/ 0 w 69"/>
                  <a:gd name="T1" fmla="*/ 57 h 115"/>
                  <a:gd name="T2" fmla="*/ 0 w 69"/>
                  <a:gd name="T3" fmla="*/ 42 h 115"/>
                  <a:gd name="T4" fmla="*/ 8 w 69"/>
                  <a:gd name="T5" fmla="*/ 27 h 115"/>
                  <a:gd name="T6" fmla="*/ 11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7"/>
                    </a:lnTo>
                    <a:lnTo>
                      <a:pt x="11"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5" y="107"/>
                    </a:lnTo>
                    <a:lnTo>
                      <a:pt x="8" y="96"/>
                    </a:lnTo>
                    <a:lnTo>
                      <a:pt x="4" y="80"/>
                    </a:lnTo>
                    <a:lnTo>
                      <a:pt x="0" y="57"/>
                    </a:lnTo>
                    <a:close/>
                    <a:moveTo>
                      <a:pt x="15" y="61"/>
                    </a:moveTo>
                    <a:lnTo>
                      <a:pt x="19" y="80"/>
                    </a:lnTo>
                    <a:lnTo>
                      <a:pt x="23" y="99"/>
                    </a:lnTo>
                    <a:lnTo>
                      <a:pt x="27" y="107"/>
                    </a:lnTo>
                    <a:lnTo>
                      <a:pt x="31"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7" name="Freeform 132"/>
              <p:cNvSpPr>
                <a:spLocks noEditPoints="1"/>
              </p:cNvSpPr>
              <p:nvPr/>
            </p:nvSpPr>
            <p:spPr bwMode="auto">
              <a:xfrm>
                <a:off x="2421"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6 w 69"/>
                  <a:gd name="T21" fmla="*/ 27 h 115"/>
                  <a:gd name="T22" fmla="*/ 69 w 69"/>
                  <a:gd name="T23" fmla="*/ 42 h 115"/>
                  <a:gd name="T24" fmla="*/ 69 w 69"/>
                  <a:gd name="T25" fmla="*/ 57 h 115"/>
                  <a:gd name="T26" fmla="*/ 69 w 69"/>
                  <a:gd name="T27" fmla="*/ 76 h 115"/>
                  <a:gd name="T28" fmla="*/ 66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31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6" y="27"/>
                    </a:lnTo>
                    <a:lnTo>
                      <a:pt x="69" y="42"/>
                    </a:lnTo>
                    <a:lnTo>
                      <a:pt x="69" y="57"/>
                    </a:lnTo>
                    <a:lnTo>
                      <a:pt x="69" y="76"/>
                    </a:lnTo>
                    <a:lnTo>
                      <a:pt x="66" y="92"/>
                    </a:lnTo>
                    <a:lnTo>
                      <a:pt x="58" y="103"/>
                    </a:lnTo>
                    <a:lnTo>
                      <a:pt x="50" y="111"/>
                    </a:lnTo>
                    <a:lnTo>
                      <a:pt x="43" y="115"/>
                    </a:lnTo>
                    <a:lnTo>
                      <a:pt x="35" y="115"/>
                    </a:lnTo>
                    <a:lnTo>
                      <a:pt x="23" y="115"/>
                    </a:lnTo>
                    <a:lnTo>
                      <a:pt x="16" y="107"/>
                    </a:lnTo>
                    <a:lnTo>
                      <a:pt x="8" y="96"/>
                    </a:lnTo>
                    <a:lnTo>
                      <a:pt x="4" y="80"/>
                    </a:lnTo>
                    <a:lnTo>
                      <a:pt x="0" y="57"/>
                    </a:lnTo>
                    <a:close/>
                    <a:moveTo>
                      <a:pt x="16" y="61"/>
                    </a:moveTo>
                    <a:lnTo>
                      <a:pt x="16" y="80"/>
                    </a:lnTo>
                    <a:lnTo>
                      <a:pt x="20" y="99"/>
                    </a:lnTo>
                    <a:lnTo>
                      <a:pt x="23" y="107"/>
                    </a:lnTo>
                    <a:lnTo>
                      <a:pt x="31"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8" name="Freeform 133"/>
              <p:cNvSpPr>
                <a:spLocks/>
              </p:cNvSpPr>
              <p:nvPr/>
            </p:nvSpPr>
            <p:spPr bwMode="auto">
              <a:xfrm>
                <a:off x="2506" y="1948"/>
                <a:ext cx="61" cy="115"/>
              </a:xfrm>
              <a:custGeom>
                <a:avLst/>
                <a:gdLst>
                  <a:gd name="T0" fmla="*/ 7 w 61"/>
                  <a:gd name="T1" fmla="*/ 15 h 115"/>
                  <a:gd name="T2" fmla="*/ 23 w 61"/>
                  <a:gd name="T3" fmla="*/ 4 h 115"/>
                  <a:gd name="T4" fmla="*/ 42 w 61"/>
                  <a:gd name="T5" fmla="*/ 4 h 115"/>
                  <a:gd name="T6" fmla="*/ 57 w 61"/>
                  <a:gd name="T7" fmla="*/ 15 h 115"/>
                  <a:gd name="T8" fmla="*/ 54 w 61"/>
                  <a:gd name="T9" fmla="*/ 30 h 115"/>
                  <a:gd name="T10" fmla="*/ 42 w 61"/>
                  <a:gd name="T11" fmla="*/ 50 h 115"/>
                  <a:gd name="T12" fmla="*/ 57 w 61"/>
                  <a:gd name="T13" fmla="*/ 61 h 115"/>
                  <a:gd name="T14" fmla="*/ 61 w 61"/>
                  <a:gd name="T15" fmla="*/ 76 h 115"/>
                  <a:gd name="T16" fmla="*/ 54 w 61"/>
                  <a:gd name="T17" fmla="*/ 103 h 115"/>
                  <a:gd name="T18" fmla="*/ 34 w 61"/>
                  <a:gd name="T19" fmla="*/ 115 h 115"/>
                  <a:gd name="T20" fmla="*/ 7 w 61"/>
                  <a:gd name="T21" fmla="*/ 115 h 115"/>
                  <a:gd name="T22" fmla="*/ 0 w 61"/>
                  <a:gd name="T23" fmla="*/ 111 h 115"/>
                  <a:gd name="T24" fmla="*/ 0 w 61"/>
                  <a:gd name="T25" fmla="*/ 107 h 115"/>
                  <a:gd name="T26" fmla="*/ 4 w 61"/>
                  <a:gd name="T27" fmla="*/ 103 h 115"/>
                  <a:gd name="T28" fmla="*/ 7 w 61"/>
                  <a:gd name="T29" fmla="*/ 103 h 115"/>
                  <a:gd name="T30" fmla="*/ 11 w 61"/>
                  <a:gd name="T31" fmla="*/ 103 h 115"/>
                  <a:gd name="T32" fmla="*/ 19 w 61"/>
                  <a:gd name="T33" fmla="*/ 107 h 115"/>
                  <a:gd name="T34" fmla="*/ 27 w 61"/>
                  <a:gd name="T35" fmla="*/ 107 h 115"/>
                  <a:gd name="T36" fmla="*/ 38 w 61"/>
                  <a:gd name="T37" fmla="*/ 107 h 115"/>
                  <a:gd name="T38" fmla="*/ 50 w 61"/>
                  <a:gd name="T39" fmla="*/ 96 h 115"/>
                  <a:gd name="T40" fmla="*/ 50 w 61"/>
                  <a:gd name="T41" fmla="*/ 80 h 115"/>
                  <a:gd name="T42" fmla="*/ 46 w 61"/>
                  <a:gd name="T43" fmla="*/ 69 h 115"/>
                  <a:gd name="T44" fmla="*/ 38 w 61"/>
                  <a:gd name="T45" fmla="*/ 65 h 115"/>
                  <a:gd name="T46" fmla="*/ 27 w 61"/>
                  <a:gd name="T47" fmla="*/ 57 h 115"/>
                  <a:gd name="T48" fmla="*/ 19 w 61"/>
                  <a:gd name="T49" fmla="*/ 57 h 115"/>
                  <a:gd name="T50" fmla="*/ 27 w 61"/>
                  <a:gd name="T51" fmla="*/ 53 h 115"/>
                  <a:gd name="T52" fmla="*/ 38 w 61"/>
                  <a:gd name="T53" fmla="*/ 46 h 115"/>
                  <a:gd name="T54" fmla="*/ 46 w 61"/>
                  <a:gd name="T55" fmla="*/ 38 h 115"/>
                  <a:gd name="T56" fmla="*/ 42 w 61"/>
                  <a:gd name="T57" fmla="*/ 23 h 115"/>
                  <a:gd name="T58" fmla="*/ 34 w 61"/>
                  <a:gd name="T59" fmla="*/ 11 h 115"/>
                  <a:gd name="T60" fmla="*/ 19 w 61"/>
                  <a:gd name="T61" fmla="*/ 11 h 115"/>
                  <a:gd name="T62" fmla="*/ 4 w 61"/>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0" y="23"/>
                    </a:moveTo>
                    <a:lnTo>
                      <a:pt x="7" y="15"/>
                    </a:lnTo>
                    <a:lnTo>
                      <a:pt x="11" y="7"/>
                    </a:lnTo>
                    <a:lnTo>
                      <a:pt x="23" y="4"/>
                    </a:lnTo>
                    <a:lnTo>
                      <a:pt x="30" y="0"/>
                    </a:lnTo>
                    <a:lnTo>
                      <a:pt x="42" y="4"/>
                    </a:lnTo>
                    <a:lnTo>
                      <a:pt x="54" y="7"/>
                    </a:lnTo>
                    <a:lnTo>
                      <a:pt x="57" y="15"/>
                    </a:lnTo>
                    <a:lnTo>
                      <a:pt x="57" y="23"/>
                    </a:lnTo>
                    <a:lnTo>
                      <a:pt x="54" y="30"/>
                    </a:lnTo>
                    <a:lnTo>
                      <a:pt x="50" y="38"/>
                    </a:lnTo>
                    <a:lnTo>
                      <a:pt x="42" y="50"/>
                    </a:lnTo>
                    <a:lnTo>
                      <a:pt x="50" y="53"/>
                    </a:lnTo>
                    <a:lnTo>
                      <a:pt x="57" y="61"/>
                    </a:lnTo>
                    <a:lnTo>
                      <a:pt x="61" y="69"/>
                    </a:lnTo>
                    <a:lnTo>
                      <a:pt x="61" y="76"/>
                    </a:lnTo>
                    <a:lnTo>
                      <a:pt x="61" y="92"/>
                    </a:lnTo>
                    <a:lnTo>
                      <a:pt x="54" y="103"/>
                    </a:lnTo>
                    <a:lnTo>
                      <a:pt x="46" y="111"/>
                    </a:lnTo>
                    <a:lnTo>
                      <a:pt x="34" y="115"/>
                    </a:lnTo>
                    <a:lnTo>
                      <a:pt x="19" y="115"/>
                    </a:lnTo>
                    <a:lnTo>
                      <a:pt x="7" y="115"/>
                    </a:lnTo>
                    <a:lnTo>
                      <a:pt x="4" y="115"/>
                    </a:lnTo>
                    <a:lnTo>
                      <a:pt x="0" y="111"/>
                    </a:lnTo>
                    <a:lnTo>
                      <a:pt x="0" y="107"/>
                    </a:lnTo>
                    <a:lnTo>
                      <a:pt x="0" y="103"/>
                    </a:lnTo>
                    <a:lnTo>
                      <a:pt x="4" y="103"/>
                    </a:lnTo>
                    <a:lnTo>
                      <a:pt x="7" y="103"/>
                    </a:lnTo>
                    <a:lnTo>
                      <a:pt x="11" y="103"/>
                    </a:lnTo>
                    <a:lnTo>
                      <a:pt x="15" y="107"/>
                    </a:lnTo>
                    <a:lnTo>
                      <a:pt x="19" y="107"/>
                    </a:lnTo>
                    <a:lnTo>
                      <a:pt x="23" y="107"/>
                    </a:lnTo>
                    <a:lnTo>
                      <a:pt x="27" y="107"/>
                    </a:lnTo>
                    <a:lnTo>
                      <a:pt x="30" y="111"/>
                    </a:lnTo>
                    <a:lnTo>
                      <a:pt x="38" y="107"/>
                    </a:lnTo>
                    <a:lnTo>
                      <a:pt x="42" y="103"/>
                    </a:lnTo>
                    <a:lnTo>
                      <a:pt x="50" y="96"/>
                    </a:lnTo>
                    <a:lnTo>
                      <a:pt x="50" y="88"/>
                    </a:lnTo>
                    <a:lnTo>
                      <a:pt x="50" y="80"/>
                    </a:lnTo>
                    <a:lnTo>
                      <a:pt x="46" y="73"/>
                    </a:lnTo>
                    <a:lnTo>
                      <a:pt x="46" y="69"/>
                    </a:lnTo>
                    <a:lnTo>
                      <a:pt x="42" y="69"/>
                    </a:lnTo>
                    <a:lnTo>
                      <a:pt x="38" y="65"/>
                    </a:lnTo>
                    <a:lnTo>
                      <a:pt x="34" y="61"/>
                    </a:lnTo>
                    <a:lnTo>
                      <a:pt x="27" y="57"/>
                    </a:lnTo>
                    <a:lnTo>
                      <a:pt x="23" y="57"/>
                    </a:lnTo>
                    <a:lnTo>
                      <a:pt x="19" y="57"/>
                    </a:lnTo>
                    <a:lnTo>
                      <a:pt x="27" y="53"/>
                    </a:lnTo>
                    <a:lnTo>
                      <a:pt x="30" y="53"/>
                    </a:lnTo>
                    <a:lnTo>
                      <a:pt x="38" y="46"/>
                    </a:lnTo>
                    <a:lnTo>
                      <a:pt x="42" y="42"/>
                    </a:lnTo>
                    <a:lnTo>
                      <a:pt x="46" y="38"/>
                    </a:lnTo>
                    <a:lnTo>
                      <a:pt x="46" y="30"/>
                    </a:lnTo>
                    <a:lnTo>
                      <a:pt x="42" y="23"/>
                    </a:lnTo>
                    <a:lnTo>
                      <a:pt x="38" y="15"/>
                    </a:lnTo>
                    <a:lnTo>
                      <a:pt x="34" y="11"/>
                    </a:lnTo>
                    <a:lnTo>
                      <a:pt x="27" y="11"/>
                    </a:lnTo>
                    <a:lnTo>
                      <a:pt x="19" y="11"/>
                    </a:lnTo>
                    <a:lnTo>
                      <a:pt x="11" y="19"/>
                    </a:lnTo>
                    <a:lnTo>
                      <a:pt x="4" y="23"/>
                    </a:lnTo>
                    <a:lnTo>
                      <a:pt x="0"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69" name="Freeform 134"/>
              <p:cNvSpPr>
                <a:spLocks/>
              </p:cNvSpPr>
              <p:nvPr/>
            </p:nvSpPr>
            <p:spPr bwMode="auto">
              <a:xfrm>
                <a:off x="2602" y="1948"/>
                <a:ext cx="42" cy="115"/>
              </a:xfrm>
              <a:custGeom>
                <a:avLst/>
                <a:gdLst>
                  <a:gd name="T0" fmla="*/ 0 w 42"/>
                  <a:gd name="T1" fmla="*/ 11 h 115"/>
                  <a:gd name="T2" fmla="*/ 27 w 42"/>
                  <a:gd name="T3" fmla="*/ 0 h 115"/>
                  <a:gd name="T4" fmla="*/ 30 w 42"/>
                  <a:gd name="T5" fmla="*/ 0 h 115"/>
                  <a:gd name="T6" fmla="*/ 30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1 h 115"/>
                  <a:gd name="T18" fmla="*/ 42 w 42"/>
                  <a:gd name="T19" fmla="*/ 111 h 115"/>
                  <a:gd name="T20" fmla="*/ 42 w 42"/>
                  <a:gd name="T21" fmla="*/ 115 h 115"/>
                  <a:gd name="T22" fmla="*/ 0 w 42"/>
                  <a:gd name="T23" fmla="*/ 115 h 115"/>
                  <a:gd name="T24" fmla="*/ 0 w 42"/>
                  <a:gd name="T25" fmla="*/ 111 h 115"/>
                  <a:gd name="T26" fmla="*/ 7 w 42"/>
                  <a:gd name="T27" fmla="*/ 111 h 115"/>
                  <a:gd name="T28" fmla="*/ 11 w 42"/>
                  <a:gd name="T29" fmla="*/ 111 h 115"/>
                  <a:gd name="T30" fmla="*/ 15 w 42"/>
                  <a:gd name="T31" fmla="*/ 111 h 115"/>
                  <a:gd name="T32" fmla="*/ 15 w 42"/>
                  <a:gd name="T33" fmla="*/ 107 h 115"/>
                  <a:gd name="T34" fmla="*/ 15 w 42"/>
                  <a:gd name="T35" fmla="*/ 103 h 115"/>
                  <a:gd name="T36" fmla="*/ 15 w 42"/>
                  <a:gd name="T37" fmla="*/ 96 h 115"/>
                  <a:gd name="T38" fmla="*/ 15 w 42"/>
                  <a:gd name="T39" fmla="*/ 30 h 115"/>
                  <a:gd name="T40" fmla="*/ 15 w 42"/>
                  <a:gd name="T41" fmla="*/ 23 h 115"/>
                  <a:gd name="T42" fmla="*/ 15 w 42"/>
                  <a:gd name="T43" fmla="*/ 19 h 115"/>
                  <a:gd name="T44" fmla="*/ 15 w 42"/>
                  <a:gd name="T45" fmla="*/ 15 h 115"/>
                  <a:gd name="T46" fmla="*/ 11 w 42"/>
                  <a:gd name="T47" fmla="*/ 15 h 115"/>
                  <a:gd name="T48" fmla="*/ 11 w 42"/>
                  <a:gd name="T49" fmla="*/ 11 h 115"/>
                  <a:gd name="T50" fmla="*/ 7 w 42"/>
                  <a:gd name="T51" fmla="*/ 11 h 115"/>
                  <a:gd name="T52" fmla="*/ 4 w 42"/>
                  <a:gd name="T53" fmla="*/ 11 h 115"/>
                  <a:gd name="T54" fmla="*/ 0 w 42"/>
                  <a:gd name="T55" fmla="*/ 15 h 115"/>
                  <a:gd name="T56" fmla="*/ 0 w 42"/>
                  <a:gd name="T57" fmla="*/ 11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1"/>
                    </a:moveTo>
                    <a:lnTo>
                      <a:pt x="27" y="0"/>
                    </a:lnTo>
                    <a:lnTo>
                      <a:pt x="30" y="0"/>
                    </a:lnTo>
                    <a:lnTo>
                      <a:pt x="30" y="96"/>
                    </a:lnTo>
                    <a:lnTo>
                      <a:pt x="30" y="103"/>
                    </a:lnTo>
                    <a:lnTo>
                      <a:pt x="30" y="107"/>
                    </a:lnTo>
                    <a:lnTo>
                      <a:pt x="30" y="111"/>
                    </a:lnTo>
                    <a:lnTo>
                      <a:pt x="34" y="111"/>
                    </a:lnTo>
                    <a:lnTo>
                      <a:pt x="38" y="111"/>
                    </a:lnTo>
                    <a:lnTo>
                      <a:pt x="42" y="111"/>
                    </a:lnTo>
                    <a:lnTo>
                      <a:pt x="42" y="115"/>
                    </a:lnTo>
                    <a:lnTo>
                      <a:pt x="0" y="115"/>
                    </a:lnTo>
                    <a:lnTo>
                      <a:pt x="0" y="111"/>
                    </a:lnTo>
                    <a:lnTo>
                      <a:pt x="7" y="111"/>
                    </a:lnTo>
                    <a:lnTo>
                      <a:pt x="11" y="111"/>
                    </a:lnTo>
                    <a:lnTo>
                      <a:pt x="15" y="111"/>
                    </a:lnTo>
                    <a:lnTo>
                      <a:pt x="15" y="107"/>
                    </a:lnTo>
                    <a:lnTo>
                      <a:pt x="15" y="103"/>
                    </a:lnTo>
                    <a:lnTo>
                      <a:pt x="15" y="96"/>
                    </a:lnTo>
                    <a:lnTo>
                      <a:pt x="15" y="30"/>
                    </a:lnTo>
                    <a:lnTo>
                      <a:pt x="15" y="23"/>
                    </a:lnTo>
                    <a:lnTo>
                      <a:pt x="15" y="19"/>
                    </a:lnTo>
                    <a:lnTo>
                      <a:pt x="15" y="15"/>
                    </a:lnTo>
                    <a:lnTo>
                      <a:pt x="11" y="15"/>
                    </a:lnTo>
                    <a:lnTo>
                      <a:pt x="11" y="11"/>
                    </a:lnTo>
                    <a:lnTo>
                      <a:pt x="7" y="11"/>
                    </a:lnTo>
                    <a:lnTo>
                      <a:pt x="4" y="11"/>
                    </a:lnTo>
                    <a:lnTo>
                      <a:pt x="0" y="15"/>
                    </a:lnTo>
                    <a:lnTo>
                      <a:pt x="0" y="1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0" name="Rectangle 135"/>
              <p:cNvSpPr>
                <a:spLocks noChangeArrowheads="1"/>
              </p:cNvSpPr>
              <p:nvPr/>
            </p:nvSpPr>
            <p:spPr bwMode="auto">
              <a:xfrm>
                <a:off x="2705"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1" name="Freeform 136"/>
              <p:cNvSpPr>
                <a:spLocks/>
              </p:cNvSpPr>
              <p:nvPr/>
            </p:nvSpPr>
            <p:spPr bwMode="auto">
              <a:xfrm>
                <a:off x="2909" y="2044"/>
                <a:ext cx="19" cy="19"/>
              </a:xfrm>
              <a:custGeom>
                <a:avLst/>
                <a:gdLst>
                  <a:gd name="T0" fmla="*/ 7 w 19"/>
                  <a:gd name="T1" fmla="*/ 0 h 19"/>
                  <a:gd name="T2" fmla="*/ 11 w 19"/>
                  <a:gd name="T3" fmla="*/ 0 h 19"/>
                  <a:gd name="T4" fmla="*/ 15 w 19"/>
                  <a:gd name="T5" fmla="*/ 3 h 19"/>
                  <a:gd name="T6" fmla="*/ 15 w 19"/>
                  <a:gd name="T7" fmla="*/ 7 h 19"/>
                  <a:gd name="T8" fmla="*/ 19 w 19"/>
                  <a:gd name="T9" fmla="*/ 11 h 19"/>
                  <a:gd name="T10" fmla="*/ 15 w 19"/>
                  <a:gd name="T11" fmla="*/ 15 h 19"/>
                  <a:gd name="T12" fmla="*/ 15 w 19"/>
                  <a:gd name="T13" fmla="*/ 19 h 19"/>
                  <a:gd name="T14" fmla="*/ 11 w 19"/>
                  <a:gd name="T15" fmla="*/ 19 h 19"/>
                  <a:gd name="T16" fmla="*/ 7 w 19"/>
                  <a:gd name="T17" fmla="*/ 19 h 19"/>
                  <a:gd name="T18" fmla="*/ 3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5" y="7"/>
                    </a:lnTo>
                    <a:lnTo>
                      <a:pt x="19" y="11"/>
                    </a:lnTo>
                    <a:lnTo>
                      <a:pt x="15" y="15"/>
                    </a:lnTo>
                    <a:lnTo>
                      <a:pt x="15" y="19"/>
                    </a:lnTo>
                    <a:lnTo>
                      <a:pt x="11" y="19"/>
                    </a:lnTo>
                    <a:lnTo>
                      <a:pt x="7" y="19"/>
                    </a:lnTo>
                    <a:lnTo>
                      <a:pt x="3" y="19"/>
                    </a:lnTo>
                    <a:lnTo>
                      <a:pt x="0" y="19"/>
                    </a:lnTo>
                    <a:lnTo>
                      <a:pt x="0"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2" name="Freeform 137"/>
              <p:cNvSpPr>
                <a:spLocks/>
              </p:cNvSpPr>
              <p:nvPr/>
            </p:nvSpPr>
            <p:spPr bwMode="auto">
              <a:xfrm>
                <a:off x="293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0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4 w 73"/>
                  <a:gd name="T33" fmla="*/ 30 h 115"/>
                  <a:gd name="T34" fmla="*/ 4 w 73"/>
                  <a:gd name="T35" fmla="*/ 30 h 115"/>
                  <a:gd name="T36" fmla="*/ 8 w 73"/>
                  <a:gd name="T37" fmla="*/ 19 h 115"/>
                  <a:gd name="T38" fmla="*/ 12 w 73"/>
                  <a:gd name="T39" fmla="*/ 7 h 115"/>
                  <a:gd name="T40" fmla="*/ 23 w 73"/>
                  <a:gd name="T41" fmla="*/ 4 h 115"/>
                  <a:gd name="T42" fmla="*/ 35 w 73"/>
                  <a:gd name="T43" fmla="*/ 0 h 115"/>
                  <a:gd name="T44" fmla="*/ 46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0" y="27"/>
                    </a:lnTo>
                    <a:lnTo>
                      <a:pt x="46" y="19"/>
                    </a:lnTo>
                    <a:lnTo>
                      <a:pt x="39" y="15"/>
                    </a:lnTo>
                    <a:lnTo>
                      <a:pt x="31" y="11"/>
                    </a:lnTo>
                    <a:lnTo>
                      <a:pt x="23" y="15"/>
                    </a:lnTo>
                    <a:lnTo>
                      <a:pt x="16" y="19"/>
                    </a:lnTo>
                    <a:lnTo>
                      <a:pt x="12" y="23"/>
                    </a:lnTo>
                    <a:lnTo>
                      <a:pt x="4" y="30"/>
                    </a:lnTo>
                    <a:lnTo>
                      <a:pt x="8" y="19"/>
                    </a:lnTo>
                    <a:lnTo>
                      <a:pt x="12" y="7"/>
                    </a:lnTo>
                    <a:lnTo>
                      <a:pt x="23" y="4"/>
                    </a:lnTo>
                    <a:lnTo>
                      <a:pt x="35" y="0"/>
                    </a:lnTo>
                    <a:lnTo>
                      <a:pt x="46"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3" name="Freeform 138"/>
              <p:cNvSpPr>
                <a:spLocks noEditPoints="1"/>
              </p:cNvSpPr>
              <p:nvPr/>
            </p:nvSpPr>
            <p:spPr bwMode="auto">
              <a:xfrm>
                <a:off x="3028" y="1948"/>
                <a:ext cx="69" cy="115"/>
              </a:xfrm>
              <a:custGeom>
                <a:avLst/>
                <a:gdLst>
                  <a:gd name="T0" fmla="*/ 69 w 69"/>
                  <a:gd name="T1" fmla="*/ 0 h 115"/>
                  <a:gd name="T2" fmla="*/ 69 w 69"/>
                  <a:gd name="T3" fmla="*/ 4 h 115"/>
                  <a:gd name="T4" fmla="*/ 57 w 69"/>
                  <a:gd name="T5" fmla="*/ 7 h 115"/>
                  <a:gd name="T6" fmla="*/ 49 w 69"/>
                  <a:gd name="T7" fmla="*/ 7 h 115"/>
                  <a:gd name="T8" fmla="*/ 42 w 69"/>
                  <a:gd name="T9" fmla="*/ 11 h 115"/>
                  <a:gd name="T10" fmla="*/ 38 w 69"/>
                  <a:gd name="T11" fmla="*/ 19 h 115"/>
                  <a:gd name="T12" fmla="*/ 30 w 69"/>
                  <a:gd name="T13" fmla="*/ 27 h 115"/>
                  <a:gd name="T14" fmla="*/ 26 w 69"/>
                  <a:gd name="T15" fmla="*/ 34 h 115"/>
                  <a:gd name="T16" fmla="*/ 23 w 69"/>
                  <a:gd name="T17" fmla="*/ 42 h 115"/>
                  <a:gd name="T18" fmla="*/ 19 w 69"/>
                  <a:gd name="T19" fmla="*/ 53 h 115"/>
                  <a:gd name="T20" fmla="*/ 30 w 69"/>
                  <a:gd name="T21" fmla="*/ 46 h 115"/>
                  <a:gd name="T22" fmla="*/ 42 w 69"/>
                  <a:gd name="T23" fmla="*/ 46 h 115"/>
                  <a:gd name="T24" fmla="*/ 53 w 69"/>
                  <a:gd name="T25" fmla="*/ 46 h 115"/>
                  <a:gd name="T26" fmla="*/ 61 w 69"/>
                  <a:gd name="T27" fmla="*/ 53 h 115"/>
                  <a:gd name="T28" fmla="*/ 69 w 69"/>
                  <a:gd name="T29" fmla="*/ 65 h 115"/>
                  <a:gd name="T30" fmla="*/ 69 w 69"/>
                  <a:gd name="T31" fmla="*/ 76 h 115"/>
                  <a:gd name="T32" fmla="*/ 69 w 69"/>
                  <a:gd name="T33" fmla="*/ 92 h 115"/>
                  <a:gd name="T34" fmla="*/ 61 w 69"/>
                  <a:gd name="T35" fmla="*/ 103 h 115"/>
                  <a:gd name="T36" fmla="*/ 53 w 69"/>
                  <a:gd name="T37" fmla="*/ 111 h 115"/>
                  <a:gd name="T38" fmla="*/ 46 w 69"/>
                  <a:gd name="T39" fmla="*/ 115 h 115"/>
                  <a:gd name="T40" fmla="*/ 34 w 69"/>
                  <a:gd name="T41" fmla="*/ 115 h 115"/>
                  <a:gd name="T42" fmla="*/ 23 w 69"/>
                  <a:gd name="T43" fmla="*/ 115 h 115"/>
                  <a:gd name="T44" fmla="*/ 15 w 69"/>
                  <a:gd name="T45" fmla="*/ 107 h 115"/>
                  <a:gd name="T46" fmla="*/ 7 w 69"/>
                  <a:gd name="T47" fmla="*/ 99 h 115"/>
                  <a:gd name="T48" fmla="*/ 0 w 69"/>
                  <a:gd name="T49" fmla="*/ 84 h 115"/>
                  <a:gd name="T50" fmla="*/ 0 w 69"/>
                  <a:gd name="T51" fmla="*/ 69 h 115"/>
                  <a:gd name="T52" fmla="*/ 0 w 69"/>
                  <a:gd name="T53" fmla="*/ 57 h 115"/>
                  <a:gd name="T54" fmla="*/ 7 w 69"/>
                  <a:gd name="T55" fmla="*/ 42 h 115"/>
                  <a:gd name="T56" fmla="*/ 11 w 69"/>
                  <a:gd name="T57" fmla="*/ 30 h 115"/>
                  <a:gd name="T58" fmla="*/ 23 w 69"/>
                  <a:gd name="T59" fmla="*/ 19 h 115"/>
                  <a:gd name="T60" fmla="*/ 34 w 69"/>
                  <a:gd name="T61" fmla="*/ 11 h 115"/>
                  <a:gd name="T62" fmla="*/ 46 w 69"/>
                  <a:gd name="T63" fmla="*/ 4 h 115"/>
                  <a:gd name="T64" fmla="*/ 53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6 w 69"/>
                  <a:gd name="T83" fmla="*/ 107 h 115"/>
                  <a:gd name="T84" fmla="*/ 30 w 69"/>
                  <a:gd name="T85" fmla="*/ 111 h 115"/>
                  <a:gd name="T86" fmla="*/ 38 w 69"/>
                  <a:gd name="T87" fmla="*/ 111 h 115"/>
                  <a:gd name="T88" fmla="*/ 42 w 69"/>
                  <a:gd name="T89" fmla="*/ 111 h 115"/>
                  <a:gd name="T90" fmla="*/ 49 w 69"/>
                  <a:gd name="T91" fmla="*/ 103 h 115"/>
                  <a:gd name="T92" fmla="*/ 53 w 69"/>
                  <a:gd name="T93" fmla="*/ 96 h 115"/>
                  <a:gd name="T94" fmla="*/ 53 w 69"/>
                  <a:gd name="T95" fmla="*/ 84 h 115"/>
                  <a:gd name="T96" fmla="*/ 53 w 69"/>
                  <a:gd name="T97" fmla="*/ 73 h 115"/>
                  <a:gd name="T98" fmla="*/ 49 w 69"/>
                  <a:gd name="T99" fmla="*/ 61 h 115"/>
                  <a:gd name="T100" fmla="*/ 42 w 69"/>
                  <a:gd name="T101" fmla="*/ 53 h 115"/>
                  <a:gd name="T102" fmla="*/ 34 w 69"/>
                  <a:gd name="T103" fmla="*/ 50 h 115"/>
                  <a:gd name="T104" fmla="*/ 30 w 69"/>
                  <a:gd name="T105" fmla="*/ 53 h 115"/>
                  <a:gd name="T106" fmla="*/ 26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7" y="7"/>
                    </a:lnTo>
                    <a:lnTo>
                      <a:pt x="49" y="7"/>
                    </a:lnTo>
                    <a:lnTo>
                      <a:pt x="42" y="11"/>
                    </a:lnTo>
                    <a:lnTo>
                      <a:pt x="38" y="19"/>
                    </a:lnTo>
                    <a:lnTo>
                      <a:pt x="30" y="27"/>
                    </a:lnTo>
                    <a:lnTo>
                      <a:pt x="26" y="34"/>
                    </a:lnTo>
                    <a:lnTo>
                      <a:pt x="23" y="42"/>
                    </a:lnTo>
                    <a:lnTo>
                      <a:pt x="19" y="53"/>
                    </a:lnTo>
                    <a:lnTo>
                      <a:pt x="30" y="46"/>
                    </a:lnTo>
                    <a:lnTo>
                      <a:pt x="42" y="46"/>
                    </a:lnTo>
                    <a:lnTo>
                      <a:pt x="53" y="46"/>
                    </a:lnTo>
                    <a:lnTo>
                      <a:pt x="61" y="53"/>
                    </a:lnTo>
                    <a:lnTo>
                      <a:pt x="69" y="65"/>
                    </a:lnTo>
                    <a:lnTo>
                      <a:pt x="69" y="76"/>
                    </a:lnTo>
                    <a:lnTo>
                      <a:pt x="69" y="92"/>
                    </a:lnTo>
                    <a:lnTo>
                      <a:pt x="61" y="103"/>
                    </a:lnTo>
                    <a:lnTo>
                      <a:pt x="53" y="111"/>
                    </a:lnTo>
                    <a:lnTo>
                      <a:pt x="46" y="115"/>
                    </a:lnTo>
                    <a:lnTo>
                      <a:pt x="34" y="115"/>
                    </a:lnTo>
                    <a:lnTo>
                      <a:pt x="23" y="115"/>
                    </a:lnTo>
                    <a:lnTo>
                      <a:pt x="15" y="107"/>
                    </a:lnTo>
                    <a:lnTo>
                      <a:pt x="7" y="99"/>
                    </a:lnTo>
                    <a:lnTo>
                      <a:pt x="0" y="84"/>
                    </a:lnTo>
                    <a:lnTo>
                      <a:pt x="0" y="69"/>
                    </a:lnTo>
                    <a:lnTo>
                      <a:pt x="0" y="57"/>
                    </a:lnTo>
                    <a:lnTo>
                      <a:pt x="7" y="42"/>
                    </a:lnTo>
                    <a:lnTo>
                      <a:pt x="11" y="30"/>
                    </a:lnTo>
                    <a:lnTo>
                      <a:pt x="23" y="19"/>
                    </a:lnTo>
                    <a:lnTo>
                      <a:pt x="34" y="11"/>
                    </a:lnTo>
                    <a:lnTo>
                      <a:pt x="46" y="4"/>
                    </a:lnTo>
                    <a:lnTo>
                      <a:pt x="53" y="0"/>
                    </a:lnTo>
                    <a:lnTo>
                      <a:pt x="65" y="0"/>
                    </a:lnTo>
                    <a:lnTo>
                      <a:pt x="69" y="0"/>
                    </a:lnTo>
                    <a:close/>
                    <a:moveTo>
                      <a:pt x="19" y="57"/>
                    </a:moveTo>
                    <a:lnTo>
                      <a:pt x="15" y="69"/>
                    </a:lnTo>
                    <a:lnTo>
                      <a:pt x="15" y="76"/>
                    </a:lnTo>
                    <a:lnTo>
                      <a:pt x="15" y="84"/>
                    </a:lnTo>
                    <a:lnTo>
                      <a:pt x="19" y="92"/>
                    </a:lnTo>
                    <a:lnTo>
                      <a:pt x="23" y="99"/>
                    </a:lnTo>
                    <a:lnTo>
                      <a:pt x="26" y="107"/>
                    </a:lnTo>
                    <a:lnTo>
                      <a:pt x="30" y="111"/>
                    </a:lnTo>
                    <a:lnTo>
                      <a:pt x="38" y="111"/>
                    </a:lnTo>
                    <a:lnTo>
                      <a:pt x="42" y="111"/>
                    </a:lnTo>
                    <a:lnTo>
                      <a:pt x="49" y="103"/>
                    </a:lnTo>
                    <a:lnTo>
                      <a:pt x="53" y="96"/>
                    </a:lnTo>
                    <a:lnTo>
                      <a:pt x="53" y="84"/>
                    </a:lnTo>
                    <a:lnTo>
                      <a:pt x="53" y="73"/>
                    </a:lnTo>
                    <a:lnTo>
                      <a:pt x="49" y="61"/>
                    </a:lnTo>
                    <a:lnTo>
                      <a:pt x="42" y="53"/>
                    </a:lnTo>
                    <a:lnTo>
                      <a:pt x="34" y="50"/>
                    </a:lnTo>
                    <a:lnTo>
                      <a:pt x="30" y="53"/>
                    </a:lnTo>
                    <a:lnTo>
                      <a:pt x="26" y="53"/>
                    </a:lnTo>
                    <a:lnTo>
                      <a:pt x="23" y="53"/>
                    </a:lnTo>
                    <a:lnTo>
                      <a:pt x="19"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4" name="Rectangle 139"/>
              <p:cNvSpPr>
                <a:spLocks noChangeArrowheads="1"/>
              </p:cNvSpPr>
              <p:nvPr/>
            </p:nvSpPr>
            <p:spPr bwMode="auto">
              <a:xfrm>
                <a:off x="3304"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5" name="Freeform 140"/>
              <p:cNvSpPr>
                <a:spLocks/>
              </p:cNvSpPr>
              <p:nvPr/>
            </p:nvSpPr>
            <p:spPr bwMode="auto">
              <a:xfrm>
                <a:off x="3511" y="2044"/>
                <a:ext cx="19" cy="19"/>
              </a:xfrm>
              <a:custGeom>
                <a:avLst/>
                <a:gdLst>
                  <a:gd name="T0" fmla="*/ 12 w 19"/>
                  <a:gd name="T1" fmla="*/ 0 h 19"/>
                  <a:gd name="T2" fmla="*/ 15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2 w 19"/>
                  <a:gd name="T15" fmla="*/ 19 h 19"/>
                  <a:gd name="T16" fmla="*/ 12 w 19"/>
                  <a:gd name="T17" fmla="*/ 19 h 19"/>
                  <a:gd name="T18" fmla="*/ 8 w 19"/>
                  <a:gd name="T19" fmla="*/ 19 h 19"/>
                  <a:gd name="T20" fmla="*/ 4 w 19"/>
                  <a:gd name="T21" fmla="*/ 19 h 19"/>
                  <a:gd name="T22" fmla="*/ 0 w 19"/>
                  <a:gd name="T23" fmla="*/ 15 h 19"/>
                  <a:gd name="T24" fmla="*/ 0 w 19"/>
                  <a:gd name="T25" fmla="*/ 11 h 19"/>
                  <a:gd name="T26" fmla="*/ 0 w 19"/>
                  <a:gd name="T27" fmla="*/ 7 h 19"/>
                  <a:gd name="T28" fmla="*/ 4 w 19"/>
                  <a:gd name="T29" fmla="*/ 3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5" y="0"/>
                    </a:lnTo>
                    <a:lnTo>
                      <a:pt x="15" y="3"/>
                    </a:lnTo>
                    <a:lnTo>
                      <a:pt x="19" y="7"/>
                    </a:lnTo>
                    <a:lnTo>
                      <a:pt x="19" y="11"/>
                    </a:lnTo>
                    <a:lnTo>
                      <a:pt x="19" y="15"/>
                    </a:lnTo>
                    <a:lnTo>
                      <a:pt x="15" y="19"/>
                    </a:lnTo>
                    <a:lnTo>
                      <a:pt x="12" y="19"/>
                    </a:lnTo>
                    <a:lnTo>
                      <a:pt x="8" y="19"/>
                    </a:lnTo>
                    <a:lnTo>
                      <a:pt x="4" y="19"/>
                    </a:lnTo>
                    <a:lnTo>
                      <a:pt x="0" y="15"/>
                    </a:lnTo>
                    <a:lnTo>
                      <a:pt x="0" y="11"/>
                    </a:lnTo>
                    <a:lnTo>
                      <a:pt x="0" y="7"/>
                    </a:lnTo>
                    <a:lnTo>
                      <a:pt x="4" y="3"/>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6" name="Freeform 141"/>
              <p:cNvSpPr>
                <a:spLocks noEditPoints="1"/>
              </p:cNvSpPr>
              <p:nvPr/>
            </p:nvSpPr>
            <p:spPr bwMode="auto">
              <a:xfrm>
                <a:off x="3549"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2 w 69"/>
                  <a:gd name="T21" fmla="*/ 27 h 115"/>
                  <a:gd name="T22" fmla="*/ 66 w 69"/>
                  <a:gd name="T23" fmla="*/ 42 h 115"/>
                  <a:gd name="T24" fmla="*/ 69 w 69"/>
                  <a:gd name="T25" fmla="*/ 57 h 115"/>
                  <a:gd name="T26" fmla="*/ 69 w 69"/>
                  <a:gd name="T27" fmla="*/ 76 h 115"/>
                  <a:gd name="T28" fmla="*/ 62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27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27 w 69"/>
                  <a:gd name="T85" fmla="*/ 7 h 115"/>
                  <a:gd name="T86" fmla="*/ 23 w 69"/>
                  <a:gd name="T87" fmla="*/ 11 h 115"/>
                  <a:gd name="T88" fmla="*/ 20 w 69"/>
                  <a:gd name="T89" fmla="*/ 19 h 115"/>
                  <a:gd name="T90" fmla="*/ 16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2" y="27"/>
                    </a:lnTo>
                    <a:lnTo>
                      <a:pt x="66" y="42"/>
                    </a:lnTo>
                    <a:lnTo>
                      <a:pt x="69" y="57"/>
                    </a:lnTo>
                    <a:lnTo>
                      <a:pt x="69" y="76"/>
                    </a:lnTo>
                    <a:lnTo>
                      <a:pt x="62" y="92"/>
                    </a:lnTo>
                    <a:lnTo>
                      <a:pt x="58" y="103"/>
                    </a:lnTo>
                    <a:lnTo>
                      <a:pt x="50" y="111"/>
                    </a:lnTo>
                    <a:lnTo>
                      <a:pt x="43" y="115"/>
                    </a:lnTo>
                    <a:lnTo>
                      <a:pt x="35" y="115"/>
                    </a:lnTo>
                    <a:lnTo>
                      <a:pt x="23" y="115"/>
                    </a:lnTo>
                    <a:lnTo>
                      <a:pt x="16" y="107"/>
                    </a:lnTo>
                    <a:lnTo>
                      <a:pt x="8" y="96"/>
                    </a:lnTo>
                    <a:lnTo>
                      <a:pt x="0" y="80"/>
                    </a:lnTo>
                    <a:lnTo>
                      <a:pt x="0" y="57"/>
                    </a:lnTo>
                    <a:close/>
                    <a:moveTo>
                      <a:pt x="16" y="61"/>
                    </a:moveTo>
                    <a:lnTo>
                      <a:pt x="16" y="80"/>
                    </a:lnTo>
                    <a:lnTo>
                      <a:pt x="20" y="99"/>
                    </a:lnTo>
                    <a:lnTo>
                      <a:pt x="23" y="107"/>
                    </a:lnTo>
                    <a:lnTo>
                      <a:pt x="27"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27" y="7"/>
                    </a:lnTo>
                    <a:lnTo>
                      <a:pt x="23" y="11"/>
                    </a:lnTo>
                    <a:lnTo>
                      <a:pt x="20" y="19"/>
                    </a:lnTo>
                    <a:lnTo>
                      <a:pt x="16" y="30"/>
                    </a:lnTo>
                    <a:lnTo>
                      <a:pt x="16"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7" name="Freeform 142"/>
              <p:cNvSpPr>
                <a:spLocks noEditPoints="1"/>
              </p:cNvSpPr>
              <p:nvPr/>
            </p:nvSpPr>
            <p:spPr bwMode="auto">
              <a:xfrm>
                <a:off x="3634" y="1948"/>
                <a:ext cx="69" cy="115"/>
              </a:xfrm>
              <a:custGeom>
                <a:avLst/>
                <a:gdLst>
                  <a:gd name="T0" fmla="*/ 0 w 69"/>
                  <a:gd name="T1" fmla="*/ 57 h 115"/>
                  <a:gd name="T2" fmla="*/ 0 w 69"/>
                  <a:gd name="T3" fmla="*/ 42 h 115"/>
                  <a:gd name="T4" fmla="*/ 4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1 w 69"/>
                  <a:gd name="T21" fmla="*/ 27 h 115"/>
                  <a:gd name="T22" fmla="*/ 65 w 69"/>
                  <a:gd name="T23" fmla="*/ 42 h 115"/>
                  <a:gd name="T24" fmla="*/ 69 w 69"/>
                  <a:gd name="T25" fmla="*/ 57 h 115"/>
                  <a:gd name="T26" fmla="*/ 65 w 69"/>
                  <a:gd name="T27" fmla="*/ 76 h 115"/>
                  <a:gd name="T28" fmla="*/ 61 w 69"/>
                  <a:gd name="T29" fmla="*/ 92 h 115"/>
                  <a:gd name="T30" fmla="*/ 57 w 69"/>
                  <a:gd name="T31" fmla="*/ 103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7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0 w 69"/>
                  <a:gd name="T69" fmla="*/ 76 h 115"/>
                  <a:gd name="T70" fmla="*/ 54 w 69"/>
                  <a:gd name="T71" fmla="*/ 53 h 115"/>
                  <a:gd name="T72" fmla="*/ 50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1" y="15"/>
                    </a:lnTo>
                    <a:lnTo>
                      <a:pt x="19" y="7"/>
                    </a:lnTo>
                    <a:lnTo>
                      <a:pt x="27" y="4"/>
                    </a:lnTo>
                    <a:lnTo>
                      <a:pt x="34" y="0"/>
                    </a:lnTo>
                    <a:lnTo>
                      <a:pt x="42" y="4"/>
                    </a:lnTo>
                    <a:lnTo>
                      <a:pt x="50" y="7"/>
                    </a:lnTo>
                    <a:lnTo>
                      <a:pt x="57" y="15"/>
                    </a:lnTo>
                    <a:lnTo>
                      <a:pt x="61" y="27"/>
                    </a:lnTo>
                    <a:lnTo>
                      <a:pt x="65" y="42"/>
                    </a:lnTo>
                    <a:lnTo>
                      <a:pt x="69" y="57"/>
                    </a:lnTo>
                    <a:lnTo>
                      <a:pt x="65" y="76"/>
                    </a:lnTo>
                    <a:lnTo>
                      <a:pt x="61" y="92"/>
                    </a:lnTo>
                    <a:lnTo>
                      <a:pt x="57" y="103"/>
                    </a:lnTo>
                    <a:lnTo>
                      <a:pt x="50" y="111"/>
                    </a:lnTo>
                    <a:lnTo>
                      <a:pt x="42" y="115"/>
                    </a:lnTo>
                    <a:lnTo>
                      <a:pt x="31" y="115"/>
                    </a:lnTo>
                    <a:lnTo>
                      <a:pt x="23" y="115"/>
                    </a:lnTo>
                    <a:lnTo>
                      <a:pt x="15" y="107"/>
                    </a:lnTo>
                    <a:lnTo>
                      <a:pt x="7" y="96"/>
                    </a:lnTo>
                    <a:lnTo>
                      <a:pt x="0" y="80"/>
                    </a:lnTo>
                    <a:lnTo>
                      <a:pt x="0" y="57"/>
                    </a:lnTo>
                    <a:close/>
                    <a:moveTo>
                      <a:pt x="15" y="61"/>
                    </a:moveTo>
                    <a:lnTo>
                      <a:pt x="15" y="80"/>
                    </a:lnTo>
                    <a:lnTo>
                      <a:pt x="19" y="99"/>
                    </a:lnTo>
                    <a:lnTo>
                      <a:pt x="23" y="107"/>
                    </a:lnTo>
                    <a:lnTo>
                      <a:pt x="27" y="111"/>
                    </a:lnTo>
                    <a:lnTo>
                      <a:pt x="34" y="111"/>
                    </a:lnTo>
                    <a:lnTo>
                      <a:pt x="38" y="111"/>
                    </a:lnTo>
                    <a:lnTo>
                      <a:pt x="42" y="107"/>
                    </a:lnTo>
                    <a:lnTo>
                      <a:pt x="46" y="103"/>
                    </a:lnTo>
                    <a:lnTo>
                      <a:pt x="50" y="92"/>
                    </a:lnTo>
                    <a:lnTo>
                      <a:pt x="50" y="76"/>
                    </a:lnTo>
                    <a:lnTo>
                      <a:pt x="54" y="53"/>
                    </a:lnTo>
                    <a:lnTo>
                      <a:pt x="50" y="38"/>
                    </a:lnTo>
                    <a:lnTo>
                      <a:pt x="50" y="23"/>
                    </a:lnTo>
                    <a:lnTo>
                      <a:pt x="46" y="15"/>
                    </a:lnTo>
                    <a:lnTo>
                      <a:pt x="42" y="7"/>
                    </a:lnTo>
                    <a:lnTo>
                      <a:pt x="38" y="7"/>
                    </a:lnTo>
                    <a:lnTo>
                      <a:pt x="34" y="7"/>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8" name="Freeform 143"/>
              <p:cNvSpPr>
                <a:spLocks noEditPoints="1"/>
              </p:cNvSpPr>
              <p:nvPr/>
            </p:nvSpPr>
            <p:spPr bwMode="auto">
              <a:xfrm>
                <a:off x="3714"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58 w 73"/>
                  <a:gd name="T19" fmla="*/ 15 h 115"/>
                  <a:gd name="T20" fmla="*/ 66 w 73"/>
                  <a:gd name="T21" fmla="*/ 27 h 115"/>
                  <a:gd name="T22" fmla="*/ 69 w 73"/>
                  <a:gd name="T23" fmla="*/ 42 h 115"/>
                  <a:gd name="T24" fmla="*/ 73 w 73"/>
                  <a:gd name="T25" fmla="*/ 57 h 115"/>
                  <a:gd name="T26" fmla="*/ 69 w 73"/>
                  <a:gd name="T27" fmla="*/ 76 h 115"/>
                  <a:gd name="T28" fmla="*/ 66 w 73"/>
                  <a:gd name="T29" fmla="*/ 92 h 115"/>
                  <a:gd name="T30" fmla="*/ 62 w 73"/>
                  <a:gd name="T31" fmla="*/ 103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0 h 115"/>
                  <a:gd name="T46" fmla="*/ 0 w 73"/>
                  <a:gd name="T47" fmla="*/ 57 h 115"/>
                  <a:gd name="T48" fmla="*/ 20 w 73"/>
                  <a:gd name="T49" fmla="*/ 61 h 115"/>
                  <a:gd name="T50" fmla="*/ 20 w 73"/>
                  <a:gd name="T51" fmla="*/ 80 h 115"/>
                  <a:gd name="T52" fmla="*/ 23 w 73"/>
                  <a:gd name="T53" fmla="*/ 99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3 w 73"/>
                  <a:gd name="T81" fmla="*/ 7 h 115"/>
                  <a:gd name="T82" fmla="*/ 39 w 73"/>
                  <a:gd name="T83" fmla="*/ 7 h 115"/>
                  <a:gd name="T84" fmla="*/ 31 w 73"/>
                  <a:gd name="T85" fmla="*/ 7 h 115"/>
                  <a:gd name="T86" fmla="*/ 27 w 73"/>
                  <a:gd name="T87" fmla="*/ 11 h 115"/>
                  <a:gd name="T88" fmla="*/ 23 w 73"/>
                  <a:gd name="T89" fmla="*/ 19 h 115"/>
                  <a:gd name="T90" fmla="*/ 20 w 73"/>
                  <a:gd name="T91" fmla="*/ 30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58" y="15"/>
                    </a:lnTo>
                    <a:lnTo>
                      <a:pt x="66" y="27"/>
                    </a:lnTo>
                    <a:lnTo>
                      <a:pt x="69" y="42"/>
                    </a:lnTo>
                    <a:lnTo>
                      <a:pt x="73" y="57"/>
                    </a:lnTo>
                    <a:lnTo>
                      <a:pt x="69" y="76"/>
                    </a:lnTo>
                    <a:lnTo>
                      <a:pt x="66" y="92"/>
                    </a:lnTo>
                    <a:lnTo>
                      <a:pt x="62" y="103"/>
                    </a:lnTo>
                    <a:lnTo>
                      <a:pt x="54" y="111"/>
                    </a:lnTo>
                    <a:lnTo>
                      <a:pt x="43" y="115"/>
                    </a:lnTo>
                    <a:lnTo>
                      <a:pt x="35" y="115"/>
                    </a:lnTo>
                    <a:lnTo>
                      <a:pt x="27" y="115"/>
                    </a:lnTo>
                    <a:lnTo>
                      <a:pt x="20" y="107"/>
                    </a:lnTo>
                    <a:lnTo>
                      <a:pt x="12" y="96"/>
                    </a:lnTo>
                    <a:lnTo>
                      <a:pt x="4" y="80"/>
                    </a:lnTo>
                    <a:lnTo>
                      <a:pt x="0" y="57"/>
                    </a:lnTo>
                    <a:close/>
                    <a:moveTo>
                      <a:pt x="20" y="61"/>
                    </a:moveTo>
                    <a:lnTo>
                      <a:pt x="20" y="80"/>
                    </a:lnTo>
                    <a:lnTo>
                      <a:pt x="23" y="99"/>
                    </a:lnTo>
                    <a:lnTo>
                      <a:pt x="27" y="107"/>
                    </a:lnTo>
                    <a:lnTo>
                      <a:pt x="31" y="111"/>
                    </a:lnTo>
                    <a:lnTo>
                      <a:pt x="35" y="111"/>
                    </a:lnTo>
                    <a:lnTo>
                      <a:pt x="43" y="111"/>
                    </a:lnTo>
                    <a:lnTo>
                      <a:pt x="46" y="107"/>
                    </a:lnTo>
                    <a:lnTo>
                      <a:pt x="50" y="103"/>
                    </a:lnTo>
                    <a:lnTo>
                      <a:pt x="54" y="92"/>
                    </a:lnTo>
                    <a:lnTo>
                      <a:pt x="54" y="76"/>
                    </a:lnTo>
                    <a:lnTo>
                      <a:pt x="58" y="53"/>
                    </a:lnTo>
                    <a:lnTo>
                      <a:pt x="54" y="38"/>
                    </a:lnTo>
                    <a:lnTo>
                      <a:pt x="54" y="23"/>
                    </a:lnTo>
                    <a:lnTo>
                      <a:pt x="50" y="15"/>
                    </a:lnTo>
                    <a:lnTo>
                      <a:pt x="46" y="7"/>
                    </a:lnTo>
                    <a:lnTo>
                      <a:pt x="43" y="7"/>
                    </a:lnTo>
                    <a:lnTo>
                      <a:pt x="39" y="7"/>
                    </a:lnTo>
                    <a:lnTo>
                      <a:pt x="31" y="7"/>
                    </a:lnTo>
                    <a:lnTo>
                      <a:pt x="27" y="11"/>
                    </a:lnTo>
                    <a:lnTo>
                      <a:pt x="23" y="19"/>
                    </a:lnTo>
                    <a:lnTo>
                      <a:pt x="20" y="30"/>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79" name="Freeform 144"/>
              <p:cNvSpPr>
                <a:spLocks noEditPoints="1"/>
              </p:cNvSpPr>
              <p:nvPr/>
            </p:nvSpPr>
            <p:spPr bwMode="auto">
              <a:xfrm>
                <a:off x="3799" y="1948"/>
                <a:ext cx="73" cy="115"/>
              </a:xfrm>
              <a:custGeom>
                <a:avLst/>
                <a:gdLst>
                  <a:gd name="T0" fmla="*/ 4 w 73"/>
                  <a:gd name="T1" fmla="*/ 115 h 115"/>
                  <a:gd name="T2" fmla="*/ 4 w 73"/>
                  <a:gd name="T3" fmla="*/ 115 h 115"/>
                  <a:gd name="T4" fmla="*/ 11 w 73"/>
                  <a:gd name="T5" fmla="*/ 115 h 115"/>
                  <a:gd name="T6" fmla="*/ 23 w 73"/>
                  <a:gd name="T7" fmla="*/ 111 h 115"/>
                  <a:gd name="T8" fmla="*/ 30 w 73"/>
                  <a:gd name="T9" fmla="*/ 103 h 115"/>
                  <a:gd name="T10" fmla="*/ 42 w 73"/>
                  <a:gd name="T11" fmla="*/ 92 h 115"/>
                  <a:gd name="T12" fmla="*/ 46 w 73"/>
                  <a:gd name="T13" fmla="*/ 76 h 115"/>
                  <a:gd name="T14" fmla="*/ 54 w 73"/>
                  <a:gd name="T15" fmla="*/ 65 h 115"/>
                  <a:gd name="T16" fmla="*/ 42 w 73"/>
                  <a:gd name="T17" fmla="*/ 69 h 115"/>
                  <a:gd name="T18" fmla="*/ 30 w 73"/>
                  <a:gd name="T19" fmla="*/ 73 h 115"/>
                  <a:gd name="T20" fmla="*/ 19 w 73"/>
                  <a:gd name="T21" fmla="*/ 69 h 115"/>
                  <a:gd name="T22" fmla="*/ 7 w 73"/>
                  <a:gd name="T23" fmla="*/ 65 h 115"/>
                  <a:gd name="T24" fmla="*/ 4 w 73"/>
                  <a:gd name="T25" fmla="*/ 53 h 115"/>
                  <a:gd name="T26" fmla="*/ 0 w 73"/>
                  <a:gd name="T27" fmla="*/ 38 h 115"/>
                  <a:gd name="T28" fmla="*/ 4 w 73"/>
                  <a:gd name="T29" fmla="*/ 27 h 115"/>
                  <a:gd name="T30" fmla="*/ 7 w 73"/>
                  <a:gd name="T31" fmla="*/ 15 h 115"/>
                  <a:gd name="T32" fmla="*/ 15 w 73"/>
                  <a:gd name="T33" fmla="*/ 7 h 115"/>
                  <a:gd name="T34" fmla="*/ 27 w 73"/>
                  <a:gd name="T35" fmla="*/ 4 h 115"/>
                  <a:gd name="T36" fmla="*/ 34 w 73"/>
                  <a:gd name="T37" fmla="*/ 0 h 115"/>
                  <a:gd name="T38" fmla="*/ 50 w 73"/>
                  <a:gd name="T39" fmla="*/ 4 h 115"/>
                  <a:gd name="T40" fmla="*/ 57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6 h 115"/>
                  <a:gd name="T54" fmla="*/ 38 w 73"/>
                  <a:gd name="T55" fmla="*/ 107 h 115"/>
                  <a:gd name="T56" fmla="*/ 23 w 73"/>
                  <a:gd name="T57" fmla="*/ 115 h 115"/>
                  <a:gd name="T58" fmla="*/ 7 w 73"/>
                  <a:gd name="T59" fmla="*/ 115 h 115"/>
                  <a:gd name="T60" fmla="*/ 4 w 73"/>
                  <a:gd name="T61" fmla="*/ 115 h 115"/>
                  <a:gd name="T62" fmla="*/ 54 w 73"/>
                  <a:gd name="T63" fmla="*/ 57 h 115"/>
                  <a:gd name="T64" fmla="*/ 54 w 73"/>
                  <a:gd name="T65" fmla="*/ 50 h 115"/>
                  <a:gd name="T66" fmla="*/ 54 w 73"/>
                  <a:gd name="T67" fmla="*/ 42 h 115"/>
                  <a:gd name="T68" fmla="*/ 54 w 73"/>
                  <a:gd name="T69" fmla="*/ 34 h 115"/>
                  <a:gd name="T70" fmla="*/ 54 w 73"/>
                  <a:gd name="T71" fmla="*/ 27 h 115"/>
                  <a:gd name="T72" fmla="*/ 50 w 73"/>
                  <a:gd name="T73" fmla="*/ 15 h 115"/>
                  <a:gd name="T74" fmla="*/ 46 w 73"/>
                  <a:gd name="T75" fmla="*/ 11 h 115"/>
                  <a:gd name="T76" fmla="*/ 42 w 73"/>
                  <a:gd name="T77" fmla="*/ 7 h 115"/>
                  <a:gd name="T78" fmla="*/ 34 w 73"/>
                  <a:gd name="T79" fmla="*/ 7 h 115"/>
                  <a:gd name="T80" fmla="*/ 27 w 73"/>
                  <a:gd name="T81" fmla="*/ 7 h 115"/>
                  <a:gd name="T82" fmla="*/ 23 w 73"/>
                  <a:gd name="T83" fmla="*/ 11 h 115"/>
                  <a:gd name="T84" fmla="*/ 19 w 73"/>
                  <a:gd name="T85" fmla="*/ 19 h 115"/>
                  <a:gd name="T86" fmla="*/ 15 w 73"/>
                  <a:gd name="T87" fmla="*/ 30 h 115"/>
                  <a:gd name="T88" fmla="*/ 19 w 73"/>
                  <a:gd name="T89" fmla="*/ 46 h 115"/>
                  <a:gd name="T90" fmla="*/ 23 w 73"/>
                  <a:gd name="T91" fmla="*/ 57 h 115"/>
                  <a:gd name="T92" fmla="*/ 30 w 73"/>
                  <a:gd name="T93" fmla="*/ 65 h 115"/>
                  <a:gd name="T94" fmla="*/ 34 w 73"/>
                  <a:gd name="T95" fmla="*/ 65 h 115"/>
                  <a:gd name="T96" fmla="*/ 42 w 73"/>
                  <a:gd name="T97" fmla="*/ 65 h 115"/>
                  <a:gd name="T98" fmla="*/ 46 w 73"/>
                  <a:gd name="T99" fmla="*/ 65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1" y="115"/>
                    </a:lnTo>
                    <a:lnTo>
                      <a:pt x="23" y="111"/>
                    </a:lnTo>
                    <a:lnTo>
                      <a:pt x="30" y="103"/>
                    </a:lnTo>
                    <a:lnTo>
                      <a:pt x="42" y="92"/>
                    </a:lnTo>
                    <a:lnTo>
                      <a:pt x="46" y="76"/>
                    </a:lnTo>
                    <a:lnTo>
                      <a:pt x="54" y="65"/>
                    </a:lnTo>
                    <a:lnTo>
                      <a:pt x="42" y="69"/>
                    </a:lnTo>
                    <a:lnTo>
                      <a:pt x="30" y="73"/>
                    </a:lnTo>
                    <a:lnTo>
                      <a:pt x="19" y="69"/>
                    </a:lnTo>
                    <a:lnTo>
                      <a:pt x="7" y="65"/>
                    </a:lnTo>
                    <a:lnTo>
                      <a:pt x="4" y="53"/>
                    </a:lnTo>
                    <a:lnTo>
                      <a:pt x="0" y="38"/>
                    </a:lnTo>
                    <a:lnTo>
                      <a:pt x="4" y="27"/>
                    </a:lnTo>
                    <a:lnTo>
                      <a:pt x="7" y="15"/>
                    </a:lnTo>
                    <a:lnTo>
                      <a:pt x="15" y="7"/>
                    </a:lnTo>
                    <a:lnTo>
                      <a:pt x="27" y="4"/>
                    </a:lnTo>
                    <a:lnTo>
                      <a:pt x="34" y="0"/>
                    </a:lnTo>
                    <a:lnTo>
                      <a:pt x="50" y="4"/>
                    </a:lnTo>
                    <a:lnTo>
                      <a:pt x="57" y="11"/>
                    </a:lnTo>
                    <a:lnTo>
                      <a:pt x="65" y="23"/>
                    </a:lnTo>
                    <a:lnTo>
                      <a:pt x="69" y="34"/>
                    </a:lnTo>
                    <a:lnTo>
                      <a:pt x="73" y="46"/>
                    </a:lnTo>
                    <a:lnTo>
                      <a:pt x="69" y="65"/>
                    </a:lnTo>
                    <a:lnTo>
                      <a:pt x="61" y="80"/>
                    </a:lnTo>
                    <a:lnTo>
                      <a:pt x="50" y="96"/>
                    </a:lnTo>
                    <a:lnTo>
                      <a:pt x="38" y="107"/>
                    </a:lnTo>
                    <a:lnTo>
                      <a:pt x="23" y="115"/>
                    </a:lnTo>
                    <a:lnTo>
                      <a:pt x="7" y="115"/>
                    </a:lnTo>
                    <a:lnTo>
                      <a:pt x="4" y="115"/>
                    </a:lnTo>
                    <a:close/>
                    <a:moveTo>
                      <a:pt x="54" y="57"/>
                    </a:moveTo>
                    <a:lnTo>
                      <a:pt x="54" y="50"/>
                    </a:lnTo>
                    <a:lnTo>
                      <a:pt x="54" y="42"/>
                    </a:lnTo>
                    <a:lnTo>
                      <a:pt x="54" y="34"/>
                    </a:lnTo>
                    <a:lnTo>
                      <a:pt x="54" y="27"/>
                    </a:lnTo>
                    <a:lnTo>
                      <a:pt x="50" y="15"/>
                    </a:lnTo>
                    <a:lnTo>
                      <a:pt x="46" y="11"/>
                    </a:lnTo>
                    <a:lnTo>
                      <a:pt x="42" y="7"/>
                    </a:lnTo>
                    <a:lnTo>
                      <a:pt x="34" y="7"/>
                    </a:lnTo>
                    <a:lnTo>
                      <a:pt x="27" y="7"/>
                    </a:lnTo>
                    <a:lnTo>
                      <a:pt x="23" y="11"/>
                    </a:lnTo>
                    <a:lnTo>
                      <a:pt x="19" y="19"/>
                    </a:lnTo>
                    <a:lnTo>
                      <a:pt x="15" y="30"/>
                    </a:lnTo>
                    <a:lnTo>
                      <a:pt x="19" y="46"/>
                    </a:lnTo>
                    <a:lnTo>
                      <a:pt x="23" y="57"/>
                    </a:lnTo>
                    <a:lnTo>
                      <a:pt x="30" y="65"/>
                    </a:lnTo>
                    <a:lnTo>
                      <a:pt x="34" y="65"/>
                    </a:lnTo>
                    <a:lnTo>
                      <a:pt x="42" y="65"/>
                    </a:lnTo>
                    <a:lnTo>
                      <a:pt x="46" y="65"/>
                    </a:lnTo>
                    <a:lnTo>
                      <a:pt x="50" y="61"/>
                    </a:lnTo>
                    <a:lnTo>
                      <a:pt x="54" y="57"/>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0" name="Freeform 145"/>
              <p:cNvSpPr>
                <a:spLocks/>
              </p:cNvSpPr>
              <p:nvPr/>
            </p:nvSpPr>
            <p:spPr bwMode="auto">
              <a:xfrm>
                <a:off x="387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4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8 w 73"/>
                  <a:gd name="T33" fmla="*/ 30 h 115"/>
                  <a:gd name="T34" fmla="*/ 4 w 73"/>
                  <a:gd name="T35" fmla="*/ 30 h 115"/>
                  <a:gd name="T36" fmla="*/ 8 w 73"/>
                  <a:gd name="T37" fmla="*/ 19 h 115"/>
                  <a:gd name="T38" fmla="*/ 16 w 73"/>
                  <a:gd name="T39" fmla="*/ 7 h 115"/>
                  <a:gd name="T40" fmla="*/ 23 w 73"/>
                  <a:gd name="T41" fmla="*/ 4 h 115"/>
                  <a:gd name="T42" fmla="*/ 35 w 73"/>
                  <a:gd name="T43" fmla="*/ 0 h 115"/>
                  <a:gd name="T44" fmla="*/ 50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73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4" y="27"/>
                    </a:lnTo>
                    <a:lnTo>
                      <a:pt x="46" y="19"/>
                    </a:lnTo>
                    <a:lnTo>
                      <a:pt x="39" y="15"/>
                    </a:lnTo>
                    <a:lnTo>
                      <a:pt x="31" y="11"/>
                    </a:lnTo>
                    <a:lnTo>
                      <a:pt x="23" y="15"/>
                    </a:lnTo>
                    <a:lnTo>
                      <a:pt x="16" y="19"/>
                    </a:lnTo>
                    <a:lnTo>
                      <a:pt x="12" y="23"/>
                    </a:lnTo>
                    <a:lnTo>
                      <a:pt x="8" y="30"/>
                    </a:lnTo>
                    <a:lnTo>
                      <a:pt x="4" y="30"/>
                    </a:lnTo>
                    <a:lnTo>
                      <a:pt x="8" y="19"/>
                    </a:lnTo>
                    <a:lnTo>
                      <a:pt x="16" y="7"/>
                    </a:lnTo>
                    <a:lnTo>
                      <a:pt x="23" y="4"/>
                    </a:lnTo>
                    <a:lnTo>
                      <a:pt x="35" y="0"/>
                    </a:lnTo>
                    <a:lnTo>
                      <a:pt x="50"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1" name="Rectangle 146"/>
              <p:cNvSpPr>
                <a:spLocks noChangeArrowheads="1"/>
              </p:cNvSpPr>
              <p:nvPr/>
            </p:nvSpPr>
            <p:spPr bwMode="auto">
              <a:xfrm>
                <a:off x="4071"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2" name="Freeform 147"/>
              <p:cNvSpPr>
                <a:spLocks noEditPoints="1"/>
              </p:cNvSpPr>
              <p:nvPr/>
            </p:nvSpPr>
            <p:spPr bwMode="auto">
              <a:xfrm>
                <a:off x="4275" y="1948"/>
                <a:ext cx="72" cy="115"/>
              </a:xfrm>
              <a:custGeom>
                <a:avLst/>
                <a:gdLst>
                  <a:gd name="T0" fmla="*/ 0 w 72"/>
                  <a:gd name="T1" fmla="*/ 57 h 115"/>
                  <a:gd name="T2" fmla="*/ 3 w 72"/>
                  <a:gd name="T3" fmla="*/ 42 h 115"/>
                  <a:gd name="T4" fmla="*/ 7 w 72"/>
                  <a:gd name="T5" fmla="*/ 27 h 115"/>
                  <a:gd name="T6" fmla="*/ 11 w 72"/>
                  <a:gd name="T7" fmla="*/ 15 h 115"/>
                  <a:gd name="T8" fmla="*/ 23 w 72"/>
                  <a:gd name="T9" fmla="*/ 7 h 115"/>
                  <a:gd name="T10" fmla="*/ 26 w 72"/>
                  <a:gd name="T11" fmla="*/ 4 h 115"/>
                  <a:gd name="T12" fmla="*/ 34 w 72"/>
                  <a:gd name="T13" fmla="*/ 0 h 115"/>
                  <a:gd name="T14" fmla="*/ 46 w 72"/>
                  <a:gd name="T15" fmla="*/ 4 h 115"/>
                  <a:gd name="T16" fmla="*/ 49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57 w 72"/>
                  <a:gd name="T31" fmla="*/ 103 h 115"/>
                  <a:gd name="T32" fmla="*/ 49 w 72"/>
                  <a:gd name="T33" fmla="*/ 111 h 115"/>
                  <a:gd name="T34" fmla="*/ 42 w 72"/>
                  <a:gd name="T35" fmla="*/ 115 h 115"/>
                  <a:gd name="T36" fmla="*/ 34 w 72"/>
                  <a:gd name="T37" fmla="*/ 115 h 115"/>
                  <a:gd name="T38" fmla="*/ 26 w 72"/>
                  <a:gd name="T39" fmla="*/ 115 h 115"/>
                  <a:gd name="T40" fmla="*/ 15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38 w 72"/>
                  <a:gd name="T61" fmla="*/ 111 h 115"/>
                  <a:gd name="T62" fmla="*/ 46 w 72"/>
                  <a:gd name="T63" fmla="*/ 107 h 115"/>
                  <a:gd name="T64" fmla="*/ 49 w 72"/>
                  <a:gd name="T65" fmla="*/ 103 h 115"/>
                  <a:gd name="T66" fmla="*/ 49 w 72"/>
                  <a:gd name="T67" fmla="*/ 92 h 115"/>
                  <a:gd name="T68" fmla="*/ 53 w 72"/>
                  <a:gd name="T69" fmla="*/ 76 h 115"/>
                  <a:gd name="T70" fmla="*/ 53 w 72"/>
                  <a:gd name="T71" fmla="*/ 53 h 115"/>
                  <a:gd name="T72" fmla="*/ 53 w 72"/>
                  <a:gd name="T73" fmla="*/ 38 h 115"/>
                  <a:gd name="T74" fmla="*/ 49 w 72"/>
                  <a:gd name="T75" fmla="*/ 23 h 115"/>
                  <a:gd name="T76" fmla="*/ 49 w 72"/>
                  <a:gd name="T77" fmla="*/ 15 h 115"/>
                  <a:gd name="T78" fmla="*/ 42 w 72"/>
                  <a:gd name="T79" fmla="*/ 7 h 115"/>
                  <a:gd name="T80" fmla="*/ 42 w 72"/>
                  <a:gd name="T81" fmla="*/ 7 h 115"/>
                  <a:gd name="T82" fmla="*/ 34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1" y="15"/>
                    </a:lnTo>
                    <a:lnTo>
                      <a:pt x="23" y="7"/>
                    </a:lnTo>
                    <a:lnTo>
                      <a:pt x="26" y="4"/>
                    </a:lnTo>
                    <a:lnTo>
                      <a:pt x="34" y="0"/>
                    </a:lnTo>
                    <a:lnTo>
                      <a:pt x="46" y="4"/>
                    </a:lnTo>
                    <a:lnTo>
                      <a:pt x="49" y="7"/>
                    </a:lnTo>
                    <a:lnTo>
                      <a:pt x="57" y="15"/>
                    </a:lnTo>
                    <a:lnTo>
                      <a:pt x="65" y="27"/>
                    </a:lnTo>
                    <a:lnTo>
                      <a:pt x="69" y="42"/>
                    </a:lnTo>
                    <a:lnTo>
                      <a:pt x="72" y="57"/>
                    </a:lnTo>
                    <a:lnTo>
                      <a:pt x="69" y="76"/>
                    </a:lnTo>
                    <a:lnTo>
                      <a:pt x="65" y="92"/>
                    </a:lnTo>
                    <a:lnTo>
                      <a:pt x="57" y="103"/>
                    </a:lnTo>
                    <a:lnTo>
                      <a:pt x="49" y="111"/>
                    </a:lnTo>
                    <a:lnTo>
                      <a:pt x="42" y="115"/>
                    </a:lnTo>
                    <a:lnTo>
                      <a:pt x="34" y="115"/>
                    </a:lnTo>
                    <a:lnTo>
                      <a:pt x="26" y="115"/>
                    </a:lnTo>
                    <a:lnTo>
                      <a:pt x="15" y="107"/>
                    </a:lnTo>
                    <a:lnTo>
                      <a:pt x="11" y="96"/>
                    </a:lnTo>
                    <a:lnTo>
                      <a:pt x="3" y="80"/>
                    </a:lnTo>
                    <a:lnTo>
                      <a:pt x="0" y="57"/>
                    </a:lnTo>
                    <a:close/>
                    <a:moveTo>
                      <a:pt x="15" y="61"/>
                    </a:moveTo>
                    <a:lnTo>
                      <a:pt x="19" y="80"/>
                    </a:lnTo>
                    <a:lnTo>
                      <a:pt x="23" y="99"/>
                    </a:lnTo>
                    <a:lnTo>
                      <a:pt x="26" y="107"/>
                    </a:lnTo>
                    <a:lnTo>
                      <a:pt x="30" y="111"/>
                    </a:lnTo>
                    <a:lnTo>
                      <a:pt x="34" y="111"/>
                    </a:lnTo>
                    <a:lnTo>
                      <a:pt x="38" y="111"/>
                    </a:lnTo>
                    <a:lnTo>
                      <a:pt x="46" y="107"/>
                    </a:lnTo>
                    <a:lnTo>
                      <a:pt x="49" y="103"/>
                    </a:lnTo>
                    <a:lnTo>
                      <a:pt x="49" y="92"/>
                    </a:lnTo>
                    <a:lnTo>
                      <a:pt x="53" y="76"/>
                    </a:lnTo>
                    <a:lnTo>
                      <a:pt x="53" y="53"/>
                    </a:lnTo>
                    <a:lnTo>
                      <a:pt x="53" y="38"/>
                    </a:lnTo>
                    <a:lnTo>
                      <a:pt x="49" y="23"/>
                    </a:lnTo>
                    <a:lnTo>
                      <a:pt x="49" y="15"/>
                    </a:lnTo>
                    <a:lnTo>
                      <a:pt x="42" y="7"/>
                    </a:lnTo>
                    <a:lnTo>
                      <a:pt x="34"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3" name="Rectangle 148"/>
              <p:cNvSpPr>
                <a:spLocks noChangeArrowheads="1"/>
              </p:cNvSpPr>
              <p:nvPr/>
            </p:nvSpPr>
            <p:spPr bwMode="auto">
              <a:xfrm>
                <a:off x="4670" y="1921"/>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4" name="Freeform 149"/>
              <p:cNvSpPr>
                <a:spLocks/>
              </p:cNvSpPr>
              <p:nvPr/>
            </p:nvSpPr>
            <p:spPr bwMode="auto">
              <a:xfrm>
                <a:off x="4885" y="2044"/>
                <a:ext cx="19" cy="19"/>
              </a:xfrm>
              <a:custGeom>
                <a:avLst/>
                <a:gdLst>
                  <a:gd name="T0" fmla="*/ 7 w 19"/>
                  <a:gd name="T1" fmla="*/ 0 h 19"/>
                  <a:gd name="T2" fmla="*/ 11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1 w 19"/>
                  <a:gd name="T15" fmla="*/ 19 h 19"/>
                  <a:gd name="T16" fmla="*/ 7 w 19"/>
                  <a:gd name="T17" fmla="*/ 19 h 19"/>
                  <a:gd name="T18" fmla="*/ 3 w 19"/>
                  <a:gd name="T19" fmla="*/ 19 h 19"/>
                  <a:gd name="T20" fmla="*/ 3 w 19"/>
                  <a:gd name="T21" fmla="*/ 19 h 19"/>
                  <a:gd name="T22" fmla="*/ 0 w 19"/>
                  <a:gd name="T23" fmla="*/ 15 h 19"/>
                  <a:gd name="T24" fmla="*/ 0 w 19"/>
                  <a:gd name="T25" fmla="*/ 11 h 19"/>
                  <a:gd name="T26" fmla="*/ 0 w 19"/>
                  <a:gd name="T27" fmla="*/ 7 h 19"/>
                  <a:gd name="T28" fmla="*/ 3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9" y="7"/>
                    </a:lnTo>
                    <a:lnTo>
                      <a:pt x="19" y="11"/>
                    </a:lnTo>
                    <a:lnTo>
                      <a:pt x="19" y="15"/>
                    </a:lnTo>
                    <a:lnTo>
                      <a:pt x="15" y="19"/>
                    </a:lnTo>
                    <a:lnTo>
                      <a:pt x="11" y="19"/>
                    </a:lnTo>
                    <a:lnTo>
                      <a:pt x="7" y="19"/>
                    </a:lnTo>
                    <a:lnTo>
                      <a:pt x="3" y="19"/>
                    </a:lnTo>
                    <a:lnTo>
                      <a:pt x="0" y="15"/>
                    </a:lnTo>
                    <a:lnTo>
                      <a:pt x="0" y="11"/>
                    </a:lnTo>
                    <a:lnTo>
                      <a:pt x="0" y="7"/>
                    </a:lnTo>
                    <a:lnTo>
                      <a:pt x="3"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5" name="Freeform 150"/>
              <p:cNvSpPr>
                <a:spLocks noEditPoints="1"/>
              </p:cNvSpPr>
              <p:nvPr/>
            </p:nvSpPr>
            <p:spPr bwMode="auto">
              <a:xfrm>
                <a:off x="4919"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62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62 w 73"/>
                  <a:gd name="T31" fmla="*/ 103 h 115"/>
                  <a:gd name="T32" fmla="*/ 54 w 73"/>
                  <a:gd name="T33" fmla="*/ 111 h 115"/>
                  <a:gd name="T34" fmla="*/ 46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7 h 115"/>
                  <a:gd name="T56" fmla="*/ 31 w 73"/>
                  <a:gd name="T57" fmla="*/ 111 h 115"/>
                  <a:gd name="T58" fmla="*/ 39 w 73"/>
                  <a:gd name="T59" fmla="*/ 111 h 115"/>
                  <a:gd name="T60" fmla="*/ 42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2 w 73"/>
                  <a:gd name="T81" fmla="*/ 7 h 115"/>
                  <a:gd name="T82" fmla="*/ 39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62" y="15"/>
                    </a:lnTo>
                    <a:lnTo>
                      <a:pt x="65" y="27"/>
                    </a:lnTo>
                    <a:lnTo>
                      <a:pt x="69" y="42"/>
                    </a:lnTo>
                    <a:lnTo>
                      <a:pt x="73" y="57"/>
                    </a:lnTo>
                    <a:lnTo>
                      <a:pt x="69" y="76"/>
                    </a:lnTo>
                    <a:lnTo>
                      <a:pt x="65" y="92"/>
                    </a:lnTo>
                    <a:lnTo>
                      <a:pt x="62" y="103"/>
                    </a:lnTo>
                    <a:lnTo>
                      <a:pt x="54" y="111"/>
                    </a:lnTo>
                    <a:lnTo>
                      <a:pt x="46" y="115"/>
                    </a:lnTo>
                    <a:lnTo>
                      <a:pt x="35" y="115"/>
                    </a:lnTo>
                    <a:lnTo>
                      <a:pt x="27" y="115"/>
                    </a:lnTo>
                    <a:lnTo>
                      <a:pt x="19" y="107"/>
                    </a:lnTo>
                    <a:lnTo>
                      <a:pt x="12" y="96"/>
                    </a:lnTo>
                    <a:lnTo>
                      <a:pt x="4" y="80"/>
                    </a:lnTo>
                    <a:lnTo>
                      <a:pt x="0" y="57"/>
                    </a:lnTo>
                    <a:close/>
                    <a:moveTo>
                      <a:pt x="19" y="61"/>
                    </a:moveTo>
                    <a:lnTo>
                      <a:pt x="19" y="80"/>
                    </a:lnTo>
                    <a:lnTo>
                      <a:pt x="23" y="99"/>
                    </a:lnTo>
                    <a:lnTo>
                      <a:pt x="27" y="107"/>
                    </a:lnTo>
                    <a:lnTo>
                      <a:pt x="31" y="111"/>
                    </a:lnTo>
                    <a:lnTo>
                      <a:pt x="39" y="111"/>
                    </a:lnTo>
                    <a:lnTo>
                      <a:pt x="42" y="111"/>
                    </a:lnTo>
                    <a:lnTo>
                      <a:pt x="46" y="107"/>
                    </a:lnTo>
                    <a:lnTo>
                      <a:pt x="50" y="103"/>
                    </a:lnTo>
                    <a:lnTo>
                      <a:pt x="54" y="92"/>
                    </a:lnTo>
                    <a:lnTo>
                      <a:pt x="54" y="76"/>
                    </a:lnTo>
                    <a:lnTo>
                      <a:pt x="58" y="53"/>
                    </a:lnTo>
                    <a:lnTo>
                      <a:pt x="54" y="38"/>
                    </a:lnTo>
                    <a:lnTo>
                      <a:pt x="54" y="23"/>
                    </a:lnTo>
                    <a:lnTo>
                      <a:pt x="50" y="15"/>
                    </a:lnTo>
                    <a:lnTo>
                      <a:pt x="46" y="7"/>
                    </a:lnTo>
                    <a:lnTo>
                      <a:pt x="42" y="7"/>
                    </a:lnTo>
                    <a:lnTo>
                      <a:pt x="39" y="7"/>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6" name="Freeform 151"/>
              <p:cNvSpPr>
                <a:spLocks noEditPoints="1"/>
              </p:cNvSpPr>
              <p:nvPr/>
            </p:nvSpPr>
            <p:spPr bwMode="auto">
              <a:xfrm>
                <a:off x="5004" y="1948"/>
                <a:ext cx="72" cy="115"/>
              </a:xfrm>
              <a:custGeom>
                <a:avLst/>
                <a:gdLst>
                  <a:gd name="T0" fmla="*/ 0 w 72"/>
                  <a:gd name="T1" fmla="*/ 57 h 115"/>
                  <a:gd name="T2" fmla="*/ 3 w 72"/>
                  <a:gd name="T3" fmla="*/ 42 h 115"/>
                  <a:gd name="T4" fmla="*/ 7 w 72"/>
                  <a:gd name="T5" fmla="*/ 27 h 115"/>
                  <a:gd name="T6" fmla="*/ 15 w 72"/>
                  <a:gd name="T7" fmla="*/ 15 h 115"/>
                  <a:gd name="T8" fmla="*/ 23 w 72"/>
                  <a:gd name="T9" fmla="*/ 7 h 115"/>
                  <a:gd name="T10" fmla="*/ 30 w 72"/>
                  <a:gd name="T11" fmla="*/ 4 h 115"/>
                  <a:gd name="T12" fmla="*/ 38 w 72"/>
                  <a:gd name="T13" fmla="*/ 0 h 115"/>
                  <a:gd name="T14" fmla="*/ 46 w 72"/>
                  <a:gd name="T15" fmla="*/ 4 h 115"/>
                  <a:gd name="T16" fmla="*/ 53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61 w 72"/>
                  <a:gd name="T31" fmla="*/ 103 h 115"/>
                  <a:gd name="T32" fmla="*/ 53 w 72"/>
                  <a:gd name="T33" fmla="*/ 111 h 115"/>
                  <a:gd name="T34" fmla="*/ 42 w 72"/>
                  <a:gd name="T35" fmla="*/ 115 h 115"/>
                  <a:gd name="T36" fmla="*/ 34 w 72"/>
                  <a:gd name="T37" fmla="*/ 115 h 115"/>
                  <a:gd name="T38" fmla="*/ 26 w 72"/>
                  <a:gd name="T39" fmla="*/ 115 h 115"/>
                  <a:gd name="T40" fmla="*/ 19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42 w 72"/>
                  <a:gd name="T61" fmla="*/ 111 h 115"/>
                  <a:gd name="T62" fmla="*/ 46 w 72"/>
                  <a:gd name="T63" fmla="*/ 107 h 115"/>
                  <a:gd name="T64" fmla="*/ 49 w 72"/>
                  <a:gd name="T65" fmla="*/ 103 h 115"/>
                  <a:gd name="T66" fmla="*/ 53 w 72"/>
                  <a:gd name="T67" fmla="*/ 92 h 115"/>
                  <a:gd name="T68" fmla="*/ 53 w 72"/>
                  <a:gd name="T69" fmla="*/ 76 h 115"/>
                  <a:gd name="T70" fmla="*/ 57 w 72"/>
                  <a:gd name="T71" fmla="*/ 53 h 115"/>
                  <a:gd name="T72" fmla="*/ 53 w 72"/>
                  <a:gd name="T73" fmla="*/ 38 h 115"/>
                  <a:gd name="T74" fmla="*/ 53 w 72"/>
                  <a:gd name="T75" fmla="*/ 23 h 115"/>
                  <a:gd name="T76" fmla="*/ 49 w 72"/>
                  <a:gd name="T77" fmla="*/ 15 h 115"/>
                  <a:gd name="T78" fmla="*/ 46 w 72"/>
                  <a:gd name="T79" fmla="*/ 7 h 115"/>
                  <a:gd name="T80" fmla="*/ 42 w 72"/>
                  <a:gd name="T81" fmla="*/ 7 h 115"/>
                  <a:gd name="T82" fmla="*/ 38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5" y="15"/>
                    </a:lnTo>
                    <a:lnTo>
                      <a:pt x="23" y="7"/>
                    </a:lnTo>
                    <a:lnTo>
                      <a:pt x="30" y="4"/>
                    </a:lnTo>
                    <a:lnTo>
                      <a:pt x="38" y="0"/>
                    </a:lnTo>
                    <a:lnTo>
                      <a:pt x="46" y="4"/>
                    </a:lnTo>
                    <a:lnTo>
                      <a:pt x="53" y="7"/>
                    </a:lnTo>
                    <a:lnTo>
                      <a:pt x="57" y="15"/>
                    </a:lnTo>
                    <a:lnTo>
                      <a:pt x="65" y="27"/>
                    </a:lnTo>
                    <a:lnTo>
                      <a:pt x="69" y="42"/>
                    </a:lnTo>
                    <a:lnTo>
                      <a:pt x="72" y="57"/>
                    </a:lnTo>
                    <a:lnTo>
                      <a:pt x="69" y="76"/>
                    </a:lnTo>
                    <a:lnTo>
                      <a:pt x="65" y="92"/>
                    </a:lnTo>
                    <a:lnTo>
                      <a:pt x="61" y="103"/>
                    </a:lnTo>
                    <a:lnTo>
                      <a:pt x="53" y="111"/>
                    </a:lnTo>
                    <a:lnTo>
                      <a:pt x="42" y="115"/>
                    </a:lnTo>
                    <a:lnTo>
                      <a:pt x="34" y="115"/>
                    </a:lnTo>
                    <a:lnTo>
                      <a:pt x="26" y="115"/>
                    </a:lnTo>
                    <a:lnTo>
                      <a:pt x="19" y="107"/>
                    </a:lnTo>
                    <a:lnTo>
                      <a:pt x="11" y="96"/>
                    </a:lnTo>
                    <a:lnTo>
                      <a:pt x="3" y="80"/>
                    </a:lnTo>
                    <a:lnTo>
                      <a:pt x="0" y="57"/>
                    </a:lnTo>
                    <a:close/>
                    <a:moveTo>
                      <a:pt x="15" y="61"/>
                    </a:moveTo>
                    <a:lnTo>
                      <a:pt x="19" y="80"/>
                    </a:lnTo>
                    <a:lnTo>
                      <a:pt x="23" y="99"/>
                    </a:lnTo>
                    <a:lnTo>
                      <a:pt x="26" y="107"/>
                    </a:lnTo>
                    <a:lnTo>
                      <a:pt x="30" y="111"/>
                    </a:lnTo>
                    <a:lnTo>
                      <a:pt x="34" y="111"/>
                    </a:lnTo>
                    <a:lnTo>
                      <a:pt x="42" y="111"/>
                    </a:lnTo>
                    <a:lnTo>
                      <a:pt x="46" y="107"/>
                    </a:lnTo>
                    <a:lnTo>
                      <a:pt x="49" y="103"/>
                    </a:lnTo>
                    <a:lnTo>
                      <a:pt x="53" y="92"/>
                    </a:lnTo>
                    <a:lnTo>
                      <a:pt x="53" y="76"/>
                    </a:lnTo>
                    <a:lnTo>
                      <a:pt x="57" y="53"/>
                    </a:lnTo>
                    <a:lnTo>
                      <a:pt x="53" y="38"/>
                    </a:lnTo>
                    <a:lnTo>
                      <a:pt x="53" y="23"/>
                    </a:lnTo>
                    <a:lnTo>
                      <a:pt x="49" y="15"/>
                    </a:lnTo>
                    <a:lnTo>
                      <a:pt x="46" y="7"/>
                    </a:lnTo>
                    <a:lnTo>
                      <a:pt x="42" y="7"/>
                    </a:lnTo>
                    <a:lnTo>
                      <a:pt x="38"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7" name="Freeform 152"/>
              <p:cNvSpPr>
                <a:spLocks/>
              </p:cNvSpPr>
              <p:nvPr/>
            </p:nvSpPr>
            <p:spPr bwMode="auto">
              <a:xfrm>
                <a:off x="5088" y="1948"/>
                <a:ext cx="65" cy="115"/>
              </a:xfrm>
              <a:custGeom>
                <a:avLst/>
                <a:gdLst>
                  <a:gd name="T0" fmla="*/ 8 w 65"/>
                  <a:gd name="T1" fmla="*/ 15 h 115"/>
                  <a:gd name="T2" fmla="*/ 23 w 65"/>
                  <a:gd name="T3" fmla="*/ 4 h 115"/>
                  <a:gd name="T4" fmla="*/ 46 w 65"/>
                  <a:gd name="T5" fmla="*/ 4 h 115"/>
                  <a:gd name="T6" fmla="*/ 58 w 65"/>
                  <a:gd name="T7" fmla="*/ 15 h 115"/>
                  <a:gd name="T8" fmla="*/ 58 w 65"/>
                  <a:gd name="T9" fmla="*/ 30 h 115"/>
                  <a:gd name="T10" fmla="*/ 42 w 65"/>
                  <a:gd name="T11" fmla="*/ 50 h 115"/>
                  <a:gd name="T12" fmla="*/ 58 w 65"/>
                  <a:gd name="T13" fmla="*/ 61 h 115"/>
                  <a:gd name="T14" fmla="*/ 65 w 65"/>
                  <a:gd name="T15" fmla="*/ 76 h 115"/>
                  <a:gd name="T16" fmla="*/ 54 w 65"/>
                  <a:gd name="T17" fmla="*/ 103 h 115"/>
                  <a:gd name="T18" fmla="*/ 35 w 65"/>
                  <a:gd name="T19" fmla="*/ 115 h 115"/>
                  <a:gd name="T20" fmla="*/ 11 w 65"/>
                  <a:gd name="T21" fmla="*/ 115 h 115"/>
                  <a:gd name="T22" fmla="*/ 4 w 65"/>
                  <a:gd name="T23" fmla="*/ 111 h 115"/>
                  <a:gd name="T24" fmla="*/ 0 w 65"/>
                  <a:gd name="T25" fmla="*/ 107 h 115"/>
                  <a:gd name="T26" fmla="*/ 4 w 65"/>
                  <a:gd name="T27" fmla="*/ 103 h 115"/>
                  <a:gd name="T28" fmla="*/ 11 w 65"/>
                  <a:gd name="T29" fmla="*/ 103 h 115"/>
                  <a:gd name="T30" fmla="*/ 15 w 65"/>
                  <a:gd name="T31" fmla="*/ 103 h 115"/>
                  <a:gd name="T32" fmla="*/ 23 w 65"/>
                  <a:gd name="T33" fmla="*/ 107 h 115"/>
                  <a:gd name="T34" fmla="*/ 27 w 65"/>
                  <a:gd name="T35" fmla="*/ 107 h 115"/>
                  <a:gd name="T36" fmla="*/ 38 w 65"/>
                  <a:gd name="T37" fmla="*/ 107 h 115"/>
                  <a:gd name="T38" fmla="*/ 50 w 65"/>
                  <a:gd name="T39" fmla="*/ 96 h 115"/>
                  <a:gd name="T40" fmla="*/ 50 w 65"/>
                  <a:gd name="T41" fmla="*/ 80 h 115"/>
                  <a:gd name="T42" fmla="*/ 46 w 65"/>
                  <a:gd name="T43" fmla="*/ 69 h 115"/>
                  <a:gd name="T44" fmla="*/ 42 w 65"/>
                  <a:gd name="T45" fmla="*/ 65 h 115"/>
                  <a:gd name="T46" fmla="*/ 31 w 65"/>
                  <a:gd name="T47" fmla="*/ 57 h 115"/>
                  <a:gd name="T48" fmla="*/ 19 w 65"/>
                  <a:gd name="T49" fmla="*/ 57 h 115"/>
                  <a:gd name="T50" fmla="*/ 27 w 65"/>
                  <a:gd name="T51" fmla="*/ 53 h 115"/>
                  <a:gd name="T52" fmla="*/ 38 w 65"/>
                  <a:gd name="T53" fmla="*/ 46 h 115"/>
                  <a:gd name="T54" fmla="*/ 46 w 65"/>
                  <a:gd name="T55" fmla="*/ 38 h 115"/>
                  <a:gd name="T56" fmla="*/ 46 w 65"/>
                  <a:gd name="T57" fmla="*/ 23 h 115"/>
                  <a:gd name="T58" fmla="*/ 35 w 65"/>
                  <a:gd name="T59" fmla="*/ 11 h 115"/>
                  <a:gd name="T60" fmla="*/ 19 w 65"/>
                  <a:gd name="T61" fmla="*/ 11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5"/>
                    </a:lnTo>
                    <a:lnTo>
                      <a:pt x="15" y="7"/>
                    </a:lnTo>
                    <a:lnTo>
                      <a:pt x="23" y="4"/>
                    </a:lnTo>
                    <a:lnTo>
                      <a:pt x="35" y="0"/>
                    </a:lnTo>
                    <a:lnTo>
                      <a:pt x="46" y="4"/>
                    </a:lnTo>
                    <a:lnTo>
                      <a:pt x="54" y="7"/>
                    </a:lnTo>
                    <a:lnTo>
                      <a:pt x="58" y="15"/>
                    </a:lnTo>
                    <a:lnTo>
                      <a:pt x="58" y="23"/>
                    </a:lnTo>
                    <a:lnTo>
                      <a:pt x="58" y="30"/>
                    </a:lnTo>
                    <a:lnTo>
                      <a:pt x="54" y="38"/>
                    </a:lnTo>
                    <a:lnTo>
                      <a:pt x="42" y="50"/>
                    </a:lnTo>
                    <a:lnTo>
                      <a:pt x="54" y="53"/>
                    </a:lnTo>
                    <a:lnTo>
                      <a:pt x="58" y="61"/>
                    </a:lnTo>
                    <a:lnTo>
                      <a:pt x="61" y="69"/>
                    </a:lnTo>
                    <a:lnTo>
                      <a:pt x="65" y="76"/>
                    </a:lnTo>
                    <a:lnTo>
                      <a:pt x="61" y="92"/>
                    </a:lnTo>
                    <a:lnTo>
                      <a:pt x="54" y="103"/>
                    </a:lnTo>
                    <a:lnTo>
                      <a:pt x="46" y="111"/>
                    </a:lnTo>
                    <a:lnTo>
                      <a:pt x="35" y="115"/>
                    </a:lnTo>
                    <a:lnTo>
                      <a:pt x="19" y="115"/>
                    </a:lnTo>
                    <a:lnTo>
                      <a:pt x="11" y="115"/>
                    </a:lnTo>
                    <a:lnTo>
                      <a:pt x="4" y="115"/>
                    </a:lnTo>
                    <a:lnTo>
                      <a:pt x="4" y="111"/>
                    </a:lnTo>
                    <a:lnTo>
                      <a:pt x="0" y="107"/>
                    </a:lnTo>
                    <a:lnTo>
                      <a:pt x="4" y="103"/>
                    </a:lnTo>
                    <a:lnTo>
                      <a:pt x="8" y="103"/>
                    </a:lnTo>
                    <a:lnTo>
                      <a:pt x="11" y="103"/>
                    </a:lnTo>
                    <a:lnTo>
                      <a:pt x="15" y="103"/>
                    </a:lnTo>
                    <a:lnTo>
                      <a:pt x="19" y="107"/>
                    </a:lnTo>
                    <a:lnTo>
                      <a:pt x="23" y="107"/>
                    </a:lnTo>
                    <a:lnTo>
                      <a:pt x="27" y="107"/>
                    </a:lnTo>
                    <a:lnTo>
                      <a:pt x="31" y="111"/>
                    </a:lnTo>
                    <a:lnTo>
                      <a:pt x="38" y="107"/>
                    </a:lnTo>
                    <a:lnTo>
                      <a:pt x="46" y="103"/>
                    </a:lnTo>
                    <a:lnTo>
                      <a:pt x="50" y="96"/>
                    </a:lnTo>
                    <a:lnTo>
                      <a:pt x="54" y="88"/>
                    </a:lnTo>
                    <a:lnTo>
                      <a:pt x="50" y="80"/>
                    </a:lnTo>
                    <a:lnTo>
                      <a:pt x="50" y="73"/>
                    </a:lnTo>
                    <a:lnTo>
                      <a:pt x="46" y="69"/>
                    </a:lnTo>
                    <a:lnTo>
                      <a:pt x="42" y="65"/>
                    </a:lnTo>
                    <a:lnTo>
                      <a:pt x="35" y="61"/>
                    </a:lnTo>
                    <a:lnTo>
                      <a:pt x="31" y="57"/>
                    </a:lnTo>
                    <a:lnTo>
                      <a:pt x="23" y="57"/>
                    </a:lnTo>
                    <a:lnTo>
                      <a:pt x="19" y="57"/>
                    </a:lnTo>
                    <a:lnTo>
                      <a:pt x="27" y="53"/>
                    </a:lnTo>
                    <a:lnTo>
                      <a:pt x="35" y="53"/>
                    </a:lnTo>
                    <a:lnTo>
                      <a:pt x="38" y="46"/>
                    </a:lnTo>
                    <a:lnTo>
                      <a:pt x="42" y="42"/>
                    </a:lnTo>
                    <a:lnTo>
                      <a:pt x="46" y="38"/>
                    </a:lnTo>
                    <a:lnTo>
                      <a:pt x="46" y="30"/>
                    </a:lnTo>
                    <a:lnTo>
                      <a:pt x="46" y="23"/>
                    </a:lnTo>
                    <a:lnTo>
                      <a:pt x="42" y="15"/>
                    </a:lnTo>
                    <a:lnTo>
                      <a:pt x="35" y="11"/>
                    </a:lnTo>
                    <a:lnTo>
                      <a:pt x="27" y="11"/>
                    </a:lnTo>
                    <a:lnTo>
                      <a:pt x="19" y="11"/>
                    </a:lnTo>
                    <a:lnTo>
                      <a:pt x="11" y="19"/>
                    </a:lnTo>
                    <a:lnTo>
                      <a:pt x="4"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8" name="Freeform 153"/>
              <p:cNvSpPr>
                <a:spLocks/>
              </p:cNvSpPr>
              <p:nvPr/>
            </p:nvSpPr>
            <p:spPr bwMode="auto">
              <a:xfrm>
                <a:off x="5172" y="1952"/>
                <a:ext cx="73" cy="111"/>
              </a:xfrm>
              <a:custGeom>
                <a:avLst/>
                <a:gdLst>
                  <a:gd name="T0" fmla="*/ 12 w 73"/>
                  <a:gd name="T1" fmla="*/ 0 h 111"/>
                  <a:gd name="T2" fmla="*/ 73 w 73"/>
                  <a:gd name="T3" fmla="*/ 0 h 111"/>
                  <a:gd name="T4" fmla="*/ 73 w 73"/>
                  <a:gd name="T5" fmla="*/ 3 h 111"/>
                  <a:gd name="T6" fmla="*/ 31 w 73"/>
                  <a:gd name="T7" fmla="*/ 111 h 111"/>
                  <a:gd name="T8" fmla="*/ 23 w 73"/>
                  <a:gd name="T9" fmla="*/ 111 h 111"/>
                  <a:gd name="T10" fmla="*/ 58 w 73"/>
                  <a:gd name="T11" fmla="*/ 11 h 111"/>
                  <a:gd name="T12" fmla="*/ 27 w 73"/>
                  <a:gd name="T13" fmla="*/ 11 h 111"/>
                  <a:gd name="T14" fmla="*/ 20 w 73"/>
                  <a:gd name="T15" fmla="*/ 11 h 111"/>
                  <a:gd name="T16" fmla="*/ 16 w 73"/>
                  <a:gd name="T17" fmla="*/ 15 h 111"/>
                  <a:gd name="T18" fmla="*/ 8 w 73"/>
                  <a:gd name="T19" fmla="*/ 19 h 111"/>
                  <a:gd name="T20" fmla="*/ 4 w 73"/>
                  <a:gd name="T21" fmla="*/ 26 h 111"/>
                  <a:gd name="T22" fmla="*/ 0 w 73"/>
                  <a:gd name="T23" fmla="*/ 26 h 111"/>
                  <a:gd name="T24" fmla="*/ 12 w 73"/>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1"/>
                  <a:gd name="T41" fmla="*/ 73 w 7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1">
                    <a:moveTo>
                      <a:pt x="12" y="0"/>
                    </a:moveTo>
                    <a:lnTo>
                      <a:pt x="73" y="0"/>
                    </a:lnTo>
                    <a:lnTo>
                      <a:pt x="73" y="3"/>
                    </a:lnTo>
                    <a:lnTo>
                      <a:pt x="31" y="111"/>
                    </a:lnTo>
                    <a:lnTo>
                      <a:pt x="23" y="111"/>
                    </a:lnTo>
                    <a:lnTo>
                      <a:pt x="58" y="11"/>
                    </a:lnTo>
                    <a:lnTo>
                      <a:pt x="27" y="11"/>
                    </a:lnTo>
                    <a:lnTo>
                      <a:pt x="20" y="11"/>
                    </a:lnTo>
                    <a:lnTo>
                      <a:pt x="16" y="15"/>
                    </a:lnTo>
                    <a:lnTo>
                      <a:pt x="8" y="19"/>
                    </a:lnTo>
                    <a:lnTo>
                      <a:pt x="4" y="26"/>
                    </a:lnTo>
                    <a:lnTo>
                      <a:pt x="0" y="26"/>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89" name="Rectangle 154"/>
              <p:cNvSpPr>
                <a:spLocks noChangeArrowheads="1"/>
              </p:cNvSpPr>
              <p:nvPr/>
            </p:nvSpPr>
            <p:spPr bwMode="auto">
              <a:xfrm>
                <a:off x="5268" y="1921"/>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0" name="Rectangle 155"/>
              <p:cNvSpPr>
                <a:spLocks noChangeArrowheads="1"/>
              </p:cNvSpPr>
              <p:nvPr/>
            </p:nvSpPr>
            <p:spPr bwMode="auto">
              <a:xfrm>
                <a:off x="18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1" name="Freeform 156"/>
              <p:cNvSpPr>
                <a:spLocks noEditPoints="1"/>
              </p:cNvSpPr>
              <p:nvPr/>
            </p:nvSpPr>
            <p:spPr bwMode="auto">
              <a:xfrm>
                <a:off x="254" y="2193"/>
                <a:ext cx="61" cy="81"/>
              </a:xfrm>
              <a:custGeom>
                <a:avLst/>
                <a:gdLst>
                  <a:gd name="T0" fmla="*/ 11 w 61"/>
                  <a:gd name="T1" fmla="*/ 31 h 81"/>
                  <a:gd name="T2" fmla="*/ 15 w 61"/>
                  <a:gd name="T3" fmla="*/ 46 h 81"/>
                  <a:gd name="T4" fmla="*/ 19 w 61"/>
                  <a:gd name="T5" fmla="*/ 54 h 81"/>
                  <a:gd name="T6" fmla="*/ 26 w 61"/>
                  <a:gd name="T7" fmla="*/ 62 h 81"/>
                  <a:gd name="T8" fmla="*/ 38 w 61"/>
                  <a:gd name="T9" fmla="*/ 65 h 81"/>
                  <a:gd name="T10" fmla="*/ 46 w 61"/>
                  <a:gd name="T11" fmla="*/ 65 h 81"/>
                  <a:gd name="T12" fmla="*/ 49 w 61"/>
                  <a:gd name="T13" fmla="*/ 62 h 81"/>
                  <a:gd name="T14" fmla="*/ 57 w 61"/>
                  <a:gd name="T15" fmla="*/ 58 h 81"/>
                  <a:gd name="T16" fmla="*/ 61 w 61"/>
                  <a:gd name="T17" fmla="*/ 46 h 81"/>
                  <a:gd name="T18" fmla="*/ 61 w 61"/>
                  <a:gd name="T19" fmla="*/ 50 h 81"/>
                  <a:gd name="T20" fmla="*/ 57 w 61"/>
                  <a:gd name="T21" fmla="*/ 62 h 81"/>
                  <a:gd name="T22" fmla="*/ 53 w 61"/>
                  <a:gd name="T23" fmla="*/ 69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0 h 81"/>
                  <a:gd name="T36" fmla="*/ 0 w 61"/>
                  <a:gd name="T37" fmla="*/ 42 h 81"/>
                  <a:gd name="T38" fmla="*/ 0 w 61"/>
                  <a:gd name="T39" fmla="*/ 27 h 81"/>
                  <a:gd name="T40" fmla="*/ 3 w 61"/>
                  <a:gd name="T41" fmla="*/ 19 h 81"/>
                  <a:gd name="T42" fmla="*/ 7 w 61"/>
                  <a:gd name="T43" fmla="*/ 12 h 81"/>
                  <a:gd name="T44" fmla="*/ 15 w 61"/>
                  <a:gd name="T45" fmla="*/ 4 h 81"/>
                  <a:gd name="T46" fmla="*/ 23 w 61"/>
                  <a:gd name="T47" fmla="*/ 0 h 81"/>
                  <a:gd name="T48" fmla="*/ 34 w 61"/>
                  <a:gd name="T49" fmla="*/ 0 h 81"/>
                  <a:gd name="T50" fmla="*/ 46 w 61"/>
                  <a:gd name="T51" fmla="*/ 4 h 81"/>
                  <a:gd name="T52" fmla="*/ 53 w 61"/>
                  <a:gd name="T53" fmla="*/ 8 h 81"/>
                  <a:gd name="T54" fmla="*/ 61 w 61"/>
                  <a:gd name="T55" fmla="*/ 19 h 81"/>
                  <a:gd name="T56" fmla="*/ 61 w 61"/>
                  <a:gd name="T57" fmla="*/ 31 h 81"/>
                  <a:gd name="T58" fmla="*/ 11 w 61"/>
                  <a:gd name="T59" fmla="*/ 31 h 81"/>
                  <a:gd name="T60" fmla="*/ 11 w 61"/>
                  <a:gd name="T61" fmla="*/ 23 h 81"/>
                  <a:gd name="T62" fmla="*/ 46 w 61"/>
                  <a:gd name="T63" fmla="*/ 23 h 81"/>
                  <a:gd name="T64" fmla="*/ 46 w 61"/>
                  <a:gd name="T65" fmla="*/ 19 h 81"/>
                  <a:gd name="T66" fmla="*/ 42 w 61"/>
                  <a:gd name="T67" fmla="*/ 16 h 81"/>
                  <a:gd name="T68" fmla="*/ 42 w 61"/>
                  <a:gd name="T69" fmla="*/ 12 h 81"/>
                  <a:gd name="T70" fmla="*/ 38 w 61"/>
                  <a:gd name="T71" fmla="*/ 8 h 81"/>
                  <a:gd name="T72" fmla="*/ 34 w 61"/>
                  <a:gd name="T73" fmla="*/ 8 h 81"/>
                  <a:gd name="T74" fmla="*/ 30 w 61"/>
                  <a:gd name="T75" fmla="*/ 4 h 81"/>
                  <a:gd name="T76" fmla="*/ 23 w 61"/>
                  <a:gd name="T77" fmla="*/ 8 h 81"/>
                  <a:gd name="T78" fmla="*/ 19 w 61"/>
                  <a:gd name="T79" fmla="*/ 12 h 81"/>
                  <a:gd name="T80" fmla="*/ 15 w 61"/>
                  <a:gd name="T81" fmla="*/ 16 h 81"/>
                  <a:gd name="T82" fmla="*/ 11 w 61"/>
                  <a:gd name="T83" fmla="*/ 2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4"/>
                    </a:lnTo>
                    <a:lnTo>
                      <a:pt x="26" y="62"/>
                    </a:lnTo>
                    <a:lnTo>
                      <a:pt x="38" y="65"/>
                    </a:lnTo>
                    <a:lnTo>
                      <a:pt x="46" y="65"/>
                    </a:lnTo>
                    <a:lnTo>
                      <a:pt x="49" y="62"/>
                    </a:lnTo>
                    <a:lnTo>
                      <a:pt x="57" y="58"/>
                    </a:lnTo>
                    <a:lnTo>
                      <a:pt x="61" y="46"/>
                    </a:lnTo>
                    <a:lnTo>
                      <a:pt x="61" y="50"/>
                    </a:lnTo>
                    <a:lnTo>
                      <a:pt x="57" y="62"/>
                    </a:lnTo>
                    <a:lnTo>
                      <a:pt x="53" y="69"/>
                    </a:lnTo>
                    <a:lnTo>
                      <a:pt x="42" y="77"/>
                    </a:lnTo>
                    <a:lnTo>
                      <a:pt x="30" y="81"/>
                    </a:lnTo>
                    <a:lnTo>
                      <a:pt x="19" y="77"/>
                    </a:lnTo>
                    <a:lnTo>
                      <a:pt x="7" y="69"/>
                    </a:lnTo>
                    <a:lnTo>
                      <a:pt x="3" y="62"/>
                    </a:lnTo>
                    <a:lnTo>
                      <a:pt x="0" y="50"/>
                    </a:lnTo>
                    <a:lnTo>
                      <a:pt x="0" y="42"/>
                    </a:lnTo>
                    <a:lnTo>
                      <a:pt x="0" y="27"/>
                    </a:lnTo>
                    <a:lnTo>
                      <a:pt x="3" y="19"/>
                    </a:lnTo>
                    <a:lnTo>
                      <a:pt x="7" y="12"/>
                    </a:lnTo>
                    <a:lnTo>
                      <a:pt x="15" y="4"/>
                    </a:lnTo>
                    <a:lnTo>
                      <a:pt x="23" y="0"/>
                    </a:lnTo>
                    <a:lnTo>
                      <a:pt x="34" y="0"/>
                    </a:lnTo>
                    <a:lnTo>
                      <a:pt x="46" y="4"/>
                    </a:lnTo>
                    <a:lnTo>
                      <a:pt x="53" y="8"/>
                    </a:lnTo>
                    <a:lnTo>
                      <a:pt x="61" y="19"/>
                    </a:lnTo>
                    <a:lnTo>
                      <a:pt x="61" y="31"/>
                    </a:lnTo>
                    <a:lnTo>
                      <a:pt x="11" y="31"/>
                    </a:lnTo>
                    <a:close/>
                    <a:moveTo>
                      <a:pt x="11" y="23"/>
                    </a:moveTo>
                    <a:lnTo>
                      <a:pt x="46" y="23"/>
                    </a:lnTo>
                    <a:lnTo>
                      <a:pt x="46" y="19"/>
                    </a:lnTo>
                    <a:lnTo>
                      <a:pt x="42" y="16"/>
                    </a:lnTo>
                    <a:lnTo>
                      <a:pt x="42" y="12"/>
                    </a:lnTo>
                    <a:lnTo>
                      <a:pt x="38" y="8"/>
                    </a:lnTo>
                    <a:lnTo>
                      <a:pt x="34" y="8"/>
                    </a:lnTo>
                    <a:lnTo>
                      <a:pt x="30" y="4"/>
                    </a:lnTo>
                    <a:lnTo>
                      <a:pt x="23" y="8"/>
                    </a:lnTo>
                    <a:lnTo>
                      <a:pt x="19" y="12"/>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2" name="Freeform 157"/>
              <p:cNvSpPr>
                <a:spLocks noEditPoints="1"/>
              </p:cNvSpPr>
              <p:nvPr/>
            </p:nvSpPr>
            <p:spPr bwMode="auto">
              <a:xfrm>
                <a:off x="330" y="2193"/>
                <a:ext cx="66" cy="81"/>
              </a:xfrm>
              <a:custGeom>
                <a:avLst/>
                <a:gdLst>
                  <a:gd name="T0" fmla="*/ 35 w 66"/>
                  <a:gd name="T1" fmla="*/ 73 h 81"/>
                  <a:gd name="T2" fmla="*/ 27 w 66"/>
                  <a:gd name="T3" fmla="*/ 77 h 81"/>
                  <a:gd name="T4" fmla="*/ 16 w 66"/>
                  <a:gd name="T5" fmla="*/ 81 h 81"/>
                  <a:gd name="T6" fmla="*/ 4 w 66"/>
                  <a:gd name="T7" fmla="*/ 73 h 81"/>
                  <a:gd name="T8" fmla="*/ 0 w 66"/>
                  <a:gd name="T9" fmla="*/ 62 h 81"/>
                  <a:gd name="T10" fmla="*/ 0 w 66"/>
                  <a:gd name="T11" fmla="*/ 50 h 81"/>
                  <a:gd name="T12" fmla="*/ 12 w 66"/>
                  <a:gd name="T13" fmla="*/ 39 h 81"/>
                  <a:gd name="T14" fmla="*/ 39 w 66"/>
                  <a:gd name="T15" fmla="*/ 27 h 81"/>
                  <a:gd name="T16" fmla="*/ 39 w 66"/>
                  <a:gd name="T17" fmla="*/ 16 h 81"/>
                  <a:gd name="T18" fmla="*/ 31 w 66"/>
                  <a:gd name="T19" fmla="*/ 8 h 81"/>
                  <a:gd name="T20" fmla="*/ 23 w 66"/>
                  <a:gd name="T21" fmla="*/ 8 h 81"/>
                  <a:gd name="T22" fmla="*/ 16 w 66"/>
                  <a:gd name="T23" fmla="*/ 12 h 81"/>
                  <a:gd name="T24" fmla="*/ 16 w 66"/>
                  <a:gd name="T25" fmla="*/ 19 h 81"/>
                  <a:gd name="T26" fmla="*/ 16 w 66"/>
                  <a:gd name="T27" fmla="*/ 27 h 81"/>
                  <a:gd name="T28" fmla="*/ 8 w 66"/>
                  <a:gd name="T29" fmla="*/ 27 h 81"/>
                  <a:gd name="T30" fmla="*/ 4 w 66"/>
                  <a:gd name="T31" fmla="*/ 27 h 81"/>
                  <a:gd name="T32" fmla="*/ 0 w 66"/>
                  <a:gd name="T33" fmla="*/ 19 h 81"/>
                  <a:gd name="T34" fmla="*/ 8 w 66"/>
                  <a:gd name="T35" fmla="*/ 8 h 81"/>
                  <a:gd name="T36" fmla="*/ 31 w 66"/>
                  <a:gd name="T37" fmla="*/ 0 h 81"/>
                  <a:gd name="T38" fmla="*/ 46 w 66"/>
                  <a:gd name="T39" fmla="*/ 4 h 81"/>
                  <a:gd name="T40" fmla="*/ 54 w 66"/>
                  <a:gd name="T41" fmla="*/ 12 h 81"/>
                  <a:gd name="T42" fmla="*/ 54 w 66"/>
                  <a:gd name="T43" fmla="*/ 27 h 81"/>
                  <a:gd name="T44" fmla="*/ 54 w 66"/>
                  <a:gd name="T45" fmla="*/ 62 h 81"/>
                  <a:gd name="T46" fmla="*/ 54 w 66"/>
                  <a:gd name="T47" fmla="*/ 65 h 81"/>
                  <a:gd name="T48" fmla="*/ 58 w 66"/>
                  <a:gd name="T49" fmla="*/ 69 h 81"/>
                  <a:gd name="T50" fmla="*/ 58 w 66"/>
                  <a:gd name="T51" fmla="*/ 69 h 81"/>
                  <a:gd name="T52" fmla="*/ 62 w 66"/>
                  <a:gd name="T53" fmla="*/ 65 h 81"/>
                  <a:gd name="T54" fmla="*/ 66 w 66"/>
                  <a:gd name="T55" fmla="*/ 65 h 81"/>
                  <a:gd name="T56" fmla="*/ 50 w 66"/>
                  <a:gd name="T57" fmla="*/ 81 h 81"/>
                  <a:gd name="T58" fmla="*/ 43 w 66"/>
                  <a:gd name="T59" fmla="*/ 77 h 81"/>
                  <a:gd name="T60" fmla="*/ 39 w 66"/>
                  <a:gd name="T61" fmla="*/ 65 h 81"/>
                  <a:gd name="T62" fmla="*/ 39 w 66"/>
                  <a:gd name="T63" fmla="*/ 35 h 81"/>
                  <a:gd name="T64" fmla="*/ 23 w 66"/>
                  <a:gd name="T65" fmla="*/ 39 h 81"/>
                  <a:gd name="T66" fmla="*/ 16 w 66"/>
                  <a:gd name="T67" fmla="*/ 46 h 81"/>
                  <a:gd name="T68" fmla="*/ 12 w 66"/>
                  <a:gd name="T69" fmla="*/ 54 h 81"/>
                  <a:gd name="T70" fmla="*/ 16 w 66"/>
                  <a:gd name="T71" fmla="*/ 65 h 81"/>
                  <a:gd name="T72" fmla="*/ 23 w 66"/>
                  <a:gd name="T73" fmla="*/ 69 h 81"/>
                  <a:gd name="T74" fmla="*/ 39 w 66"/>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1"/>
                  <a:gd name="T116" fmla="*/ 66 w 66"/>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1">
                    <a:moveTo>
                      <a:pt x="39" y="65"/>
                    </a:moveTo>
                    <a:lnTo>
                      <a:pt x="35" y="73"/>
                    </a:lnTo>
                    <a:lnTo>
                      <a:pt x="27" y="77"/>
                    </a:lnTo>
                    <a:lnTo>
                      <a:pt x="19" y="77"/>
                    </a:lnTo>
                    <a:lnTo>
                      <a:pt x="16" y="81"/>
                    </a:lnTo>
                    <a:lnTo>
                      <a:pt x="8" y="77"/>
                    </a:lnTo>
                    <a:lnTo>
                      <a:pt x="4" y="73"/>
                    </a:lnTo>
                    <a:lnTo>
                      <a:pt x="0" y="69"/>
                    </a:lnTo>
                    <a:lnTo>
                      <a:pt x="0" y="62"/>
                    </a:lnTo>
                    <a:lnTo>
                      <a:pt x="0" y="54"/>
                    </a:lnTo>
                    <a:lnTo>
                      <a:pt x="0" y="50"/>
                    </a:lnTo>
                    <a:lnTo>
                      <a:pt x="4" y="46"/>
                    </a:lnTo>
                    <a:lnTo>
                      <a:pt x="12" y="39"/>
                    </a:lnTo>
                    <a:lnTo>
                      <a:pt x="23" y="35"/>
                    </a:lnTo>
                    <a:lnTo>
                      <a:pt x="39" y="27"/>
                    </a:lnTo>
                    <a:lnTo>
                      <a:pt x="39" y="16"/>
                    </a:lnTo>
                    <a:lnTo>
                      <a:pt x="39" y="12"/>
                    </a:lnTo>
                    <a:lnTo>
                      <a:pt x="31" y="8"/>
                    </a:lnTo>
                    <a:lnTo>
                      <a:pt x="27" y="4"/>
                    </a:lnTo>
                    <a:lnTo>
                      <a:pt x="23" y="8"/>
                    </a:lnTo>
                    <a:lnTo>
                      <a:pt x="19" y="8"/>
                    </a:lnTo>
                    <a:lnTo>
                      <a:pt x="16" y="12"/>
                    </a:lnTo>
                    <a:lnTo>
                      <a:pt x="16" y="16"/>
                    </a:lnTo>
                    <a:lnTo>
                      <a:pt x="16" y="19"/>
                    </a:lnTo>
                    <a:lnTo>
                      <a:pt x="16" y="23"/>
                    </a:lnTo>
                    <a:lnTo>
                      <a:pt x="16" y="27"/>
                    </a:lnTo>
                    <a:lnTo>
                      <a:pt x="12" y="27"/>
                    </a:lnTo>
                    <a:lnTo>
                      <a:pt x="8" y="27"/>
                    </a:lnTo>
                    <a:lnTo>
                      <a:pt x="4" y="27"/>
                    </a:lnTo>
                    <a:lnTo>
                      <a:pt x="4" y="23"/>
                    </a:lnTo>
                    <a:lnTo>
                      <a:pt x="0" y="19"/>
                    </a:lnTo>
                    <a:lnTo>
                      <a:pt x="4" y="12"/>
                    </a:lnTo>
                    <a:lnTo>
                      <a:pt x="8" y="8"/>
                    </a:lnTo>
                    <a:lnTo>
                      <a:pt x="19" y="0"/>
                    </a:lnTo>
                    <a:lnTo>
                      <a:pt x="31" y="0"/>
                    </a:lnTo>
                    <a:lnTo>
                      <a:pt x="39" y="0"/>
                    </a:lnTo>
                    <a:lnTo>
                      <a:pt x="46" y="4"/>
                    </a:lnTo>
                    <a:lnTo>
                      <a:pt x="50" y="8"/>
                    </a:lnTo>
                    <a:lnTo>
                      <a:pt x="54" y="12"/>
                    </a:lnTo>
                    <a:lnTo>
                      <a:pt x="54" y="16"/>
                    </a:lnTo>
                    <a:lnTo>
                      <a:pt x="54" y="27"/>
                    </a:lnTo>
                    <a:lnTo>
                      <a:pt x="54" y="50"/>
                    </a:lnTo>
                    <a:lnTo>
                      <a:pt x="54" y="62"/>
                    </a:lnTo>
                    <a:lnTo>
                      <a:pt x="54" y="65"/>
                    </a:lnTo>
                    <a:lnTo>
                      <a:pt x="58" y="69"/>
                    </a:lnTo>
                    <a:lnTo>
                      <a:pt x="62" y="69"/>
                    </a:lnTo>
                    <a:lnTo>
                      <a:pt x="62" y="65"/>
                    </a:lnTo>
                    <a:lnTo>
                      <a:pt x="66" y="62"/>
                    </a:lnTo>
                    <a:lnTo>
                      <a:pt x="66" y="65"/>
                    </a:lnTo>
                    <a:lnTo>
                      <a:pt x="58" y="77"/>
                    </a:lnTo>
                    <a:lnTo>
                      <a:pt x="50" y="81"/>
                    </a:lnTo>
                    <a:lnTo>
                      <a:pt x="46" y="77"/>
                    </a:lnTo>
                    <a:lnTo>
                      <a:pt x="43" y="77"/>
                    </a:lnTo>
                    <a:lnTo>
                      <a:pt x="43" y="73"/>
                    </a:lnTo>
                    <a:lnTo>
                      <a:pt x="39" y="65"/>
                    </a:lnTo>
                    <a:close/>
                    <a:moveTo>
                      <a:pt x="39" y="62"/>
                    </a:moveTo>
                    <a:lnTo>
                      <a:pt x="39" y="35"/>
                    </a:lnTo>
                    <a:lnTo>
                      <a:pt x="31" y="39"/>
                    </a:lnTo>
                    <a:lnTo>
                      <a:pt x="23" y="39"/>
                    </a:lnTo>
                    <a:lnTo>
                      <a:pt x="19" y="42"/>
                    </a:lnTo>
                    <a:lnTo>
                      <a:pt x="16" y="46"/>
                    </a:lnTo>
                    <a:lnTo>
                      <a:pt x="12" y="50"/>
                    </a:lnTo>
                    <a:lnTo>
                      <a:pt x="12" y="54"/>
                    </a:lnTo>
                    <a:lnTo>
                      <a:pt x="12" y="62"/>
                    </a:lnTo>
                    <a:lnTo>
                      <a:pt x="16" y="65"/>
                    </a:lnTo>
                    <a:lnTo>
                      <a:pt x="19" y="69"/>
                    </a:lnTo>
                    <a:lnTo>
                      <a:pt x="23" y="69"/>
                    </a:lnTo>
                    <a:lnTo>
                      <a:pt x="31" y="65"/>
                    </a:lnTo>
                    <a:lnTo>
                      <a:pt x="3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3" name="Freeform 158"/>
              <p:cNvSpPr>
                <a:spLocks/>
              </p:cNvSpPr>
              <p:nvPr/>
            </p:nvSpPr>
            <p:spPr bwMode="auto">
              <a:xfrm>
                <a:off x="399" y="2170"/>
                <a:ext cx="46" cy="104"/>
              </a:xfrm>
              <a:custGeom>
                <a:avLst/>
                <a:gdLst>
                  <a:gd name="T0" fmla="*/ 27 w 46"/>
                  <a:gd name="T1" fmla="*/ 0 h 104"/>
                  <a:gd name="T2" fmla="*/ 27 w 46"/>
                  <a:gd name="T3" fmla="*/ 27 h 104"/>
                  <a:gd name="T4" fmla="*/ 43 w 46"/>
                  <a:gd name="T5" fmla="*/ 27 h 104"/>
                  <a:gd name="T6" fmla="*/ 43 w 46"/>
                  <a:gd name="T7" fmla="*/ 31 h 104"/>
                  <a:gd name="T8" fmla="*/ 27 w 46"/>
                  <a:gd name="T9" fmla="*/ 31 h 104"/>
                  <a:gd name="T10" fmla="*/ 27 w 46"/>
                  <a:gd name="T11" fmla="*/ 81 h 104"/>
                  <a:gd name="T12" fmla="*/ 27 w 46"/>
                  <a:gd name="T13" fmla="*/ 85 h 104"/>
                  <a:gd name="T14" fmla="*/ 27 w 46"/>
                  <a:gd name="T15" fmla="*/ 88 h 104"/>
                  <a:gd name="T16" fmla="*/ 31 w 46"/>
                  <a:gd name="T17" fmla="*/ 92 h 104"/>
                  <a:gd name="T18" fmla="*/ 35 w 46"/>
                  <a:gd name="T19" fmla="*/ 92 h 104"/>
                  <a:gd name="T20" fmla="*/ 35 w 46"/>
                  <a:gd name="T21" fmla="*/ 92 h 104"/>
                  <a:gd name="T22" fmla="*/ 39 w 46"/>
                  <a:gd name="T23" fmla="*/ 88 h 104"/>
                  <a:gd name="T24" fmla="*/ 43 w 46"/>
                  <a:gd name="T25" fmla="*/ 88 h 104"/>
                  <a:gd name="T26" fmla="*/ 43 w 46"/>
                  <a:gd name="T27" fmla="*/ 85 h 104"/>
                  <a:gd name="T28" fmla="*/ 46 w 46"/>
                  <a:gd name="T29" fmla="*/ 85 h 104"/>
                  <a:gd name="T30" fmla="*/ 43 w 46"/>
                  <a:gd name="T31" fmla="*/ 92 h 104"/>
                  <a:gd name="T32" fmla="*/ 39 w 46"/>
                  <a:gd name="T33" fmla="*/ 100 h 104"/>
                  <a:gd name="T34" fmla="*/ 31 w 46"/>
                  <a:gd name="T35" fmla="*/ 100 h 104"/>
                  <a:gd name="T36" fmla="*/ 27 w 46"/>
                  <a:gd name="T37" fmla="*/ 104 h 104"/>
                  <a:gd name="T38" fmla="*/ 23 w 46"/>
                  <a:gd name="T39" fmla="*/ 100 h 104"/>
                  <a:gd name="T40" fmla="*/ 20 w 46"/>
                  <a:gd name="T41" fmla="*/ 100 h 104"/>
                  <a:gd name="T42" fmla="*/ 16 w 46"/>
                  <a:gd name="T43" fmla="*/ 96 h 104"/>
                  <a:gd name="T44" fmla="*/ 12 w 46"/>
                  <a:gd name="T45" fmla="*/ 92 h 104"/>
                  <a:gd name="T46" fmla="*/ 12 w 46"/>
                  <a:gd name="T47" fmla="*/ 88 h 104"/>
                  <a:gd name="T48" fmla="*/ 12 w 46"/>
                  <a:gd name="T49" fmla="*/ 81 h 104"/>
                  <a:gd name="T50" fmla="*/ 12 w 46"/>
                  <a:gd name="T51" fmla="*/ 31 h 104"/>
                  <a:gd name="T52" fmla="*/ 0 w 46"/>
                  <a:gd name="T53" fmla="*/ 31 h 104"/>
                  <a:gd name="T54" fmla="*/ 0 w 46"/>
                  <a:gd name="T55" fmla="*/ 27 h 104"/>
                  <a:gd name="T56" fmla="*/ 4 w 46"/>
                  <a:gd name="T57" fmla="*/ 27 h 104"/>
                  <a:gd name="T58" fmla="*/ 8 w 46"/>
                  <a:gd name="T59" fmla="*/ 23 h 104"/>
                  <a:gd name="T60" fmla="*/ 12 w 46"/>
                  <a:gd name="T61" fmla="*/ 16 h 104"/>
                  <a:gd name="T62" fmla="*/ 20 w 46"/>
                  <a:gd name="T63" fmla="*/ 12 h 104"/>
                  <a:gd name="T64" fmla="*/ 20 w 46"/>
                  <a:gd name="T65" fmla="*/ 8 h 104"/>
                  <a:gd name="T66" fmla="*/ 23 w 46"/>
                  <a:gd name="T67" fmla="*/ 0 h 104"/>
                  <a:gd name="T68" fmla="*/ 27 w 46"/>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4"/>
                  <a:gd name="T107" fmla="*/ 46 w 46"/>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4">
                    <a:moveTo>
                      <a:pt x="27" y="0"/>
                    </a:moveTo>
                    <a:lnTo>
                      <a:pt x="27" y="27"/>
                    </a:lnTo>
                    <a:lnTo>
                      <a:pt x="43" y="27"/>
                    </a:lnTo>
                    <a:lnTo>
                      <a:pt x="43" y="31"/>
                    </a:lnTo>
                    <a:lnTo>
                      <a:pt x="27" y="31"/>
                    </a:lnTo>
                    <a:lnTo>
                      <a:pt x="27" y="81"/>
                    </a:lnTo>
                    <a:lnTo>
                      <a:pt x="27" y="85"/>
                    </a:lnTo>
                    <a:lnTo>
                      <a:pt x="27" y="88"/>
                    </a:lnTo>
                    <a:lnTo>
                      <a:pt x="31" y="92"/>
                    </a:lnTo>
                    <a:lnTo>
                      <a:pt x="35" y="92"/>
                    </a:lnTo>
                    <a:lnTo>
                      <a:pt x="39" y="88"/>
                    </a:lnTo>
                    <a:lnTo>
                      <a:pt x="43" y="88"/>
                    </a:lnTo>
                    <a:lnTo>
                      <a:pt x="43" y="85"/>
                    </a:lnTo>
                    <a:lnTo>
                      <a:pt x="46" y="85"/>
                    </a:lnTo>
                    <a:lnTo>
                      <a:pt x="43" y="92"/>
                    </a:lnTo>
                    <a:lnTo>
                      <a:pt x="39" y="100"/>
                    </a:lnTo>
                    <a:lnTo>
                      <a:pt x="31" y="100"/>
                    </a:lnTo>
                    <a:lnTo>
                      <a:pt x="27" y="104"/>
                    </a:lnTo>
                    <a:lnTo>
                      <a:pt x="23" y="100"/>
                    </a:lnTo>
                    <a:lnTo>
                      <a:pt x="20" y="100"/>
                    </a:lnTo>
                    <a:lnTo>
                      <a:pt x="16" y="96"/>
                    </a:lnTo>
                    <a:lnTo>
                      <a:pt x="12" y="92"/>
                    </a:lnTo>
                    <a:lnTo>
                      <a:pt x="12" y="88"/>
                    </a:lnTo>
                    <a:lnTo>
                      <a:pt x="12" y="81"/>
                    </a:lnTo>
                    <a:lnTo>
                      <a:pt x="12" y="31"/>
                    </a:lnTo>
                    <a:lnTo>
                      <a:pt x="0" y="31"/>
                    </a:lnTo>
                    <a:lnTo>
                      <a:pt x="0" y="27"/>
                    </a:lnTo>
                    <a:lnTo>
                      <a:pt x="4" y="27"/>
                    </a:lnTo>
                    <a:lnTo>
                      <a:pt x="8" y="23"/>
                    </a:lnTo>
                    <a:lnTo>
                      <a:pt x="12" y="16"/>
                    </a:lnTo>
                    <a:lnTo>
                      <a:pt x="20" y="12"/>
                    </a:lnTo>
                    <a:lnTo>
                      <a:pt x="20" y="8"/>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4" name="Rectangle 159"/>
              <p:cNvSpPr>
                <a:spLocks noChangeArrowheads="1"/>
              </p:cNvSpPr>
              <p:nvPr/>
            </p:nvSpPr>
            <p:spPr bwMode="auto">
              <a:xfrm>
                <a:off x="833"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5" name="Rectangle 160"/>
              <p:cNvSpPr>
                <a:spLocks noChangeArrowheads="1"/>
              </p:cNvSpPr>
              <p:nvPr/>
            </p:nvSpPr>
            <p:spPr bwMode="auto">
              <a:xfrm>
                <a:off x="864"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6" name="Freeform 161"/>
              <p:cNvSpPr>
                <a:spLocks noEditPoints="1"/>
              </p:cNvSpPr>
              <p:nvPr/>
            </p:nvSpPr>
            <p:spPr bwMode="auto">
              <a:xfrm>
                <a:off x="1055" y="2155"/>
                <a:ext cx="70" cy="119"/>
              </a:xfrm>
              <a:custGeom>
                <a:avLst/>
                <a:gdLst>
                  <a:gd name="T0" fmla="*/ 0 w 70"/>
                  <a:gd name="T1" fmla="*/ 61 h 119"/>
                  <a:gd name="T2" fmla="*/ 0 w 70"/>
                  <a:gd name="T3" fmla="*/ 42 h 119"/>
                  <a:gd name="T4" fmla="*/ 4 w 70"/>
                  <a:gd name="T5" fmla="*/ 27 h 119"/>
                  <a:gd name="T6" fmla="*/ 12 w 70"/>
                  <a:gd name="T7" fmla="*/ 15 h 119"/>
                  <a:gd name="T8" fmla="*/ 20 w 70"/>
                  <a:gd name="T9" fmla="*/ 8 h 119"/>
                  <a:gd name="T10" fmla="*/ 27 w 70"/>
                  <a:gd name="T11" fmla="*/ 4 h 119"/>
                  <a:gd name="T12" fmla="*/ 35 w 70"/>
                  <a:gd name="T13" fmla="*/ 0 h 119"/>
                  <a:gd name="T14" fmla="*/ 43 w 70"/>
                  <a:gd name="T15" fmla="*/ 4 h 119"/>
                  <a:gd name="T16" fmla="*/ 50 w 70"/>
                  <a:gd name="T17" fmla="*/ 8 h 119"/>
                  <a:gd name="T18" fmla="*/ 58 w 70"/>
                  <a:gd name="T19" fmla="*/ 15 h 119"/>
                  <a:gd name="T20" fmla="*/ 66 w 70"/>
                  <a:gd name="T21" fmla="*/ 27 h 119"/>
                  <a:gd name="T22" fmla="*/ 70 w 70"/>
                  <a:gd name="T23" fmla="*/ 42 h 119"/>
                  <a:gd name="T24" fmla="*/ 70 w 70"/>
                  <a:gd name="T25" fmla="*/ 57 h 119"/>
                  <a:gd name="T26" fmla="*/ 70 w 70"/>
                  <a:gd name="T27" fmla="*/ 77 h 119"/>
                  <a:gd name="T28" fmla="*/ 66 w 70"/>
                  <a:gd name="T29" fmla="*/ 92 h 119"/>
                  <a:gd name="T30" fmla="*/ 58 w 70"/>
                  <a:gd name="T31" fmla="*/ 103 h 119"/>
                  <a:gd name="T32" fmla="*/ 50 w 70"/>
                  <a:gd name="T33" fmla="*/ 111 h 119"/>
                  <a:gd name="T34" fmla="*/ 43 w 70"/>
                  <a:gd name="T35" fmla="*/ 115 h 119"/>
                  <a:gd name="T36" fmla="*/ 35 w 70"/>
                  <a:gd name="T37" fmla="*/ 119 h 119"/>
                  <a:gd name="T38" fmla="*/ 23 w 70"/>
                  <a:gd name="T39" fmla="*/ 115 h 119"/>
                  <a:gd name="T40" fmla="*/ 16 w 70"/>
                  <a:gd name="T41" fmla="*/ 107 h 119"/>
                  <a:gd name="T42" fmla="*/ 8 w 70"/>
                  <a:gd name="T43" fmla="*/ 100 h 119"/>
                  <a:gd name="T44" fmla="*/ 0 w 70"/>
                  <a:gd name="T45" fmla="*/ 80 h 119"/>
                  <a:gd name="T46" fmla="*/ 0 w 70"/>
                  <a:gd name="T47" fmla="*/ 61 h 119"/>
                  <a:gd name="T48" fmla="*/ 16 w 70"/>
                  <a:gd name="T49" fmla="*/ 61 h 119"/>
                  <a:gd name="T50" fmla="*/ 16 w 70"/>
                  <a:gd name="T51" fmla="*/ 84 h 119"/>
                  <a:gd name="T52" fmla="*/ 20 w 70"/>
                  <a:gd name="T53" fmla="*/ 100 h 119"/>
                  <a:gd name="T54" fmla="*/ 23 w 70"/>
                  <a:gd name="T55" fmla="*/ 107 h 119"/>
                  <a:gd name="T56" fmla="*/ 27 w 70"/>
                  <a:gd name="T57" fmla="*/ 111 h 119"/>
                  <a:gd name="T58" fmla="*/ 35 w 70"/>
                  <a:gd name="T59" fmla="*/ 111 h 119"/>
                  <a:gd name="T60" fmla="*/ 39 w 70"/>
                  <a:gd name="T61" fmla="*/ 111 h 119"/>
                  <a:gd name="T62" fmla="*/ 43 w 70"/>
                  <a:gd name="T63" fmla="*/ 107 h 119"/>
                  <a:gd name="T64" fmla="*/ 47 w 70"/>
                  <a:gd name="T65" fmla="*/ 103 h 119"/>
                  <a:gd name="T66" fmla="*/ 50 w 70"/>
                  <a:gd name="T67" fmla="*/ 96 h 119"/>
                  <a:gd name="T68" fmla="*/ 54 w 70"/>
                  <a:gd name="T69" fmla="*/ 77 h 119"/>
                  <a:gd name="T70" fmla="*/ 54 w 70"/>
                  <a:gd name="T71" fmla="*/ 54 h 119"/>
                  <a:gd name="T72" fmla="*/ 54 w 70"/>
                  <a:gd name="T73" fmla="*/ 38 h 119"/>
                  <a:gd name="T74" fmla="*/ 50 w 70"/>
                  <a:gd name="T75" fmla="*/ 23 h 119"/>
                  <a:gd name="T76" fmla="*/ 47 w 70"/>
                  <a:gd name="T77" fmla="*/ 15 h 119"/>
                  <a:gd name="T78" fmla="*/ 43 w 70"/>
                  <a:gd name="T79" fmla="*/ 11 h 119"/>
                  <a:gd name="T80" fmla="*/ 39 w 70"/>
                  <a:gd name="T81" fmla="*/ 8 h 119"/>
                  <a:gd name="T82" fmla="*/ 35 w 70"/>
                  <a:gd name="T83" fmla="*/ 8 h 119"/>
                  <a:gd name="T84" fmla="*/ 31 w 70"/>
                  <a:gd name="T85" fmla="*/ 8 h 119"/>
                  <a:gd name="T86" fmla="*/ 27 w 70"/>
                  <a:gd name="T87" fmla="*/ 11 h 119"/>
                  <a:gd name="T88" fmla="*/ 20 w 70"/>
                  <a:gd name="T89" fmla="*/ 19 h 119"/>
                  <a:gd name="T90" fmla="*/ 20 w 70"/>
                  <a:gd name="T91" fmla="*/ 34 h 119"/>
                  <a:gd name="T92" fmla="*/ 16 w 70"/>
                  <a:gd name="T93" fmla="*/ 50 h 119"/>
                  <a:gd name="T94" fmla="*/ 16 w 70"/>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9"/>
                  <a:gd name="T146" fmla="*/ 70 w 70"/>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9">
                    <a:moveTo>
                      <a:pt x="0" y="61"/>
                    </a:moveTo>
                    <a:lnTo>
                      <a:pt x="0" y="42"/>
                    </a:lnTo>
                    <a:lnTo>
                      <a:pt x="4" y="27"/>
                    </a:lnTo>
                    <a:lnTo>
                      <a:pt x="12" y="15"/>
                    </a:lnTo>
                    <a:lnTo>
                      <a:pt x="20" y="8"/>
                    </a:lnTo>
                    <a:lnTo>
                      <a:pt x="27" y="4"/>
                    </a:lnTo>
                    <a:lnTo>
                      <a:pt x="35" y="0"/>
                    </a:lnTo>
                    <a:lnTo>
                      <a:pt x="43" y="4"/>
                    </a:lnTo>
                    <a:lnTo>
                      <a:pt x="50" y="8"/>
                    </a:lnTo>
                    <a:lnTo>
                      <a:pt x="58" y="15"/>
                    </a:lnTo>
                    <a:lnTo>
                      <a:pt x="66" y="27"/>
                    </a:lnTo>
                    <a:lnTo>
                      <a:pt x="70" y="42"/>
                    </a:lnTo>
                    <a:lnTo>
                      <a:pt x="70" y="57"/>
                    </a:lnTo>
                    <a:lnTo>
                      <a:pt x="70"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7" y="103"/>
                    </a:lnTo>
                    <a:lnTo>
                      <a:pt x="50" y="96"/>
                    </a:lnTo>
                    <a:lnTo>
                      <a:pt x="54" y="77"/>
                    </a:lnTo>
                    <a:lnTo>
                      <a:pt x="54" y="54"/>
                    </a:lnTo>
                    <a:lnTo>
                      <a:pt x="54" y="38"/>
                    </a:lnTo>
                    <a:lnTo>
                      <a:pt x="50" y="23"/>
                    </a:lnTo>
                    <a:lnTo>
                      <a:pt x="47" y="15"/>
                    </a:lnTo>
                    <a:lnTo>
                      <a:pt x="43" y="11"/>
                    </a:lnTo>
                    <a:lnTo>
                      <a:pt x="39" y="8"/>
                    </a:lnTo>
                    <a:lnTo>
                      <a:pt x="35" y="8"/>
                    </a:lnTo>
                    <a:lnTo>
                      <a:pt x="31" y="8"/>
                    </a:lnTo>
                    <a:lnTo>
                      <a:pt x="27" y="11"/>
                    </a:lnTo>
                    <a:lnTo>
                      <a:pt x="20" y="19"/>
                    </a:lnTo>
                    <a:lnTo>
                      <a:pt x="20"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7" name="Rectangle 162"/>
              <p:cNvSpPr>
                <a:spLocks noChangeArrowheads="1"/>
              </p:cNvSpPr>
              <p:nvPr/>
            </p:nvSpPr>
            <p:spPr bwMode="auto">
              <a:xfrm>
                <a:off x="155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8" name="Freeform 163"/>
              <p:cNvSpPr>
                <a:spLocks noEditPoints="1"/>
              </p:cNvSpPr>
              <p:nvPr/>
            </p:nvSpPr>
            <p:spPr bwMode="auto">
              <a:xfrm>
                <a:off x="1742" y="2155"/>
                <a:ext cx="69" cy="119"/>
              </a:xfrm>
              <a:custGeom>
                <a:avLst/>
                <a:gdLst>
                  <a:gd name="T0" fmla="*/ 0 w 69"/>
                  <a:gd name="T1" fmla="*/ 61 h 119"/>
                  <a:gd name="T2" fmla="*/ 4 w 69"/>
                  <a:gd name="T3" fmla="*/ 42 h 119"/>
                  <a:gd name="T4" fmla="*/ 8 w 69"/>
                  <a:gd name="T5" fmla="*/ 27 h 119"/>
                  <a:gd name="T6" fmla="*/ 12 w 69"/>
                  <a:gd name="T7" fmla="*/ 15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7 w 69"/>
                  <a:gd name="T39" fmla="*/ 115 h 119"/>
                  <a:gd name="T40" fmla="*/ 16 w 69"/>
                  <a:gd name="T41" fmla="*/ 107 h 119"/>
                  <a:gd name="T42" fmla="*/ 8 w 69"/>
                  <a:gd name="T43" fmla="*/ 100 h 119"/>
                  <a:gd name="T44" fmla="*/ 4 w 69"/>
                  <a:gd name="T45" fmla="*/ 80 h 119"/>
                  <a:gd name="T46" fmla="*/ 0 w 69"/>
                  <a:gd name="T47" fmla="*/ 61 h 119"/>
                  <a:gd name="T48" fmla="*/ 16 w 69"/>
                  <a:gd name="T49" fmla="*/ 61 h 119"/>
                  <a:gd name="T50" fmla="*/ 19 w 69"/>
                  <a:gd name="T51" fmla="*/ 84 h 119"/>
                  <a:gd name="T52" fmla="*/ 23 w 69"/>
                  <a:gd name="T53" fmla="*/ 100 h 119"/>
                  <a:gd name="T54" fmla="*/ 27 w 69"/>
                  <a:gd name="T55" fmla="*/ 107 h 119"/>
                  <a:gd name="T56" fmla="*/ 31 w 69"/>
                  <a:gd name="T57" fmla="*/ 111 h 119"/>
                  <a:gd name="T58" fmla="*/ 35 w 69"/>
                  <a:gd name="T59" fmla="*/ 111 h 119"/>
                  <a:gd name="T60" fmla="*/ 39 w 69"/>
                  <a:gd name="T61" fmla="*/ 111 h 119"/>
                  <a:gd name="T62" fmla="*/ 46 w 69"/>
                  <a:gd name="T63" fmla="*/ 107 h 119"/>
                  <a:gd name="T64" fmla="*/ 50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23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4" y="42"/>
                    </a:lnTo>
                    <a:lnTo>
                      <a:pt x="8" y="27"/>
                    </a:lnTo>
                    <a:lnTo>
                      <a:pt x="12" y="15"/>
                    </a:lnTo>
                    <a:lnTo>
                      <a:pt x="23"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7" y="115"/>
                    </a:lnTo>
                    <a:lnTo>
                      <a:pt x="16" y="107"/>
                    </a:lnTo>
                    <a:lnTo>
                      <a:pt x="8" y="100"/>
                    </a:lnTo>
                    <a:lnTo>
                      <a:pt x="4" y="80"/>
                    </a:lnTo>
                    <a:lnTo>
                      <a:pt x="0" y="61"/>
                    </a:lnTo>
                    <a:close/>
                    <a:moveTo>
                      <a:pt x="16" y="61"/>
                    </a:moveTo>
                    <a:lnTo>
                      <a:pt x="19" y="84"/>
                    </a:lnTo>
                    <a:lnTo>
                      <a:pt x="23" y="100"/>
                    </a:lnTo>
                    <a:lnTo>
                      <a:pt x="27" y="107"/>
                    </a:lnTo>
                    <a:lnTo>
                      <a:pt x="31" y="111"/>
                    </a:lnTo>
                    <a:lnTo>
                      <a:pt x="35" y="111"/>
                    </a:lnTo>
                    <a:lnTo>
                      <a:pt x="39" y="111"/>
                    </a:lnTo>
                    <a:lnTo>
                      <a:pt x="46" y="107"/>
                    </a:lnTo>
                    <a:lnTo>
                      <a:pt x="50"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23"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699" name="Rectangle 164"/>
              <p:cNvSpPr>
                <a:spLocks noChangeArrowheads="1"/>
              </p:cNvSpPr>
              <p:nvPr/>
            </p:nvSpPr>
            <p:spPr bwMode="auto">
              <a:xfrm>
                <a:off x="2107"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0" name="Freeform 165"/>
              <p:cNvSpPr>
                <a:spLocks/>
              </p:cNvSpPr>
              <p:nvPr/>
            </p:nvSpPr>
            <p:spPr bwMode="auto">
              <a:xfrm>
                <a:off x="2299" y="2255"/>
                <a:ext cx="19" cy="19"/>
              </a:xfrm>
              <a:custGeom>
                <a:avLst/>
                <a:gdLst>
                  <a:gd name="T0" fmla="*/ 7 w 19"/>
                  <a:gd name="T1" fmla="*/ 0 h 19"/>
                  <a:gd name="T2" fmla="*/ 11 w 19"/>
                  <a:gd name="T3" fmla="*/ 0 h 19"/>
                  <a:gd name="T4" fmla="*/ 15 w 19"/>
                  <a:gd name="T5" fmla="*/ 0 h 19"/>
                  <a:gd name="T6" fmla="*/ 19 w 19"/>
                  <a:gd name="T7" fmla="*/ 3 h 19"/>
                  <a:gd name="T8" fmla="*/ 19 w 19"/>
                  <a:gd name="T9" fmla="*/ 7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3"/>
                    </a:lnTo>
                    <a:lnTo>
                      <a:pt x="19" y="7"/>
                    </a:lnTo>
                    <a:lnTo>
                      <a:pt x="19" y="11"/>
                    </a:lnTo>
                    <a:lnTo>
                      <a:pt x="15" y="15"/>
                    </a:lnTo>
                    <a:lnTo>
                      <a:pt x="11" y="15"/>
                    </a:lnTo>
                    <a:lnTo>
                      <a:pt x="7" y="19"/>
                    </a:lnTo>
                    <a:lnTo>
                      <a:pt x="3"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1" name="Freeform 166"/>
              <p:cNvSpPr>
                <a:spLocks noEditPoints="1"/>
              </p:cNvSpPr>
              <p:nvPr/>
            </p:nvSpPr>
            <p:spPr bwMode="auto">
              <a:xfrm>
                <a:off x="2333" y="2155"/>
                <a:ext cx="73" cy="119"/>
              </a:xfrm>
              <a:custGeom>
                <a:avLst/>
                <a:gdLst>
                  <a:gd name="T0" fmla="*/ 0 w 73"/>
                  <a:gd name="T1" fmla="*/ 61 h 119"/>
                  <a:gd name="T2" fmla="*/ 4 w 73"/>
                  <a:gd name="T3" fmla="*/ 42 h 119"/>
                  <a:gd name="T4" fmla="*/ 8 w 73"/>
                  <a:gd name="T5" fmla="*/ 27 h 119"/>
                  <a:gd name="T6" fmla="*/ 15 w 73"/>
                  <a:gd name="T7" fmla="*/ 15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5 h 119"/>
                  <a:gd name="T20" fmla="*/ 65 w 73"/>
                  <a:gd name="T21" fmla="*/ 27 h 119"/>
                  <a:gd name="T22" fmla="*/ 69 w 73"/>
                  <a:gd name="T23" fmla="*/ 42 h 119"/>
                  <a:gd name="T24" fmla="*/ 73 w 73"/>
                  <a:gd name="T25" fmla="*/ 57 h 119"/>
                  <a:gd name="T26" fmla="*/ 69 w 73"/>
                  <a:gd name="T27" fmla="*/ 77 h 119"/>
                  <a:gd name="T28" fmla="*/ 65 w 73"/>
                  <a:gd name="T29" fmla="*/ 92 h 119"/>
                  <a:gd name="T30" fmla="*/ 62 w 73"/>
                  <a:gd name="T31" fmla="*/ 103 h 119"/>
                  <a:gd name="T32" fmla="*/ 54 w 73"/>
                  <a:gd name="T33" fmla="*/ 111 h 119"/>
                  <a:gd name="T34" fmla="*/ 46 w 73"/>
                  <a:gd name="T35" fmla="*/ 115 h 119"/>
                  <a:gd name="T36" fmla="*/ 35 w 73"/>
                  <a:gd name="T37" fmla="*/ 119 h 119"/>
                  <a:gd name="T38" fmla="*/ 27 w 73"/>
                  <a:gd name="T39" fmla="*/ 115 h 119"/>
                  <a:gd name="T40" fmla="*/ 19 w 73"/>
                  <a:gd name="T41" fmla="*/ 107 h 119"/>
                  <a:gd name="T42" fmla="*/ 12 w 73"/>
                  <a:gd name="T43" fmla="*/ 100 h 119"/>
                  <a:gd name="T44" fmla="*/ 4 w 73"/>
                  <a:gd name="T45" fmla="*/ 80 h 119"/>
                  <a:gd name="T46" fmla="*/ 0 w 73"/>
                  <a:gd name="T47" fmla="*/ 61 h 119"/>
                  <a:gd name="T48" fmla="*/ 19 w 73"/>
                  <a:gd name="T49" fmla="*/ 61 h 119"/>
                  <a:gd name="T50" fmla="*/ 19 w 73"/>
                  <a:gd name="T51" fmla="*/ 84 h 119"/>
                  <a:gd name="T52" fmla="*/ 23 w 73"/>
                  <a:gd name="T53" fmla="*/ 100 h 119"/>
                  <a:gd name="T54" fmla="*/ 27 w 73"/>
                  <a:gd name="T55" fmla="*/ 107 h 119"/>
                  <a:gd name="T56" fmla="*/ 31 w 73"/>
                  <a:gd name="T57" fmla="*/ 111 h 119"/>
                  <a:gd name="T58" fmla="*/ 39 w 73"/>
                  <a:gd name="T59" fmla="*/ 111 h 119"/>
                  <a:gd name="T60" fmla="*/ 42 w 73"/>
                  <a:gd name="T61" fmla="*/ 111 h 119"/>
                  <a:gd name="T62" fmla="*/ 46 w 73"/>
                  <a:gd name="T63" fmla="*/ 107 h 119"/>
                  <a:gd name="T64" fmla="*/ 50 w 73"/>
                  <a:gd name="T65" fmla="*/ 103 h 119"/>
                  <a:gd name="T66" fmla="*/ 54 w 73"/>
                  <a:gd name="T67" fmla="*/ 96 h 119"/>
                  <a:gd name="T68" fmla="*/ 54 w 73"/>
                  <a:gd name="T69" fmla="*/ 77 h 119"/>
                  <a:gd name="T70" fmla="*/ 58 w 73"/>
                  <a:gd name="T71" fmla="*/ 54 h 119"/>
                  <a:gd name="T72" fmla="*/ 54 w 73"/>
                  <a:gd name="T73" fmla="*/ 38 h 119"/>
                  <a:gd name="T74" fmla="*/ 54 w 73"/>
                  <a:gd name="T75" fmla="*/ 23 h 119"/>
                  <a:gd name="T76" fmla="*/ 50 w 73"/>
                  <a:gd name="T77" fmla="*/ 15 h 119"/>
                  <a:gd name="T78" fmla="*/ 46 w 73"/>
                  <a:gd name="T79" fmla="*/ 11 h 119"/>
                  <a:gd name="T80" fmla="*/ 42 w 73"/>
                  <a:gd name="T81" fmla="*/ 8 h 119"/>
                  <a:gd name="T82" fmla="*/ 39 w 73"/>
                  <a:gd name="T83" fmla="*/ 8 h 119"/>
                  <a:gd name="T84" fmla="*/ 31 w 73"/>
                  <a:gd name="T85" fmla="*/ 8 h 119"/>
                  <a:gd name="T86" fmla="*/ 27 w 73"/>
                  <a:gd name="T87" fmla="*/ 11 h 119"/>
                  <a:gd name="T88" fmla="*/ 23 w 73"/>
                  <a:gd name="T89" fmla="*/ 19 h 119"/>
                  <a:gd name="T90" fmla="*/ 19 w 73"/>
                  <a:gd name="T91" fmla="*/ 34 h 119"/>
                  <a:gd name="T92" fmla="*/ 19 w 73"/>
                  <a:gd name="T93" fmla="*/ 50 h 119"/>
                  <a:gd name="T94" fmla="*/ 19 w 73"/>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1"/>
                    </a:moveTo>
                    <a:lnTo>
                      <a:pt x="4" y="42"/>
                    </a:lnTo>
                    <a:lnTo>
                      <a:pt x="8" y="27"/>
                    </a:lnTo>
                    <a:lnTo>
                      <a:pt x="15" y="15"/>
                    </a:lnTo>
                    <a:lnTo>
                      <a:pt x="23" y="8"/>
                    </a:lnTo>
                    <a:lnTo>
                      <a:pt x="31" y="4"/>
                    </a:lnTo>
                    <a:lnTo>
                      <a:pt x="39" y="0"/>
                    </a:lnTo>
                    <a:lnTo>
                      <a:pt x="46" y="4"/>
                    </a:lnTo>
                    <a:lnTo>
                      <a:pt x="54" y="8"/>
                    </a:lnTo>
                    <a:lnTo>
                      <a:pt x="62" y="15"/>
                    </a:lnTo>
                    <a:lnTo>
                      <a:pt x="65" y="27"/>
                    </a:lnTo>
                    <a:lnTo>
                      <a:pt x="69" y="42"/>
                    </a:lnTo>
                    <a:lnTo>
                      <a:pt x="73" y="57"/>
                    </a:lnTo>
                    <a:lnTo>
                      <a:pt x="69" y="77"/>
                    </a:lnTo>
                    <a:lnTo>
                      <a:pt x="65" y="92"/>
                    </a:lnTo>
                    <a:lnTo>
                      <a:pt x="62" y="103"/>
                    </a:lnTo>
                    <a:lnTo>
                      <a:pt x="54" y="111"/>
                    </a:lnTo>
                    <a:lnTo>
                      <a:pt x="46" y="115"/>
                    </a:lnTo>
                    <a:lnTo>
                      <a:pt x="35" y="119"/>
                    </a:lnTo>
                    <a:lnTo>
                      <a:pt x="27" y="115"/>
                    </a:lnTo>
                    <a:lnTo>
                      <a:pt x="19" y="107"/>
                    </a:lnTo>
                    <a:lnTo>
                      <a:pt x="12" y="100"/>
                    </a:lnTo>
                    <a:lnTo>
                      <a:pt x="4" y="80"/>
                    </a:lnTo>
                    <a:lnTo>
                      <a:pt x="0" y="61"/>
                    </a:lnTo>
                    <a:close/>
                    <a:moveTo>
                      <a:pt x="19" y="61"/>
                    </a:moveTo>
                    <a:lnTo>
                      <a:pt x="19" y="84"/>
                    </a:lnTo>
                    <a:lnTo>
                      <a:pt x="23" y="100"/>
                    </a:lnTo>
                    <a:lnTo>
                      <a:pt x="27" y="107"/>
                    </a:lnTo>
                    <a:lnTo>
                      <a:pt x="31" y="111"/>
                    </a:lnTo>
                    <a:lnTo>
                      <a:pt x="39" y="111"/>
                    </a:lnTo>
                    <a:lnTo>
                      <a:pt x="42" y="111"/>
                    </a:lnTo>
                    <a:lnTo>
                      <a:pt x="46" y="107"/>
                    </a:lnTo>
                    <a:lnTo>
                      <a:pt x="50" y="103"/>
                    </a:lnTo>
                    <a:lnTo>
                      <a:pt x="54" y="96"/>
                    </a:lnTo>
                    <a:lnTo>
                      <a:pt x="54" y="77"/>
                    </a:lnTo>
                    <a:lnTo>
                      <a:pt x="58" y="54"/>
                    </a:lnTo>
                    <a:lnTo>
                      <a:pt x="54" y="38"/>
                    </a:lnTo>
                    <a:lnTo>
                      <a:pt x="54" y="23"/>
                    </a:lnTo>
                    <a:lnTo>
                      <a:pt x="50" y="15"/>
                    </a:lnTo>
                    <a:lnTo>
                      <a:pt x="46" y="11"/>
                    </a:lnTo>
                    <a:lnTo>
                      <a:pt x="42" y="8"/>
                    </a:lnTo>
                    <a:lnTo>
                      <a:pt x="39" y="8"/>
                    </a:lnTo>
                    <a:lnTo>
                      <a:pt x="31" y="8"/>
                    </a:lnTo>
                    <a:lnTo>
                      <a:pt x="27" y="11"/>
                    </a:lnTo>
                    <a:lnTo>
                      <a:pt x="23" y="19"/>
                    </a:lnTo>
                    <a:lnTo>
                      <a:pt x="19" y="34"/>
                    </a:lnTo>
                    <a:lnTo>
                      <a:pt x="19" y="50"/>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2" name="Freeform 167"/>
              <p:cNvSpPr>
                <a:spLocks noEditPoints="1"/>
              </p:cNvSpPr>
              <p:nvPr/>
            </p:nvSpPr>
            <p:spPr bwMode="auto">
              <a:xfrm>
                <a:off x="2418" y="2155"/>
                <a:ext cx="72" cy="119"/>
              </a:xfrm>
              <a:custGeom>
                <a:avLst/>
                <a:gdLst>
                  <a:gd name="T0" fmla="*/ 0 w 72"/>
                  <a:gd name="T1" fmla="*/ 61 h 119"/>
                  <a:gd name="T2" fmla="*/ 3 w 72"/>
                  <a:gd name="T3" fmla="*/ 42 h 119"/>
                  <a:gd name="T4" fmla="*/ 7 w 72"/>
                  <a:gd name="T5" fmla="*/ 27 h 119"/>
                  <a:gd name="T6" fmla="*/ 15 w 72"/>
                  <a:gd name="T7" fmla="*/ 15 h 119"/>
                  <a:gd name="T8" fmla="*/ 23 w 72"/>
                  <a:gd name="T9" fmla="*/ 8 h 119"/>
                  <a:gd name="T10" fmla="*/ 30 w 72"/>
                  <a:gd name="T11" fmla="*/ 4 h 119"/>
                  <a:gd name="T12" fmla="*/ 38 w 72"/>
                  <a:gd name="T13" fmla="*/ 0 h 119"/>
                  <a:gd name="T14" fmla="*/ 46 w 72"/>
                  <a:gd name="T15" fmla="*/ 4 h 119"/>
                  <a:gd name="T16" fmla="*/ 53 w 72"/>
                  <a:gd name="T17" fmla="*/ 8 h 119"/>
                  <a:gd name="T18" fmla="*/ 57 w 72"/>
                  <a:gd name="T19" fmla="*/ 15 h 119"/>
                  <a:gd name="T20" fmla="*/ 65 w 72"/>
                  <a:gd name="T21" fmla="*/ 27 h 119"/>
                  <a:gd name="T22" fmla="*/ 69 w 72"/>
                  <a:gd name="T23" fmla="*/ 42 h 119"/>
                  <a:gd name="T24" fmla="*/ 72 w 72"/>
                  <a:gd name="T25" fmla="*/ 57 h 119"/>
                  <a:gd name="T26" fmla="*/ 69 w 72"/>
                  <a:gd name="T27" fmla="*/ 77 h 119"/>
                  <a:gd name="T28" fmla="*/ 65 w 72"/>
                  <a:gd name="T29" fmla="*/ 92 h 119"/>
                  <a:gd name="T30" fmla="*/ 61 w 72"/>
                  <a:gd name="T31" fmla="*/ 103 h 119"/>
                  <a:gd name="T32" fmla="*/ 53 w 72"/>
                  <a:gd name="T33" fmla="*/ 111 h 119"/>
                  <a:gd name="T34" fmla="*/ 42 w 72"/>
                  <a:gd name="T35" fmla="*/ 115 h 119"/>
                  <a:gd name="T36" fmla="*/ 34 w 72"/>
                  <a:gd name="T37" fmla="*/ 119 h 119"/>
                  <a:gd name="T38" fmla="*/ 26 w 72"/>
                  <a:gd name="T39" fmla="*/ 115 h 119"/>
                  <a:gd name="T40" fmla="*/ 19 w 72"/>
                  <a:gd name="T41" fmla="*/ 107 h 119"/>
                  <a:gd name="T42" fmla="*/ 11 w 72"/>
                  <a:gd name="T43" fmla="*/ 100 h 119"/>
                  <a:gd name="T44" fmla="*/ 3 w 72"/>
                  <a:gd name="T45" fmla="*/ 80 h 119"/>
                  <a:gd name="T46" fmla="*/ 0 w 72"/>
                  <a:gd name="T47" fmla="*/ 61 h 119"/>
                  <a:gd name="T48" fmla="*/ 15 w 72"/>
                  <a:gd name="T49" fmla="*/ 61 h 119"/>
                  <a:gd name="T50" fmla="*/ 19 w 72"/>
                  <a:gd name="T51" fmla="*/ 84 h 119"/>
                  <a:gd name="T52" fmla="*/ 23 w 72"/>
                  <a:gd name="T53" fmla="*/ 100 h 119"/>
                  <a:gd name="T54" fmla="*/ 26 w 72"/>
                  <a:gd name="T55" fmla="*/ 107 h 119"/>
                  <a:gd name="T56" fmla="*/ 30 w 72"/>
                  <a:gd name="T57" fmla="*/ 111 h 119"/>
                  <a:gd name="T58" fmla="*/ 34 w 72"/>
                  <a:gd name="T59" fmla="*/ 111 h 119"/>
                  <a:gd name="T60" fmla="*/ 42 w 72"/>
                  <a:gd name="T61" fmla="*/ 111 h 119"/>
                  <a:gd name="T62" fmla="*/ 46 w 72"/>
                  <a:gd name="T63" fmla="*/ 107 h 119"/>
                  <a:gd name="T64" fmla="*/ 49 w 72"/>
                  <a:gd name="T65" fmla="*/ 103 h 119"/>
                  <a:gd name="T66" fmla="*/ 53 w 72"/>
                  <a:gd name="T67" fmla="*/ 96 h 119"/>
                  <a:gd name="T68" fmla="*/ 53 w 72"/>
                  <a:gd name="T69" fmla="*/ 77 h 119"/>
                  <a:gd name="T70" fmla="*/ 57 w 72"/>
                  <a:gd name="T71" fmla="*/ 54 h 119"/>
                  <a:gd name="T72" fmla="*/ 53 w 72"/>
                  <a:gd name="T73" fmla="*/ 38 h 119"/>
                  <a:gd name="T74" fmla="*/ 53 w 72"/>
                  <a:gd name="T75" fmla="*/ 23 h 119"/>
                  <a:gd name="T76" fmla="*/ 49 w 72"/>
                  <a:gd name="T77" fmla="*/ 15 h 119"/>
                  <a:gd name="T78" fmla="*/ 46 w 72"/>
                  <a:gd name="T79" fmla="*/ 11 h 119"/>
                  <a:gd name="T80" fmla="*/ 42 w 72"/>
                  <a:gd name="T81" fmla="*/ 8 h 119"/>
                  <a:gd name="T82" fmla="*/ 38 w 72"/>
                  <a:gd name="T83" fmla="*/ 8 h 119"/>
                  <a:gd name="T84" fmla="*/ 30 w 72"/>
                  <a:gd name="T85" fmla="*/ 8 h 119"/>
                  <a:gd name="T86" fmla="*/ 26 w 72"/>
                  <a:gd name="T87" fmla="*/ 11 h 119"/>
                  <a:gd name="T88" fmla="*/ 23 w 72"/>
                  <a:gd name="T89" fmla="*/ 19 h 119"/>
                  <a:gd name="T90" fmla="*/ 19 w 72"/>
                  <a:gd name="T91" fmla="*/ 34 h 119"/>
                  <a:gd name="T92" fmla="*/ 19 w 72"/>
                  <a:gd name="T93" fmla="*/ 50 h 119"/>
                  <a:gd name="T94" fmla="*/ 15 w 72"/>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9"/>
                  <a:gd name="T146" fmla="*/ 72 w 72"/>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9">
                    <a:moveTo>
                      <a:pt x="0" y="61"/>
                    </a:moveTo>
                    <a:lnTo>
                      <a:pt x="3" y="42"/>
                    </a:lnTo>
                    <a:lnTo>
                      <a:pt x="7" y="27"/>
                    </a:lnTo>
                    <a:lnTo>
                      <a:pt x="15" y="15"/>
                    </a:lnTo>
                    <a:lnTo>
                      <a:pt x="23" y="8"/>
                    </a:lnTo>
                    <a:lnTo>
                      <a:pt x="30" y="4"/>
                    </a:lnTo>
                    <a:lnTo>
                      <a:pt x="38" y="0"/>
                    </a:lnTo>
                    <a:lnTo>
                      <a:pt x="46" y="4"/>
                    </a:lnTo>
                    <a:lnTo>
                      <a:pt x="53" y="8"/>
                    </a:lnTo>
                    <a:lnTo>
                      <a:pt x="57" y="15"/>
                    </a:lnTo>
                    <a:lnTo>
                      <a:pt x="65" y="27"/>
                    </a:lnTo>
                    <a:lnTo>
                      <a:pt x="69" y="42"/>
                    </a:lnTo>
                    <a:lnTo>
                      <a:pt x="72" y="57"/>
                    </a:lnTo>
                    <a:lnTo>
                      <a:pt x="69" y="77"/>
                    </a:lnTo>
                    <a:lnTo>
                      <a:pt x="65" y="92"/>
                    </a:lnTo>
                    <a:lnTo>
                      <a:pt x="61" y="103"/>
                    </a:lnTo>
                    <a:lnTo>
                      <a:pt x="53" y="111"/>
                    </a:lnTo>
                    <a:lnTo>
                      <a:pt x="42" y="115"/>
                    </a:lnTo>
                    <a:lnTo>
                      <a:pt x="34" y="119"/>
                    </a:lnTo>
                    <a:lnTo>
                      <a:pt x="26" y="115"/>
                    </a:lnTo>
                    <a:lnTo>
                      <a:pt x="19" y="107"/>
                    </a:lnTo>
                    <a:lnTo>
                      <a:pt x="11" y="100"/>
                    </a:lnTo>
                    <a:lnTo>
                      <a:pt x="3" y="80"/>
                    </a:lnTo>
                    <a:lnTo>
                      <a:pt x="0" y="61"/>
                    </a:lnTo>
                    <a:close/>
                    <a:moveTo>
                      <a:pt x="15" y="61"/>
                    </a:moveTo>
                    <a:lnTo>
                      <a:pt x="19" y="84"/>
                    </a:lnTo>
                    <a:lnTo>
                      <a:pt x="23" y="100"/>
                    </a:lnTo>
                    <a:lnTo>
                      <a:pt x="26" y="107"/>
                    </a:lnTo>
                    <a:lnTo>
                      <a:pt x="30" y="111"/>
                    </a:lnTo>
                    <a:lnTo>
                      <a:pt x="34" y="111"/>
                    </a:lnTo>
                    <a:lnTo>
                      <a:pt x="42" y="111"/>
                    </a:lnTo>
                    <a:lnTo>
                      <a:pt x="46" y="107"/>
                    </a:lnTo>
                    <a:lnTo>
                      <a:pt x="49" y="103"/>
                    </a:lnTo>
                    <a:lnTo>
                      <a:pt x="53" y="96"/>
                    </a:lnTo>
                    <a:lnTo>
                      <a:pt x="53" y="77"/>
                    </a:lnTo>
                    <a:lnTo>
                      <a:pt x="57" y="54"/>
                    </a:lnTo>
                    <a:lnTo>
                      <a:pt x="53" y="38"/>
                    </a:lnTo>
                    <a:lnTo>
                      <a:pt x="53" y="23"/>
                    </a:lnTo>
                    <a:lnTo>
                      <a:pt x="49" y="15"/>
                    </a:lnTo>
                    <a:lnTo>
                      <a:pt x="46" y="11"/>
                    </a:lnTo>
                    <a:lnTo>
                      <a:pt x="42" y="8"/>
                    </a:lnTo>
                    <a:lnTo>
                      <a:pt x="38" y="8"/>
                    </a:lnTo>
                    <a:lnTo>
                      <a:pt x="30" y="8"/>
                    </a:lnTo>
                    <a:lnTo>
                      <a:pt x="26" y="11"/>
                    </a:lnTo>
                    <a:lnTo>
                      <a:pt x="23" y="19"/>
                    </a:lnTo>
                    <a:lnTo>
                      <a:pt x="19" y="34"/>
                    </a:lnTo>
                    <a:lnTo>
                      <a:pt x="19"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3" name="Freeform 168"/>
              <p:cNvSpPr>
                <a:spLocks/>
              </p:cNvSpPr>
              <p:nvPr/>
            </p:nvSpPr>
            <p:spPr bwMode="auto">
              <a:xfrm>
                <a:off x="2498" y="2155"/>
                <a:ext cx="77" cy="115"/>
              </a:xfrm>
              <a:custGeom>
                <a:avLst/>
                <a:gdLst>
                  <a:gd name="T0" fmla="*/ 77 w 77"/>
                  <a:gd name="T1" fmla="*/ 96 h 115"/>
                  <a:gd name="T2" fmla="*/ 69 w 77"/>
                  <a:gd name="T3" fmla="*/ 115 h 115"/>
                  <a:gd name="T4" fmla="*/ 0 w 77"/>
                  <a:gd name="T5" fmla="*/ 115 h 115"/>
                  <a:gd name="T6" fmla="*/ 0 w 77"/>
                  <a:gd name="T7" fmla="*/ 111 h 115"/>
                  <a:gd name="T8" fmla="*/ 19 w 77"/>
                  <a:gd name="T9" fmla="*/ 96 h 115"/>
                  <a:gd name="T10" fmla="*/ 31 w 77"/>
                  <a:gd name="T11" fmla="*/ 80 h 115"/>
                  <a:gd name="T12" fmla="*/ 42 w 77"/>
                  <a:gd name="T13" fmla="*/ 69 h 115"/>
                  <a:gd name="T14" fmla="*/ 50 w 77"/>
                  <a:gd name="T15" fmla="*/ 54 h 115"/>
                  <a:gd name="T16" fmla="*/ 54 w 77"/>
                  <a:gd name="T17" fmla="*/ 38 h 115"/>
                  <a:gd name="T18" fmla="*/ 54 w 77"/>
                  <a:gd name="T19" fmla="*/ 31 h 115"/>
                  <a:gd name="T20" fmla="*/ 46 w 77"/>
                  <a:gd name="T21" fmla="*/ 19 h 115"/>
                  <a:gd name="T22" fmla="*/ 38 w 77"/>
                  <a:gd name="T23" fmla="*/ 15 h 115"/>
                  <a:gd name="T24" fmla="*/ 31 w 77"/>
                  <a:gd name="T25" fmla="*/ 15 h 115"/>
                  <a:gd name="T26" fmla="*/ 23 w 77"/>
                  <a:gd name="T27" fmla="*/ 15 h 115"/>
                  <a:gd name="T28" fmla="*/ 15 w 77"/>
                  <a:gd name="T29" fmla="*/ 19 h 115"/>
                  <a:gd name="T30" fmla="*/ 12 w 77"/>
                  <a:gd name="T31" fmla="*/ 27 h 115"/>
                  <a:gd name="T32" fmla="*/ 8 w 77"/>
                  <a:gd name="T33" fmla="*/ 34 h 115"/>
                  <a:gd name="T34" fmla="*/ 4 w 77"/>
                  <a:gd name="T35" fmla="*/ 34 h 115"/>
                  <a:gd name="T36" fmla="*/ 8 w 77"/>
                  <a:gd name="T37" fmla="*/ 19 h 115"/>
                  <a:gd name="T38" fmla="*/ 15 w 77"/>
                  <a:gd name="T39" fmla="*/ 11 h 115"/>
                  <a:gd name="T40" fmla="*/ 23 w 77"/>
                  <a:gd name="T41" fmla="*/ 4 h 115"/>
                  <a:gd name="T42" fmla="*/ 35 w 77"/>
                  <a:gd name="T43" fmla="*/ 0 h 115"/>
                  <a:gd name="T44" fmla="*/ 50 w 77"/>
                  <a:gd name="T45" fmla="*/ 4 h 115"/>
                  <a:gd name="T46" fmla="*/ 58 w 77"/>
                  <a:gd name="T47" fmla="*/ 11 h 115"/>
                  <a:gd name="T48" fmla="*/ 65 w 77"/>
                  <a:gd name="T49" fmla="*/ 19 h 115"/>
                  <a:gd name="T50" fmla="*/ 69 w 77"/>
                  <a:gd name="T51" fmla="*/ 31 h 115"/>
                  <a:gd name="T52" fmla="*/ 65 w 77"/>
                  <a:gd name="T53" fmla="*/ 38 h 115"/>
                  <a:gd name="T54" fmla="*/ 65 w 77"/>
                  <a:gd name="T55" fmla="*/ 50 h 115"/>
                  <a:gd name="T56" fmla="*/ 58 w 77"/>
                  <a:gd name="T57" fmla="*/ 61 h 115"/>
                  <a:gd name="T58" fmla="*/ 42 w 77"/>
                  <a:gd name="T59" fmla="*/ 77 h 115"/>
                  <a:gd name="T60" fmla="*/ 31 w 77"/>
                  <a:gd name="T61" fmla="*/ 88 h 115"/>
                  <a:gd name="T62" fmla="*/ 23 w 77"/>
                  <a:gd name="T63" fmla="*/ 100 h 115"/>
                  <a:gd name="T64" fmla="*/ 19 w 77"/>
                  <a:gd name="T65" fmla="*/ 103 h 115"/>
                  <a:gd name="T66" fmla="*/ 46 w 77"/>
                  <a:gd name="T67" fmla="*/ 103 h 115"/>
                  <a:gd name="T68" fmla="*/ 54 w 77"/>
                  <a:gd name="T69" fmla="*/ 103 h 115"/>
                  <a:gd name="T70" fmla="*/ 62 w 77"/>
                  <a:gd name="T71" fmla="*/ 103 h 115"/>
                  <a:gd name="T72" fmla="*/ 62 w 77"/>
                  <a:gd name="T73" fmla="*/ 100 h 115"/>
                  <a:gd name="T74" fmla="*/ 65 w 77"/>
                  <a:gd name="T75" fmla="*/ 100 h 115"/>
                  <a:gd name="T76" fmla="*/ 69 w 77"/>
                  <a:gd name="T77" fmla="*/ 96 h 115"/>
                  <a:gd name="T78" fmla="*/ 73 w 77"/>
                  <a:gd name="T79" fmla="*/ 96 h 115"/>
                  <a:gd name="T80" fmla="*/ 77 w 77"/>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6"/>
                    </a:moveTo>
                    <a:lnTo>
                      <a:pt x="69" y="115"/>
                    </a:lnTo>
                    <a:lnTo>
                      <a:pt x="0" y="115"/>
                    </a:lnTo>
                    <a:lnTo>
                      <a:pt x="0" y="111"/>
                    </a:lnTo>
                    <a:lnTo>
                      <a:pt x="19" y="96"/>
                    </a:lnTo>
                    <a:lnTo>
                      <a:pt x="31" y="80"/>
                    </a:lnTo>
                    <a:lnTo>
                      <a:pt x="42" y="69"/>
                    </a:lnTo>
                    <a:lnTo>
                      <a:pt x="50" y="54"/>
                    </a:lnTo>
                    <a:lnTo>
                      <a:pt x="54" y="38"/>
                    </a:lnTo>
                    <a:lnTo>
                      <a:pt x="54" y="31"/>
                    </a:lnTo>
                    <a:lnTo>
                      <a:pt x="46" y="19"/>
                    </a:lnTo>
                    <a:lnTo>
                      <a:pt x="38" y="15"/>
                    </a:lnTo>
                    <a:lnTo>
                      <a:pt x="31" y="15"/>
                    </a:lnTo>
                    <a:lnTo>
                      <a:pt x="23" y="15"/>
                    </a:lnTo>
                    <a:lnTo>
                      <a:pt x="15" y="19"/>
                    </a:lnTo>
                    <a:lnTo>
                      <a:pt x="12" y="27"/>
                    </a:lnTo>
                    <a:lnTo>
                      <a:pt x="8" y="34"/>
                    </a:lnTo>
                    <a:lnTo>
                      <a:pt x="4" y="34"/>
                    </a:lnTo>
                    <a:lnTo>
                      <a:pt x="8" y="19"/>
                    </a:lnTo>
                    <a:lnTo>
                      <a:pt x="15" y="11"/>
                    </a:lnTo>
                    <a:lnTo>
                      <a:pt x="23" y="4"/>
                    </a:lnTo>
                    <a:lnTo>
                      <a:pt x="35" y="0"/>
                    </a:lnTo>
                    <a:lnTo>
                      <a:pt x="50" y="4"/>
                    </a:lnTo>
                    <a:lnTo>
                      <a:pt x="58" y="11"/>
                    </a:lnTo>
                    <a:lnTo>
                      <a:pt x="65" y="19"/>
                    </a:lnTo>
                    <a:lnTo>
                      <a:pt x="69" y="31"/>
                    </a:lnTo>
                    <a:lnTo>
                      <a:pt x="65" y="38"/>
                    </a:lnTo>
                    <a:lnTo>
                      <a:pt x="65" y="50"/>
                    </a:lnTo>
                    <a:lnTo>
                      <a:pt x="58" y="61"/>
                    </a:lnTo>
                    <a:lnTo>
                      <a:pt x="42" y="77"/>
                    </a:lnTo>
                    <a:lnTo>
                      <a:pt x="31" y="88"/>
                    </a:lnTo>
                    <a:lnTo>
                      <a:pt x="23" y="100"/>
                    </a:lnTo>
                    <a:lnTo>
                      <a:pt x="19" y="103"/>
                    </a:lnTo>
                    <a:lnTo>
                      <a:pt x="46" y="103"/>
                    </a:lnTo>
                    <a:lnTo>
                      <a:pt x="54" y="103"/>
                    </a:lnTo>
                    <a:lnTo>
                      <a:pt x="62" y="103"/>
                    </a:lnTo>
                    <a:lnTo>
                      <a:pt x="62" y="100"/>
                    </a:lnTo>
                    <a:lnTo>
                      <a:pt x="65" y="100"/>
                    </a:lnTo>
                    <a:lnTo>
                      <a:pt x="69" y="96"/>
                    </a:lnTo>
                    <a:lnTo>
                      <a:pt x="73" y="96"/>
                    </a:lnTo>
                    <a:lnTo>
                      <a:pt x="77"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4" name="Freeform 169"/>
              <p:cNvSpPr>
                <a:spLocks/>
              </p:cNvSpPr>
              <p:nvPr/>
            </p:nvSpPr>
            <p:spPr bwMode="auto">
              <a:xfrm>
                <a:off x="2598" y="2155"/>
                <a:ext cx="46" cy="115"/>
              </a:xfrm>
              <a:custGeom>
                <a:avLst/>
                <a:gdLst>
                  <a:gd name="T0" fmla="*/ 0 w 46"/>
                  <a:gd name="T1" fmla="*/ 15 h 115"/>
                  <a:gd name="T2" fmla="*/ 27 w 46"/>
                  <a:gd name="T3" fmla="*/ 0 h 115"/>
                  <a:gd name="T4" fmla="*/ 31 w 46"/>
                  <a:gd name="T5" fmla="*/ 0 h 115"/>
                  <a:gd name="T6" fmla="*/ 31 w 46"/>
                  <a:gd name="T7" fmla="*/ 96 h 115"/>
                  <a:gd name="T8" fmla="*/ 31 w 46"/>
                  <a:gd name="T9" fmla="*/ 103 h 115"/>
                  <a:gd name="T10" fmla="*/ 31 w 46"/>
                  <a:gd name="T11" fmla="*/ 107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8 w 46"/>
                  <a:gd name="T27" fmla="*/ 115 h 115"/>
                  <a:gd name="T28" fmla="*/ 11 w 46"/>
                  <a:gd name="T29" fmla="*/ 111 h 115"/>
                  <a:gd name="T30" fmla="*/ 15 w 46"/>
                  <a:gd name="T31" fmla="*/ 111 h 115"/>
                  <a:gd name="T32" fmla="*/ 15 w 46"/>
                  <a:gd name="T33" fmla="*/ 107 h 115"/>
                  <a:gd name="T34" fmla="*/ 15 w 46"/>
                  <a:gd name="T35" fmla="*/ 103 h 115"/>
                  <a:gd name="T36" fmla="*/ 15 w 46"/>
                  <a:gd name="T37" fmla="*/ 96 h 115"/>
                  <a:gd name="T38" fmla="*/ 15 w 46"/>
                  <a:gd name="T39" fmla="*/ 34 h 115"/>
                  <a:gd name="T40" fmla="*/ 15 w 46"/>
                  <a:gd name="T41" fmla="*/ 23 h 115"/>
                  <a:gd name="T42" fmla="*/ 15 w 46"/>
                  <a:gd name="T43" fmla="*/ 19 h 115"/>
                  <a:gd name="T44" fmla="*/ 15 w 46"/>
                  <a:gd name="T45" fmla="*/ 15 h 115"/>
                  <a:gd name="T46" fmla="*/ 15 w 46"/>
                  <a:gd name="T47" fmla="*/ 15 h 115"/>
                  <a:gd name="T48" fmla="*/ 11 w 46"/>
                  <a:gd name="T49" fmla="*/ 15 h 115"/>
                  <a:gd name="T50" fmla="*/ 11 w 46"/>
                  <a:gd name="T51" fmla="*/ 11 h 115"/>
                  <a:gd name="T52" fmla="*/ 8 w 46"/>
                  <a:gd name="T53" fmla="*/ 15 h 115"/>
                  <a:gd name="T54" fmla="*/ 4 w 46"/>
                  <a:gd name="T55" fmla="*/ 15 h 115"/>
                  <a:gd name="T56" fmla="*/ 0 w 46"/>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5"/>
                    </a:moveTo>
                    <a:lnTo>
                      <a:pt x="27" y="0"/>
                    </a:lnTo>
                    <a:lnTo>
                      <a:pt x="31" y="0"/>
                    </a:lnTo>
                    <a:lnTo>
                      <a:pt x="31" y="96"/>
                    </a:lnTo>
                    <a:lnTo>
                      <a:pt x="31" y="103"/>
                    </a:lnTo>
                    <a:lnTo>
                      <a:pt x="31" y="107"/>
                    </a:lnTo>
                    <a:lnTo>
                      <a:pt x="34" y="111"/>
                    </a:lnTo>
                    <a:lnTo>
                      <a:pt x="38" y="115"/>
                    </a:lnTo>
                    <a:lnTo>
                      <a:pt x="46" y="115"/>
                    </a:lnTo>
                    <a:lnTo>
                      <a:pt x="4" y="115"/>
                    </a:lnTo>
                    <a:lnTo>
                      <a:pt x="8" y="115"/>
                    </a:lnTo>
                    <a:lnTo>
                      <a:pt x="11" y="111"/>
                    </a:lnTo>
                    <a:lnTo>
                      <a:pt x="15" y="111"/>
                    </a:lnTo>
                    <a:lnTo>
                      <a:pt x="15" y="107"/>
                    </a:lnTo>
                    <a:lnTo>
                      <a:pt x="15" y="103"/>
                    </a:lnTo>
                    <a:lnTo>
                      <a:pt x="15" y="96"/>
                    </a:lnTo>
                    <a:lnTo>
                      <a:pt x="15" y="34"/>
                    </a:lnTo>
                    <a:lnTo>
                      <a:pt x="15" y="23"/>
                    </a:lnTo>
                    <a:lnTo>
                      <a:pt x="15" y="19"/>
                    </a:lnTo>
                    <a:lnTo>
                      <a:pt x="15" y="15"/>
                    </a:lnTo>
                    <a:lnTo>
                      <a:pt x="11" y="15"/>
                    </a:lnTo>
                    <a:lnTo>
                      <a:pt x="11" y="11"/>
                    </a:lnTo>
                    <a:lnTo>
                      <a:pt x="8" y="15"/>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5" name="Rectangle 170"/>
              <p:cNvSpPr>
                <a:spLocks noChangeArrowheads="1"/>
              </p:cNvSpPr>
              <p:nvPr/>
            </p:nvSpPr>
            <p:spPr bwMode="auto">
              <a:xfrm>
                <a:off x="2705"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6" name="Freeform 171"/>
              <p:cNvSpPr>
                <a:spLocks noEditPoints="1"/>
              </p:cNvSpPr>
              <p:nvPr/>
            </p:nvSpPr>
            <p:spPr bwMode="auto">
              <a:xfrm>
                <a:off x="2901"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1 w 69"/>
                  <a:gd name="T21" fmla="*/ 27 h 119"/>
                  <a:gd name="T22" fmla="*/ 69 w 69"/>
                  <a:gd name="T23" fmla="*/ 42 h 119"/>
                  <a:gd name="T24" fmla="*/ 69 w 69"/>
                  <a:gd name="T25" fmla="*/ 57 h 119"/>
                  <a:gd name="T26" fmla="*/ 69 w 69"/>
                  <a:gd name="T27" fmla="*/ 77 h 119"/>
                  <a:gd name="T28" fmla="*/ 61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5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5 w 69"/>
                  <a:gd name="T83" fmla="*/ 8 h 119"/>
                  <a:gd name="T84" fmla="*/ 27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5" y="0"/>
                    </a:lnTo>
                    <a:lnTo>
                      <a:pt x="42" y="4"/>
                    </a:lnTo>
                    <a:lnTo>
                      <a:pt x="50" y="8"/>
                    </a:lnTo>
                    <a:lnTo>
                      <a:pt x="58" y="15"/>
                    </a:lnTo>
                    <a:lnTo>
                      <a:pt x="61" y="27"/>
                    </a:lnTo>
                    <a:lnTo>
                      <a:pt x="69" y="42"/>
                    </a:lnTo>
                    <a:lnTo>
                      <a:pt x="69" y="57"/>
                    </a:lnTo>
                    <a:lnTo>
                      <a:pt x="69" y="77"/>
                    </a:lnTo>
                    <a:lnTo>
                      <a:pt x="61" y="92"/>
                    </a:lnTo>
                    <a:lnTo>
                      <a:pt x="58" y="103"/>
                    </a:lnTo>
                    <a:lnTo>
                      <a:pt x="50" y="111"/>
                    </a:lnTo>
                    <a:lnTo>
                      <a:pt x="42" y="115"/>
                    </a:lnTo>
                    <a:lnTo>
                      <a:pt x="35" y="119"/>
                    </a:lnTo>
                    <a:lnTo>
                      <a:pt x="23" y="115"/>
                    </a:lnTo>
                    <a:lnTo>
                      <a:pt x="15" y="107"/>
                    </a:lnTo>
                    <a:lnTo>
                      <a:pt x="8" y="100"/>
                    </a:lnTo>
                    <a:lnTo>
                      <a:pt x="0" y="80"/>
                    </a:lnTo>
                    <a:lnTo>
                      <a:pt x="0" y="61"/>
                    </a:lnTo>
                    <a:close/>
                    <a:moveTo>
                      <a:pt x="15" y="61"/>
                    </a:moveTo>
                    <a:lnTo>
                      <a:pt x="15" y="84"/>
                    </a:lnTo>
                    <a:lnTo>
                      <a:pt x="19" y="100"/>
                    </a:lnTo>
                    <a:lnTo>
                      <a:pt x="23" y="107"/>
                    </a:lnTo>
                    <a:lnTo>
                      <a:pt x="27" y="111"/>
                    </a:lnTo>
                    <a:lnTo>
                      <a:pt x="35"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5" y="8"/>
                    </a:lnTo>
                    <a:lnTo>
                      <a:pt x="27"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7" name="Rectangle 172"/>
              <p:cNvSpPr>
                <a:spLocks noChangeArrowheads="1"/>
              </p:cNvSpPr>
              <p:nvPr/>
            </p:nvSpPr>
            <p:spPr bwMode="auto">
              <a:xfrm>
                <a:off x="3304"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8" name="Freeform 173"/>
              <p:cNvSpPr>
                <a:spLocks/>
              </p:cNvSpPr>
              <p:nvPr/>
            </p:nvSpPr>
            <p:spPr bwMode="auto">
              <a:xfrm>
                <a:off x="3507" y="2255"/>
                <a:ext cx="19" cy="19"/>
              </a:xfrm>
              <a:custGeom>
                <a:avLst/>
                <a:gdLst>
                  <a:gd name="T0" fmla="*/ 12 w 19"/>
                  <a:gd name="T1" fmla="*/ 0 h 19"/>
                  <a:gd name="T2" fmla="*/ 16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6 w 19"/>
                  <a:gd name="T15" fmla="*/ 15 h 19"/>
                  <a:gd name="T16" fmla="*/ 12 w 19"/>
                  <a:gd name="T17" fmla="*/ 19 h 19"/>
                  <a:gd name="T18" fmla="*/ 8 w 19"/>
                  <a:gd name="T19" fmla="*/ 15 h 19"/>
                  <a:gd name="T20" fmla="*/ 4 w 19"/>
                  <a:gd name="T21" fmla="*/ 15 h 19"/>
                  <a:gd name="T22" fmla="*/ 0 w 19"/>
                  <a:gd name="T23" fmla="*/ 11 h 19"/>
                  <a:gd name="T24" fmla="*/ 0 w 19"/>
                  <a:gd name="T25" fmla="*/ 7 h 19"/>
                  <a:gd name="T26" fmla="*/ 0 w 19"/>
                  <a:gd name="T27" fmla="*/ 3 h 19"/>
                  <a:gd name="T28" fmla="*/ 4 w 19"/>
                  <a:gd name="T29" fmla="*/ 0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6" y="0"/>
                    </a:lnTo>
                    <a:lnTo>
                      <a:pt x="19" y="0"/>
                    </a:lnTo>
                    <a:lnTo>
                      <a:pt x="19" y="3"/>
                    </a:lnTo>
                    <a:lnTo>
                      <a:pt x="19" y="7"/>
                    </a:lnTo>
                    <a:lnTo>
                      <a:pt x="19" y="11"/>
                    </a:lnTo>
                    <a:lnTo>
                      <a:pt x="19" y="15"/>
                    </a:lnTo>
                    <a:lnTo>
                      <a:pt x="16" y="15"/>
                    </a:lnTo>
                    <a:lnTo>
                      <a:pt x="12" y="19"/>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09" name="Freeform 174"/>
              <p:cNvSpPr>
                <a:spLocks noEditPoints="1"/>
              </p:cNvSpPr>
              <p:nvPr/>
            </p:nvSpPr>
            <p:spPr bwMode="auto">
              <a:xfrm>
                <a:off x="3546" y="2155"/>
                <a:ext cx="69" cy="119"/>
              </a:xfrm>
              <a:custGeom>
                <a:avLst/>
                <a:gdLst>
                  <a:gd name="T0" fmla="*/ 0 w 69"/>
                  <a:gd name="T1" fmla="*/ 61 h 119"/>
                  <a:gd name="T2" fmla="*/ 0 w 69"/>
                  <a:gd name="T3" fmla="*/ 42 h 119"/>
                  <a:gd name="T4" fmla="*/ 3 w 69"/>
                  <a:gd name="T5" fmla="*/ 27 h 119"/>
                  <a:gd name="T6" fmla="*/ 11 w 69"/>
                  <a:gd name="T7" fmla="*/ 15 h 119"/>
                  <a:gd name="T8" fmla="*/ 19 w 69"/>
                  <a:gd name="T9" fmla="*/ 8 h 119"/>
                  <a:gd name="T10" fmla="*/ 26 w 69"/>
                  <a:gd name="T11" fmla="*/ 4 h 119"/>
                  <a:gd name="T12" fmla="*/ 34 w 69"/>
                  <a:gd name="T13" fmla="*/ 0 h 119"/>
                  <a:gd name="T14" fmla="*/ 42 w 69"/>
                  <a:gd name="T15" fmla="*/ 4 h 119"/>
                  <a:gd name="T16" fmla="*/ 49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49 w 69"/>
                  <a:gd name="T33" fmla="*/ 111 h 119"/>
                  <a:gd name="T34" fmla="*/ 42 w 69"/>
                  <a:gd name="T35" fmla="*/ 115 h 119"/>
                  <a:gd name="T36" fmla="*/ 34 w 69"/>
                  <a:gd name="T37" fmla="*/ 119 h 119"/>
                  <a:gd name="T38" fmla="*/ 23 w 69"/>
                  <a:gd name="T39" fmla="*/ 115 h 119"/>
                  <a:gd name="T40" fmla="*/ 15 w 69"/>
                  <a:gd name="T41" fmla="*/ 107 h 119"/>
                  <a:gd name="T42" fmla="*/ 7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6 w 69"/>
                  <a:gd name="T57" fmla="*/ 111 h 119"/>
                  <a:gd name="T58" fmla="*/ 34 w 69"/>
                  <a:gd name="T59" fmla="*/ 111 h 119"/>
                  <a:gd name="T60" fmla="*/ 38 w 69"/>
                  <a:gd name="T61" fmla="*/ 111 h 119"/>
                  <a:gd name="T62" fmla="*/ 42 w 69"/>
                  <a:gd name="T63" fmla="*/ 107 h 119"/>
                  <a:gd name="T64" fmla="*/ 46 w 69"/>
                  <a:gd name="T65" fmla="*/ 103 h 119"/>
                  <a:gd name="T66" fmla="*/ 49 w 69"/>
                  <a:gd name="T67" fmla="*/ 96 h 119"/>
                  <a:gd name="T68" fmla="*/ 53 w 69"/>
                  <a:gd name="T69" fmla="*/ 77 h 119"/>
                  <a:gd name="T70" fmla="*/ 53 w 69"/>
                  <a:gd name="T71" fmla="*/ 54 h 119"/>
                  <a:gd name="T72" fmla="*/ 53 w 69"/>
                  <a:gd name="T73" fmla="*/ 38 h 119"/>
                  <a:gd name="T74" fmla="*/ 49 w 69"/>
                  <a:gd name="T75" fmla="*/ 23 h 119"/>
                  <a:gd name="T76" fmla="*/ 46 w 69"/>
                  <a:gd name="T77" fmla="*/ 15 h 119"/>
                  <a:gd name="T78" fmla="*/ 42 w 69"/>
                  <a:gd name="T79" fmla="*/ 11 h 119"/>
                  <a:gd name="T80" fmla="*/ 38 w 69"/>
                  <a:gd name="T81" fmla="*/ 8 h 119"/>
                  <a:gd name="T82" fmla="*/ 34 w 69"/>
                  <a:gd name="T83" fmla="*/ 8 h 119"/>
                  <a:gd name="T84" fmla="*/ 30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7"/>
                    </a:lnTo>
                    <a:lnTo>
                      <a:pt x="69" y="77"/>
                    </a:lnTo>
                    <a:lnTo>
                      <a:pt x="65" y="92"/>
                    </a:lnTo>
                    <a:lnTo>
                      <a:pt x="57" y="103"/>
                    </a:lnTo>
                    <a:lnTo>
                      <a:pt x="49" y="111"/>
                    </a:lnTo>
                    <a:lnTo>
                      <a:pt x="42" y="115"/>
                    </a:lnTo>
                    <a:lnTo>
                      <a:pt x="34" y="119"/>
                    </a:lnTo>
                    <a:lnTo>
                      <a:pt x="23" y="115"/>
                    </a:lnTo>
                    <a:lnTo>
                      <a:pt x="15" y="107"/>
                    </a:lnTo>
                    <a:lnTo>
                      <a:pt x="7" y="100"/>
                    </a:lnTo>
                    <a:lnTo>
                      <a:pt x="0" y="80"/>
                    </a:lnTo>
                    <a:lnTo>
                      <a:pt x="0" y="61"/>
                    </a:lnTo>
                    <a:close/>
                    <a:moveTo>
                      <a:pt x="15" y="61"/>
                    </a:moveTo>
                    <a:lnTo>
                      <a:pt x="15" y="84"/>
                    </a:lnTo>
                    <a:lnTo>
                      <a:pt x="19" y="100"/>
                    </a:lnTo>
                    <a:lnTo>
                      <a:pt x="23" y="107"/>
                    </a:lnTo>
                    <a:lnTo>
                      <a:pt x="26" y="111"/>
                    </a:lnTo>
                    <a:lnTo>
                      <a:pt x="34" y="111"/>
                    </a:lnTo>
                    <a:lnTo>
                      <a:pt x="38" y="111"/>
                    </a:lnTo>
                    <a:lnTo>
                      <a:pt x="42" y="107"/>
                    </a:lnTo>
                    <a:lnTo>
                      <a:pt x="46" y="103"/>
                    </a:lnTo>
                    <a:lnTo>
                      <a:pt x="49" y="96"/>
                    </a:lnTo>
                    <a:lnTo>
                      <a:pt x="53" y="77"/>
                    </a:lnTo>
                    <a:lnTo>
                      <a:pt x="53" y="54"/>
                    </a:lnTo>
                    <a:lnTo>
                      <a:pt x="53" y="38"/>
                    </a:lnTo>
                    <a:lnTo>
                      <a:pt x="49" y="23"/>
                    </a:lnTo>
                    <a:lnTo>
                      <a:pt x="46" y="15"/>
                    </a:lnTo>
                    <a:lnTo>
                      <a:pt x="42" y="11"/>
                    </a:lnTo>
                    <a:lnTo>
                      <a:pt x="38" y="8"/>
                    </a:lnTo>
                    <a:lnTo>
                      <a:pt x="34" y="8"/>
                    </a:lnTo>
                    <a:lnTo>
                      <a:pt x="30"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0" name="Freeform 175"/>
              <p:cNvSpPr>
                <a:spLocks/>
              </p:cNvSpPr>
              <p:nvPr/>
            </p:nvSpPr>
            <p:spPr bwMode="auto">
              <a:xfrm>
                <a:off x="3626"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9 w 73"/>
                  <a:gd name="T13" fmla="*/ 69 h 115"/>
                  <a:gd name="T14" fmla="*/ 50 w 73"/>
                  <a:gd name="T15" fmla="*/ 54 h 115"/>
                  <a:gd name="T16" fmla="*/ 50 w 73"/>
                  <a:gd name="T17" fmla="*/ 38 h 115"/>
                  <a:gd name="T18" fmla="*/ 50 w 73"/>
                  <a:gd name="T19" fmla="*/ 31 h 115"/>
                  <a:gd name="T20" fmla="*/ 46 w 73"/>
                  <a:gd name="T21" fmla="*/ 19 h 115"/>
                  <a:gd name="T22" fmla="*/ 39 w 73"/>
                  <a:gd name="T23" fmla="*/ 15 h 115"/>
                  <a:gd name="T24" fmla="*/ 31 w 73"/>
                  <a:gd name="T25" fmla="*/ 15 h 115"/>
                  <a:gd name="T26" fmla="*/ 23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2 w 73"/>
                  <a:gd name="T39" fmla="*/ 11 h 115"/>
                  <a:gd name="T40" fmla="*/ 23 w 73"/>
                  <a:gd name="T41" fmla="*/ 4 h 115"/>
                  <a:gd name="T42" fmla="*/ 35 w 73"/>
                  <a:gd name="T43" fmla="*/ 0 h 115"/>
                  <a:gd name="T44" fmla="*/ 46 w 73"/>
                  <a:gd name="T45" fmla="*/ 4 h 115"/>
                  <a:gd name="T46" fmla="*/ 58 w 73"/>
                  <a:gd name="T47" fmla="*/ 11 h 115"/>
                  <a:gd name="T48" fmla="*/ 65 w 73"/>
                  <a:gd name="T49" fmla="*/ 19 h 115"/>
                  <a:gd name="T50" fmla="*/ 65 w 73"/>
                  <a:gd name="T51" fmla="*/ 31 h 115"/>
                  <a:gd name="T52" fmla="*/ 65 w 73"/>
                  <a:gd name="T53" fmla="*/ 38 h 115"/>
                  <a:gd name="T54" fmla="*/ 62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8 w 73"/>
                  <a:gd name="T71" fmla="*/ 103 h 115"/>
                  <a:gd name="T72" fmla="*/ 62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9" y="69"/>
                    </a:lnTo>
                    <a:lnTo>
                      <a:pt x="50" y="54"/>
                    </a:lnTo>
                    <a:lnTo>
                      <a:pt x="50" y="38"/>
                    </a:lnTo>
                    <a:lnTo>
                      <a:pt x="50" y="31"/>
                    </a:lnTo>
                    <a:lnTo>
                      <a:pt x="46" y="19"/>
                    </a:lnTo>
                    <a:lnTo>
                      <a:pt x="39" y="15"/>
                    </a:lnTo>
                    <a:lnTo>
                      <a:pt x="31" y="15"/>
                    </a:lnTo>
                    <a:lnTo>
                      <a:pt x="23" y="15"/>
                    </a:lnTo>
                    <a:lnTo>
                      <a:pt x="15" y="19"/>
                    </a:lnTo>
                    <a:lnTo>
                      <a:pt x="8" y="27"/>
                    </a:lnTo>
                    <a:lnTo>
                      <a:pt x="4" y="34"/>
                    </a:lnTo>
                    <a:lnTo>
                      <a:pt x="0" y="34"/>
                    </a:lnTo>
                    <a:lnTo>
                      <a:pt x="4" y="19"/>
                    </a:lnTo>
                    <a:lnTo>
                      <a:pt x="12" y="11"/>
                    </a:lnTo>
                    <a:lnTo>
                      <a:pt x="23" y="4"/>
                    </a:lnTo>
                    <a:lnTo>
                      <a:pt x="35" y="0"/>
                    </a:lnTo>
                    <a:lnTo>
                      <a:pt x="46" y="4"/>
                    </a:lnTo>
                    <a:lnTo>
                      <a:pt x="58" y="11"/>
                    </a:lnTo>
                    <a:lnTo>
                      <a:pt x="65" y="19"/>
                    </a:lnTo>
                    <a:lnTo>
                      <a:pt x="65" y="31"/>
                    </a:lnTo>
                    <a:lnTo>
                      <a:pt x="65" y="38"/>
                    </a:lnTo>
                    <a:lnTo>
                      <a:pt x="62" y="50"/>
                    </a:lnTo>
                    <a:lnTo>
                      <a:pt x="54" y="61"/>
                    </a:lnTo>
                    <a:lnTo>
                      <a:pt x="42" y="77"/>
                    </a:lnTo>
                    <a:lnTo>
                      <a:pt x="31" y="88"/>
                    </a:lnTo>
                    <a:lnTo>
                      <a:pt x="19" y="100"/>
                    </a:lnTo>
                    <a:lnTo>
                      <a:pt x="15" y="103"/>
                    </a:lnTo>
                    <a:lnTo>
                      <a:pt x="46" y="103"/>
                    </a:lnTo>
                    <a:lnTo>
                      <a:pt x="54" y="103"/>
                    </a:lnTo>
                    <a:lnTo>
                      <a:pt x="58" y="103"/>
                    </a:lnTo>
                    <a:lnTo>
                      <a:pt x="62"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1" name="Freeform 176"/>
              <p:cNvSpPr>
                <a:spLocks noEditPoints="1"/>
              </p:cNvSpPr>
              <p:nvPr/>
            </p:nvSpPr>
            <p:spPr bwMode="auto">
              <a:xfrm>
                <a:off x="3714"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2 w 69"/>
                  <a:gd name="T21" fmla="*/ 27 h 119"/>
                  <a:gd name="T22" fmla="*/ 69 w 69"/>
                  <a:gd name="T23" fmla="*/ 42 h 119"/>
                  <a:gd name="T24" fmla="*/ 69 w 69"/>
                  <a:gd name="T25" fmla="*/ 57 h 119"/>
                  <a:gd name="T26" fmla="*/ 69 w 69"/>
                  <a:gd name="T27" fmla="*/ 77 h 119"/>
                  <a:gd name="T28" fmla="*/ 62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27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2" y="27"/>
                    </a:lnTo>
                    <a:lnTo>
                      <a:pt x="69" y="42"/>
                    </a:lnTo>
                    <a:lnTo>
                      <a:pt x="69" y="57"/>
                    </a:lnTo>
                    <a:lnTo>
                      <a:pt x="69" y="77"/>
                    </a:lnTo>
                    <a:lnTo>
                      <a:pt x="62"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27"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2" name="Rectangle 177"/>
              <p:cNvSpPr>
                <a:spLocks noChangeArrowheads="1"/>
              </p:cNvSpPr>
              <p:nvPr/>
            </p:nvSpPr>
            <p:spPr bwMode="auto">
              <a:xfrm>
                <a:off x="4071"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3" name="Freeform 178"/>
              <p:cNvSpPr>
                <a:spLocks/>
              </p:cNvSpPr>
              <p:nvPr/>
            </p:nvSpPr>
            <p:spPr bwMode="auto">
              <a:xfrm>
                <a:off x="4275"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3" y="15"/>
                    </a:lnTo>
                    <a:lnTo>
                      <a:pt x="0" y="11"/>
                    </a:lnTo>
                    <a:lnTo>
                      <a:pt x="0" y="7"/>
                    </a:lnTo>
                    <a:lnTo>
                      <a:pt x="0" y="3"/>
                    </a:lnTo>
                    <a:lnTo>
                      <a:pt x="3"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4" name="Freeform 179"/>
              <p:cNvSpPr>
                <a:spLocks noEditPoints="1"/>
              </p:cNvSpPr>
              <p:nvPr/>
            </p:nvSpPr>
            <p:spPr bwMode="auto">
              <a:xfrm>
                <a:off x="4313"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50 w 69"/>
                  <a:gd name="T33" fmla="*/ 111 h 119"/>
                  <a:gd name="T34" fmla="*/ 42 w 69"/>
                  <a:gd name="T35" fmla="*/ 115 h 119"/>
                  <a:gd name="T36" fmla="*/ 34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4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4 w 69"/>
                  <a:gd name="T83" fmla="*/ 8 h 119"/>
                  <a:gd name="T84" fmla="*/ 31 w 69"/>
                  <a:gd name="T85" fmla="*/ 8 h 119"/>
                  <a:gd name="T86" fmla="*/ 27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4" y="0"/>
                    </a:lnTo>
                    <a:lnTo>
                      <a:pt x="42" y="4"/>
                    </a:lnTo>
                    <a:lnTo>
                      <a:pt x="50" y="8"/>
                    </a:lnTo>
                    <a:lnTo>
                      <a:pt x="57" y="15"/>
                    </a:lnTo>
                    <a:lnTo>
                      <a:pt x="65" y="27"/>
                    </a:lnTo>
                    <a:lnTo>
                      <a:pt x="69" y="42"/>
                    </a:lnTo>
                    <a:lnTo>
                      <a:pt x="69" y="57"/>
                    </a:lnTo>
                    <a:lnTo>
                      <a:pt x="69" y="77"/>
                    </a:lnTo>
                    <a:lnTo>
                      <a:pt x="65" y="92"/>
                    </a:lnTo>
                    <a:lnTo>
                      <a:pt x="57" y="103"/>
                    </a:lnTo>
                    <a:lnTo>
                      <a:pt x="50" y="111"/>
                    </a:lnTo>
                    <a:lnTo>
                      <a:pt x="42" y="115"/>
                    </a:lnTo>
                    <a:lnTo>
                      <a:pt x="34" y="119"/>
                    </a:lnTo>
                    <a:lnTo>
                      <a:pt x="23" y="115"/>
                    </a:lnTo>
                    <a:lnTo>
                      <a:pt x="15" y="107"/>
                    </a:lnTo>
                    <a:lnTo>
                      <a:pt x="8" y="100"/>
                    </a:lnTo>
                    <a:lnTo>
                      <a:pt x="0" y="80"/>
                    </a:lnTo>
                    <a:lnTo>
                      <a:pt x="0" y="61"/>
                    </a:lnTo>
                    <a:close/>
                    <a:moveTo>
                      <a:pt x="15" y="61"/>
                    </a:moveTo>
                    <a:lnTo>
                      <a:pt x="15" y="84"/>
                    </a:lnTo>
                    <a:lnTo>
                      <a:pt x="19" y="100"/>
                    </a:lnTo>
                    <a:lnTo>
                      <a:pt x="23" y="107"/>
                    </a:lnTo>
                    <a:lnTo>
                      <a:pt x="27" y="111"/>
                    </a:lnTo>
                    <a:lnTo>
                      <a:pt x="34"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4" y="8"/>
                    </a:lnTo>
                    <a:lnTo>
                      <a:pt x="31" y="8"/>
                    </a:lnTo>
                    <a:lnTo>
                      <a:pt x="27"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5" name="Freeform 180"/>
              <p:cNvSpPr>
                <a:spLocks noEditPoints="1"/>
              </p:cNvSpPr>
              <p:nvPr/>
            </p:nvSpPr>
            <p:spPr bwMode="auto">
              <a:xfrm>
                <a:off x="4397"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6 w 69"/>
                  <a:gd name="T21" fmla="*/ 27 h 119"/>
                  <a:gd name="T22" fmla="*/ 69 w 69"/>
                  <a:gd name="T23" fmla="*/ 42 h 119"/>
                  <a:gd name="T24" fmla="*/ 69 w 69"/>
                  <a:gd name="T25" fmla="*/ 57 h 119"/>
                  <a:gd name="T26" fmla="*/ 69 w 69"/>
                  <a:gd name="T27" fmla="*/ 77 h 119"/>
                  <a:gd name="T28" fmla="*/ 66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31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6" y="27"/>
                    </a:lnTo>
                    <a:lnTo>
                      <a:pt x="69" y="42"/>
                    </a:lnTo>
                    <a:lnTo>
                      <a:pt x="69" y="57"/>
                    </a:lnTo>
                    <a:lnTo>
                      <a:pt x="69"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31"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6" name="Freeform 181"/>
              <p:cNvSpPr>
                <a:spLocks/>
              </p:cNvSpPr>
              <p:nvPr/>
            </p:nvSpPr>
            <p:spPr bwMode="auto">
              <a:xfrm>
                <a:off x="4478"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8 w 73"/>
                  <a:gd name="T13" fmla="*/ 69 h 115"/>
                  <a:gd name="T14" fmla="*/ 50 w 73"/>
                  <a:gd name="T15" fmla="*/ 54 h 115"/>
                  <a:gd name="T16" fmla="*/ 50 w 73"/>
                  <a:gd name="T17" fmla="*/ 38 h 115"/>
                  <a:gd name="T18" fmla="*/ 50 w 73"/>
                  <a:gd name="T19" fmla="*/ 31 h 115"/>
                  <a:gd name="T20" fmla="*/ 46 w 73"/>
                  <a:gd name="T21" fmla="*/ 19 h 115"/>
                  <a:gd name="T22" fmla="*/ 38 w 73"/>
                  <a:gd name="T23" fmla="*/ 15 h 115"/>
                  <a:gd name="T24" fmla="*/ 31 w 73"/>
                  <a:gd name="T25" fmla="*/ 15 h 115"/>
                  <a:gd name="T26" fmla="*/ 19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1 w 73"/>
                  <a:gd name="T39" fmla="*/ 11 h 115"/>
                  <a:gd name="T40" fmla="*/ 23 w 73"/>
                  <a:gd name="T41" fmla="*/ 4 h 115"/>
                  <a:gd name="T42" fmla="*/ 34 w 73"/>
                  <a:gd name="T43" fmla="*/ 0 h 115"/>
                  <a:gd name="T44" fmla="*/ 46 w 73"/>
                  <a:gd name="T45" fmla="*/ 4 h 115"/>
                  <a:gd name="T46" fmla="*/ 57 w 73"/>
                  <a:gd name="T47" fmla="*/ 11 h 115"/>
                  <a:gd name="T48" fmla="*/ 61 w 73"/>
                  <a:gd name="T49" fmla="*/ 19 h 115"/>
                  <a:gd name="T50" fmla="*/ 65 w 73"/>
                  <a:gd name="T51" fmla="*/ 31 h 115"/>
                  <a:gd name="T52" fmla="*/ 65 w 73"/>
                  <a:gd name="T53" fmla="*/ 38 h 115"/>
                  <a:gd name="T54" fmla="*/ 61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7 w 73"/>
                  <a:gd name="T71" fmla="*/ 103 h 115"/>
                  <a:gd name="T72" fmla="*/ 61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8" y="69"/>
                    </a:lnTo>
                    <a:lnTo>
                      <a:pt x="50" y="54"/>
                    </a:lnTo>
                    <a:lnTo>
                      <a:pt x="50" y="38"/>
                    </a:lnTo>
                    <a:lnTo>
                      <a:pt x="50" y="31"/>
                    </a:lnTo>
                    <a:lnTo>
                      <a:pt x="46" y="19"/>
                    </a:lnTo>
                    <a:lnTo>
                      <a:pt x="38" y="15"/>
                    </a:lnTo>
                    <a:lnTo>
                      <a:pt x="31" y="15"/>
                    </a:lnTo>
                    <a:lnTo>
                      <a:pt x="19" y="15"/>
                    </a:lnTo>
                    <a:lnTo>
                      <a:pt x="15" y="19"/>
                    </a:lnTo>
                    <a:lnTo>
                      <a:pt x="8" y="27"/>
                    </a:lnTo>
                    <a:lnTo>
                      <a:pt x="4" y="34"/>
                    </a:lnTo>
                    <a:lnTo>
                      <a:pt x="0" y="34"/>
                    </a:lnTo>
                    <a:lnTo>
                      <a:pt x="4" y="19"/>
                    </a:lnTo>
                    <a:lnTo>
                      <a:pt x="11" y="11"/>
                    </a:lnTo>
                    <a:lnTo>
                      <a:pt x="23" y="4"/>
                    </a:lnTo>
                    <a:lnTo>
                      <a:pt x="34" y="0"/>
                    </a:lnTo>
                    <a:lnTo>
                      <a:pt x="46" y="4"/>
                    </a:lnTo>
                    <a:lnTo>
                      <a:pt x="57" y="11"/>
                    </a:lnTo>
                    <a:lnTo>
                      <a:pt x="61" y="19"/>
                    </a:lnTo>
                    <a:lnTo>
                      <a:pt x="65" y="31"/>
                    </a:lnTo>
                    <a:lnTo>
                      <a:pt x="65" y="38"/>
                    </a:lnTo>
                    <a:lnTo>
                      <a:pt x="61" y="50"/>
                    </a:lnTo>
                    <a:lnTo>
                      <a:pt x="54" y="61"/>
                    </a:lnTo>
                    <a:lnTo>
                      <a:pt x="42" y="77"/>
                    </a:lnTo>
                    <a:lnTo>
                      <a:pt x="31" y="88"/>
                    </a:lnTo>
                    <a:lnTo>
                      <a:pt x="19" y="100"/>
                    </a:lnTo>
                    <a:lnTo>
                      <a:pt x="15" y="103"/>
                    </a:lnTo>
                    <a:lnTo>
                      <a:pt x="46" y="103"/>
                    </a:lnTo>
                    <a:lnTo>
                      <a:pt x="54" y="103"/>
                    </a:lnTo>
                    <a:lnTo>
                      <a:pt x="57" y="103"/>
                    </a:lnTo>
                    <a:lnTo>
                      <a:pt x="61"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7" name="Freeform 182"/>
              <p:cNvSpPr>
                <a:spLocks/>
              </p:cNvSpPr>
              <p:nvPr/>
            </p:nvSpPr>
            <p:spPr bwMode="auto">
              <a:xfrm>
                <a:off x="4578" y="2155"/>
                <a:ext cx="42" cy="115"/>
              </a:xfrm>
              <a:custGeom>
                <a:avLst/>
                <a:gdLst>
                  <a:gd name="T0" fmla="*/ 0 w 42"/>
                  <a:gd name="T1" fmla="*/ 15 h 115"/>
                  <a:gd name="T2" fmla="*/ 27 w 42"/>
                  <a:gd name="T3" fmla="*/ 0 h 115"/>
                  <a:gd name="T4" fmla="*/ 27 w 42"/>
                  <a:gd name="T5" fmla="*/ 0 h 115"/>
                  <a:gd name="T6" fmla="*/ 27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5 h 115"/>
                  <a:gd name="T18" fmla="*/ 42 w 42"/>
                  <a:gd name="T19" fmla="*/ 115 h 115"/>
                  <a:gd name="T20" fmla="*/ 42 w 42"/>
                  <a:gd name="T21" fmla="*/ 115 h 115"/>
                  <a:gd name="T22" fmla="*/ 0 w 42"/>
                  <a:gd name="T23" fmla="*/ 115 h 115"/>
                  <a:gd name="T24" fmla="*/ 0 w 42"/>
                  <a:gd name="T25" fmla="*/ 115 h 115"/>
                  <a:gd name="T26" fmla="*/ 7 w 42"/>
                  <a:gd name="T27" fmla="*/ 115 h 115"/>
                  <a:gd name="T28" fmla="*/ 11 w 42"/>
                  <a:gd name="T29" fmla="*/ 111 h 115"/>
                  <a:gd name="T30" fmla="*/ 11 w 42"/>
                  <a:gd name="T31" fmla="*/ 111 h 115"/>
                  <a:gd name="T32" fmla="*/ 15 w 42"/>
                  <a:gd name="T33" fmla="*/ 107 h 115"/>
                  <a:gd name="T34" fmla="*/ 15 w 42"/>
                  <a:gd name="T35" fmla="*/ 103 h 115"/>
                  <a:gd name="T36" fmla="*/ 15 w 42"/>
                  <a:gd name="T37" fmla="*/ 96 h 115"/>
                  <a:gd name="T38" fmla="*/ 15 w 42"/>
                  <a:gd name="T39" fmla="*/ 34 h 115"/>
                  <a:gd name="T40" fmla="*/ 15 w 42"/>
                  <a:gd name="T41" fmla="*/ 23 h 115"/>
                  <a:gd name="T42" fmla="*/ 15 w 42"/>
                  <a:gd name="T43" fmla="*/ 19 h 115"/>
                  <a:gd name="T44" fmla="*/ 11 w 42"/>
                  <a:gd name="T45" fmla="*/ 15 h 115"/>
                  <a:gd name="T46" fmla="*/ 11 w 42"/>
                  <a:gd name="T47" fmla="*/ 15 h 115"/>
                  <a:gd name="T48" fmla="*/ 11 w 42"/>
                  <a:gd name="T49" fmla="*/ 15 h 115"/>
                  <a:gd name="T50" fmla="*/ 7 w 42"/>
                  <a:gd name="T51" fmla="*/ 11 h 115"/>
                  <a:gd name="T52" fmla="*/ 4 w 42"/>
                  <a:gd name="T53" fmla="*/ 15 h 115"/>
                  <a:gd name="T54" fmla="*/ 0 w 42"/>
                  <a:gd name="T55" fmla="*/ 15 h 115"/>
                  <a:gd name="T56" fmla="*/ 0 w 42"/>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5"/>
                    </a:moveTo>
                    <a:lnTo>
                      <a:pt x="27" y="0"/>
                    </a:lnTo>
                    <a:lnTo>
                      <a:pt x="27" y="96"/>
                    </a:lnTo>
                    <a:lnTo>
                      <a:pt x="30" y="103"/>
                    </a:lnTo>
                    <a:lnTo>
                      <a:pt x="30" y="107"/>
                    </a:lnTo>
                    <a:lnTo>
                      <a:pt x="30" y="111"/>
                    </a:lnTo>
                    <a:lnTo>
                      <a:pt x="34" y="111"/>
                    </a:lnTo>
                    <a:lnTo>
                      <a:pt x="38" y="115"/>
                    </a:lnTo>
                    <a:lnTo>
                      <a:pt x="42" y="115"/>
                    </a:lnTo>
                    <a:lnTo>
                      <a:pt x="0" y="115"/>
                    </a:lnTo>
                    <a:lnTo>
                      <a:pt x="7" y="115"/>
                    </a:lnTo>
                    <a:lnTo>
                      <a:pt x="11" y="111"/>
                    </a:lnTo>
                    <a:lnTo>
                      <a:pt x="15" y="107"/>
                    </a:lnTo>
                    <a:lnTo>
                      <a:pt x="15" y="103"/>
                    </a:lnTo>
                    <a:lnTo>
                      <a:pt x="15" y="96"/>
                    </a:lnTo>
                    <a:lnTo>
                      <a:pt x="15" y="34"/>
                    </a:lnTo>
                    <a:lnTo>
                      <a:pt x="15" y="23"/>
                    </a:lnTo>
                    <a:lnTo>
                      <a:pt x="15" y="19"/>
                    </a:lnTo>
                    <a:lnTo>
                      <a:pt x="11" y="15"/>
                    </a:lnTo>
                    <a:lnTo>
                      <a:pt x="7" y="11"/>
                    </a:lnTo>
                    <a:lnTo>
                      <a:pt x="4" y="15"/>
                    </a:lnTo>
                    <a:lnTo>
                      <a:pt x="0" y="15"/>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8" name="Rectangle 183"/>
              <p:cNvSpPr>
                <a:spLocks noChangeArrowheads="1"/>
              </p:cNvSpPr>
              <p:nvPr/>
            </p:nvSpPr>
            <p:spPr bwMode="auto">
              <a:xfrm>
                <a:off x="4670" y="2120"/>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19" name="Freeform 184"/>
              <p:cNvSpPr>
                <a:spLocks/>
              </p:cNvSpPr>
              <p:nvPr/>
            </p:nvSpPr>
            <p:spPr bwMode="auto">
              <a:xfrm>
                <a:off x="4881"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4 w 19"/>
                  <a:gd name="T21" fmla="*/ 15 h 19"/>
                  <a:gd name="T22" fmla="*/ 4 w 19"/>
                  <a:gd name="T23" fmla="*/ 11 h 19"/>
                  <a:gd name="T24" fmla="*/ 0 w 19"/>
                  <a:gd name="T25" fmla="*/ 7 h 19"/>
                  <a:gd name="T26" fmla="*/ 4 w 19"/>
                  <a:gd name="T27" fmla="*/ 3 h 19"/>
                  <a:gd name="T28" fmla="*/ 4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4" y="15"/>
                    </a:lnTo>
                    <a:lnTo>
                      <a:pt x="4" y="11"/>
                    </a:lnTo>
                    <a:lnTo>
                      <a:pt x="0" y="7"/>
                    </a:lnTo>
                    <a:lnTo>
                      <a:pt x="4" y="3"/>
                    </a:lnTo>
                    <a:lnTo>
                      <a:pt x="4" y="0"/>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0" name="Freeform 185"/>
              <p:cNvSpPr>
                <a:spLocks noEditPoints="1"/>
              </p:cNvSpPr>
              <p:nvPr/>
            </p:nvSpPr>
            <p:spPr bwMode="auto">
              <a:xfrm>
                <a:off x="4919" y="2155"/>
                <a:ext cx="69" cy="119"/>
              </a:xfrm>
              <a:custGeom>
                <a:avLst/>
                <a:gdLst>
                  <a:gd name="T0" fmla="*/ 0 w 69"/>
                  <a:gd name="T1" fmla="*/ 61 h 119"/>
                  <a:gd name="T2" fmla="*/ 0 w 69"/>
                  <a:gd name="T3" fmla="*/ 42 h 119"/>
                  <a:gd name="T4" fmla="*/ 4 w 69"/>
                  <a:gd name="T5" fmla="*/ 27 h 119"/>
                  <a:gd name="T6" fmla="*/ 12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19 w 69"/>
                  <a:gd name="T53" fmla="*/ 100 h 119"/>
                  <a:gd name="T54" fmla="*/ 23 w 69"/>
                  <a:gd name="T55" fmla="*/ 107 h 119"/>
                  <a:gd name="T56" fmla="*/ 31 w 69"/>
                  <a:gd name="T57" fmla="*/ 111 h 119"/>
                  <a:gd name="T58" fmla="*/ 35 w 69"/>
                  <a:gd name="T59" fmla="*/ 111 h 119"/>
                  <a:gd name="T60" fmla="*/ 39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19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19"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3" y="115"/>
                    </a:lnTo>
                    <a:lnTo>
                      <a:pt x="16" y="107"/>
                    </a:lnTo>
                    <a:lnTo>
                      <a:pt x="8" y="100"/>
                    </a:lnTo>
                    <a:lnTo>
                      <a:pt x="0" y="80"/>
                    </a:lnTo>
                    <a:lnTo>
                      <a:pt x="0" y="61"/>
                    </a:lnTo>
                    <a:close/>
                    <a:moveTo>
                      <a:pt x="16" y="61"/>
                    </a:moveTo>
                    <a:lnTo>
                      <a:pt x="16" y="84"/>
                    </a:lnTo>
                    <a:lnTo>
                      <a:pt x="19" y="100"/>
                    </a:lnTo>
                    <a:lnTo>
                      <a:pt x="23" y="107"/>
                    </a:lnTo>
                    <a:lnTo>
                      <a:pt x="31" y="111"/>
                    </a:lnTo>
                    <a:lnTo>
                      <a:pt x="35" y="111"/>
                    </a:lnTo>
                    <a:lnTo>
                      <a:pt x="39" y="111"/>
                    </a:lnTo>
                    <a:lnTo>
                      <a:pt x="42" y="107"/>
                    </a:lnTo>
                    <a:lnTo>
                      <a:pt x="46"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19" y="19"/>
                    </a:lnTo>
                    <a:lnTo>
                      <a:pt x="19" y="34"/>
                    </a:lnTo>
                    <a:lnTo>
                      <a:pt x="16" y="50"/>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1" name="Freeform 186"/>
              <p:cNvSpPr>
                <a:spLocks/>
              </p:cNvSpPr>
              <p:nvPr/>
            </p:nvSpPr>
            <p:spPr bwMode="auto">
              <a:xfrm>
                <a:off x="5004" y="2159"/>
                <a:ext cx="65" cy="115"/>
              </a:xfrm>
              <a:custGeom>
                <a:avLst/>
                <a:gdLst>
                  <a:gd name="T0" fmla="*/ 65 w 65"/>
                  <a:gd name="T1" fmla="*/ 0 h 115"/>
                  <a:gd name="T2" fmla="*/ 57 w 65"/>
                  <a:gd name="T3" fmla="*/ 15 h 115"/>
                  <a:gd name="T4" fmla="*/ 23 w 65"/>
                  <a:gd name="T5" fmla="*/ 15 h 115"/>
                  <a:gd name="T6" fmla="*/ 15 w 65"/>
                  <a:gd name="T7" fmla="*/ 30 h 115"/>
                  <a:gd name="T8" fmla="*/ 30 w 65"/>
                  <a:gd name="T9" fmla="*/ 30 h 115"/>
                  <a:gd name="T10" fmla="*/ 42 w 65"/>
                  <a:gd name="T11" fmla="*/ 38 h 115"/>
                  <a:gd name="T12" fmla="*/ 53 w 65"/>
                  <a:gd name="T13" fmla="*/ 46 h 115"/>
                  <a:gd name="T14" fmla="*/ 61 w 65"/>
                  <a:gd name="T15" fmla="*/ 57 h 115"/>
                  <a:gd name="T16" fmla="*/ 61 w 65"/>
                  <a:gd name="T17" fmla="*/ 73 h 115"/>
                  <a:gd name="T18" fmla="*/ 61 w 65"/>
                  <a:gd name="T19" fmla="*/ 80 h 115"/>
                  <a:gd name="T20" fmla="*/ 57 w 65"/>
                  <a:gd name="T21" fmla="*/ 88 h 115"/>
                  <a:gd name="T22" fmla="*/ 53 w 65"/>
                  <a:gd name="T23" fmla="*/ 96 h 115"/>
                  <a:gd name="T24" fmla="*/ 49 w 65"/>
                  <a:gd name="T25" fmla="*/ 99 h 115"/>
                  <a:gd name="T26" fmla="*/ 46 w 65"/>
                  <a:gd name="T27" fmla="*/ 103 h 115"/>
                  <a:gd name="T28" fmla="*/ 38 w 65"/>
                  <a:gd name="T29" fmla="*/ 107 h 115"/>
                  <a:gd name="T30" fmla="*/ 30 w 65"/>
                  <a:gd name="T31" fmla="*/ 111 h 115"/>
                  <a:gd name="T32" fmla="*/ 19 w 65"/>
                  <a:gd name="T33" fmla="*/ 115 h 115"/>
                  <a:gd name="T34" fmla="*/ 11 w 65"/>
                  <a:gd name="T35" fmla="*/ 111 h 115"/>
                  <a:gd name="T36" fmla="*/ 3 w 65"/>
                  <a:gd name="T37" fmla="*/ 111 h 115"/>
                  <a:gd name="T38" fmla="*/ 3 w 65"/>
                  <a:gd name="T39" fmla="*/ 107 h 115"/>
                  <a:gd name="T40" fmla="*/ 0 w 65"/>
                  <a:gd name="T41" fmla="*/ 103 h 115"/>
                  <a:gd name="T42" fmla="*/ 0 w 65"/>
                  <a:gd name="T43" fmla="*/ 99 h 115"/>
                  <a:gd name="T44" fmla="*/ 3 w 65"/>
                  <a:gd name="T45" fmla="*/ 99 h 115"/>
                  <a:gd name="T46" fmla="*/ 3 w 65"/>
                  <a:gd name="T47" fmla="*/ 96 h 115"/>
                  <a:gd name="T48" fmla="*/ 7 w 65"/>
                  <a:gd name="T49" fmla="*/ 96 h 115"/>
                  <a:gd name="T50" fmla="*/ 7 w 65"/>
                  <a:gd name="T51" fmla="*/ 96 h 115"/>
                  <a:gd name="T52" fmla="*/ 11 w 65"/>
                  <a:gd name="T53" fmla="*/ 96 h 115"/>
                  <a:gd name="T54" fmla="*/ 15 w 65"/>
                  <a:gd name="T55" fmla="*/ 99 h 115"/>
                  <a:gd name="T56" fmla="*/ 15 w 65"/>
                  <a:gd name="T57" fmla="*/ 99 h 115"/>
                  <a:gd name="T58" fmla="*/ 23 w 65"/>
                  <a:gd name="T59" fmla="*/ 103 h 115"/>
                  <a:gd name="T60" fmla="*/ 26 w 65"/>
                  <a:gd name="T61" fmla="*/ 103 h 115"/>
                  <a:gd name="T62" fmla="*/ 38 w 65"/>
                  <a:gd name="T63" fmla="*/ 103 h 115"/>
                  <a:gd name="T64" fmla="*/ 46 w 65"/>
                  <a:gd name="T65" fmla="*/ 96 h 115"/>
                  <a:gd name="T66" fmla="*/ 49 w 65"/>
                  <a:gd name="T67" fmla="*/ 88 h 115"/>
                  <a:gd name="T68" fmla="*/ 53 w 65"/>
                  <a:gd name="T69" fmla="*/ 80 h 115"/>
                  <a:gd name="T70" fmla="*/ 49 w 65"/>
                  <a:gd name="T71" fmla="*/ 69 h 115"/>
                  <a:gd name="T72" fmla="*/ 46 w 65"/>
                  <a:gd name="T73" fmla="*/ 61 h 115"/>
                  <a:gd name="T74" fmla="*/ 38 w 65"/>
                  <a:gd name="T75" fmla="*/ 53 h 115"/>
                  <a:gd name="T76" fmla="*/ 26 w 65"/>
                  <a:gd name="T77" fmla="*/ 46 h 115"/>
                  <a:gd name="T78" fmla="*/ 19 w 65"/>
                  <a:gd name="T79" fmla="*/ 46 h 115"/>
                  <a:gd name="T80" fmla="*/ 3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7" y="15"/>
                    </a:lnTo>
                    <a:lnTo>
                      <a:pt x="23" y="15"/>
                    </a:lnTo>
                    <a:lnTo>
                      <a:pt x="15" y="30"/>
                    </a:lnTo>
                    <a:lnTo>
                      <a:pt x="30" y="30"/>
                    </a:lnTo>
                    <a:lnTo>
                      <a:pt x="42" y="38"/>
                    </a:lnTo>
                    <a:lnTo>
                      <a:pt x="53" y="46"/>
                    </a:lnTo>
                    <a:lnTo>
                      <a:pt x="61" y="57"/>
                    </a:lnTo>
                    <a:lnTo>
                      <a:pt x="61" y="73"/>
                    </a:lnTo>
                    <a:lnTo>
                      <a:pt x="61" y="80"/>
                    </a:lnTo>
                    <a:lnTo>
                      <a:pt x="57" y="88"/>
                    </a:lnTo>
                    <a:lnTo>
                      <a:pt x="53" y="96"/>
                    </a:lnTo>
                    <a:lnTo>
                      <a:pt x="49" y="99"/>
                    </a:lnTo>
                    <a:lnTo>
                      <a:pt x="46" y="103"/>
                    </a:lnTo>
                    <a:lnTo>
                      <a:pt x="38" y="107"/>
                    </a:lnTo>
                    <a:lnTo>
                      <a:pt x="30" y="111"/>
                    </a:lnTo>
                    <a:lnTo>
                      <a:pt x="19" y="115"/>
                    </a:lnTo>
                    <a:lnTo>
                      <a:pt x="11" y="111"/>
                    </a:lnTo>
                    <a:lnTo>
                      <a:pt x="3" y="111"/>
                    </a:lnTo>
                    <a:lnTo>
                      <a:pt x="3" y="107"/>
                    </a:lnTo>
                    <a:lnTo>
                      <a:pt x="0" y="103"/>
                    </a:lnTo>
                    <a:lnTo>
                      <a:pt x="0" y="99"/>
                    </a:lnTo>
                    <a:lnTo>
                      <a:pt x="3" y="99"/>
                    </a:lnTo>
                    <a:lnTo>
                      <a:pt x="3" y="96"/>
                    </a:lnTo>
                    <a:lnTo>
                      <a:pt x="7" y="96"/>
                    </a:lnTo>
                    <a:lnTo>
                      <a:pt x="11" y="96"/>
                    </a:lnTo>
                    <a:lnTo>
                      <a:pt x="15" y="99"/>
                    </a:lnTo>
                    <a:lnTo>
                      <a:pt x="23" y="103"/>
                    </a:lnTo>
                    <a:lnTo>
                      <a:pt x="26" y="103"/>
                    </a:lnTo>
                    <a:lnTo>
                      <a:pt x="38" y="103"/>
                    </a:lnTo>
                    <a:lnTo>
                      <a:pt x="46" y="96"/>
                    </a:lnTo>
                    <a:lnTo>
                      <a:pt x="49" y="88"/>
                    </a:lnTo>
                    <a:lnTo>
                      <a:pt x="53" y="80"/>
                    </a:lnTo>
                    <a:lnTo>
                      <a:pt x="49" y="69"/>
                    </a:lnTo>
                    <a:lnTo>
                      <a:pt x="46" y="61"/>
                    </a:lnTo>
                    <a:lnTo>
                      <a:pt x="38" y="53"/>
                    </a:lnTo>
                    <a:lnTo>
                      <a:pt x="26" y="46"/>
                    </a:lnTo>
                    <a:lnTo>
                      <a:pt x="19" y="46"/>
                    </a:lnTo>
                    <a:lnTo>
                      <a:pt x="3"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2" name="Freeform 187"/>
              <p:cNvSpPr>
                <a:spLocks/>
              </p:cNvSpPr>
              <p:nvPr/>
            </p:nvSpPr>
            <p:spPr bwMode="auto">
              <a:xfrm>
                <a:off x="5088" y="2159"/>
                <a:ext cx="65" cy="115"/>
              </a:xfrm>
              <a:custGeom>
                <a:avLst/>
                <a:gdLst>
                  <a:gd name="T0" fmla="*/ 65 w 65"/>
                  <a:gd name="T1" fmla="*/ 0 h 115"/>
                  <a:gd name="T2" fmla="*/ 58 w 65"/>
                  <a:gd name="T3" fmla="*/ 15 h 115"/>
                  <a:gd name="T4" fmla="*/ 23 w 65"/>
                  <a:gd name="T5" fmla="*/ 15 h 115"/>
                  <a:gd name="T6" fmla="*/ 15 w 65"/>
                  <a:gd name="T7" fmla="*/ 30 h 115"/>
                  <a:gd name="T8" fmla="*/ 31 w 65"/>
                  <a:gd name="T9" fmla="*/ 30 h 115"/>
                  <a:gd name="T10" fmla="*/ 42 w 65"/>
                  <a:gd name="T11" fmla="*/ 38 h 115"/>
                  <a:gd name="T12" fmla="*/ 50 w 65"/>
                  <a:gd name="T13" fmla="*/ 46 h 115"/>
                  <a:gd name="T14" fmla="*/ 58 w 65"/>
                  <a:gd name="T15" fmla="*/ 57 h 115"/>
                  <a:gd name="T16" fmla="*/ 61 w 65"/>
                  <a:gd name="T17" fmla="*/ 73 h 115"/>
                  <a:gd name="T18" fmla="*/ 61 w 65"/>
                  <a:gd name="T19" fmla="*/ 80 h 115"/>
                  <a:gd name="T20" fmla="*/ 58 w 65"/>
                  <a:gd name="T21" fmla="*/ 88 h 115"/>
                  <a:gd name="T22" fmla="*/ 54 w 65"/>
                  <a:gd name="T23" fmla="*/ 96 h 115"/>
                  <a:gd name="T24" fmla="*/ 50 w 65"/>
                  <a:gd name="T25" fmla="*/ 99 h 115"/>
                  <a:gd name="T26" fmla="*/ 46 w 65"/>
                  <a:gd name="T27" fmla="*/ 103 h 115"/>
                  <a:gd name="T28" fmla="*/ 38 w 65"/>
                  <a:gd name="T29" fmla="*/ 107 h 115"/>
                  <a:gd name="T30" fmla="*/ 27 w 65"/>
                  <a:gd name="T31" fmla="*/ 111 h 115"/>
                  <a:gd name="T32" fmla="*/ 19 w 65"/>
                  <a:gd name="T33" fmla="*/ 115 h 115"/>
                  <a:gd name="T34" fmla="*/ 11 w 65"/>
                  <a:gd name="T35" fmla="*/ 111 h 115"/>
                  <a:gd name="T36" fmla="*/ 4 w 65"/>
                  <a:gd name="T37" fmla="*/ 111 h 115"/>
                  <a:gd name="T38" fmla="*/ 0 w 65"/>
                  <a:gd name="T39" fmla="*/ 107 h 115"/>
                  <a:gd name="T40" fmla="*/ 0 w 65"/>
                  <a:gd name="T41" fmla="*/ 103 h 115"/>
                  <a:gd name="T42" fmla="*/ 0 w 65"/>
                  <a:gd name="T43" fmla="*/ 99 h 115"/>
                  <a:gd name="T44" fmla="*/ 4 w 65"/>
                  <a:gd name="T45" fmla="*/ 99 h 115"/>
                  <a:gd name="T46" fmla="*/ 4 w 65"/>
                  <a:gd name="T47" fmla="*/ 96 h 115"/>
                  <a:gd name="T48" fmla="*/ 8 w 65"/>
                  <a:gd name="T49" fmla="*/ 96 h 115"/>
                  <a:gd name="T50" fmla="*/ 8 w 65"/>
                  <a:gd name="T51" fmla="*/ 96 h 115"/>
                  <a:gd name="T52" fmla="*/ 11 w 65"/>
                  <a:gd name="T53" fmla="*/ 96 h 115"/>
                  <a:gd name="T54" fmla="*/ 11 w 65"/>
                  <a:gd name="T55" fmla="*/ 99 h 115"/>
                  <a:gd name="T56" fmla="*/ 15 w 65"/>
                  <a:gd name="T57" fmla="*/ 99 h 115"/>
                  <a:gd name="T58" fmla="*/ 23 w 65"/>
                  <a:gd name="T59" fmla="*/ 103 h 115"/>
                  <a:gd name="T60" fmla="*/ 27 w 65"/>
                  <a:gd name="T61" fmla="*/ 103 h 115"/>
                  <a:gd name="T62" fmla="*/ 38 w 65"/>
                  <a:gd name="T63" fmla="*/ 103 h 115"/>
                  <a:gd name="T64" fmla="*/ 46 w 65"/>
                  <a:gd name="T65" fmla="*/ 96 h 115"/>
                  <a:gd name="T66" fmla="*/ 50 w 65"/>
                  <a:gd name="T67" fmla="*/ 88 h 115"/>
                  <a:gd name="T68" fmla="*/ 50 w 65"/>
                  <a:gd name="T69" fmla="*/ 80 h 115"/>
                  <a:gd name="T70" fmla="*/ 50 w 65"/>
                  <a:gd name="T71" fmla="*/ 69 h 115"/>
                  <a:gd name="T72" fmla="*/ 46 w 65"/>
                  <a:gd name="T73" fmla="*/ 61 h 115"/>
                  <a:gd name="T74" fmla="*/ 38 w 65"/>
                  <a:gd name="T75" fmla="*/ 53 h 115"/>
                  <a:gd name="T76" fmla="*/ 27 w 65"/>
                  <a:gd name="T77" fmla="*/ 46 h 115"/>
                  <a:gd name="T78" fmla="*/ 15 w 65"/>
                  <a:gd name="T79" fmla="*/ 46 h 115"/>
                  <a:gd name="T80" fmla="*/ 4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8" y="15"/>
                    </a:lnTo>
                    <a:lnTo>
                      <a:pt x="23" y="15"/>
                    </a:lnTo>
                    <a:lnTo>
                      <a:pt x="15" y="30"/>
                    </a:lnTo>
                    <a:lnTo>
                      <a:pt x="31" y="30"/>
                    </a:lnTo>
                    <a:lnTo>
                      <a:pt x="42" y="38"/>
                    </a:lnTo>
                    <a:lnTo>
                      <a:pt x="50" y="46"/>
                    </a:lnTo>
                    <a:lnTo>
                      <a:pt x="58" y="57"/>
                    </a:lnTo>
                    <a:lnTo>
                      <a:pt x="61" y="73"/>
                    </a:lnTo>
                    <a:lnTo>
                      <a:pt x="61" y="80"/>
                    </a:lnTo>
                    <a:lnTo>
                      <a:pt x="58" y="88"/>
                    </a:lnTo>
                    <a:lnTo>
                      <a:pt x="54" y="96"/>
                    </a:lnTo>
                    <a:lnTo>
                      <a:pt x="50" y="99"/>
                    </a:lnTo>
                    <a:lnTo>
                      <a:pt x="46" y="103"/>
                    </a:lnTo>
                    <a:lnTo>
                      <a:pt x="38" y="107"/>
                    </a:lnTo>
                    <a:lnTo>
                      <a:pt x="27" y="111"/>
                    </a:lnTo>
                    <a:lnTo>
                      <a:pt x="19" y="115"/>
                    </a:lnTo>
                    <a:lnTo>
                      <a:pt x="11" y="111"/>
                    </a:lnTo>
                    <a:lnTo>
                      <a:pt x="4" y="111"/>
                    </a:lnTo>
                    <a:lnTo>
                      <a:pt x="0" y="107"/>
                    </a:lnTo>
                    <a:lnTo>
                      <a:pt x="0" y="103"/>
                    </a:lnTo>
                    <a:lnTo>
                      <a:pt x="0" y="99"/>
                    </a:lnTo>
                    <a:lnTo>
                      <a:pt x="4" y="99"/>
                    </a:lnTo>
                    <a:lnTo>
                      <a:pt x="4" y="96"/>
                    </a:lnTo>
                    <a:lnTo>
                      <a:pt x="8" y="96"/>
                    </a:lnTo>
                    <a:lnTo>
                      <a:pt x="11" y="96"/>
                    </a:lnTo>
                    <a:lnTo>
                      <a:pt x="11" y="99"/>
                    </a:lnTo>
                    <a:lnTo>
                      <a:pt x="15" y="99"/>
                    </a:lnTo>
                    <a:lnTo>
                      <a:pt x="23" y="103"/>
                    </a:lnTo>
                    <a:lnTo>
                      <a:pt x="27" y="103"/>
                    </a:lnTo>
                    <a:lnTo>
                      <a:pt x="38" y="103"/>
                    </a:lnTo>
                    <a:lnTo>
                      <a:pt x="46" y="96"/>
                    </a:lnTo>
                    <a:lnTo>
                      <a:pt x="50" y="88"/>
                    </a:lnTo>
                    <a:lnTo>
                      <a:pt x="50" y="80"/>
                    </a:lnTo>
                    <a:lnTo>
                      <a:pt x="50" y="69"/>
                    </a:lnTo>
                    <a:lnTo>
                      <a:pt x="46" y="61"/>
                    </a:lnTo>
                    <a:lnTo>
                      <a:pt x="38" y="53"/>
                    </a:lnTo>
                    <a:lnTo>
                      <a:pt x="27" y="46"/>
                    </a:lnTo>
                    <a:lnTo>
                      <a:pt x="15" y="46"/>
                    </a:lnTo>
                    <a:lnTo>
                      <a:pt x="4" y="42"/>
                    </a:lnTo>
                    <a:lnTo>
                      <a:pt x="23"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3" name="Rectangle 188"/>
              <p:cNvSpPr>
                <a:spLocks noChangeArrowheads="1"/>
              </p:cNvSpPr>
              <p:nvPr/>
            </p:nvSpPr>
            <p:spPr bwMode="auto">
              <a:xfrm>
                <a:off x="5268" y="2120"/>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4" name="Rectangle 189"/>
              <p:cNvSpPr>
                <a:spLocks noChangeArrowheads="1"/>
              </p:cNvSpPr>
              <p:nvPr/>
            </p:nvSpPr>
            <p:spPr bwMode="auto">
              <a:xfrm>
                <a:off x="18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5" name="Freeform 190"/>
              <p:cNvSpPr>
                <a:spLocks/>
              </p:cNvSpPr>
              <p:nvPr/>
            </p:nvSpPr>
            <p:spPr bwMode="auto">
              <a:xfrm>
                <a:off x="254" y="2362"/>
                <a:ext cx="99" cy="115"/>
              </a:xfrm>
              <a:custGeom>
                <a:avLst/>
                <a:gdLst>
                  <a:gd name="T0" fmla="*/ 95 w 99"/>
                  <a:gd name="T1" fmla="*/ 0 h 115"/>
                  <a:gd name="T2" fmla="*/ 95 w 99"/>
                  <a:gd name="T3" fmla="*/ 38 h 115"/>
                  <a:gd name="T4" fmla="*/ 95 w 99"/>
                  <a:gd name="T5" fmla="*/ 38 h 115"/>
                  <a:gd name="T6" fmla="*/ 88 w 99"/>
                  <a:gd name="T7" fmla="*/ 23 h 115"/>
                  <a:gd name="T8" fmla="*/ 80 w 99"/>
                  <a:gd name="T9" fmla="*/ 15 h 115"/>
                  <a:gd name="T10" fmla="*/ 69 w 99"/>
                  <a:gd name="T11" fmla="*/ 8 h 115"/>
                  <a:gd name="T12" fmla="*/ 57 w 99"/>
                  <a:gd name="T13" fmla="*/ 8 h 115"/>
                  <a:gd name="T14" fmla="*/ 49 w 99"/>
                  <a:gd name="T15" fmla="*/ 8 h 115"/>
                  <a:gd name="T16" fmla="*/ 38 w 99"/>
                  <a:gd name="T17" fmla="*/ 12 h 115"/>
                  <a:gd name="T18" fmla="*/ 30 w 99"/>
                  <a:gd name="T19" fmla="*/ 19 h 115"/>
                  <a:gd name="T20" fmla="*/ 26 w 99"/>
                  <a:gd name="T21" fmla="*/ 31 h 115"/>
                  <a:gd name="T22" fmla="*/ 23 w 99"/>
                  <a:gd name="T23" fmla="*/ 42 h 115"/>
                  <a:gd name="T24" fmla="*/ 19 w 99"/>
                  <a:gd name="T25" fmla="*/ 61 h 115"/>
                  <a:gd name="T26" fmla="*/ 23 w 99"/>
                  <a:gd name="T27" fmla="*/ 73 h 115"/>
                  <a:gd name="T28" fmla="*/ 26 w 99"/>
                  <a:gd name="T29" fmla="*/ 88 h 115"/>
                  <a:gd name="T30" fmla="*/ 30 w 99"/>
                  <a:gd name="T31" fmla="*/ 96 h 115"/>
                  <a:gd name="T32" fmla="*/ 38 w 99"/>
                  <a:gd name="T33" fmla="*/ 104 h 115"/>
                  <a:gd name="T34" fmla="*/ 49 w 99"/>
                  <a:gd name="T35" fmla="*/ 107 h 115"/>
                  <a:gd name="T36" fmla="*/ 61 w 99"/>
                  <a:gd name="T37" fmla="*/ 111 h 115"/>
                  <a:gd name="T38" fmla="*/ 69 w 99"/>
                  <a:gd name="T39" fmla="*/ 107 h 115"/>
                  <a:gd name="T40" fmla="*/ 80 w 99"/>
                  <a:gd name="T41" fmla="*/ 104 h 115"/>
                  <a:gd name="T42" fmla="*/ 88 w 99"/>
                  <a:gd name="T43" fmla="*/ 100 h 115"/>
                  <a:gd name="T44" fmla="*/ 95 w 99"/>
                  <a:gd name="T45" fmla="*/ 88 h 115"/>
                  <a:gd name="T46" fmla="*/ 99 w 99"/>
                  <a:gd name="T47" fmla="*/ 88 h 115"/>
                  <a:gd name="T48" fmla="*/ 92 w 99"/>
                  <a:gd name="T49" fmla="*/ 100 h 115"/>
                  <a:gd name="T50" fmla="*/ 80 w 99"/>
                  <a:gd name="T51" fmla="*/ 111 h 115"/>
                  <a:gd name="T52" fmla="*/ 69 w 99"/>
                  <a:gd name="T53" fmla="*/ 115 h 115"/>
                  <a:gd name="T54" fmla="*/ 53 w 99"/>
                  <a:gd name="T55" fmla="*/ 115 h 115"/>
                  <a:gd name="T56" fmla="*/ 38 w 99"/>
                  <a:gd name="T57" fmla="*/ 115 h 115"/>
                  <a:gd name="T58" fmla="*/ 23 w 99"/>
                  <a:gd name="T59" fmla="*/ 107 h 115"/>
                  <a:gd name="T60" fmla="*/ 11 w 99"/>
                  <a:gd name="T61" fmla="*/ 96 h 115"/>
                  <a:gd name="T62" fmla="*/ 7 w 99"/>
                  <a:gd name="T63" fmla="*/ 84 h 115"/>
                  <a:gd name="T64" fmla="*/ 3 w 99"/>
                  <a:gd name="T65" fmla="*/ 73 h 115"/>
                  <a:gd name="T66" fmla="*/ 0 w 99"/>
                  <a:gd name="T67" fmla="*/ 61 h 115"/>
                  <a:gd name="T68" fmla="*/ 3 w 99"/>
                  <a:gd name="T69" fmla="*/ 46 h 115"/>
                  <a:gd name="T70" fmla="*/ 7 w 99"/>
                  <a:gd name="T71" fmla="*/ 31 h 115"/>
                  <a:gd name="T72" fmla="*/ 19 w 99"/>
                  <a:gd name="T73" fmla="*/ 19 h 115"/>
                  <a:gd name="T74" fmla="*/ 30 w 99"/>
                  <a:gd name="T75" fmla="*/ 8 h 115"/>
                  <a:gd name="T76" fmla="*/ 42 w 99"/>
                  <a:gd name="T77" fmla="*/ 4 h 115"/>
                  <a:gd name="T78" fmla="*/ 57 w 99"/>
                  <a:gd name="T79" fmla="*/ 0 h 115"/>
                  <a:gd name="T80" fmla="*/ 69 w 99"/>
                  <a:gd name="T81" fmla="*/ 4 h 115"/>
                  <a:gd name="T82" fmla="*/ 80 w 99"/>
                  <a:gd name="T83" fmla="*/ 8 h 115"/>
                  <a:gd name="T84" fmla="*/ 84 w 99"/>
                  <a:gd name="T85" fmla="*/ 8 h 115"/>
                  <a:gd name="T86" fmla="*/ 84 w 99"/>
                  <a:gd name="T87" fmla="*/ 8 h 115"/>
                  <a:gd name="T88" fmla="*/ 88 w 99"/>
                  <a:gd name="T89" fmla="*/ 8 h 115"/>
                  <a:gd name="T90" fmla="*/ 88 w 99"/>
                  <a:gd name="T91" fmla="*/ 8 h 115"/>
                  <a:gd name="T92" fmla="*/ 92 w 99"/>
                  <a:gd name="T93" fmla="*/ 4 h 115"/>
                  <a:gd name="T94" fmla="*/ 92 w 99"/>
                  <a:gd name="T95" fmla="*/ 0 h 115"/>
                  <a:gd name="T96" fmla="*/ 95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5" y="0"/>
                    </a:moveTo>
                    <a:lnTo>
                      <a:pt x="95" y="38"/>
                    </a:lnTo>
                    <a:lnTo>
                      <a:pt x="88" y="23"/>
                    </a:lnTo>
                    <a:lnTo>
                      <a:pt x="80" y="15"/>
                    </a:lnTo>
                    <a:lnTo>
                      <a:pt x="69" y="8"/>
                    </a:lnTo>
                    <a:lnTo>
                      <a:pt x="57" y="8"/>
                    </a:lnTo>
                    <a:lnTo>
                      <a:pt x="49" y="8"/>
                    </a:lnTo>
                    <a:lnTo>
                      <a:pt x="38" y="12"/>
                    </a:lnTo>
                    <a:lnTo>
                      <a:pt x="30" y="19"/>
                    </a:lnTo>
                    <a:lnTo>
                      <a:pt x="26" y="31"/>
                    </a:lnTo>
                    <a:lnTo>
                      <a:pt x="23" y="42"/>
                    </a:lnTo>
                    <a:lnTo>
                      <a:pt x="19" y="61"/>
                    </a:lnTo>
                    <a:lnTo>
                      <a:pt x="23" y="73"/>
                    </a:lnTo>
                    <a:lnTo>
                      <a:pt x="26" y="88"/>
                    </a:lnTo>
                    <a:lnTo>
                      <a:pt x="30" y="96"/>
                    </a:lnTo>
                    <a:lnTo>
                      <a:pt x="38" y="104"/>
                    </a:lnTo>
                    <a:lnTo>
                      <a:pt x="49" y="107"/>
                    </a:lnTo>
                    <a:lnTo>
                      <a:pt x="61" y="111"/>
                    </a:lnTo>
                    <a:lnTo>
                      <a:pt x="69" y="107"/>
                    </a:lnTo>
                    <a:lnTo>
                      <a:pt x="80" y="104"/>
                    </a:lnTo>
                    <a:lnTo>
                      <a:pt x="88" y="100"/>
                    </a:lnTo>
                    <a:lnTo>
                      <a:pt x="95" y="88"/>
                    </a:lnTo>
                    <a:lnTo>
                      <a:pt x="99" y="88"/>
                    </a:lnTo>
                    <a:lnTo>
                      <a:pt x="92" y="100"/>
                    </a:lnTo>
                    <a:lnTo>
                      <a:pt x="80" y="111"/>
                    </a:lnTo>
                    <a:lnTo>
                      <a:pt x="69" y="115"/>
                    </a:lnTo>
                    <a:lnTo>
                      <a:pt x="53" y="115"/>
                    </a:lnTo>
                    <a:lnTo>
                      <a:pt x="38" y="115"/>
                    </a:lnTo>
                    <a:lnTo>
                      <a:pt x="23" y="107"/>
                    </a:lnTo>
                    <a:lnTo>
                      <a:pt x="11" y="96"/>
                    </a:lnTo>
                    <a:lnTo>
                      <a:pt x="7" y="84"/>
                    </a:lnTo>
                    <a:lnTo>
                      <a:pt x="3" y="73"/>
                    </a:lnTo>
                    <a:lnTo>
                      <a:pt x="0" y="61"/>
                    </a:lnTo>
                    <a:lnTo>
                      <a:pt x="3" y="46"/>
                    </a:lnTo>
                    <a:lnTo>
                      <a:pt x="7" y="31"/>
                    </a:lnTo>
                    <a:lnTo>
                      <a:pt x="19" y="19"/>
                    </a:lnTo>
                    <a:lnTo>
                      <a:pt x="30" y="8"/>
                    </a:lnTo>
                    <a:lnTo>
                      <a:pt x="42" y="4"/>
                    </a:lnTo>
                    <a:lnTo>
                      <a:pt x="57" y="0"/>
                    </a:lnTo>
                    <a:lnTo>
                      <a:pt x="69" y="4"/>
                    </a:lnTo>
                    <a:lnTo>
                      <a:pt x="80" y="8"/>
                    </a:lnTo>
                    <a:lnTo>
                      <a:pt x="84" y="8"/>
                    </a:lnTo>
                    <a:lnTo>
                      <a:pt x="88" y="8"/>
                    </a:lnTo>
                    <a:lnTo>
                      <a:pt x="92" y="4"/>
                    </a:lnTo>
                    <a:lnTo>
                      <a:pt x="92" y="0"/>
                    </a:lnTo>
                    <a:lnTo>
                      <a:pt x="9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6" name="Freeform 191"/>
              <p:cNvSpPr>
                <a:spLocks/>
              </p:cNvSpPr>
              <p:nvPr/>
            </p:nvSpPr>
            <p:spPr bwMode="auto">
              <a:xfrm>
                <a:off x="361" y="2358"/>
                <a:ext cx="81" cy="119"/>
              </a:xfrm>
              <a:custGeom>
                <a:avLst/>
                <a:gdLst>
                  <a:gd name="T0" fmla="*/ 27 w 81"/>
                  <a:gd name="T1" fmla="*/ 58 h 119"/>
                  <a:gd name="T2" fmla="*/ 38 w 81"/>
                  <a:gd name="T3" fmla="*/ 46 h 119"/>
                  <a:gd name="T4" fmla="*/ 50 w 81"/>
                  <a:gd name="T5" fmla="*/ 42 h 119"/>
                  <a:gd name="T6" fmla="*/ 61 w 81"/>
                  <a:gd name="T7" fmla="*/ 46 h 119"/>
                  <a:gd name="T8" fmla="*/ 69 w 81"/>
                  <a:gd name="T9" fmla="*/ 58 h 119"/>
                  <a:gd name="T10" fmla="*/ 69 w 81"/>
                  <a:gd name="T11" fmla="*/ 73 h 119"/>
                  <a:gd name="T12" fmla="*/ 69 w 81"/>
                  <a:gd name="T13" fmla="*/ 108 h 119"/>
                  <a:gd name="T14" fmla="*/ 73 w 81"/>
                  <a:gd name="T15" fmla="*/ 115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8 w 81"/>
                  <a:gd name="T27" fmla="*/ 108 h 119"/>
                  <a:gd name="T28" fmla="*/ 58 w 81"/>
                  <a:gd name="T29" fmla="*/ 77 h 119"/>
                  <a:gd name="T30" fmla="*/ 54 w 81"/>
                  <a:gd name="T31" fmla="*/ 58 h 119"/>
                  <a:gd name="T32" fmla="*/ 50 w 81"/>
                  <a:gd name="T33" fmla="*/ 54 h 119"/>
                  <a:gd name="T34" fmla="*/ 46 w 81"/>
                  <a:gd name="T35" fmla="*/ 54 h 119"/>
                  <a:gd name="T36" fmla="*/ 35 w 81"/>
                  <a:gd name="T37" fmla="*/ 54 h 119"/>
                  <a:gd name="T38" fmla="*/ 27 w 81"/>
                  <a:gd name="T39" fmla="*/ 62 h 119"/>
                  <a:gd name="T40" fmla="*/ 27 w 81"/>
                  <a:gd name="T41" fmla="*/ 108 h 119"/>
                  <a:gd name="T42" fmla="*/ 27 w 81"/>
                  <a:gd name="T43" fmla="*/ 115 h 119"/>
                  <a:gd name="T44" fmla="*/ 31 w 81"/>
                  <a:gd name="T45" fmla="*/ 115 h 119"/>
                  <a:gd name="T46" fmla="*/ 35 w 81"/>
                  <a:gd name="T47" fmla="*/ 119 h 119"/>
                  <a:gd name="T48" fmla="*/ 0 w 81"/>
                  <a:gd name="T49" fmla="*/ 115 h 119"/>
                  <a:gd name="T50" fmla="*/ 8 w 81"/>
                  <a:gd name="T51" fmla="*/ 115 h 119"/>
                  <a:gd name="T52" fmla="*/ 12 w 81"/>
                  <a:gd name="T53" fmla="*/ 111 h 119"/>
                  <a:gd name="T54" fmla="*/ 12 w 81"/>
                  <a:gd name="T55" fmla="*/ 100 h 119"/>
                  <a:gd name="T56" fmla="*/ 12 w 81"/>
                  <a:gd name="T57" fmla="*/ 23 h 119"/>
                  <a:gd name="T58" fmla="*/ 12 w 81"/>
                  <a:gd name="T59" fmla="*/ 12 h 119"/>
                  <a:gd name="T60" fmla="*/ 8 w 81"/>
                  <a:gd name="T61" fmla="*/ 12 h 119"/>
                  <a:gd name="T62" fmla="*/ 4 w 81"/>
                  <a:gd name="T63" fmla="*/ 12 h 119"/>
                  <a:gd name="T64" fmla="*/ 0 w 81"/>
                  <a:gd name="T65" fmla="*/ 12 h 119"/>
                  <a:gd name="T66" fmla="*/ 27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7" y="0"/>
                    </a:moveTo>
                    <a:lnTo>
                      <a:pt x="27" y="58"/>
                    </a:lnTo>
                    <a:lnTo>
                      <a:pt x="35" y="50"/>
                    </a:lnTo>
                    <a:lnTo>
                      <a:pt x="38" y="46"/>
                    </a:lnTo>
                    <a:lnTo>
                      <a:pt x="46" y="42"/>
                    </a:lnTo>
                    <a:lnTo>
                      <a:pt x="50" y="42"/>
                    </a:lnTo>
                    <a:lnTo>
                      <a:pt x="58" y="42"/>
                    </a:lnTo>
                    <a:lnTo>
                      <a:pt x="61" y="46"/>
                    </a:lnTo>
                    <a:lnTo>
                      <a:pt x="65" y="50"/>
                    </a:lnTo>
                    <a:lnTo>
                      <a:pt x="69" y="58"/>
                    </a:lnTo>
                    <a:lnTo>
                      <a:pt x="69" y="62"/>
                    </a:lnTo>
                    <a:lnTo>
                      <a:pt x="69" y="73"/>
                    </a:lnTo>
                    <a:lnTo>
                      <a:pt x="69" y="100"/>
                    </a:lnTo>
                    <a:lnTo>
                      <a:pt x="69" y="108"/>
                    </a:lnTo>
                    <a:lnTo>
                      <a:pt x="73" y="111"/>
                    </a:lnTo>
                    <a:lnTo>
                      <a:pt x="73" y="115"/>
                    </a:lnTo>
                    <a:lnTo>
                      <a:pt x="77" y="115"/>
                    </a:lnTo>
                    <a:lnTo>
                      <a:pt x="81" y="115"/>
                    </a:lnTo>
                    <a:lnTo>
                      <a:pt x="81" y="119"/>
                    </a:lnTo>
                    <a:lnTo>
                      <a:pt x="46" y="119"/>
                    </a:lnTo>
                    <a:lnTo>
                      <a:pt x="46" y="115"/>
                    </a:lnTo>
                    <a:lnTo>
                      <a:pt x="50" y="115"/>
                    </a:lnTo>
                    <a:lnTo>
                      <a:pt x="54" y="115"/>
                    </a:lnTo>
                    <a:lnTo>
                      <a:pt x="54" y="111"/>
                    </a:lnTo>
                    <a:lnTo>
                      <a:pt x="58" y="111"/>
                    </a:lnTo>
                    <a:lnTo>
                      <a:pt x="58" y="108"/>
                    </a:lnTo>
                    <a:lnTo>
                      <a:pt x="58" y="100"/>
                    </a:lnTo>
                    <a:lnTo>
                      <a:pt x="58" y="77"/>
                    </a:lnTo>
                    <a:lnTo>
                      <a:pt x="58" y="65"/>
                    </a:lnTo>
                    <a:lnTo>
                      <a:pt x="54" y="58"/>
                    </a:lnTo>
                    <a:lnTo>
                      <a:pt x="50" y="54"/>
                    </a:lnTo>
                    <a:lnTo>
                      <a:pt x="46" y="54"/>
                    </a:lnTo>
                    <a:lnTo>
                      <a:pt x="38" y="54"/>
                    </a:lnTo>
                    <a:lnTo>
                      <a:pt x="35" y="54"/>
                    </a:lnTo>
                    <a:lnTo>
                      <a:pt x="31" y="58"/>
                    </a:lnTo>
                    <a:lnTo>
                      <a:pt x="27" y="62"/>
                    </a:lnTo>
                    <a:lnTo>
                      <a:pt x="27" y="100"/>
                    </a:lnTo>
                    <a:lnTo>
                      <a:pt x="27" y="108"/>
                    </a:lnTo>
                    <a:lnTo>
                      <a:pt x="27" y="111"/>
                    </a:lnTo>
                    <a:lnTo>
                      <a:pt x="27" y="115"/>
                    </a:lnTo>
                    <a:lnTo>
                      <a:pt x="31" y="115"/>
                    </a:lnTo>
                    <a:lnTo>
                      <a:pt x="35" y="115"/>
                    </a:lnTo>
                    <a:lnTo>
                      <a:pt x="35" y="119"/>
                    </a:lnTo>
                    <a:lnTo>
                      <a:pt x="0" y="119"/>
                    </a:lnTo>
                    <a:lnTo>
                      <a:pt x="0" y="115"/>
                    </a:lnTo>
                    <a:lnTo>
                      <a:pt x="4" y="115"/>
                    </a:lnTo>
                    <a:lnTo>
                      <a:pt x="8" y="115"/>
                    </a:lnTo>
                    <a:lnTo>
                      <a:pt x="12" y="111"/>
                    </a:lnTo>
                    <a:lnTo>
                      <a:pt x="12" y="108"/>
                    </a:lnTo>
                    <a:lnTo>
                      <a:pt x="12" y="100"/>
                    </a:lnTo>
                    <a:lnTo>
                      <a:pt x="12" y="35"/>
                    </a:lnTo>
                    <a:lnTo>
                      <a:pt x="12" y="23"/>
                    </a:lnTo>
                    <a:lnTo>
                      <a:pt x="12" y="16"/>
                    </a:lnTo>
                    <a:lnTo>
                      <a:pt x="12" y="12"/>
                    </a:lnTo>
                    <a:lnTo>
                      <a:pt x="8" y="12"/>
                    </a:lnTo>
                    <a:lnTo>
                      <a:pt x="4" y="12"/>
                    </a:lnTo>
                    <a:lnTo>
                      <a:pt x="0" y="12"/>
                    </a:lnTo>
                    <a:lnTo>
                      <a:pt x="23" y="0"/>
                    </a:lnTo>
                    <a:lnTo>
                      <a:pt x="2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7" name="Freeform 192"/>
              <p:cNvSpPr>
                <a:spLocks noEditPoints="1"/>
              </p:cNvSpPr>
              <p:nvPr/>
            </p:nvSpPr>
            <p:spPr bwMode="auto">
              <a:xfrm>
                <a:off x="449" y="2358"/>
                <a:ext cx="39" cy="119"/>
              </a:xfrm>
              <a:custGeom>
                <a:avLst/>
                <a:gdLst>
                  <a:gd name="T0" fmla="*/ 19 w 39"/>
                  <a:gd name="T1" fmla="*/ 0 h 119"/>
                  <a:gd name="T2" fmla="*/ 23 w 39"/>
                  <a:gd name="T3" fmla="*/ 0 h 119"/>
                  <a:gd name="T4" fmla="*/ 27 w 39"/>
                  <a:gd name="T5" fmla="*/ 4 h 119"/>
                  <a:gd name="T6" fmla="*/ 27 w 39"/>
                  <a:gd name="T7" fmla="*/ 8 h 119"/>
                  <a:gd name="T8" fmla="*/ 27 w 39"/>
                  <a:gd name="T9" fmla="*/ 12 h 119"/>
                  <a:gd name="T10" fmla="*/ 27 w 39"/>
                  <a:gd name="T11" fmla="*/ 16 h 119"/>
                  <a:gd name="T12" fmla="*/ 27 w 39"/>
                  <a:gd name="T13" fmla="*/ 19 h 119"/>
                  <a:gd name="T14" fmla="*/ 23 w 39"/>
                  <a:gd name="T15" fmla="*/ 19 h 119"/>
                  <a:gd name="T16" fmla="*/ 19 w 39"/>
                  <a:gd name="T17" fmla="*/ 19 h 119"/>
                  <a:gd name="T18" fmla="*/ 16 w 39"/>
                  <a:gd name="T19" fmla="*/ 19 h 119"/>
                  <a:gd name="T20" fmla="*/ 12 w 39"/>
                  <a:gd name="T21" fmla="*/ 19 h 119"/>
                  <a:gd name="T22" fmla="*/ 8 w 39"/>
                  <a:gd name="T23" fmla="*/ 16 h 119"/>
                  <a:gd name="T24" fmla="*/ 8 w 39"/>
                  <a:gd name="T25" fmla="*/ 12 h 119"/>
                  <a:gd name="T26" fmla="*/ 8 w 39"/>
                  <a:gd name="T27" fmla="*/ 8 h 119"/>
                  <a:gd name="T28" fmla="*/ 12 w 39"/>
                  <a:gd name="T29" fmla="*/ 4 h 119"/>
                  <a:gd name="T30" fmla="*/ 16 w 39"/>
                  <a:gd name="T31" fmla="*/ 0 h 119"/>
                  <a:gd name="T32" fmla="*/ 19 w 39"/>
                  <a:gd name="T33" fmla="*/ 0 h 119"/>
                  <a:gd name="T34" fmla="*/ 27 w 39"/>
                  <a:gd name="T35" fmla="*/ 42 h 119"/>
                  <a:gd name="T36" fmla="*/ 27 w 39"/>
                  <a:gd name="T37" fmla="*/ 100 h 119"/>
                  <a:gd name="T38" fmla="*/ 27 w 39"/>
                  <a:gd name="T39" fmla="*/ 108 h 119"/>
                  <a:gd name="T40" fmla="*/ 27 w 39"/>
                  <a:gd name="T41" fmla="*/ 111 h 119"/>
                  <a:gd name="T42" fmla="*/ 27 w 39"/>
                  <a:gd name="T43" fmla="*/ 115 h 119"/>
                  <a:gd name="T44" fmla="*/ 31 w 39"/>
                  <a:gd name="T45" fmla="*/ 115 h 119"/>
                  <a:gd name="T46" fmla="*/ 31 w 39"/>
                  <a:gd name="T47" fmla="*/ 115 h 119"/>
                  <a:gd name="T48" fmla="*/ 39 w 39"/>
                  <a:gd name="T49" fmla="*/ 115 h 119"/>
                  <a:gd name="T50" fmla="*/ 39 w 39"/>
                  <a:gd name="T51" fmla="*/ 119 h 119"/>
                  <a:gd name="T52" fmla="*/ 0 w 39"/>
                  <a:gd name="T53" fmla="*/ 119 h 119"/>
                  <a:gd name="T54" fmla="*/ 0 w 39"/>
                  <a:gd name="T55" fmla="*/ 115 h 119"/>
                  <a:gd name="T56" fmla="*/ 8 w 39"/>
                  <a:gd name="T57" fmla="*/ 115 h 119"/>
                  <a:gd name="T58" fmla="*/ 8 w 39"/>
                  <a:gd name="T59" fmla="*/ 115 h 119"/>
                  <a:gd name="T60" fmla="*/ 12 w 39"/>
                  <a:gd name="T61" fmla="*/ 115 h 119"/>
                  <a:gd name="T62" fmla="*/ 12 w 39"/>
                  <a:gd name="T63" fmla="*/ 111 h 119"/>
                  <a:gd name="T64" fmla="*/ 12 w 39"/>
                  <a:gd name="T65" fmla="*/ 108 h 119"/>
                  <a:gd name="T66" fmla="*/ 12 w 39"/>
                  <a:gd name="T67" fmla="*/ 100 h 119"/>
                  <a:gd name="T68" fmla="*/ 12 w 39"/>
                  <a:gd name="T69" fmla="*/ 73 h 119"/>
                  <a:gd name="T70" fmla="*/ 12 w 39"/>
                  <a:gd name="T71" fmla="*/ 62 h 119"/>
                  <a:gd name="T72" fmla="*/ 12 w 39"/>
                  <a:gd name="T73" fmla="*/ 58 h 119"/>
                  <a:gd name="T74" fmla="*/ 12 w 39"/>
                  <a:gd name="T75" fmla="*/ 54 h 119"/>
                  <a:gd name="T76" fmla="*/ 12 w 39"/>
                  <a:gd name="T77" fmla="*/ 50 h 119"/>
                  <a:gd name="T78" fmla="*/ 8 w 39"/>
                  <a:gd name="T79" fmla="*/ 50 h 119"/>
                  <a:gd name="T80" fmla="*/ 8 w 39"/>
                  <a:gd name="T81" fmla="*/ 50 h 119"/>
                  <a:gd name="T82" fmla="*/ 4 w 39"/>
                  <a:gd name="T83" fmla="*/ 50 h 119"/>
                  <a:gd name="T84" fmla="*/ 4 w 39"/>
                  <a:gd name="T85" fmla="*/ 54 h 119"/>
                  <a:gd name="T86" fmla="*/ 0 w 39"/>
                  <a:gd name="T87" fmla="*/ 50 h 119"/>
                  <a:gd name="T88" fmla="*/ 23 w 39"/>
                  <a:gd name="T89" fmla="*/ 42 h 119"/>
                  <a:gd name="T90" fmla="*/ 27 w 39"/>
                  <a:gd name="T91" fmla="*/ 4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119"/>
                  <a:gd name="T140" fmla="*/ 39 w 39"/>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119">
                    <a:moveTo>
                      <a:pt x="19" y="0"/>
                    </a:moveTo>
                    <a:lnTo>
                      <a:pt x="23" y="0"/>
                    </a:lnTo>
                    <a:lnTo>
                      <a:pt x="27" y="4"/>
                    </a:lnTo>
                    <a:lnTo>
                      <a:pt x="27" y="8"/>
                    </a:lnTo>
                    <a:lnTo>
                      <a:pt x="27" y="12"/>
                    </a:lnTo>
                    <a:lnTo>
                      <a:pt x="27" y="16"/>
                    </a:lnTo>
                    <a:lnTo>
                      <a:pt x="27" y="19"/>
                    </a:lnTo>
                    <a:lnTo>
                      <a:pt x="23" y="19"/>
                    </a:lnTo>
                    <a:lnTo>
                      <a:pt x="19" y="19"/>
                    </a:lnTo>
                    <a:lnTo>
                      <a:pt x="16" y="19"/>
                    </a:lnTo>
                    <a:lnTo>
                      <a:pt x="12" y="19"/>
                    </a:lnTo>
                    <a:lnTo>
                      <a:pt x="8" y="16"/>
                    </a:lnTo>
                    <a:lnTo>
                      <a:pt x="8" y="12"/>
                    </a:lnTo>
                    <a:lnTo>
                      <a:pt x="8" y="8"/>
                    </a:lnTo>
                    <a:lnTo>
                      <a:pt x="12" y="4"/>
                    </a:lnTo>
                    <a:lnTo>
                      <a:pt x="16" y="0"/>
                    </a:lnTo>
                    <a:lnTo>
                      <a:pt x="19" y="0"/>
                    </a:lnTo>
                    <a:close/>
                    <a:moveTo>
                      <a:pt x="27" y="42"/>
                    </a:moveTo>
                    <a:lnTo>
                      <a:pt x="27" y="100"/>
                    </a:lnTo>
                    <a:lnTo>
                      <a:pt x="27" y="108"/>
                    </a:lnTo>
                    <a:lnTo>
                      <a:pt x="27" y="111"/>
                    </a:lnTo>
                    <a:lnTo>
                      <a:pt x="27" y="115"/>
                    </a:lnTo>
                    <a:lnTo>
                      <a:pt x="31" y="115"/>
                    </a:lnTo>
                    <a:lnTo>
                      <a:pt x="39" y="115"/>
                    </a:lnTo>
                    <a:lnTo>
                      <a:pt x="39" y="119"/>
                    </a:lnTo>
                    <a:lnTo>
                      <a:pt x="0" y="119"/>
                    </a:lnTo>
                    <a:lnTo>
                      <a:pt x="0" y="115"/>
                    </a:lnTo>
                    <a:lnTo>
                      <a:pt x="8" y="115"/>
                    </a:lnTo>
                    <a:lnTo>
                      <a:pt x="12" y="115"/>
                    </a:lnTo>
                    <a:lnTo>
                      <a:pt x="12" y="111"/>
                    </a:lnTo>
                    <a:lnTo>
                      <a:pt x="12" y="108"/>
                    </a:lnTo>
                    <a:lnTo>
                      <a:pt x="12" y="100"/>
                    </a:lnTo>
                    <a:lnTo>
                      <a:pt x="12" y="73"/>
                    </a:lnTo>
                    <a:lnTo>
                      <a:pt x="12" y="62"/>
                    </a:lnTo>
                    <a:lnTo>
                      <a:pt x="12" y="58"/>
                    </a:lnTo>
                    <a:lnTo>
                      <a:pt x="12" y="54"/>
                    </a:lnTo>
                    <a:lnTo>
                      <a:pt x="12" y="50"/>
                    </a:lnTo>
                    <a:lnTo>
                      <a:pt x="8" y="50"/>
                    </a:lnTo>
                    <a:lnTo>
                      <a:pt x="4" y="50"/>
                    </a:lnTo>
                    <a:lnTo>
                      <a:pt x="4" y="54"/>
                    </a:lnTo>
                    <a:lnTo>
                      <a:pt x="0" y="50"/>
                    </a:lnTo>
                    <a:lnTo>
                      <a:pt x="23" y="42"/>
                    </a:lnTo>
                    <a:lnTo>
                      <a:pt x="27" y="4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8" name="Freeform 193"/>
              <p:cNvSpPr>
                <a:spLocks/>
              </p:cNvSpPr>
              <p:nvPr/>
            </p:nvSpPr>
            <p:spPr bwMode="auto">
              <a:xfrm>
                <a:off x="491" y="2400"/>
                <a:ext cx="81" cy="77"/>
              </a:xfrm>
              <a:custGeom>
                <a:avLst/>
                <a:gdLst>
                  <a:gd name="T0" fmla="*/ 27 w 81"/>
                  <a:gd name="T1" fmla="*/ 16 h 77"/>
                  <a:gd name="T2" fmla="*/ 35 w 81"/>
                  <a:gd name="T3" fmla="*/ 8 h 77"/>
                  <a:gd name="T4" fmla="*/ 43 w 81"/>
                  <a:gd name="T5" fmla="*/ 0 h 77"/>
                  <a:gd name="T6" fmla="*/ 50 w 81"/>
                  <a:gd name="T7" fmla="*/ 0 h 77"/>
                  <a:gd name="T8" fmla="*/ 58 w 81"/>
                  <a:gd name="T9" fmla="*/ 0 h 77"/>
                  <a:gd name="T10" fmla="*/ 62 w 81"/>
                  <a:gd name="T11" fmla="*/ 4 h 77"/>
                  <a:gd name="T12" fmla="*/ 66 w 81"/>
                  <a:gd name="T13" fmla="*/ 8 h 77"/>
                  <a:gd name="T14" fmla="*/ 70 w 81"/>
                  <a:gd name="T15" fmla="*/ 12 h 77"/>
                  <a:gd name="T16" fmla="*/ 73 w 81"/>
                  <a:gd name="T17" fmla="*/ 20 h 77"/>
                  <a:gd name="T18" fmla="*/ 73 w 81"/>
                  <a:gd name="T19" fmla="*/ 27 h 77"/>
                  <a:gd name="T20" fmla="*/ 73 w 81"/>
                  <a:gd name="T21" fmla="*/ 58 h 77"/>
                  <a:gd name="T22" fmla="*/ 73 w 81"/>
                  <a:gd name="T23" fmla="*/ 66 h 77"/>
                  <a:gd name="T24" fmla="*/ 73 w 81"/>
                  <a:gd name="T25" fmla="*/ 69 h 77"/>
                  <a:gd name="T26" fmla="*/ 73 w 81"/>
                  <a:gd name="T27" fmla="*/ 73 h 77"/>
                  <a:gd name="T28" fmla="*/ 77 w 81"/>
                  <a:gd name="T29" fmla="*/ 73 h 77"/>
                  <a:gd name="T30" fmla="*/ 77 w 81"/>
                  <a:gd name="T31" fmla="*/ 73 h 77"/>
                  <a:gd name="T32" fmla="*/ 81 w 81"/>
                  <a:gd name="T33" fmla="*/ 73 h 77"/>
                  <a:gd name="T34" fmla="*/ 81 w 81"/>
                  <a:gd name="T35" fmla="*/ 77 h 77"/>
                  <a:gd name="T36" fmla="*/ 46 w 81"/>
                  <a:gd name="T37" fmla="*/ 77 h 77"/>
                  <a:gd name="T38" fmla="*/ 46 w 81"/>
                  <a:gd name="T39" fmla="*/ 73 h 77"/>
                  <a:gd name="T40" fmla="*/ 50 w 81"/>
                  <a:gd name="T41" fmla="*/ 73 h 77"/>
                  <a:gd name="T42" fmla="*/ 54 w 81"/>
                  <a:gd name="T43" fmla="*/ 73 h 77"/>
                  <a:gd name="T44" fmla="*/ 54 w 81"/>
                  <a:gd name="T45" fmla="*/ 73 h 77"/>
                  <a:gd name="T46" fmla="*/ 58 w 81"/>
                  <a:gd name="T47" fmla="*/ 69 h 77"/>
                  <a:gd name="T48" fmla="*/ 58 w 81"/>
                  <a:gd name="T49" fmla="*/ 69 h 77"/>
                  <a:gd name="T50" fmla="*/ 58 w 81"/>
                  <a:gd name="T51" fmla="*/ 66 h 77"/>
                  <a:gd name="T52" fmla="*/ 58 w 81"/>
                  <a:gd name="T53" fmla="*/ 58 h 77"/>
                  <a:gd name="T54" fmla="*/ 58 w 81"/>
                  <a:gd name="T55" fmla="*/ 31 h 77"/>
                  <a:gd name="T56" fmla="*/ 58 w 81"/>
                  <a:gd name="T57" fmla="*/ 20 h 77"/>
                  <a:gd name="T58" fmla="*/ 54 w 81"/>
                  <a:gd name="T59" fmla="*/ 16 h 77"/>
                  <a:gd name="T60" fmla="*/ 50 w 81"/>
                  <a:gd name="T61" fmla="*/ 12 h 77"/>
                  <a:gd name="T62" fmla="*/ 46 w 81"/>
                  <a:gd name="T63" fmla="*/ 12 h 77"/>
                  <a:gd name="T64" fmla="*/ 35 w 81"/>
                  <a:gd name="T65" fmla="*/ 12 h 77"/>
                  <a:gd name="T66" fmla="*/ 27 w 81"/>
                  <a:gd name="T67" fmla="*/ 20 h 77"/>
                  <a:gd name="T68" fmla="*/ 27 w 81"/>
                  <a:gd name="T69" fmla="*/ 58 h 77"/>
                  <a:gd name="T70" fmla="*/ 27 w 81"/>
                  <a:gd name="T71" fmla="*/ 66 h 77"/>
                  <a:gd name="T72" fmla="*/ 27 w 81"/>
                  <a:gd name="T73" fmla="*/ 69 h 77"/>
                  <a:gd name="T74" fmla="*/ 27 w 81"/>
                  <a:gd name="T75" fmla="*/ 73 h 77"/>
                  <a:gd name="T76" fmla="*/ 31 w 81"/>
                  <a:gd name="T77" fmla="*/ 73 h 77"/>
                  <a:gd name="T78" fmla="*/ 31 w 81"/>
                  <a:gd name="T79" fmla="*/ 73 h 77"/>
                  <a:gd name="T80" fmla="*/ 39 w 81"/>
                  <a:gd name="T81" fmla="*/ 73 h 77"/>
                  <a:gd name="T82" fmla="*/ 39 w 81"/>
                  <a:gd name="T83" fmla="*/ 77 h 77"/>
                  <a:gd name="T84" fmla="*/ 0 w 81"/>
                  <a:gd name="T85" fmla="*/ 77 h 77"/>
                  <a:gd name="T86" fmla="*/ 0 w 81"/>
                  <a:gd name="T87" fmla="*/ 73 h 77"/>
                  <a:gd name="T88" fmla="*/ 4 w 81"/>
                  <a:gd name="T89" fmla="*/ 73 h 77"/>
                  <a:gd name="T90" fmla="*/ 8 w 81"/>
                  <a:gd name="T91" fmla="*/ 73 h 77"/>
                  <a:gd name="T92" fmla="*/ 12 w 81"/>
                  <a:gd name="T93" fmla="*/ 73 h 77"/>
                  <a:gd name="T94" fmla="*/ 12 w 81"/>
                  <a:gd name="T95" fmla="*/ 66 h 77"/>
                  <a:gd name="T96" fmla="*/ 12 w 81"/>
                  <a:gd name="T97" fmla="*/ 58 h 77"/>
                  <a:gd name="T98" fmla="*/ 12 w 81"/>
                  <a:gd name="T99" fmla="*/ 31 h 77"/>
                  <a:gd name="T100" fmla="*/ 12 w 81"/>
                  <a:gd name="T101" fmla="*/ 20 h 77"/>
                  <a:gd name="T102" fmla="*/ 12 w 81"/>
                  <a:gd name="T103" fmla="*/ 16 h 77"/>
                  <a:gd name="T104" fmla="*/ 12 w 81"/>
                  <a:gd name="T105" fmla="*/ 12 h 77"/>
                  <a:gd name="T106" fmla="*/ 12 w 81"/>
                  <a:gd name="T107" fmla="*/ 12 h 77"/>
                  <a:gd name="T108" fmla="*/ 8 w 81"/>
                  <a:gd name="T109" fmla="*/ 8 h 77"/>
                  <a:gd name="T110" fmla="*/ 8 w 81"/>
                  <a:gd name="T111" fmla="*/ 8 h 77"/>
                  <a:gd name="T112" fmla="*/ 4 w 81"/>
                  <a:gd name="T113" fmla="*/ 8 h 77"/>
                  <a:gd name="T114" fmla="*/ 4 w 81"/>
                  <a:gd name="T115" fmla="*/ 12 h 77"/>
                  <a:gd name="T116" fmla="*/ 0 w 81"/>
                  <a:gd name="T117" fmla="*/ 8 h 77"/>
                  <a:gd name="T118" fmla="*/ 23 w 81"/>
                  <a:gd name="T119" fmla="*/ 0 h 77"/>
                  <a:gd name="T120" fmla="*/ 27 w 81"/>
                  <a:gd name="T121" fmla="*/ 0 h 77"/>
                  <a:gd name="T122" fmla="*/ 27 w 81"/>
                  <a:gd name="T123" fmla="*/ 1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7" y="16"/>
                    </a:moveTo>
                    <a:lnTo>
                      <a:pt x="35" y="8"/>
                    </a:lnTo>
                    <a:lnTo>
                      <a:pt x="43" y="0"/>
                    </a:lnTo>
                    <a:lnTo>
                      <a:pt x="50" y="0"/>
                    </a:lnTo>
                    <a:lnTo>
                      <a:pt x="58" y="0"/>
                    </a:lnTo>
                    <a:lnTo>
                      <a:pt x="62" y="4"/>
                    </a:lnTo>
                    <a:lnTo>
                      <a:pt x="66" y="8"/>
                    </a:lnTo>
                    <a:lnTo>
                      <a:pt x="70" y="12"/>
                    </a:lnTo>
                    <a:lnTo>
                      <a:pt x="73" y="20"/>
                    </a:lnTo>
                    <a:lnTo>
                      <a:pt x="73" y="27"/>
                    </a:lnTo>
                    <a:lnTo>
                      <a:pt x="73" y="58"/>
                    </a:lnTo>
                    <a:lnTo>
                      <a:pt x="73" y="66"/>
                    </a:lnTo>
                    <a:lnTo>
                      <a:pt x="73" y="69"/>
                    </a:lnTo>
                    <a:lnTo>
                      <a:pt x="73" y="73"/>
                    </a:lnTo>
                    <a:lnTo>
                      <a:pt x="77" y="73"/>
                    </a:lnTo>
                    <a:lnTo>
                      <a:pt x="81" y="73"/>
                    </a:lnTo>
                    <a:lnTo>
                      <a:pt x="81" y="77"/>
                    </a:lnTo>
                    <a:lnTo>
                      <a:pt x="46" y="77"/>
                    </a:lnTo>
                    <a:lnTo>
                      <a:pt x="46" y="73"/>
                    </a:lnTo>
                    <a:lnTo>
                      <a:pt x="50" y="73"/>
                    </a:lnTo>
                    <a:lnTo>
                      <a:pt x="54" y="73"/>
                    </a:lnTo>
                    <a:lnTo>
                      <a:pt x="58" y="69"/>
                    </a:lnTo>
                    <a:lnTo>
                      <a:pt x="58" y="66"/>
                    </a:lnTo>
                    <a:lnTo>
                      <a:pt x="58" y="58"/>
                    </a:lnTo>
                    <a:lnTo>
                      <a:pt x="58" y="31"/>
                    </a:lnTo>
                    <a:lnTo>
                      <a:pt x="58" y="20"/>
                    </a:lnTo>
                    <a:lnTo>
                      <a:pt x="54" y="16"/>
                    </a:lnTo>
                    <a:lnTo>
                      <a:pt x="50" y="12"/>
                    </a:lnTo>
                    <a:lnTo>
                      <a:pt x="46" y="12"/>
                    </a:lnTo>
                    <a:lnTo>
                      <a:pt x="35" y="12"/>
                    </a:lnTo>
                    <a:lnTo>
                      <a:pt x="27" y="20"/>
                    </a:lnTo>
                    <a:lnTo>
                      <a:pt x="27" y="58"/>
                    </a:lnTo>
                    <a:lnTo>
                      <a:pt x="27" y="66"/>
                    </a:lnTo>
                    <a:lnTo>
                      <a:pt x="27" y="69"/>
                    </a:lnTo>
                    <a:lnTo>
                      <a:pt x="27" y="73"/>
                    </a:lnTo>
                    <a:lnTo>
                      <a:pt x="31" y="73"/>
                    </a:lnTo>
                    <a:lnTo>
                      <a:pt x="39" y="73"/>
                    </a:lnTo>
                    <a:lnTo>
                      <a:pt x="39" y="77"/>
                    </a:lnTo>
                    <a:lnTo>
                      <a:pt x="0" y="77"/>
                    </a:lnTo>
                    <a:lnTo>
                      <a:pt x="0" y="73"/>
                    </a:lnTo>
                    <a:lnTo>
                      <a:pt x="4" y="73"/>
                    </a:lnTo>
                    <a:lnTo>
                      <a:pt x="8" y="73"/>
                    </a:lnTo>
                    <a:lnTo>
                      <a:pt x="12" y="73"/>
                    </a:lnTo>
                    <a:lnTo>
                      <a:pt x="12" y="66"/>
                    </a:lnTo>
                    <a:lnTo>
                      <a:pt x="12" y="58"/>
                    </a:lnTo>
                    <a:lnTo>
                      <a:pt x="12" y="31"/>
                    </a:lnTo>
                    <a:lnTo>
                      <a:pt x="12" y="20"/>
                    </a:lnTo>
                    <a:lnTo>
                      <a:pt x="12" y="16"/>
                    </a:lnTo>
                    <a:lnTo>
                      <a:pt x="12" y="12"/>
                    </a:lnTo>
                    <a:lnTo>
                      <a:pt x="8" y="8"/>
                    </a:lnTo>
                    <a:lnTo>
                      <a:pt x="4" y="8"/>
                    </a:lnTo>
                    <a:lnTo>
                      <a:pt x="4" y="12"/>
                    </a:lnTo>
                    <a:lnTo>
                      <a:pt x="0" y="8"/>
                    </a:lnTo>
                    <a:lnTo>
                      <a:pt x="23" y="0"/>
                    </a:lnTo>
                    <a:lnTo>
                      <a:pt x="27" y="0"/>
                    </a:lnTo>
                    <a:lnTo>
                      <a:pt x="27"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29" name="Freeform 194"/>
              <p:cNvSpPr>
                <a:spLocks noEditPoints="1"/>
              </p:cNvSpPr>
              <p:nvPr/>
            </p:nvSpPr>
            <p:spPr bwMode="auto">
              <a:xfrm>
                <a:off x="580" y="2400"/>
                <a:ext cx="65" cy="77"/>
              </a:xfrm>
              <a:custGeom>
                <a:avLst/>
                <a:gdLst>
                  <a:gd name="T0" fmla="*/ 11 w 65"/>
                  <a:gd name="T1" fmla="*/ 31 h 77"/>
                  <a:gd name="T2" fmla="*/ 15 w 65"/>
                  <a:gd name="T3" fmla="*/ 43 h 77"/>
                  <a:gd name="T4" fmla="*/ 23 w 65"/>
                  <a:gd name="T5" fmla="*/ 54 h 77"/>
                  <a:gd name="T6" fmla="*/ 30 w 65"/>
                  <a:gd name="T7" fmla="*/ 62 h 77"/>
                  <a:gd name="T8" fmla="*/ 38 w 65"/>
                  <a:gd name="T9" fmla="*/ 66 h 77"/>
                  <a:gd name="T10" fmla="*/ 46 w 65"/>
                  <a:gd name="T11" fmla="*/ 62 h 77"/>
                  <a:gd name="T12" fmla="*/ 53 w 65"/>
                  <a:gd name="T13" fmla="*/ 62 h 77"/>
                  <a:gd name="T14" fmla="*/ 57 w 65"/>
                  <a:gd name="T15" fmla="*/ 54 h 77"/>
                  <a:gd name="T16" fmla="*/ 61 w 65"/>
                  <a:gd name="T17" fmla="*/ 46 h 77"/>
                  <a:gd name="T18" fmla="*/ 65 w 65"/>
                  <a:gd name="T19" fmla="*/ 50 h 77"/>
                  <a:gd name="T20" fmla="*/ 61 w 65"/>
                  <a:gd name="T21" fmla="*/ 58 h 77"/>
                  <a:gd name="T22" fmla="*/ 53 w 65"/>
                  <a:gd name="T23" fmla="*/ 69 h 77"/>
                  <a:gd name="T24" fmla="*/ 46 w 65"/>
                  <a:gd name="T25" fmla="*/ 77 h 77"/>
                  <a:gd name="T26" fmla="*/ 34 w 65"/>
                  <a:gd name="T27" fmla="*/ 77 h 77"/>
                  <a:gd name="T28" fmla="*/ 19 w 65"/>
                  <a:gd name="T29" fmla="*/ 77 h 77"/>
                  <a:gd name="T30" fmla="*/ 11 w 65"/>
                  <a:gd name="T31" fmla="*/ 69 h 77"/>
                  <a:gd name="T32" fmla="*/ 4 w 65"/>
                  <a:gd name="T33" fmla="*/ 62 h 77"/>
                  <a:gd name="T34" fmla="*/ 0 w 65"/>
                  <a:gd name="T35" fmla="*/ 50 h 77"/>
                  <a:gd name="T36" fmla="*/ 0 w 65"/>
                  <a:gd name="T37" fmla="*/ 39 h 77"/>
                  <a:gd name="T38" fmla="*/ 0 w 65"/>
                  <a:gd name="T39" fmla="*/ 27 h 77"/>
                  <a:gd name="T40" fmla="*/ 4 w 65"/>
                  <a:gd name="T41" fmla="*/ 20 h 77"/>
                  <a:gd name="T42" fmla="*/ 11 w 65"/>
                  <a:gd name="T43" fmla="*/ 12 h 77"/>
                  <a:gd name="T44" fmla="*/ 19 w 65"/>
                  <a:gd name="T45" fmla="*/ 4 h 77"/>
                  <a:gd name="T46" fmla="*/ 27 w 65"/>
                  <a:gd name="T47" fmla="*/ 0 h 77"/>
                  <a:gd name="T48" fmla="*/ 34 w 65"/>
                  <a:gd name="T49" fmla="*/ 0 h 77"/>
                  <a:gd name="T50" fmla="*/ 46 w 65"/>
                  <a:gd name="T51" fmla="*/ 0 h 77"/>
                  <a:gd name="T52" fmla="*/ 57 w 65"/>
                  <a:gd name="T53" fmla="*/ 8 h 77"/>
                  <a:gd name="T54" fmla="*/ 61 w 65"/>
                  <a:gd name="T55" fmla="*/ 16 h 77"/>
                  <a:gd name="T56" fmla="*/ 65 w 65"/>
                  <a:gd name="T57" fmla="*/ 31 h 77"/>
                  <a:gd name="T58" fmla="*/ 11 w 65"/>
                  <a:gd name="T59" fmla="*/ 31 h 77"/>
                  <a:gd name="T60" fmla="*/ 11 w 65"/>
                  <a:gd name="T61" fmla="*/ 23 h 77"/>
                  <a:gd name="T62" fmla="*/ 46 w 65"/>
                  <a:gd name="T63" fmla="*/ 23 h 77"/>
                  <a:gd name="T64" fmla="*/ 46 w 65"/>
                  <a:gd name="T65" fmla="*/ 20 h 77"/>
                  <a:gd name="T66" fmla="*/ 46 w 65"/>
                  <a:gd name="T67" fmla="*/ 16 h 77"/>
                  <a:gd name="T68" fmla="*/ 42 w 65"/>
                  <a:gd name="T69" fmla="*/ 12 h 77"/>
                  <a:gd name="T70" fmla="*/ 38 w 65"/>
                  <a:gd name="T71" fmla="*/ 8 h 77"/>
                  <a:gd name="T72" fmla="*/ 34 w 65"/>
                  <a:gd name="T73" fmla="*/ 4 h 77"/>
                  <a:gd name="T74" fmla="*/ 30 w 65"/>
                  <a:gd name="T75" fmla="*/ 4 h 77"/>
                  <a:gd name="T76" fmla="*/ 23 w 65"/>
                  <a:gd name="T77" fmla="*/ 8 h 77"/>
                  <a:gd name="T78" fmla="*/ 19 w 65"/>
                  <a:gd name="T79" fmla="*/ 8 h 77"/>
                  <a:gd name="T80" fmla="*/ 15 w 65"/>
                  <a:gd name="T81" fmla="*/ 16 h 77"/>
                  <a:gd name="T82" fmla="*/ 11 w 65"/>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7"/>
                  <a:gd name="T128" fmla="*/ 65 w 65"/>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7">
                    <a:moveTo>
                      <a:pt x="11" y="31"/>
                    </a:moveTo>
                    <a:lnTo>
                      <a:pt x="15" y="43"/>
                    </a:lnTo>
                    <a:lnTo>
                      <a:pt x="23" y="54"/>
                    </a:lnTo>
                    <a:lnTo>
                      <a:pt x="30" y="62"/>
                    </a:lnTo>
                    <a:lnTo>
                      <a:pt x="38" y="66"/>
                    </a:lnTo>
                    <a:lnTo>
                      <a:pt x="46" y="62"/>
                    </a:lnTo>
                    <a:lnTo>
                      <a:pt x="53" y="62"/>
                    </a:lnTo>
                    <a:lnTo>
                      <a:pt x="57" y="54"/>
                    </a:lnTo>
                    <a:lnTo>
                      <a:pt x="61" y="46"/>
                    </a:lnTo>
                    <a:lnTo>
                      <a:pt x="65" y="50"/>
                    </a:lnTo>
                    <a:lnTo>
                      <a:pt x="61" y="58"/>
                    </a:lnTo>
                    <a:lnTo>
                      <a:pt x="53" y="69"/>
                    </a:lnTo>
                    <a:lnTo>
                      <a:pt x="46" y="77"/>
                    </a:lnTo>
                    <a:lnTo>
                      <a:pt x="34" y="77"/>
                    </a:lnTo>
                    <a:lnTo>
                      <a:pt x="19" y="77"/>
                    </a:lnTo>
                    <a:lnTo>
                      <a:pt x="11" y="69"/>
                    </a:lnTo>
                    <a:lnTo>
                      <a:pt x="4" y="62"/>
                    </a:lnTo>
                    <a:lnTo>
                      <a:pt x="0" y="50"/>
                    </a:lnTo>
                    <a:lnTo>
                      <a:pt x="0" y="39"/>
                    </a:lnTo>
                    <a:lnTo>
                      <a:pt x="0" y="27"/>
                    </a:lnTo>
                    <a:lnTo>
                      <a:pt x="4" y="20"/>
                    </a:lnTo>
                    <a:lnTo>
                      <a:pt x="11" y="12"/>
                    </a:lnTo>
                    <a:lnTo>
                      <a:pt x="19" y="4"/>
                    </a:lnTo>
                    <a:lnTo>
                      <a:pt x="27" y="0"/>
                    </a:lnTo>
                    <a:lnTo>
                      <a:pt x="34" y="0"/>
                    </a:lnTo>
                    <a:lnTo>
                      <a:pt x="46" y="0"/>
                    </a:lnTo>
                    <a:lnTo>
                      <a:pt x="57" y="8"/>
                    </a:lnTo>
                    <a:lnTo>
                      <a:pt x="61" y="16"/>
                    </a:lnTo>
                    <a:lnTo>
                      <a:pt x="65" y="31"/>
                    </a:lnTo>
                    <a:lnTo>
                      <a:pt x="11" y="31"/>
                    </a:lnTo>
                    <a:close/>
                    <a:moveTo>
                      <a:pt x="11" y="23"/>
                    </a:moveTo>
                    <a:lnTo>
                      <a:pt x="46" y="23"/>
                    </a:lnTo>
                    <a:lnTo>
                      <a:pt x="46" y="20"/>
                    </a:lnTo>
                    <a:lnTo>
                      <a:pt x="46" y="16"/>
                    </a:lnTo>
                    <a:lnTo>
                      <a:pt x="42" y="12"/>
                    </a:lnTo>
                    <a:lnTo>
                      <a:pt x="38" y="8"/>
                    </a:lnTo>
                    <a:lnTo>
                      <a:pt x="34" y="4"/>
                    </a:lnTo>
                    <a:lnTo>
                      <a:pt x="30" y="4"/>
                    </a:lnTo>
                    <a:lnTo>
                      <a:pt x="23" y="8"/>
                    </a:lnTo>
                    <a:lnTo>
                      <a:pt x="19" y="8"/>
                    </a:lnTo>
                    <a:lnTo>
                      <a:pt x="15"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0" name="Freeform 195"/>
              <p:cNvSpPr>
                <a:spLocks/>
              </p:cNvSpPr>
              <p:nvPr/>
            </p:nvSpPr>
            <p:spPr bwMode="auto">
              <a:xfrm>
                <a:off x="660" y="2400"/>
                <a:ext cx="50" cy="77"/>
              </a:xfrm>
              <a:custGeom>
                <a:avLst/>
                <a:gdLst>
                  <a:gd name="T0" fmla="*/ 46 w 50"/>
                  <a:gd name="T1" fmla="*/ 0 h 77"/>
                  <a:gd name="T2" fmla="*/ 46 w 50"/>
                  <a:gd name="T3" fmla="*/ 27 h 77"/>
                  <a:gd name="T4" fmla="*/ 42 w 50"/>
                  <a:gd name="T5" fmla="*/ 27 h 77"/>
                  <a:gd name="T6" fmla="*/ 39 w 50"/>
                  <a:gd name="T7" fmla="*/ 16 h 77"/>
                  <a:gd name="T8" fmla="*/ 35 w 50"/>
                  <a:gd name="T9" fmla="*/ 8 h 77"/>
                  <a:gd name="T10" fmla="*/ 31 w 50"/>
                  <a:gd name="T11" fmla="*/ 4 h 77"/>
                  <a:gd name="T12" fmla="*/ 23 w 50"/>
                  <a:gd name="T13" fmla="*/ 4 h 77"/>
                  <a:gd name="T14" fmla="*/ 16 w 50"/>
                  <a:gd name="T15" fmla="*/ 4 h 77"/>
                  <a:gd name="T16" fmla="*/ 12 w 50"/>
                  <a:gd name="T17" fmla="*/ 8 h 77"/>
                  <a:gd name="T18" fmla="*/ 12 w 50"/>
                  <a:gd name="T19" fmla="*/ 12 h 77"/>
                  <a:gd name="T20" fmla="*/ 8 w 50"/>
                  <a:gd name="T21" fmla="*/ 16 h 77"/>
                  <a:gd name="T22" fmla="*/ 12 w 50"/>
                  <a:gd name="T23" fmla="*/ 20 h 77"/>
                  <a:gd name="T24" fmla="*/ 12 w 50"/>
                  <a:gd name="T25" fmla="*/ 23 h 77"/>
                  <a:gd name="T26" fmla="*/ 16 w 50"/>
                  <a:gd name="T27" fmla="*/ 27 h 77"/>
                  <a:gd name="T28" fmla="*/ 23 w 50"/>
                  <a:gd name="T29" fmla="*/ 27 h 77"/>
                  <a:gd name="T30" fmla="*/ 35 w 50"/>
                  <a:gd name="T31" fmla="*/ 35 h 77"/>
                  <a:gd name="T32" fmla="*/ 42 w 50"/>
                  <a:gd name="T33" fmla="*/ 39 h 77"/>
                  <a:gd name="T34" fmla="*/ 46 w 50"/>
                  <a:gd name="T35" fmla="*/ 46 h 77"/>
                  <a:gd name="T36" fmla="*/ 50 w 50"/>
                  <a:gd name="T37" fmla="*/ 54 h 77"/>
                  <a:gd name="T38" fmla="*/ 46 w 50"/>
                  <a:gd name="T39" fmla="*/ 66 h 77"/>
                  <a:gd name="T40" fmla="*/ 42 w 50"/>
                  <a:gd name="T41" fmla="*/ 73 h 77"/>
                  <a:gd name="T42" fmla="*/ 35 w 50"/>
                  <a:gd name="T43" fmla="*/ 77 h 77"/>
                  <a:gd name="T44" fmla="*/ 23 w 50"/>
                  <a:gd name="T45" fmla="*/ 77 h 77"/>
                  <a:gd name="T46" fmla="*/ 16 w 50"/>
                  <a:gd name="T47" fmla="*/ 77 h 77"/>
                  <a:gd name="T48" fmla="*/ 8 w 50"/>
                  <a:gd name="T49" fmla="*/ 77 h 77"/>
                  <a:gd name="T50" fmla="*/ 4 w 50"/>
                  <a:gd name="T51" fmla="*/ 73 h 77"/>
                  <a:gd name="T52" fmla="*/ 4 w 50"/>
                  <a:gd name="T53" fmla="*/ 73 h 77"/>
                  <a:gd name="T54" fmla="*/ 4 w 50"/>
                  <a:gd name="T55" fmla="*/ 77 h 77"/>
                  <a:gd name="T56" fmla="*/ 0 w 50"/>
                  <a:gd name="T57" fmla="*/ 77 h 77"/>
                  <a:gd name="T58" fmla="*/ 0 w 50"/>
                  <a:gd name="T59" fmla="*/ 77 h 77"/>
                  <a:gd name="T60" fmla="*/ 0 w 50"/>
                  <a:gd name="T61" fmla="*/ 50 h 77"/>
                  <a:gd name="T62" fmla="*/ 0 w 50"/>
                  <a:gd name="T63" fmla="*/ 50 h 77"/>
                  <a:gd name="T64" fmla="*/ 4 w 50"/>
                  <a:gd name="T65" fmla="*/ 62 h 77"/>
                  <a:gd name="T66" fmla="*/ 12 w 50"/>
                  <a:gd name="T67" fmla="*/ 69 h 77"/>
                  <a:gd name="T68" fmla="*/ 16 w 50"/>
                  <a:gd name="T69" fmla="*/ 73 h 77"/>
                  <a:gd name="T70" fmla="*/ 23 w 50"/>
                  <a:gd name="T71" fmla="*/ 73 h 77"/>
                  <a:gd name="T72" fmla="*/ 31 w 50"/>
                  <a:gd name="T73" fmla="*/ 73 h 77"/>
                  <a:gd name="T74" fmla="*/ 35 w 50"/>
                  <a:gd name="T75" fmla="*/ 69 h 77"/>
                  <a:gd name="T76" fmla="*/ 39 w 50"/>
                  <a:gd name="T77" fmla="*/ 66 h 77"/>
                  <a:gd name="T78" fmla="*/ 39 w 50"/>
                  <a:gd name="T79" fmla="*/ 62 h 77"/>
                  <a:gd name="T80" fmla="*/ 39 w 50"/>
                  <a:gd name="T81" fmla="*/ 58 h 77"/>
                  <a:gd name="T82" fmla="*/ 35 w 50"/>
                  <a:gd name="T83" fmla="*/ 54 h 77"/>
                  <a:gd name="T84" fmla="*/ 27 w 50"/>
                  <a:gd name="T85" fmla="*/ 46 h 77"/>
                  <a:gd name="T86" fmla="*/ 19 w 50"/>
                  <a:gd name="T87" fmla="*/ 43 h 77"/>
                  <a:gd name="T88" fmla="*/ 8 w 50"/>
                  <a:gd name="T89" fmla="*/ 39 h 77"/>
                  <a:gd name="T90" fmla="*/ 4 w 50"/>
                  <a:gd name="T91" fmla="*/ 31 h 77"/>
                  <a:gd name="T92" fmla="*/ 0 w 50"/>
                  <a:gd name="T93" fmla="*/ 27 h 77"/>
                  <a:gd name="T94" fmla="*/ 0 w 50"/>
                  <a:gd name="T95" fmla="*/ 20 h 77"/>
                  <a:gd name="T96" fmla="*/ 0 w 50"/>
                  <a:gd name="T97" fmla="*/ 12 h 77"/>
                  <a:gd name="T98" fmla="*/ 4 w 50"/>
                  <a:gd name="T99" fmla="*/ 4 h 77"/>
                  <a:gd name="T100" fmla="*/ 12 w 50"/>
                  <a:gd name="T101" fmla="*/ 0 h 77"/>
                  <a:gd name="T102" fmla="*/ 23 w 50"/>
                  <a:gd name="T103" fmla="*/ 0 h 77"/>
                  <a:gd name="T104" fmla="*/ 27 w 50"/>
                  <a:gd name="T105" fmla="*/ 0 h 77"/>
                  <a:gd name="T106" fmla="*/ 35 w 50"/>
                  <a:gd name="T107" fmla="*/ 0 h 77"/>
                  <a:gd name="T108" fmla="*/ 39 w 50"/>
                  <a:gd name="T109" fmla="*/ 4 h 77"/>
                  <a:gd name="T110" fmla="*/ 39 w 50"/>
                  <a:gd name="T111" fmla="*/ 4 h 77"/>
                  <a:gd name="T112" fmla="*/ 39 w 50"/>
                  <a:gd name="T113" fmla="*/ 4 h 77"/>
                  <a:gd name="T114" fmla="*/ 42 w 50"/>
                  <a:gd name="T115" fmla="*/ 4 h 77"/>
                  <a:gd name="T116" fmla="*/ 42 w 50"/>
                  <a:gd name="T117" fmla="*/ 0 h 77"/>
                  <a:gd name="T118" fmla="*/ 42 w 50"/>
                  <a:gd name="T119" fmla="*/ 0 h 77"/>
                  <a:gd name="T120" fmla="*/ 46 w 50"/>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7"/>
                  <a:gd name="T185" fmla="*/ 50 w 5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7">
                    <a:moveTo>
                      <a:pt x="46" y="0"/>
                    </a:moveTo>
                    <a:lnTo>
                      <a:pt x="46" y="27"/>
                    </a:lnTo>
                    <a:lnTo>
                      <a:pt x="42" y="27"/>
                    </a:lnTo>
                    <a:lnTo>
                      <a:pt x="39" y="16"/>
                    </a:lnTo>
                    <a:lnTo>
                      <a:pt x="35" y="8"/>
                    </a:lnTo>
                    <a:lnTo>
                      <a:pt x="31" y="4"/>
                    </a:lnTo>
                    <a:lnTo>
                      <a:pt x="23" y="4"/>
                    </a:lnTo>
                    <a:lnTo>
                      <a:pt x="16" y="4"/>
                    </a:lnTo>
                    <a:lnTo>
                      <a:pt x="12" y="8"/>
                    </a:lnTo>
                    <a:lnTo>
                      <a:pt x="12" y="12"/>
                    </a:lnTo>
                    <a:lnTo>
                      <a:pt x="8" y="16"/>
                    </a:lnTo>
                    <a:lnTo>
                      <a:pt x="12" y="20"/>
                    </a:lnTo>
                    <a:lnTo>
                      <a:pt x="12" y="23"/>
                    </a:lnTo>
                    <a:lnTo>
                      <a:pt x="16" y="27"/>
                    </a:lnTo>
                    <a:lnTo>
                      <a:pt x="23" y="27"/>
                    </a:lnTo>
                    <a:lnTo>
                      <a:pt x="35" y="35"/>
                    </a:lnTo>
                    <a:lnTo>
                      <a:pt x="42" y="39"/>
                    </a:lnTo>
                    <a:lnTo>
                      <a:pt x="46" y="46"/>
                    </a:lnTo>
                    <a:lnTo>
                      <a:pt x="50" y="54"/>
                    </a:lnTo>
                    <a:lnTo>
                      <a:pt x="46" y="66"/>
                    </a:lnTo>
                    <a:lnTo>
                      <a:pt x="42" y="73"/>
                    </a:lnTo>
                    <a:lnTo>
                      <a:pt x="35" y="77"/>
                    </a:lnTo>
                    <a:lnTo>
                      <a:pt x="23" y="77"/>
                    </a:lnTo>
                    <a:lnTo>
                      <a:pt x="16" y="77"/>
                    </a:lnTo>
                    <a:lnTo>
                      <a:pt x="8" y="77"/>
                    </a:lnTo>
                    <a:lnTo>
                      <a:pt x="4" y="73"/>
                    </a:lnTo>
                    <a:lnTo>
                      <a:pt x="4" y="77"/>
                    </a:lnTo>
                    <a:lnTo>
                      <a:pt x="0" y="77"/>
                    </a:lnTo>
                    <a:lnTo>
                      <a:pt x="0" y="50"/>
                    </a:lnTo>
                    <a:lnTo>
                      <a:pt x="4" y="62"/>
                    </a:lnTo>
                    <a:lnTo>
                      <a:pt x="12" y="69"/>
                    </a:lnTo>
                    <a:lnTo>
                      <a:pt x="16" y="73"/>
                    </a:lnTo>
                    <a:lnTo>
                      <a:pt x="23" y="73"/>
                    </a:lnTo>
                    <a:lnTo>
                      <a:pt x="31" y="73"/>
                    </a:lnTo>
                    <a:lnTo>
                      <a:pt x="35" y="69"/>
                    </a:lnTo>
                    <a:lnTo>
                      <a:pt x="39" y="66"/>
                    </a:lnTo>
                    <a:lnTo>
                      <a:pt x="39" y="62"/>
                    </a:lnTo>
                    <a:lnTo>
                      <a:pt x="39" y="58"/>
                    </a:lnTo>
                    <a:lnTo>
                      <a:pt x="35" y="54"/>
                    </a:lnTo>
                    <a:lnTo>
                      <a:pt x="27" y="46"/>
                    </a:lnTo>
                    <a:lnTo>
                      <a:pt x="19" y="43"/>
                    </a:lnTo>
                    <a:lnTo>
                      <a:pt x="8" y="39"/>
                    </a:lnTo>
                    <a:lnTo>
                      <a:pt x="4" y="31"/>
                    </a:lnTo>
                    <a:lnTo>
                      <a:pt x="0" y="27"/>
                    </a:lnTo>
                    <a:lnTo>
                      <a:pt x="0" y="20"/>
                    </a:lnTo>
                    <a:lnTo>
                      <a:pt x="0" y="12"/>
                    </a:lnTo>
                    <a:lnTo>
                      <a:pt x="4" y="4"/>
                    </a:lnTo>
                    <a:lnTo>
                      <a:pt x="12" y="0"/>
                    </a:lnTo>
                    <a:lnTo>
                      <a:pt x="23" y="0"/>
                    </a:lnTo>
                    <a:lnTo>
                      <a:pt x="27" y="0"/>
                    </a:lnTo>
                    <a:lnTo>
                      <a:pt x="35" y="0"/>
                    </a:lnTo>
                    <a:lnTo>
                      <a:pt x="39" y="4"/>
                    </a:lnTo>
                    <a:lnTo>
                      <a:pt x="42" y="4"/>
                    </a:lnTo>
                    <a:lnTo>
                      <a:pt x="42" y="0"/>
                    </a:lnTo>
                    <a:lnTo>
                      <a:pt x="4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1" name="Freeform 196"/>
              <p:cNvSpPr>
                <a:spLocks noEditPoints="1"/>
              </p:cNvSpPr>
              <p:nvPr/>
            </p:nvSpPr>
            <p:spPr bwMode="auto">
              <a:xfrm>
                <a:off x="722" y="2400"/>
                <a:ext cx="61" cy="77"/>
              </a:xfrm>
              <a:custGeom>
                <a:avLst/>
                <a:gdLst>
                  <a:gd name="T0" fmla="*/ 11 w 61"/>
                  <a:gd name="T1" fmla="*/ 31 h 77"/>
                  <a:gd name="T2" fmla="*/ 11 w 61"/>
                  <a:gd name="T3" fmla="*/ 43 h 77"/>
                  <a:gd name="T4" fmla="*/ 19 w 61"/>
                  <a:gd name="T5" fmla="*/ 54 h 77"/>
                  <a:gd name="T6" fmla="*/ 27 w 61"/>
                  <a:gd name="T7" fmla="*/ 62 h 77"/>
                  <a:gd name="T8" fmla="*/ 38 w 61"/>
                  <a:gd name="T9" fmla="*/ 66 h 77"/>
                  <a:gd name="T10" fmla="*/ 46 w 61"/>
                  <a:gd name="T11" fmla="*/ 62 h 77"/>
                  <a:gd name="T12" fmla="*/ 50 w 61"/>
                  <a:gd name="T13" fmla="*/ 62 h 77"/>
                  <a:gd name="T14" fmla="*/ 57 w 61"/>
                  <a:gd name="T15" fmla="*/ 54 h 77"/>
                  <a:gd name="T16" fmla="*/ 61 w 61"/>
                  <a:gd name="T17" fmla="*/ 46 h 77"/>
                  <a:gd name="T18" fmla="*/ 61 w 61"/>
                  <a:gd name="T19" fmla="*/ 50 h 77"/>
                  <a:gd name="T20" fmla="*/ 57 w 61"/>
                  <a:gd name="T21" fmla="*/ 58 h 77"/>
                  <a:gd name="T22" fmla="*/ 53 w 61"/>
                  <a:gd name="T23" fmla="*/ 69 h 77"/>
                  <a:gd name="T24" fmla="*/ 42 w 61"/>
                  <a:gd name="T25" fmla="*/ 77 h 77"/>
                  <a:gd name="T26" fmla="*/ 30 w 61"/>
                  <a:gd name="T27" fmla="*/ 77 h 77"/>
                  <a:gd name="T28" fmla="*/ 19 w 61"/>
                  <a:gd name="T29" fmla="*/ 77 h 77"/>
                  <a:gd name="T30" fmla="*/ 7 w 61"/>
                  <a:gd name="T31" fmla="*/ 69 h 77"/>
                  <a:gd name="T32" fmla="*/ 4 w 61"/>
                  <a:gd name="T33" fmla="*/ 62 h 77"/>
                  <a:gd name="T34" fmla="*/ 0 w 61"/>
                  <a:gd name="T35" fmla="*/ 50 h 77"/>
                  <a:gd name="T36" fmla="*/ 0 w 61"/>
                  <a:gd name="T37" fmla="*/ 39 h 77"/>
                  <a:gd name="T38" fmla="*/ 0 w 61"/>
                  <a:gd name="T39" fmla="*/ 27 h 77"/>
                  <a:gd name="T40" fmla="*/ 4 w 61"/>
                  <a:gd name="T41" fmla="*/ 20 h 77"/>
                  <a:gd name="T42" fmla="*/ 7 w 61"/>
                  <a:gd name="T43" fmla="*/ 12 h 77"/>
                  <a:gd name="T44" fmla="*/ 15 w 61"/>
                  <a:gd name="T45" fmla="*/ 4 h 77"/>
                  <a:gd name="T46" fmla="*/ 23 w 61"/>
                  <a:gd name="T47" fmla="*/ 0 h 77"/>
                  <a:gd name="T48" fmla="*/ 34 w 61"/>
                  <a:gd name="T49" fmla="*/ 0 h 77"/>
                  <a:gd name="T50" fmla="*/ 46 w 61"/>
                  <a:gd name="T51" fmla="*/ 0 h 77"/>
                  <a:gd name="T52" fmla="*/ 53 w 61"/>
                  <a:gd name="T53" fmla="*/ 8 h 77"/>
                  <a:gd name="T54" fmla="*/ 61 w 61"/>
                  <a:gd name="T55" fmla="*/ 16 h 77"/>
                  <a:gd name="T56" fmla="*/ 61 w 61"/>
                  <a:gd name="T57" fmla="*/ 31 h 77"/>
                  <a:gd name="T58" fmla="*/ 11 w 61"/>
                  <a:gd name="T59" fmla="*/ 31 h 77"/>
                  <a:gd name="T60" fmla="*/ 11 w 61"/>
                  <a:gd name="T61" fmla="*/ 23 h 77"/>
                  <a:gd name="T62" fmla="*/ 46 w 61"/>
                  <a:gd name="T63" fmla="*/ 23 h 77"/>
                  <a:gd name="T64" fmla="*/ 42 w 61"/>
                  <a:gd name="T65" fmla="*/ 20 h 77"/>
                  <a:gd name="T66" fmla="*/ 42 w 61"/>
                  <a:gd name="T67" fmla="*/ 16 h 77"/>
                  <a:gd name="T68" fmla="*/ 42 w 61"/>
                  <a:gd name="T69" fmla="*/ 12 h 77"/>
                  <a:gd name="T70" fmla="*/ 38 w 61"/>
                  <a:gd name="T71" fmla="*/ 8 h 77"/>
                  <a:gd name="T72" fmla="*/ 34 w 61"/>
                  <a:gd name="T73" fmla="*/ 4 h 77"/>
                  <a:gd name="T74" fmla="*/ 27 w 61"/>
                  <a:gd name="T75" fmla="*/ 4 h 77"/>
                  <a:gd name="T76" fmla="*/ 23 w 61"/>
                  <a:gd name="T77" fmla="*/ 8 h 77"/>
                  <a:gd name="T78" fmla="*/ 15 w 61"/>
                  <a:gd name="T79" fmla="*/ 8 h 77"/>
                  <a:gd name="T80" fmla="*/ 11 w 61"/>
                  <a:gd name="T81" fmla="*/ 16 h 77"/>
                  <a:gd name="T82" fmla="*/ 11 w 61"/>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77"/>
                  <a:gd name="T128" fmla="*/ 61 w 61"/>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77">
                    <a:moveTo>
                      <a:pt x="11" y="31"/>
                    </a:moveTo>
                    <a:lnTo>
                      <a:pt x="11" y="43"/>
                    </a:lnTo>
                    <a:lnTo>
                      <a:pt x="19" y="54"/>
                    </a:lnTo>
                    <a:lnTo>
                      <a:pt x="27" y="62"/>
                    </a:lnTo>
                    <a:lnTo>
                      <a:pt x="38" y="66"/>
                    </a:lnTo>
                    <a:lnTo>
                      <a:pt x="46" y="62"/>
                    </a:lnTo>
                    <a:lnTo>
                      <a:pt x="50" y="62"/>
                    </a:lnTo>
                    <a:lnTo>
                      <a:pt x="57" y="54"/>
                    </a:lnTo>
                    <a:lnTo>
                      <a:pt x="61" y="46"/>
                    </a:lnTo>
                    <a:lnTo>
                      <a:pt x="61" y="50"/>
                    </a:lnTo>
                    <a:lnTo>
                      <a:pt x="57" y="58"/>
                    </a:lnTo>
                    <a:lnTo>
                      <a:pt x="53" y="69"/>
                    </a:lnTo>
                    <a:lnTo>
                      <a:pt x="42" y="77"/>
                    </a:lnTo>
                    <a:lnTo>
                      <a:pt x="30" y="77"/>
                    </a:lnTo>
                    <a:lnTo>
                      <a:pt x="19" y="77"/>
                    </a:lnTo>
                    <a:lnTo>
                      <a:pt x="7" y="69"/>
                    </a:lnTo>
                    <a:lnTo>
                      <a:pt x="4" y="62"/>
                    </a:lnTo>
                    <a:lnTo>
                      <a:pt x="0" y="50"/>
                    </a:lnTo>
                    <a:lnTo>
                      <a:pt x="0" y="39"/>
                    </a:lnTo>
                    <a:lnTo>
                      <a:pt x="0" y="27"/>
                    </a:lnTo>
                    <a:lnTo>
                      <a:pt x="4" y="20"/>
                    </a:lnTo>
                    <a:lnTo>
                      <a:pt x="7" y="12"/>
                    </a:lnTo>
                    <a:lnTo>
                      <a:pt x="15" y="4"/>
                    </a:lnTo>
                    <a:lnTo>
                      <a:pt x="23" y="0"/>
                    </a:lnTo>
                    <a:lnTo>
                      <a:pt x="34" y="0"/>
                    </a:lnTo>
                    <a:lnTo>
                      <a:pt x="46" y="0"/>
                    </a:lnTo>
                    <a:lnTo>
                      <a:pt x="53" y="8"/>
                    </a:lnTo>
                    <a:lnTo>
                      <a:pt x="61" y="16"/>
                    </a:lnTo>
                    <a:lnTo>
                      <a:pt x="61" y="31"/>
                    </a:lnTo>
                    <a:lnTo>
                      <a:pt x="11" y="31"/>
                    </a:lnTo>
                    <a:close/>
                    <a:moveTo>
                      <a:pt x="11" y="23"/>
                    </a:moveTo>
                    <a:lnTo>
                      <a:pt x="46" y="23"/>
                    </a:lnTo>
                    <a:lnTo>
                      <a:pt x="42" y="20"/>
                    </a:lnTo>
                    <a:lnTo>
                      <a:pt x="42" y="16"/>
                    </a:lnTo>
                    <a:lnTo>
                      <a:pt x="42" y="12"/>
                    </a:lnTo>
                    <a:lnTo>
                      <a:pt x="38" y="8"/>
                    </a:lnTo>
                    <a:lnTo>
                      <a:pt x="34" y="4"/>
                    </a:lnTo>
                    <a:lnTo>
                      <a:pt x="27" y="4"/>
                    </a:lnTo>
                    <a:lnTo>
                      <a:pt x="23" y="8"/>
                    </a:lnTo>
                    <a:lnTo>
                      <a:pt x="15" y="8"/>
                    </a:lnTo>
                    <a:lnTo>
                      <a:pt x="11" y="16"/>
                    </a:lnTo>
                    <a:lnTo>
                      <a:pt x="11"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2" name="Rectangle 197"/>
              <p:cNvSpPr>
                <a:spLocks noChangeArrowheads="1"/>
              </p:cNvSpPr>
              <p:nvPr/>
            </p:nvSpPr>
            <p:spPr bwMode="auto">
              <a:xfrm>
                <a:off x="833"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3" name="Rectangle 198"/>
              <p:cNvSpPr>
                <a:spLocks noChangeArrowheads="1"/>
              </p:cNvSpPr>
              <p:nvPr/>
            </p:nvSpPr>
            <p:spPr bwMode="auto">
              <a:xfrm>
                <a:off x="864"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4" name="Freeform 199"/>
              <p:cNvSpPr>
                <a:spLocks/>
              </p:cNvSpPr>
              <p:nvPr/>
            </p:nvSpPr>
            <p:spPr bwMode="auto">
              <a:xfrm>
                <a:off x="1063" y="2458"/>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5"/>
                    </a:lnTo>
                    <a:lnTo>
                      <a:pt x="0" y="11"/>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5" name="Freeform 200"/>
              <p:cNvSpPr>
                <a:spLocks noEditPoints="1"/>
              </p:cNvSpPr>
              <p:nvPr/>
            </p:nvSpPr>
            <p:spPr bwMode="auto">
              <a:xfrm>
                <a:off x="1098" y="2362"/>
                <a:ext cx="73" cy="115"/>
              </a:xfrm>
              <a:custGeom>
                <a:avLst/>
                <a:gdLst>
                  <a:gd name="T0" fmla="*/ 0 w 73"/>
                  <a:gd name="T1" fmla="*/ 58 h 115"/>
                  <a:gd name="T2" fmla="*/ 4 w 73"/>
                  <a:gd name="T3" fmla="*/ 42 h 115"/>
                  <a:gd name="T4" fmla="*/ 7 w 73"/>
                  <a:gd name="T5" fmla="*/ 27 h 115"/>
                  <a:gd name="T6" fmla="*/ 15 w 73"/>
                  <a:gd name="T7" fmla="*/ 15 h 115"/>
                  <a:gd name="T8" fmla="*/ 23 w 73"/>
                  <a:gd name="T9" fmla="*/ 8 h 115"/>
                  <a:gd name="T10" fmla="*/ 30 w 73"/>
                  <a:gd name="T11" fmla="*/ 4 h 115"/>
                  <a:gd name="T12" fmla="*/ 38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9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42 w 73"/>
                  <a:gd name="T61" fmla="*/ 111 h 115"/>
                  <a:gd name="T62" fmla="*/ 46 w 73"/>
                  <a:gd name="T63" fmla="*/ 107 h 115"/>
                  <a:gd name="T64" fmla="*/ 50 w 73"/>
                  <a:gd name="T65" fmla="*/ 104 h 115"/>
                  <a:gd name="T66" fmla="*/ 53 w 73"/>
                  <a:gd name="T67" fmla="*/ 92 h 115"/>
                  <a:gd name="T68" fmla="*/ 53 w 73"/>
                  <a:gd name="T69" fmla="*/ 77 h 115"/>
                  <a:gd name="T70" fmla="*/ 57 w 73"/>
                  <a:gd name="T71" fmla="*/ 54 h 115"/>
                  <a:gd name="T72" fmla="*/ 53 w 73"/>
                  <a:gd name="T73" fmla="*/ 38 h 115"/>
                  <a:gd name="T74" fmla="*/ 53 w 73"/>
                  <a:gd name="T75" fmla="*/ 23 h 115"/>
                  <a:gd name="T76" fmla="*/ 50 w 73"/>
                  <a:gd name="T77" fmla="*/ 15 h 115"/>
                  <a:gd name="T78" fmla="*/ 46 w 73"/>
                  <a:gd name="T79" fmla="*/ 8 h 115"/>
                  <a:gd name="T80" fmla="*/ 42 w 73"/>
                  <a:gd name="T81" fmla="*/ 8 h 115"/>
                  <a:gd name="T82" fmla="*/ 38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5" y="15"/>
                    </a:lnTo>
                    <a:lnTo>
                      <a:pt x="23" y="8"/>
                    </a:lnTo>
                    <a:lnTo>
                      <a:pt x="30" y="4"/>
                    </a:lnTo>
                    <a:lnTo>
                      <a:pt x="38"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9" y="61"/>
                    </a:moveTo>
                    <a:lnTo>
                      <a:pt x="19" y="81"/>
                    </a:lnTo>
                    <a:lnTo>
                      <a:pt x="23" y="100"/>
                    </a:lnTo>
                    <a:lnTo>
                      <a:pt x="27" y="107"/>
                    </a:lnTo>
                    <a:lnTo>
                      <a:pt x="30" y="111"/>
                    </a:lnTo>
                    <a:lnTo>
                      <a:pt x="34" y="111"/>
                    </a:lnTo>
                    <a:lnTo>
                      <a:pt x="42" y="111"/>
                    </a:lnTo>
                    <a:lnTo>
                      <a:pt x="46" y="107"/>
                    </a:lnTo>
                    <a:lnTo>
                      <a:pt x="50" y="104"/>
                    </a:lnTo>
                    <a:lnTo>
                      <a:pt x="53" y="92"/>
                    </a:lnTo>
                    <a:lnTo>
                      <a:pt x="53" y="77"/>
                    </a:lnTo>
                    <a:lnTo>
                      <a:pt x="57" y="54"/>
                    </a:lnTo>
                    <a:lnTo>
                      <a:pt x="53" y="38"/>
                    </a:lnTo>
                    <a:lnTo>
                      <a:pt x="53" y="23"/>
                    </a:lnTo>
                    <a:lnTo>
                      <a:pt x="50" y="15"/>
                    </a:lnTo>
                    <a:lnTo>
                      <a:pt x="46" y="8"/>
                    </a:lnTo>
                    <a:lnTo>
                      <a:pt x="42" y="8"/>
                    </a:lnTo>
                    <a:lnTo>
                      <a:pt x="38" y="8"/>
                    </a:lnTo>
                    <a:lnTo>
                      <a:pt x="30" y="8"/>
                    </a:lnTo>
                    <a:lnTo>
                      <a:pt x="27" y="12"/>
                    </a:lnTo>
                    <a:lnTo>
                      <a:pt x="23" y="19"/>
                    </a:lnTo>
                    <a:lnTo>
                      <a:pt x="19" y="31"/>
                    </a:lnTo>
                    <a:lnTo>
                      <a:pt x="19" y="46"/>
                    </a:lnTo>
                    <a:lnTo>
                      <a:pt x="19"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6" name="Freeform 201"/>
              <p:cNvSpPr>
                <a:spLocks noEditPoints="1"/>
              </p:cNvSpPr>
              <p:nvPr/>
            </p:nvSpPr>
            <p:spPr bwMode="auto">
              <a:xfrm>
                <a:off x="1182" y="2362"/>
                <a:ext cx="73" cy="115"/>
              </a:xfrm>
              <a:custGeom>
                <a:avLst/>
                <a:gdLst>
                  <a:gd name="T0" fmla="*/ 0 w 73"/>
                  <a:gd name="T1" fmla="*/ 58 h 115"/>
                  <a:gd name="T2" fmla="*/ 4 w 73"/>
                  <a:gd name="T3" fmla="*/ 42 h 115"/>
                  <a:gd name="T4" fmla="*/ 8 w 73"/>
                  <a:gd name="T5" fmla="*/ 27 h 115"/>
                  <a:gd name="T6" fmla="*/ 12 w 73"/>
                  <a:gd name="T7" fmla="*/ 15 h 115"/>
                  <a:gd name="T8" fmla="*/ 23 w 73"/>
                  <a:gd name="T9" fmla="*/ 8 h 115"/>
                  <a:gd name="T10" fmla="*/ 31 w 73"/>
                  <a:gd name="T11" fmla="*/ 4 h 115"/>
                  <a:gd name="T12" fmla="*/ 38 w 73"/>
                  <a:gd name="T13" fmla="*/ 0 h 115"/>
                  <a:gd name="T14" fmla="*/ 46 w 73"/>
                  <a:gd name="T15" fmla="*/ 4 h 115"/>
                  <a:gd name="T16" fmla="*/ 54 w 73"/>
                  <a:gd name="T17" fmla="*/ 8 h 115"/>
                  <a:gd name="T18" fmla="*/ 58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1 w 73"/>
                  <a:gd name="T57" fmla="*/ 111 h 115"/>
                  <a:gd name="T58" fmla="*/ 35 w 73"/>
                  <a:gd name="T59" fmla="*/ 111 h 115"/>
                  <a:gd name="T60" fmla="*/ 42 w 73"/>
                  <a:gd name="T61" fmla="*/ 111 h 115"/>
                  <a:gd name="T62" fmla="*/ 46 w 73"/>
                  <a:gd name="T63" fmla="*/ 107 h 115"/>
                  <a:gd name="T64" fmla="*/ 50 w 73"/>
                  <a:gd name="T65" fmla="*/ 104 h 115"/>
                  <a:gd name="T66" fmla="*/ 54 w 73"/>
                  <a:gd name="T67" fmla="*/ 92 h 115"/>
                  <a:gd name="T68" fmla="*/ 54 w 73"/>
                  <a:gd name="T69" fmla="*/ 77 h 115"/>
                  <a:gd name="T70" fmla="*/ 54 w 73"/>
                  <a:gd name="T71" fmla="*/ 54 h 115"/>
                  <a:gd name="T72" fmla="*/ 54 w 73"/>
                  <a:gd name="T73" fmla="*/ 38 h 115"/>
                  <a:gd name="T74" fmla="*/ 50 w 73"/>
                  <a:gd name="T75" fmla="*/ 23 h 115"/>
                  <a:gd name="T76" fmla="*/ 50 w 73"/>
                  <a:gd name="T77" fmla="*/ 15 h 115"/>
                  <a:gd name="T78" fmla="*/ 46 w 73"/>
                  <a:gd name="T79" fmla="*/ 8 h 115"/>
                  <a:gd name="T80" fmla="*/ 42 w 73"/>
                  <a:gd name="T81" fmla="*/ 8 h 115"/>
                  <a:gd name="T82" fmla="*/ 35 w 73"/>
                  <a:gd name="T83" fmla="*/ 8 h 115"/>
                  <a:gd name="T84" fmla="*/ 31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2" y="15"/>
                    </a:lnTo>
                    <a:lnTo>
                      <a:pt x="23" y="8"/>
                    </a:lnTo>
                    <a:lnTo>
                      <a:pt x="31" y="4"/>
                    </a:lnTo>
                    <a:lnTo>
                      <a:pt x="38" y="0"/>
                    </a:lnTo>
                    <a:lnTo>
                      <a:pt x="46" y="4"/>
                    </a:lnTo>
                    <a:lnTo>
                      <a:pt x="54" y="8"/>
                    </a:lnTo>
                    <a:lnTo>
                      <a:pt x="58" y="15"/>
                    </a:lnTo>
                    <a:lnTo>
                      <a:pt x="65" y="27"/>
                    </a:lnTo>
                    <a:lnTo>
                      <a:pt x="69" y="42"/>
                    </a:lnTo>
                    <a:lnTo>
                      <a:pt x="73" y="58"/>
                    </a:lnTo>
                    <a:lnTo>
                      <a:pt x="69" y="77"/>
                    </a:lnTo>
                    <a:lnTo>
                      <a:pt x="65" y="92"/>
                    </a:lnTo>
                    <a:lnTo>
                      <a:pt x="61" y="104"/>
                    </a:lnTo>
                    <a:lnTo>
                      <a:pt x="54" y="111"/>
                    </a:lnTo>
                    <a:lnTo>
                      <a:pt x="42" y="115"/>
                    </a:lnTo>
                    <a:lnTo>
                      <a:pt x="35" y="115"/>
                    </a:lnTo>
                    <a:lnTo>
                      <a:pt x="27" y="115"/>
                    </a:lnTo>
                    <a:lnTo>
                      <a:pt x="19" y="107"/>
                    </a:lnTo>
                    <a:lnTo>
                      <a:pt x="12" y="96"/>
                    </a:lnTo>
                    <a:lnTo>
                      <a:pt x="4" y="81"/>
                    </a:lnTo>
                    <a:lnTo>
                      <a:pt x="0" y="58"/>
                    </a:lnTo>
                    <a:close/>
                    <a:moveTo>
                      <a:pt x="15" y="61"/>
                    </a:moveTo>
                    <a:lnTo>
                      <a:pt x="19" y="81"/>
                    </a:lnTo>
                    <a:lnTo>
                      <a:pt x="23" y="100"/>
                    </a:lnTo>
                    <a:lnTo>
                      <a:pt x="27" y="107"/>
                    </a:lnTo>
                    <a:lnTo>
                      <a:pt x="31" y="111"/>
                    </a:lnTo>
                    <a:lnTo>
                      <a:pt x="35" y="111"/>
                    </a:lnTo>
                    <a:lnTo>
                      <a:pt x="42" y="111"/>
                    </a:lnTo>
                    <a:lnTo>
                      <a:pt x="46" y="107"/>
                    </a:lnTo>
                    <a:lnTo>
                      <a:pt x="50" y="104"/>
                    </a:lnTo>
                    <a:lnTo>
                      <a:pt x="54" y="92"/>
                    </a:lnTo>
                    <a:lnTo>
                      <a:pt x="54" y="77"/>
                    </a:lnTo>
                    <a:lnTo>
                      <a:pt x="54" y="54"/>
                    </a:lnTo>
                    <a:lnTo>
                      <a:pt x="54" y="38"/>
                    </a:lnTo>
                    <a:lnTo>
                      <a:pt x="50" y="23"/>
                    </a:lnTo>
                    <a:lnTo>
                      <a:pt x="50" y="15"/>
                    </a:lnTo>
                    <a:lnTo>
                      <a:pt x="46" y="8"/>
                    </a:lnTo>
                    <a:lnTo>
                      <a:pt x="42" y="8"/>
                    </a:lnTo>
                    <a:lnTo>
                      <a:pt x="35" y="8"/>
                    </a:lnTo>
                    <a:lnTo>
                      <a:pt x="31"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7" name="Freeform 202"/>
              <p:cNvSpPr>
                <a:spLocks noEditPoints="1"/>
              </p:cNvSpPr>
              <p:nvPr/>
            </p:nvSpPr>
            <p:spPr bwMode="auto">
              <a:xfrm>
                <a:off x="1266" y="2362"/>
                <a:ext cx="70" cy="115"/>
              </a:xfrm>
              <a:custGeom>
                <a:avLst/>
                <a:gdLst>
                  <a:gd name="T0" fmla="*/ 4 w 70"/>
                  <a:gd name="T1" fmla="*/ 115 h 115"/>
                  <a:gd name="T2" fmla="*/ 4 w 70"/>
                  <a:gd name="T3" fmla="*/ 115 h 115"/>
                  <a:gd name="T4" fmla="*/ 12 w 70"/>
                  <a:gd name="T5" fmla="*/ 115 h 115"/>
                  <a:gd name="T6" fmla="*/ 24 w 70"/>
                  <a:gd name="T7" fmla="*/ 111 h 115"/>
                  <a:gd name="T8" fmla="*/ 31 w 70"/>
                  <a:gd name="T9" fmla="*/ 104 h 115"/>
                  <a:gd name="T10" fmla="*/ 39 w 70"/>
                  <a:gd name="T11" fmla="*/ 92 h 115"/>
                  <a:gd name="T12" fmla="*/ 47 w 70"/>
                  <a:gd name="T13" fmla="*/ 77 h 115"/>
                  <a:gd name="T14" fmla="*/ 54 w 70"/>
                  <a:gd name="T15" fmla="*/ 65 h 115"/>
                  <a:gd name="T16" fmla="*/ 39 w 70"/>
                  <a:gd name="T17" fmla="*/ 69 h 115"/>
                  <a:gd name="T18" fmla="*/ 31 w 70"/>
                  <a:gd name="T19" fmla="*/ 73 h 115"/>
                  <a:gd name="T20" fmla="*/ 20 w 70"/>
                  <a:gd name="T21" fmla="*/ 69 h 115"/>
                  <a:gd name="T22" fmla="*/ 8 w 70"/>
                  <a:gd name="T23" fmla="*/ 65 h 115"/>
                  <a:gd name="T24" fmla="*/ 4 w 70"/>
                  <a:gd name="T25" fmla="*/ 54 h 115"/>
                  <a:gd name="T26" fmla="*/ 0 w 70"/>
                  <a:gd name="T27" fmla="*/ 38 h 115"/>
                  <a:gd name="T28" fmla="*/ 4 w 70"/>
                  <a:gd name="T29" fmla="*/ 27 h 115"/>
                  <a:gd name="T30" fmla="*/ 8 w 70"/>
                  <a:gd name="T31" fmla="*/ 15 h 115"/>
                  <a:gd name="T32" fmla="*/ 16 w 70"/>
                  <a:gd name="T33" fmla="*/ 8 h 115"/>
                  <a:gd name="T34" fmla="*/ 27 w 70"/>
                  <a:gd name="T35" fmla="*/ 4 h 115"/>
                  <a:gd name="T36" fmla="*/ 35 w 70"/>
                  <a:gd name="T37" fmla="*/ 0 h 115"/>
                  <a:gd name="T38" fmla="*/ 50 w 70"/>
                  <a:gd name="T39" fmla="*/ 4 h 115"/>
                  <a:gd name="T40" fmla="*/ 58 w 70"/>
                  <a:gd name="T41" fmla="*/ 12 h 115"/>
                  <a:gd name="T42" fmla="*/ 66 w 70"/>
                  <a:gd name="T43" fmla="*/ 23 h 115"/>
                  <a:gd name="T44" fmla="*/ 70 w 70"/>
                  <a:gd name="T45" fmla="*/ 35 h 115"/>
                  <a:gd name="T46" fmla="*/ 70 w 70"/>
                  <a:gd name="T47" fmla="*/ 46 h 115"/>
                  <a:gd name="T48" fmla="*/ 70 w 70"/>
                  <a:gd name="T49" fmla="*/ 65 h 115"/>
                  <a:gd name="T50" fmla="*/ 62 w 70"/>
                  <a:gd name="T51" fmla="*/ 81 h 115"/>
                  <a:gd name="T52" fmla="*/ 50 w 70"/>
                  <a:gd name="T53" fmla="*/ 96 h 115"/>
                  <a:gd name="T54" fmla="*/ 35 w 70"/>
                  <a:gd name="T55" fmla="*/ 107 h 115"/>
                  <a:gd name="T56" fmla="*/ 24 w 70"/>
                  <a:gd name="T57" fmla="*/ 115 h 115"/>
                  <a:gd name="T58" fmla="*/ 8 w 70"/>
                  <a:gd name="T59" fmla="*/ 115 h 115"/>
                  <a:gd name="T60" fmla="*/ 4 w 70"/>
                  <a:gd name="T61" fmla="*/ 115 h 115"/>
                  <a:gd name="T62" fmla="*/ 54 w 70"/>
                  <a:gd name="T63" fmla="*/ 58 h 115"/>
                  <a:gd name="T64" fmla="*/ 54 w 70"/>
                  <a:gd name="T65" fmla="*/ 50 h 115"/>
                  <a:gd name="T66" fmla="*/ 54 w 70"/>
                  <a:gd name="T67" fmla="*/ 42 h 115"/>
                  <a:gd name="T68" fmla="*/ 54 w 70"/>
                  <a:gd name="T69" fmla="*/ 35 h 115"/>
                  <a:gd name="T70" fmla="*/ 54 w 70"/>
                  <a:gd name="T71" fmla="*/ 27 h 115"/>
                  <a:gd name="T72" fmla="*/ 50 w 70"/>
                  <a:gd name="T73" fmla="*/ 15 h 115"/>
                  <a:gd name="T74" fmla="*/ 47 w 70"/>
                  <a:gd name="T75" fmla="*/ 12 h 115"/>
                  <a:gd name="T76" fmla="*/ 39 w 70"/>
                  <a:gd name="T77" fmla="*/ 8 h 115"/>
                  <a:gd name="T78" fmla="*/ 35 w 70"/>
                  <a:gd name="T79" fmla="*/ 8 h 115"/>
                  <a:gd name="T80" fmla="*/ 27 w 70"/>
                  <a:gd name="T81" fmla="*/ 8 h 115"/>
                  <a:gd name="T82" fmla="*/ 24 w 70"/>
                  <a:gd name="T83" fmla="*/ 12 h 115"/>
                  <a:gd name="T84" fmla="*/ 20 w 70"/>
                  <a:gd name="T85" fmla="*/ 19 h 115"/>
                  <a:gd name="T86" fmla="*/ 16 w 70"/>
                  <a:gd name="T87" fmla="*/ 31 h 115"/>
                  <a:gd name="T88" fmla="*/ 20 w 70"/>
                  <a:gd name="T89" fmla="*/ 46 h 115"/>
                  <a:gd name="T90" fmla="*/ 24 w 70"/>
                  <a:gd name="T91" fmla="*/ 58 h 115"/>
                  <a:gd name="T92" fmla="*/ 31 w 70"/>
                  <a:gd name="T93" fmla="*/ 65 h 115"/>
                  <a:gd name="T94" fmla="*/ 35 w 70"/>
                  <a:gd name="T95" fmla="*/ 65 h 115"/>
                  <a:gd name="T96" fmla="*/ 39 w 70"/>
                  <a:gd name="T97" fmla="*/ 65 h 115"/>
                  <a:gd name="T98" fmla="*/ 47 w 70"/>
                  <a:gd name="T99" fmla="*/ 65 h 115"/>
                  <a:gd name="T100" fmla="*/ 50 w 70"/>
                  <a:gd name="T101" fmla="*/ 61 h 115"/>
                  <a:gd name="T102" fmla="*/ 54 w 70"/>
                  <a:gd name="T103" fmla="*/ 58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15"/>
                  <a:gd name="T158" fmla="*/ 70 w 7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15">
                    <a:moveTo>
                      <a:pt x="4" y="115"/>
                    </a:moveTo>
                    <a:lnTo>
                      <a:pt x="4" y="115"/>
                    </a:lnTo>
                    <a:lnTo>
                      <a:pt x="12" y="115"/>
                    </a:lnTo>
                    <a:lnTo>
                      <a:pt x="24" y="111"/>
                    </a:lnTo>
                    <a:lnTo>
                      <a:pt x="31" y="104"/>
                    </a:lnTo>
                    <a:lnTo>
                      <a:pt x="39" y="92"/>
                    </a:lnTo>
                    <a:lnTo>
                      <a:pt x="47" y="77"/>
                    </a:lnTo>
                    <a:lnTo>
                      <a:pt x="54" y="65"/>
                    </a:lnTo>
                    <a:lnTo>
                      <a:pt x="39" y="69"/>
                    </a:lnTo>
                    <a:lnTo>
                      <a:pt x="31" y="73"/>
                    </a:lnTo>
                    <a:lnTo>
                      <a:pt x="20" y="69"/>
                    </a:lnTo>
                    <a:lnTo>
                      <a:pt x="8" y="65"/>
                    </a:lnTo>
                    <a:lnTo>
                      <a:pt x="4" y="54"/>
                    </a:lnTo>
                    <a:lnTo>
                      <a:pt x="0" y="38"/>
                    </a:lnTo>
                    <a:lnTo>
                      <a:pt x="4" y="27"/>
                    </a:lnTo>
                    <a:lnTo>
                      <a:pt x="8" y="15"/>
                    </a:lnTo>
                    <a:lnTo>
                      <a:pt x="16" y="8"/>
                    </a:lnTo>
                    <a:lnTo>
                      <a:pt x="27" y="4"/>
                    </a:lnTo>
                    <a:lnTo>
                      <a:pt x="35" y="0"/>
                    </a:lnTo>
                    <a:lnTo>
                      <a:pt x="50" y="4"/>
                    </a:lnTo>
                    <a:lnTo>
                      <a:pt x="58" y="12"/>
                    </a:lnTo>
                    <a:lnTo>
                      <a:pt x="66" y="23"/>
                    </a:lnTo>
                    <a:lnTo>
                      <a:pt x="70" y="35"/>
                    </a:lnTo>
                    <a:lnTo>
                      <a:pt x="70" y="46"/>
                    </a:lnTo>
                    <a:lnTo>
                      <a:pt x="70" y="65"/>
                    </a:lnTo>
                    <a:lnTo>
                      <a:pt x="62" y="81"/>
                    </a:lnTo>
                    <a:lnTo>
                      <a:pt x="50" y="96"/>
                    </a:lnTo>
                    <a:lnTo>
                      <a:pt x="35" y="107"/>
                    </a:lnTo>
                    <a:lnTo>
                      <a:pt x="24" y="115"/>
                    </a:lnTo>
                    <a:lnTo>
                      <a:pt x="8" y="115"/>
                    </a:lnTo>
                    <a:lnTo>
                      <a:pt x="4" y="115"/>
                    </a:lnTo>
                    <a:close/>
                    <a:moveTo>
                      <a:pt x="54" y="58"/>
                    </a:moveTo>
                    <a:lnTo>
                      <a:pt x="54" y="50"/>
                    </a:lnTo>
                    <a:lnTo>
                      <a:pt x="54" y="42"/>
                    </a:lnTo>
                    <a:lnTo>
                      <a:pt x="54" y="35"/>
                    </a:lnTo>
                    <a:lnTo>
                      <a:pt x="54" y="27"/>
                    </a:lnTo>
                    <a:lnTo>
                      <a:pt x="50" y="15"/>
                    </a:lnTo>
                    <a:lnTo>
                      <a:pt x="47" y="12"/>
                    </a:lnTo>
                    <a:lnTo>
                      <a:pt x="39" y="8"/>
                    </a:lnTo>
                    <a:lnTo>
                      <a:pt x="35" y="8"/>
                    </a:lnTo>
                    <a:lnTo>
                      <a:pt x="27" y="8"/>
                    </a:lnTo>
                    <a:lnTo>
                      <a:pt x="24" y="12"/>
                    </a:lnTo>
                    <a:lnTo>
                      <a:pt x="20" y="19"/>
                    </a:lnTo>
                    <a:lnTo>
                      <a:pt x="16" y="31"/>
                    </a:lnTo>
                    <a:lnTo>
                      <a:pt x="20" y="46"/>
                    </a:lnTo>
                    <a:lnTo>
                      <a:pt x="24" y="58"/>
                    </a:lnTo>
                    <a:lnTo>
                      <a:pt x="31" y="65"/>
                    </a:lnTo>
                    <a:lnTo>
                      <a:pt x="35" y="65"/>
                    </a:lnTo>
                    <a:lnTo>
                      <a:pt x="39" y="65"/>
                    </a:lnTo>
                    <a:lnTo>
                      <a:pt x="47" y="65"/>
                    </a:lnTo>
                    <a:lnTo>
                      <a:pt x="50" y="61"/>
                    </a:lnTo>
                    <a:lnTo>
                      <a:pt x="54"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8" name="Freeform 203"/>
              <p:cNvSpPr>
                <a:spLocks noEditPoints="1"/>
              </p:cNvSpPr>
              <p:nvPr/>
            </p:nvSpPr>
            <p:spPr bwMode="auto">
              <a:xfrm>
                <a:off x="1347"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9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9"/>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39" name="Rectangle 204"/>
              <p:cNvSpPr>
                <a:spLocks noChangeArrowheads="1"/>
              </p:cNvSpPr>
              <p:nvPr/>
            </p:nvSpPr>
            <p:spPr bwMode="auto">
              <a:xfrm>
                <a:off x="155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0" name="Freeform 205"/>
              <p:cNvSpPr>
                <a:spLocks noEditPoints="1"/>
              </p:cNvSpPr>
              <p:nvPr/>
            </p:nvSpPr>
            <p:spPr bwMode="auto">
              <a:xfrm>
                <a:off x="1750" y="2362"/>
                <a:ext cx="69" cy="115"/>
              </a:xfrm>
              <a:custGeom>
                <a:avLst/>
                <a:gdLst>
                  <a:gd name="T0" fmla="*/ 0 w 69"/>
                  <a:gd name="T1" fmla="*/ 58 h 115"/>
                  <a:gd name="T2" fmla="*/ 0 w 69"/>
                  <a:gd name="T3" fmla="*/ 42 h 115"/>
                  <a:gd name="T4" fmla="*/ 4 w 69"/>
                  <a:gd name="T5" fmla="*/ 27 h 115"/>
                  <a:gd name="T6" fmla="*/ 11 w 69"/>
                  <a:gd name="T7" fmla="*/ 15 h 115"/>
                  <a:gd name="T8" fmla="*/ 19 w 69"/>
                  <a:gd name="T9" fmla="*/ 8 h 115"/>
                  <a:gd name="T10" fmla="*/ 27 w 69"/>
                  <a:gd name="T11" fmla="*/ 4 h 115"/>
                  <a:gd name="T12" fmla="*/ 34 w 69"/>
                  <a:gd name="T13" fmla="*/ 0 h 115"/>
                  <a:gd name="T14" fmla="*/ 42 w 69"/>
                  <a:gd name="T15" fmla="*/ 4 h 115"/>
                  <a:gd name="T16" fmla="*/ 50 w 69"/>
                  <a:gd name="T17" fmla="*/ 8 h 115"/>
                  <a:gd name="T18" fmla="*/ 57 w 69"/>
                  <a:gd name="T19" fmla="*/ 15 h 115"/>
                  <a:gd name="T20" fmla="*/ 61 w 69"/>
                  <a:gd name="T21" fmla="*/ 27 h 115"/>
                  <a:gd name="T22" fmla="*/ 69 w 69"/>
                  <a:gd name="T23" fmla="*/ 42 h 115"/>
                  <a:gd name="T24" fmla="*/ 69 w 69"/>
                  <a:gd name="T25" fmla="*/ 58 h 115"/>
                  <a:gd name="T26" fmla="*/ 69 w 69"/>
                  <a:gd name="T27" fmla="*/ 77 h 115"/>
                  <a:gd name="T28" fmla="*/ 61 w 69"/>
                  <a:gd name="T29" fmla="*/ 92 h 115"/>
                  <a:gd name="T30" fmla="*/ 57 w 69"/>
                  <a:gd name="T31" fmla="*/ 104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6 h 115"/>
                  <a:gd name="T44" fmla="*/ 0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46 w 69"/>
                  <a:gd name="T77" fmla="*/ 15 h 115"/>
                  <a:gd name="T78" fmla="*/ 42 w 69"/>
                  <a:gd name="T79" fmla="*/ 8 h 115"/>
                  <a:gd name="T80" fmla="*/ 38 w 69"/>
                  <a:gd name="T81" fmla="*/ 8 h 115"/>
                  <a:gd name="T82" fmla="*/ 34 w 69"/>
                  <a:gd name="T83" fmla="*/ 8 h 115"/>
                  <a:gd name="T84" fmla="*/ 27 w 69"/>
                  <a:gd name="T85" fmla="*/ 8 h 115"/>
                  <a:gd name="T86" fmla="*/ 23 w 69"/>
                  <a:gd name="T87" fmla="*/ 12 h 115"/>
                  <a:gd name="T88" fmla="*/ 19 w 69"/>
                  <a:gd name="T89" fmla="*/ 19 h 115"/>
                  <a:gd name="T90" fmla="*/ 15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4" y="27"/>
                    </a:lnTo>
                    <a:lnTo>
                      <a:pt x="11" y="15"/>
                    </a:lnTo>
                    <a:lnTo>
                      <a:pt x="19" y="8"/>
                    </a:lnTo>
                    <a:lnTo>
                      <a:pt x="27" y="4"/>
                    </a:lnTo>
                    <a:lnTo>
                      <a:pt x="34" y="0"/>
                    </a:lnTo>
                    <a:lnTo>
                      <a:pt x="42" y="4"/>
                    </a:lnTo>
                    <a:lnTo>
                      <a:pt x="50" y="8"/>
                    </a:lnTo>
                    <a:lnTo>
                      <a:pt x="57" y="15"/>
                    </a:lnTo>
                    <a:lnTo>
                      <a:pt x="61" y="27"/>
                    </a:lnTo>
                    <a:lnTo>
                      <a:pt x="69" y="42"/>
                    </a:lnTo>
                    <a:lnTo>
                      <a:pt x="69" y="58"/>
                    </a:lnTo>
                    <a:lnTo>
                      <a:pt x="69" y="77"/>
                    </a:lnTo>
                    <a:lnTo>
                      <a:pt x="61" y="92"/>
                    </a:lnTo>
                    <a:lnTo>
                      <a:pt x="57" y="104"/>
                    </a:lnTo>
                    <a:lnTo>
                      <a:pt x="50" y="111"/>
                    </a:lnTo>
                    <a:lnTo>
                      <a:pt x="42" y="115"/>
                    </a:lnTo>
                    <a:lnTo>
                      <a:pt x="34" y="115"/>
                    </a:lnTo>
                    <a:lnTo>
                      <a:pt x="23" y="115"/>
                    </a:lnTo>
                    <a:lnTo>
                      <a:pt x="15" y="107"/>
                    </a:lnTo>
                    <a:lnTo>
                      <a:pt x="8" y="96"/>
                    </a:lnTo>
                    <a:lnTo>
                      <a:pt x="0" y="81"/>
                    </a:lnTo>
                    <a:lnTo>
                      <a:pt x="0" y="58"/>
                    </a:lnTo>
                    <a:close/>
                    <a:moveTo>
                      <a:pt x="15" y="61"/>
                    </a:moveTo>
                    <a:lnTo>
                      <a:pt x="15" y="81"/>
                    </a:lnTo>
                    <a:lnTo>
                      <a:pt x="19" y="100"/>
                    </a:lnTo>
                    <a:lnTo>
                      <a:pt x="23" y="107"/>
                    </a:lnTo>
                    <a:lnTo>
                      <a:pt x="27" y="111"/>
                    </a:lnTo>
                    <a:lnTo>
                      <a:pt x="34" y="111"/>
                    </a:lnTo>
                    <a:lnTo>
                      <a:pt x="38" y="111"/>
                    </a:lnTo>
                    <a:lnTo>
                      <a:pt x="42" y="107"/>
                    </a:lnTo>
                    <a:lnTo>
                      <a:pt x="46" y="104"/>
                    </a:lnTo>
                    <a:lnTo>
                      <a:pt x="50" y="92"/>
                    </a:lnTo>
                    <a:lnTo>
                      <a:pt x="54" y="77"/>
                    </a:lnTo>
                    <a:lnTo>
                      <a:pt x="54" y="54"/>
                    </a:lnTo>
                    <a:lnTo>
                      <a:pt x="54" y="38"/>
                    </a:lnTo>
                    <a:lnTo>
                      <a:pt x="50" y="23"/>
                    </a:lnTo>
                    <a:lnTo>
                      <a:pt x="46" y="15"/>
                    </a:lnTo>
                    <a:lnTo>
                      <a:pt x="42" y="8"/>
                    </a:lnTo>
                    <a:lnTo>
                      <a:pt x="38" y="8"/>
                    </a:lnTo>
                    <a:lnTo>
                      <a:pt x="34" y="8"/>
                    </a:lnTo>
                    <a:lnTo>
                      <a:pt x="27" y="8"/>
                    </a:lnTo>
                    <a:lnTo>
                      <a:pt x="23" y="12"/>
                    </a:lnTo>
                    <a:lnTo>
                      <a:pt x="19" y="19"/>
                    </a:lnTo>
                    <a:lnTo>
                      <a:pt x="15"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1" name="Rectangle 206"/>
              <p:cNvSpPr>
                <a:spLocks noChangeArrowheads="1"/>
              </p:cNvSpPr>
              <p:nvPr/>
            </p:nvSpPr>
            <p:spPr bwMode="auto">
              <a:xfrm>
                <a:off x="2107"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2" name="Freeform 207"/>
              <p:cNvSpPr>
                <a:spLocks noEditPoints="1"/>
              </p:cNvSpPr>
              <p:nvPr/>
            </p:nvSpPr>
            <p:spPr bwMode="auto">
              <a:xfrm>
                <a:off x="2299" y="2362"/>
                <a:ext cx="69" cy="115"/>
              </a:xfrm>
              <a:custGeom>
                <a:avLst/>
                <a:gdLst>
                  <a:gd name="T0" fmla="*/ 0 w 69"/>
                  <a:gd name="T1" fmla="*/ 58 h 115"/>
                  <a:gd name="T2" fmla="*/ 0 w 69"/>
                  <a:gd name="T3" fmla="*/ 42 h 115"/>
                  <a:gd name="T4" fmla="*/ 3 w 69"/>
                  <a:gd name="T5" fmla="*/ 27 h 115"/>
                  <a:gd name="T6" fmla="*/ 11 w 69"/>
                  <a:gd name="T7" fmla="*/ 15 h 115"/>
                  <a:gd name="T8" fmla="*/ 19 w 69"/>
                  <a:gd name="T9" fmla="*/ 8 h 115"/>
                  <a:gd name="T10" fmla="*/ 26 w 69"/>
                  <a:gd name="T11" fmla="*/ 4 h 115"/>
                  <a:gd name="T12" fmla="*/ 34 w 69"/>
                  <a:gd name="T13" fmla="*/ 0 h 115"/>
                  <a:gd name="T14" fmla="*/ 42 w 69"/>
                  <a:gd name="T15" fmla="*/ 4 h 115"/>
                  <a:gd name="T16" fmla="*/ 49 w 69"/>
                  <a:gd name="T17" fmla="*/ 8 h 115"/>
                  <a:gd name="T18" fmla="*/ 57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7 w 69"/>
                  <a:gd name="T31" fmla="*/ 104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6 h 115"/>
                  <a:gd name="T44" fmla="*/ 3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4 h 115"/>
                  <a:gd name="T66" fmla="*/ 49 w 69"/>
                  <a:gd name="T67" fmla="*/ 92 h 115"/>
                  <a:gd name="T68" fmla="*/ 53 w 69"/>
                  <a:gd name="T69" fmla="*/ 77 h 115"/>
                  <a:gd name="T70" fmla="*/ 53 w 69"/>
                  <a:gd name="T71" fmla="*/ 54 h 115"/>
                  <a:gd name="T72" fmla="*/ 53 w 69"/>
                  <a:gd name="T73" fmla="*/ 38 h 115"/>
                  <a:gd name="T74" fmla="*/ 49 w 69"/>
                  <a:gd name="T75" fmla="*/ 23 h 115"/>
                  <a:gd name="T76" fmla="*/ 46 w 69"/>
                  <a:gd name="T77" fmla="*/ 15 h 115"/>
                  <a:gd name="T78" fmla="*/ 42 w 69"/>
                  <a:gd name="T79" fmla="*/ 8 h 115"/>
                  <a:gd name="T80" fmla="*/ 38 w 69"/>
                  <a:gd name="T81" fmla="*/ 8 h 115"/>
                  <a:gd name="T82" fmla="*/ 34 w 69"/>
                  <a:gd name="T83" fmla="*/ 8 h 115"/>
                  <a:gd name="T84" fmla="*/ 30 w 69"/>
                  <a:gd name="T85" fmla="*/ 8 h 115"/>
                  <a:gd name="T86" fmla="*/ 26 w 69"/>
                  <a:gd name="T87" fmla="*/ 12 h 115"/>
                  <a:gd name="T88" fmla="*/ 19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8"/>
                    </a:lnTo>
                    <a:lnTo>
                      <a:pt x="69" y="77"/>
                    </a:lnTo>
                    <a:lnTo>
                      <a:pt x="65" y="92"/>
                    </a:lnTo>
                    <a:lnTo>
                      <a:pt x="57" y="104"/>
                    </a:lnTo>
                    <a:lnTo>
                      <a:pt x="49" y="111"/>
                    </a:lnTo>
                    <a:lnTo>
                      <a:pt x="42" y="115"/>
                    </a:lnTo>
                    <a:lnTo>
                      <a:pt x="34" y="115"/>
                    </a:lnTo>
                    <a:lnTo>
                      <a:pt x="23" y="115"/>
                    </a:lnTo>
                    <a:lnTo>
                      <a:pt x="15" y="107"/>
                    </a:lnTo>
                    <a:lnTo>
                      <a:pt x="7" y="96"/>
                    </a:lnTo>
                    <a:lnTo>
                      <a:pt x="3" y="81"/>
                    </a:lnTo>
                    <a:lnTo>
                      <a:pt x="0" y="58"/>
                    </a:lnTo>
                    <a:close/>
                    <a:moveTo>
                      <a:pt x="15" y="61"/>
                    </a:moveTo>
                    <a:lnTo>
                      <a:pt x="15" y="81"/>
                    </a:lnTo>
                    <a:lnTo>
                      <a:pt x="19" y="100"/>
                    </a:lnTo>
                    <a:lnTo>
                      <a:pt x="23" y="107"/>
                    </a:lnTo>
                    <a:lnTo>
                      <a:pt x="30" y="111"/>
                    </a:lnTo>
                    <a:lnTo>
                      <a:pt x="34" y="111"/>
                    </a:lnTo>
                    <a:lnTo>
                      <a:pt x="38" y="111"/>
                    </a:lnTo>
                    <a:lnTo>
                      <a:pt x="42" y="107"/>
                    </a:lnTo>
                    <a:lnTo>
                      <a:pt x="46" y="104"/>
                    </a:lnTo>
                    <a:lnTo>
                      <a:pt x="49" y="92"/>
                    </a:lnTo>
                    <a:lnTo>
                      <a:pt x="53" y="77"/>
                    </a:lnTo>
                    <a:lnTo>
                      <a:pt x="53" y="54"/>
                    </a:lnTo>
                    <a:lnTo>
                      <a:pt x="53" y="38"/>
                    </a:lnTo>
                    <a:lnTo>
                      <a:pt x="49" y="23"/>
                    </a:lnTo>
                    <a:lnTo>
                      <a:pt x="46" y="15"/>
                    </a:lnTo>
                    <a:lnTo>
                      <a:pt x="42" y="8"/>
                    </a:lnTo>
                    <a:lnTo>
                      <a:pt x="38" y="8"/>
                    </a:lnTo>
                    <a:lnTo>
                      <a:pt x="34" y="8"/>
                    </a:lnTo>
                    <a:lnTo>
                      <a:pt x="30" y="8"/>
                    </a:lnTo>
                    <a:lnTo>
                      <a:pt x="26" y="12"/>
                    </a:lnTo>
                    <a:lnTo>
                      <a:pt x="19"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743" name="Rectangle 208"/>
              <p:cNvSpPr>
                <a:spLocks noChangeArrowheads="1"/>
              </p:cNvSpPr>
              <p:nvPr/>
            </p:nvSpPr>
            <p:spPr bwMode="auto">
              <a:xfrm>
                <a:off x="2705"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472" name="Freeform 209"/>
            <p:cNvSpPr>
              <a:spLocks noEditPoints="1"/>
            </p:cNvSpPr>
            <p:nvPr/>
          </p:nvSpPr>
          <p:spPr bwMode="auto">
            <a:xfrm>
              <a:off x="2901" y="2362"/>
              <a:ext cx="69" cy="115"/>
            </a:xfrm>
            <a:custGeom>
              <a:avLst/>
              <a:gdLst>
                <a:gd name="T0" fmla="*/ 0 w 69"/>
                <a:gd name="T1" fmla="*/ 58 h 115"/>
                <a:gd name="T2" fmla="*/ 4 w 69"/>
                <a:gd name="T3" fmla="*/ 42 h 115"/>
                <a:gd name="T4" fmla="*/ 8 w 69"/>
                <a:gd name="T5" fmla="*/ 27 h 115"/>
                <a:gd name="T6" fmla="*/ 11 w 69"/>
                <a:gd name="T7" fmla="*/ 15 h 115"/>
                <a:gd name="T8" fmla="*/ 23 w 69"/>
                <a:gd name="T9" fmla="*/ 8 h 115"/>
                <a:gd name="T10" fmla="*/ 27 w 69"/>
                <a:gd name="T11" fmla="*/ 4 h 115"/>
                <a:gd name="T12" fmla="*/ 35 w 69"/>
                <a:gd name="T13" fmla="*/ 0 h 115"/>
                <a:gd name="T14" fmla="*/ 46 w 69"/>
                <a:gd name="T15" fmla="*/ 4 h 115"/>
                <a:gd name="T16" fmla="*/ 50 w 69"/>
                <a:gd name="T17" fmla="*/ 8 h 115"/>
                <a:gd name="T18" fmla="*/ 58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8 w 69"/>
                <a:gd name="T31" fmla="*/ 104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1 h 115"/>
                <a:gd name="T46" fmla="*/ 0 w 69"/>
                <a:gd name="T47" fmla="*/ 58 h 115"/>
                <a:gd name="T48" fmla="*/ 15 w 69"/>
                <a:gd name="T49" fmla="*/ 61 h 115"/>
                <a:gd name="T50" fmla="*/ 19 w 69"/>
                <a:gd name="T51" fmla="*/ 81 h 115"/>
                <a:gd name="T52" fmla="*/ 23 w 69"/>
                <a:gd name="T53" fmla="*/ 100 h 115"/>
                <a:gd name="T54" fmla="*/ 27 w 69"/>
                <a:gd name="T55" fmla="*/ 107 h 115"/>
                <a:gd name="T56" fmla="*/ 31 w 69"/>
                <a:gd name="T57" fmla="*/ 111 h 115"/>
                <a:gd name="T58" fmla="*/ 35 w 69"/>
                <a:gd name="T59" fmla="*/ 111 h 115"/>
                <a:gd name="T60" fmla="*/ 38 w 69"/>
                <a:gd name="T61" fmla="*/ 111 h 115"/>
                <a:gd name="T62" fmla="*/ 46 w 69"/>
                <a:gd name="T63" fmla="*/ 107 h 115"/>
                <a:gd name="T64" fmla="*/ 50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50 w 69"/>
                <a:gd name="T77" fmla="*/ 15 h 115"/>
                <a:gd name="T78" fmla="*/ 42 w 69"/>
                <a:gd name="T79" fmla="*/ 8 h 115"/>
                <a:gd name="T80" fmla="*/ 42 w 69"/>
                <a:gd name="T81" fmla="*/ 8 h 115"/>
                <a:gd name="T82" fmla="*/ 35 w 69"/>
                <a:gd name="T83" fmla="*/ 8 h 115"/>
                <a:gd name="T84" fmla="*/ 31 w 69"/>
                <a:gd name="T85" fmla="*/ 8 h 115"/>
                <a:gd name="T86" fmla="*/ 27 w 69"/>
                <a:gd name="T87" fmla="*/ 12 h 115"/>
                <a:gd name="T88" fmla="*/ 23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42"/>
                  </a:lnTo>
                  <a:lnTo>
                    <a:pt x="8" y="27"/>
                  </a:lnTo>
                  <a:lnTo>
                    <a:pt x="11" y="15"/>
                  </a:lnTo>
                  <a:lnTo>
                    <a:pt x="23" y="8"/>
                  </a:lnTo>
                  <a:lnTo>
                    <a:pt x="27" y="4"/>
                  </a:lnTo>
                  <a:lnTo>
                    <a:pt x="35" y="0"/>
                  </a:lnTo>
                  <a:lnTo>
                    <a:pt x="46" y="4"/>
                  </a:lnTo>
                  <a:lnTo>
                    <a:pt x="50" y="8"/>
                  </a:lnTo>
                  <a:lnTo>
                    <a:pt x="58" y="15"/>
                  </a:lnTo>
                  <a:lnTo>
                    <a:pt x="65" y="27"/>
                  </a:lnTo>
                  <a:lnTo>
                    <a:pt x="69" y="42"/>
                  </a:lnTo>
                  <a:lnTo>
                    <a:pt x="69" y="58"/>
                  </a:lnTo>
                  <a:lnTo>
                    <a:pt x="69" y="77"/>
                  </a:lnTo>
                  <a:lnTo>
                    <a:pt x="65" y="92"/>
                  </a:lnTo>
                  <a:lnTo>
                    <a:pt x="58" y="104"/>
                  </a:lnTo>
                  <a:lnTo>
                    <a:pt x="50" y="111"/>
                  </a:lnTo>
                  <a:lnTo>
                    <a:pt x="42" y="115"/>
                  </a:lnTo>
                  <a:lnTo>
                    <a:pt x="35" y="115"/>
                  </a:lnTo>
                  <a:lnTo>
                    <a:pt x="27" y="115"/>
                  </a:lnTo>
                  <a:lnTo>
                    <a:pt x="15" y="107"/>
                  </a:lnTo>
                  <a:lnTo>
                    <a:pt x="8" y="96"/>
                  </a:lnTo>
                  <a:lnTo>
                    <a:pt x="4" y="81"/>
                  </a:lnTo>
                  <a:lnTo>
                    <a:pt x="0" y="58"/>
                  </a:lnTo>
                  <a:close/>
                  <a:moveTo>
                    <a:pt x="15" y="61"/>
                  </a:moveTo>
                  <a:lnTo>
                    <a:pt x="19" y="81"/>
                  </a:lnTo>
                  <a:lnTo>
                    <a:pt x="23" y="100"/>
                  </a:lnTo>
                  <a:lnTo>
                    <a:pt x="27" y="107"/>
                  </a:lnTo>
                  <a:lnTo>
                    <a:pt x="31" y="111"/>
                  </a:lnTo>
                  <a:lnTo>
                    <a:pt x="35" y="111"/>
                  </a:lnTo>
                  <a:lnTo>
                    <a:pt x="38" y="111"/>
                  </a:lnTo>
                  <a:lnTo>
                    <a:pt x="46" y="107"/>
                  </a:lnTo>
                  <a:lnTo>
                    <a:pt x="50" y="104"/>
                  </a:lnTo>
                  <a:lnTo>
                    <a:pt x="50" y="92"/>
                  </a:lnTo>
                  <a:lnTo>
                    <a:pt x="54" y="77"/>
                  </a:lnTo>
                  <a:lnTo>
                    <a:pt x="54" y="54"/>
                  </a:lnTo>
                  <a:lnTo>
                    <a:pt x="54" y="38"/>
                  </a:lnTo>
                  <a:lnTo>
                    <a:pt x="50" y="23"/>
                  </a:lnTo>
                  <a:lnTo>
                    <a:pt x="50" y="15"/>
                  </a:lnTo>
                  <a:lnTo>
                    <a:pt x="42" y="8"/>
                  </a:lnTo>
                  <a:lnTo>
                    <a:pt x="35" y="8"/>
                  </a:lnTo>
                  <a:lnTo>
                    <a:pt x="31" y="8"/>
                  </a:lnTo>
                  <a:lnTo>
                    <a:pt x="27" y="12"/>
                  </a:lnTo>
                  <a:lnTo>
                    <a:pt x="23" y="19"/>
                  </a:lnTo>
                  <a:lnTo>
                    <a:pt x="19" y="31"/>
                  </a:lnTo>
                  <a:lnTo>
                    <a:pt x="15"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3" name="Rectangle 210"/>
            <p:cNvSpPr>
              <a:spLocks noChangeArrowheads="1"/>
            </p:cNvSpPr>
            <p:nvPr/>
          </p:nvSpPr>
          <p:spPr bwMode="auto">
            <a:xfrm>
              <a:off x="3304"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4" name="Freeform 211"/>
            <p:cNvSpPr>
              <a:spLocks noEditPoints="1"/>
            </p:cNvSpPr>
            <p:nvPr/>
          </p:nvSpPr>
          <p:spPr bwMode="auto">
            <a:xfrm>
              <a:off x="3503"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62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6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20 w 73"/>
                <a:gd name="T49" fmla="*/ 61 h 115"/>
                <a:gd name="T50" fmla="*/ 20 w 73"/>
                <a:gd name="T51" fmla="*/ 81 h 115"/>
                <a:gd name="T52" fmla="*/ 23 w 73"/>
                <a:gd name="T53" fmla="*/ 100 h 115"/>
                <a:gd name="T54" fmla="*/ 27 w 73"/>
                <a:gd name="T55" fmla="*/ 107 h 115"/>
                <a:gd name="T56" fmla="*/ 31 w 73"/>
                <a:gd name="T57" fmla="*/ 111 h 115"/>
                <a:gd name="T58" fmla="*/ 39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62" y="15"/>
                  </a:lnTo>
                  <a:lnTo>
                    <a:pt x="66" y="27"/>
                  </a:lnTo>
                  <a:lnTo>
                    <a:pt x="69" y="42"/>
                  </a:lnTo>
                  <a:lnTo>
                    <a:pt x="73" y="58"/>
                  </a:lnTo>
                  <a:lnTo>
                    <a:pt x="69" y="77"/>
                  </a:lnTo>
                  <a:lnTo>
                    <a:pt x="66" y="92"/>
                  </a:lnTo>
                  <a:lnTo>
                    <a:pt x="62" y="104"/>
                  </a:lnTo>
                  <a:lnTo>
                    <a:pt x="54" y="111"/>
                  </a:lnTo>
                  <a:lnTo>
                    <a:pt x="46" y="115"/>
                  </a:lnTo>
                  <a:lnTo>
                    <a:pt x="35" y="115"/>
                  </a:lnTo>
                  <a:lnTo>
                    <a:pt x="27" y="115"/>
                  </a:lnTo>
                  <a:lnTo>
                    <a:pt x="20" y="107"/>
                  </a:lnTo>
                  <a:lnTo>
                    <a:pt x="12" y="96"/>
                  </a:lnTo>
                  <a:lnTo>
                    <a:pt x="4" y="81"/>
                  </a:lnTo>
                  <a:lnTo>
                    <a:pt x="0" y="58"/>
                  </a:lnTo>
                  <a:close/>
                  <a:moveTo>
                    <a:pt x="20" y="61"/>
                  </a:moveTo>
                  <a:lnTo>
                    <a:pt x="20" y="81"/>
                  </a:lnTo>
                  <a:lnTo>
                    <a:pt x="23" y="100"/>
                  </a:lnTo>
                  <a:lnTo>
                    <a:pt x="27" y="107"/>
                  </a:lnTo>
                  <a:lnTo>
                    <a:pt x="31" y="111"/>
                  </a:lnTo>
                  <a:lnTo>
                    <a:pt x="39"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20"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5" name="Rectangle 212"/>
            <p:cNvSpPr>
              <a:spLocks noChangeArrowheads="1"/>
            </p:cNvSpPr>
            <p:nvPr/>
          </p:nvSpPr>
          <p:spPr bwMode="auto">
            <a:xfrm>
              <a:off x="4071"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6" name="Freeform 213"/>
            <p:cNvSpPr>
              <a:spLocks/>
            </p:cNvSpPr>
            <p:nvPr/>
          </p:nvSpPr>
          <p:spPr bwMode="auto">
            <a:xfrm>
              <a:off x="4275" y="2458"/>
              <a:ext cx="19" cy="19"/>
            </a:xfrm>
            <a:custGeom>
              <a:avLst/>
              <a:gdLst>
                <a:gd name="T0" fmla="*/ 11 w 19"/>
                <a:gd name="T1" fmla="*/ 0 h 19"/>
                <a:gd name="T2" fmla="*/ 15 w 19"/>
                <a:gd name="T3" fmla="*/ 0 h 19"/>
                <a:gd name="T4" fmla="*/ 19 w 19"/>
                <a:gd name="T5" fmla="*/ 4 h 19"/>
                <a:gd name="T6" fmla="*/ 19 w 19"/>
                <a:gd name="T7" fmla="*/ 8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3 w 19"/>
                <a:gd name="T21" fmla="*/ 19 h 19"/>
                <a:gd name="T22" fmla="*/ 3 w 19"/>
                <a:gd name="T23" fmla="*/ 15 h 19"/>
                <a:gd name="T24" fmla="*/ 0 w 19"/>
                <a:gd name="T25" fmla="*/ 11 h 19"/>
                <a:gd name="T26" fmla="*/ 3 w 19"/>
                <a:gd name="T27" fmla="*/ 8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1"/>
                  </a:lnTo>
                  <a:lnTo>
                    <a:pt x="19" y="15"/>
                  </a:lnTo>
                  <a:lnTo>
                    <a:pt x="19" y="19"/>
                  </a:lnTo>
                  <a:lnTo>
                    <a:pt x="15" y="19"/>
                  </a:lnTo>
                  <a:lnTo>
                    <a:pt x="11" y="19"/>
                  </a:lnTo>
                  <a:lnTo>
                    <a:pt x="7" y="19"/>
                  </a:lnTo>
                  <a:lnTo>
                    <a:pt x="3" y="19"/>
                  </a:lnTo>
                  <a:lnTo>
                    <a:pt x="3" y="15"/>
                  </a:lnTo>
                  <a:lnTo>
                    <a:pt x="0" y="11"/>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7" name="Freeform 214"/>
            <p:cNvSpPr>
              <a:spLocks/>
            </p:cNvSpPr>
            <p:nvPr/>
          </p:nvSpPr>
          <p:spPr bwMode="auto">
            <a:xfrm>
              <a:off x="4313" y="2366"/>
              <a:ext cx="65" cy="111"/>
            </a:xfrm>
            <a:custGeom>
              <a:avLst/>
              <a:gdLst>
                <a:gd name="T0" fmla="*/ 65 w 65"/>
                <a:gd name="T1" fmla="*/ 0 h 111"/>
                <a:gd name="T2" fmla="*/ 57 w 65"/>
                <a:gd name="T3" fmla="*/ 11 h 111"/>
                <a:gd name="T4" fmla="*/ 23 w 65"/>
                <a:gd name="T5" fmla="*/ 11 h 111"/>
                <a:gd name="T6" fmla="*/ 15 w 65"/>
                <a:gd name="T7" fmla="*/ 27 h 111"/>
                <a:gd name="T8" fmla="*/ 31 w 65"/>
                <a:gd name="T9" fmla="*/ 31 h 111"/>
                <a:gd name="T10" fmla="*/ 42 w 65"/>
                <a:gd name="T11" fmla="*/ 38 h 111"/>
                <a:gd name="T12" fmla="*/ 54 w 65"/>
                <a:gd name="T13" fmla="*/ 46 h 111"/>
                <a:gd name="T14" fmla="*/ 61 w 65"/>
                <a:gd name="T15" fmla="*/ 57 h 111"/>
                <a:gd name="T16" fmla="*/ 61 w 65"/>
                <a:gd name="T17" fmla="*/ 69 h 111"/>
                <a:gd name="T18" fmla="*/ 61 w 65"/>
                <a:gd name="T19" fmla="*/ 80 h 111"/>
                <a:gd name="T20" fmla="*/ 57 w 65"/>
                <a:gd name="T21" fmla="*/ 88 h 111"/>
                <a:gd name="T22" fmla="*/ 54 w 65"/>
                <a:gd name="T23" fmla="*/ 92 h 111"/>
                <a:gd name="T24" fmla="*/ 50 w 65"/>
                <a:gd name="T25" fmla="*/ 100 h 111"/>
                <a:gd name="T26" fmla="*/ 46 w 65"/>
                <a:gd name="T27" fmla="*/ 103 h 111"/>
                <a:gd name="T28" fmla="*/ 38 w 65"/>
                <a:gd name="T29" fmla="*/ 107 h 111"/>
                <a:gd name="T30" fmla="*/ 31 w 65"/>
                <a:gd name="T31" fmla="*/ 111 h 111"/>
                <a:gd name="T32" fmla="*/ 19 w 65"/>
                <a:gd name="T33" fmla="*/ 111 h 111"/>
                <a:gd name="T34" fmla="*/ 11 w 65"/>
                <a:gd name="T35" fmla="*/ 111 h 111"/>
                <a:gd name="T36" fmla="*/ 8 w 65"/>
                <a:gd name="T37" fmla="*/ 107 h 111"/>
                <a:gd name="T38" fmla="*/ 4 w 65"/>
                <a:gd name="T39" fmla="*/ 107 h 111"/>
                <a:gd name="T40" fmla="*/ 0 w 65"/>
                <a:gd name="T41" fmla="*/ 103 h 111"/>
                <a:gd name="T42" fmla="*/ 4 w 65"/>
                <a:gd name="T43" fmla="*/ 100 h 111"/>
                <a:gd name="T44" fmla="*/ 4 w 65"/>
                <a:gd name="T45" fmla="*/ 96 h 111"/>
                <a:gd name="T46" fmla="*/ 4 w 65"/>
                <a:gd name="T47" fmla="*/ 96 h 111"/>
                <a:gd name="T48" fmla="*/ 8 w 65"/>
                <a:gd name="T49" fmla="*/ 96 h 111"/>
                <a:gd name="T50" fmla="*/ 11 w 65"/>
                <a:gd name="T51" fmla="*/ 96 h 111"/>
                <a:gd name="T52" fmla="*/ 11 w 65"/>
                <a:gd name="T53" fmla="*/ 96 h 111"/>
                <a:gd name="T54" fmla="*/ 15 w 65"/>
                <a:gd name="T55" fmla="*/ 96 h 111"/>
                <a:gd name="T56" fmla="*/ 15 w 65"/>
                <a:gd name="T57" fmla="*/ 100 h 111"/>
                <a:gd name="T58" fmla="*/ 23 w 65"/>
                <a:gd name="T59" fmla="*/ 103 h 111"/>
                <a:gd name="T60" fmla="*/ 31 w 65"/>
                <a:gd name="T61" fmla="*/ 103 h 111"/>
                <a:gd name="T62" fmla="*/ 38 w 65"/>
                <a:gd name="T63" fmla="*/ 103 h 111"/>
                <a:gd name="T64" fmla="*/ 46 w 65"/>
                <a:gd name="T65" fmla="*/ 96 h 111"/>
                <a:gd name="T66" fmla="*/ 50 w 65"/>
                <a:gd name="T67" fmla="*/ 88 h 111"/>
                <a:gd name="T68" fmla="*/ 54 w 65"/>
                <a:gd name="T69" fmla="*/ 80 h 111"/>
                <a:gd name="T70" fmla="*/ 50 w 65"/>
                <a:gd name="T71" fmla="*/ 69 h 111"/>
                <a:gd name="T72" fmla="*/ 46 w 65"/>
                <a:gd name="T73" fmla="*/ 61 h 111"/>
                <a:gd name="T74" fmla="*/ 38 w 65"/>
                <a:gd name="T75" fmla="*/ 54 h 111"/>
                <a:gd name="T76" fmla="*/ 27 w 65"/>
                <a:gd name="T77" fmla="*/ 46 h 111"/>
                <a:gd name="T78" fmla="*/ 19 w 65"/>
                <a:gd name="T79" fmla="*/ 42 h 111"/>
                <a:gd name="T80" fmla="*/ 4 w 65"/>
                <a:gd name="T81" fmla="*/ 42 h 111"/>
                <a:gd name="T82" fmla="*/ 27 w 65"/>
                <a:gd name="T83" fmla="*/ 0 h 111"/>
                <a:gd name="T84" fmla="*/ 65 w 65"/>
                <a:gd name="T85" fmla="*/ 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1"/>
                <a:gd name="T131" fmla="*/ 65 w 65"/>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1">
                  <a:moveTo>
                    <a:pt x="65" y="0"/>
                  </a:moveTo>
                  <a:lnTo>
                    <a:pt x="57" y="11"/>
                  </a:lnTo>
                  <a:lnTo>
                    <a:pt x="23" y="11"/>
                  </a:lnTo>
                  <a:lnTo>
                    <a:pt x="15" y="27"/>
                  </a:lnTo>
                  <a:lnTo>
                    <a:pt x="31" y="31"/>
                  </a:lnTo>
                  <a:lnTo>
                    <a:pt x="42" y="38"/>
                  </a:lnTo>
                  <a:lnTo>
                    <a:pt x="54" y="46"/>
                  </a:lnTo>
                  <a:lnTo>
                    <a:pt x="61" y="57"/>
                  </a:lnTo>
                  <a:lnTo>
                    <a:pt x="61" y="69"/>
                  </a:lnTo>
                  <a:lnTo>
                    <a:pt x="61" y="80"/>
                  </a:lnTo>
                  <a:lnTo>
                    <a:pt x="57" y="88"/>
                  </a:lnTo>
                  <a:lnTo>
                    <a:pt x="54" y="92"/>
                  </a:lnTo>
                  <a:lnTo>
                    <a:pt x="50" y="100"/>
                  </a:lnTo>
                  <a:lnTo>
                    <a:pt x="46" y="103"/>
                  </a:lnTo>
                  <a:lnTo>
                    <a:pt x="38" y="107"/>
                  </a:lnTo>
                  <a:lnTo>
                    <a:pt x="31" y="111"/>
                  </a:lnTo>
                  <a:lnTo>
                    <a:pt x="19" y="111"/>
                  </a:lnTo>
                  <a:lnTo>
                    <a:pt x="11" y="111"/>
                  </a:lnTo>
                  <a:lnTo>
                    <a:pt x="8" y="107"/>
                  </a:lnTo>
                  <a:lnTo>
                    <a:pt x="4" y="107"/>
                  </a:lnTo>
                  <a:lnTo>
                    <a:pt x="0" y="103"/>
                  </a:lnTo>
                  <a:lnTo>
                    <a:pt x="4" y="100"/>
                  </a:lnTo>
                  <a:lnTo>
                    <a:pt x="4" y="96"/>
                  </a:lnTo>
                  <a:lnTo>
                    <a:pt x="8" y="96"/>
                  </a:lnTo>
                  <a:lnTo>
                    <a:pt x="11" y="96"/>
                  </a:lnTo>
                  <a:lnTo>
                    <a:pt x="15" y="96"/>
                  </a:lnTo>
                  <a:lnTo>
                    <a:pt x="15" y="100"/>
                  </a:lnTo>
                  <a:lnTo>
                    <a:pt x="23" y="103"/>
                  </a:lnTo>
                  <a:lnTo>
                    <a:pt x="31" y="103"/>
                  </a:lnTo>
                  <a:lnTo>
                    <a:pt x="38" y="103"/>
                  </a:lnTo>
                  <a:lnTo>
                    <a:pt x="46" y="96"/>
                  </a:lnTo>
                  <a:lnTo>
                    <a:pt x="50" y="88"/>
                  </a:lnTo>
                  <a:lnTo>
                    <a:pt x="54" y="80"/>
                  </a:lnTo>
                  <a:lnTo>
                    <a:pt x="50" y="69"/>
                  </a:lnTo>
                  <a:lnTo>
                    <a:pt x="46" y="61"/>
                  </a:lnTo>
                  <a:lnTo>
                    <a:pt x="38" y="54"/>
                  </a:lnTo>
                  <a:lnTo>
                    <a:pt x="27" y="46"/>
                  </a:lnTo>
                  <a:lnTo>
                    <a:pt x="19" y="42"/>
                  </a:lnTo>
                  <a:lnTo>
                    <a:pt x="4" y="42"/>
                  </a:lnTo>
                  <a:lnTo>
                    <a:pt x="27" y="0"/>
                  </a:lnTo>
                  <a:lnTo>
                    <a:pt x="65"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8" name="Freeform 215"/>
            <p:cNvSpPr>
              <a:spLocks noEditPoints="1"/>
            </p:cNvSpPr>
            <p:nvPr/>
          </p:nvSpPr>
          <p:spPr bwMode="auto">
            <a:xfrm>
              <a:off x="4397" y="2362"/>
              <a:ext cx="69" cy="115"/>
            </a:xfrm>
            <a:custGeom>
              <a:avLst/>
              <a:gdLst>
                <a:gd name="T0" fmla="*/ 69 w 69"/>
                <a:gd name="T1" fmla="*/ 0 h 115"/>
                <a:gd name="T2" fmla="*/ 69 w 69"/>
                <a:gd name="T3" fmla="*/ 4 h 115"/>
                <a:gd name="T4" fmla="*/ 58 w 69"/>
                <a:gd name="T5" fmla="*/ 8 h 115"/>
                <a:gd name="T6" fmla="*/ 50 w 69"/>
                <a:gd name="T7" fmla="*/ 8 h 115"/>
                <a:gd name="T8" fmla="*/ 43 w 69"/>
                <a:gd name="T9" fmla="*/ 12 h 115"/>
                <a:gd name="T10" fmla="*/ 35 w 69"/>
                <a:gd name="T11" fmla="*/ 19 h 115"/>
                <a:gd name="T12" fmla="*/ 31 w 69"/>
                <a:gd name="T13" fmla="*/ 27 h 115"/>
                <a:gd name="T14" fmla="*/ 27 w 69"/>
                <a:gd name="T15" fmla="*/ 35 h 115"/>
                <a:gd name="T16" fmla="*/ 23 w 69"/>
                <a:gd name="T17" fmla="*/ 42 h 115"/>
                <a:gd name="T18" fmla="*/ 20 w 69"/>
                <a:gd name="T19" fmla="*/ 54 h 115"/>
                <a:gd name="T20" fmla="*/ 31 w 69"/>
                <a:gd name="T21" fmla="*/ 46 h 115"/>
                <a:gd name="T22" fmla="*/ 43 w 69"/>
                <a:gd name="T23" fmla="*/ 46 h 115"/>
                <a:gd name="T24" fmla="*/ 54 w 69"/>
                <a:gd name="T25" fmla="*/ 46 h 115"/>
                <a:gd name="T26" fmla="*/ 62 w 69"/>
                <a:gd name="T27" fmla="*/ 54 h 115"/>
                <a:gd name="T28" fmla="*/ 69 w 69"/>
                <a:gd name="T29" fmla="*/ 65 h 115"/>
                <a:gd name="T30" fmla="*/ 69 w 69"/>
                <a:gd name="T31" fmla="*/ 77 h 115"/>
                <a:gd name="T32" fmla="*/ 69 w 69"/>
                <a:gd name="T33" fmla="*/ 92 h 115"/>
                <a:gd name="T34" fmla="*/ 62 w 69"/>
                <a:gd name="T35" fmla="*/ 104 h 115"/>
                <a:gd name="T36" fmla="*/ 54 w 69"/>
                <a:gd name="T37" fmla="*/ 111 h 115"/>
                <a:gd name="T38" fmla="*/ 46 w 69"/>
                <a:gd name="T39" fmla="*/ 115 h 115"/>
                <a:gd name="T40" fmla="*/ 35 w 69"/>
                <a:gd name="T41" fmla="*/ 115 h 115"/>
                <a:gd name="T42" fmla="*/ 23 w 69"/>
                <a:gd name="T43" fmla="*/ 115 h 115"/>
                <a:gd name="T44" fmla="*/ 16 w 69"/>
                <a:gd name="T45" fmla="*/ 107 h 115"/>
                <a:gd name="T46" fmla="*/ 8 w 69"/>
                <a:gd name="T47" fmla="*/ 100 h 115"/>
                <a:gd name="T48" fmla="*/ 0 w 69"/>
                <a:gd name="T49" fmla="*/ 84 h 115"/>
                <a:gd name="T50" fmla="*/ 0 w 69"/>
                <a:gd name="T51" fmla="*/ 69 h 115"/>
                <a:gd name="T52" fmla="*/ 0 w 69"/>
                <a:gd name="T53" fmla="*/ 58 h 115"/>
                <a:gd name="T54" fmla="*/ 4 w 69"/>
                <a:gd name="T55" fmla="*/ 42 h 115"/>
                <a:gd name="T56" fmla="*/ 12 w 69"/>
                <a:gd name="T57" fmla="*/ 31 h 115"/>
                <a:gd name="T58" fmla="*/ 23 w 69"/>
                <a:gd name="T59" fmla="*/ 19 h 115"/>
                <a:gd name="T60" fmla="*/ 35 w 69"/>
                <a:gd name="T61" fmla="*/ 12 h 115"/>
                <a:gd name="T62" fmla="*/ 43 w 69"/>
                <a:gd name="T63" fmla="*/ 4 h 115"/>
                <a:gd name="T64" fmla="*/ 54 w 69"/>
                <a:gd name="T65" fmla="*/ 0 h 115"/>
                <a:gd name="T66" fmla="*/ 62 w 69"/>
                <a:gd name="T67" fmla="*/ 0 h 115"/>
                <a:gd name="T68" fmla="*/ 69 w 69"/>
                <a:gd name="T69" fmla="*/ 0 h 115"/>
                <a:gd name="T70" fmla="*/ 16 w 69"/>
                <a:gd name="T71" fmla="*/ 58 h 115"/>
                <a:gd name="T72" fmla="*/ 16 w 69"/>
                <a:gd name="T73" fmla="*/ 69 h 115"/>
                <a:gd name="T74" fmla="*/ 16 w 69"/>
                <a:gd name="T75" fmla="*/ 77 h 115"/>
                <a:gd name="T76" fmla="*/ 16 w 69"/>
                <a:gd name="T77" fmla="*/ 84 h 115"/>
                <a:gd name="T78" fmla="*/ 20 w 69"/>
                <a:gd name="T79" fmla="*/ 92 h 115"/>
                <a:gd name="T80" fmla="*/ 23 w 69"/>
                <a:gd name="T81" fmla="*/ 100 h 115"/>
                <a:gd name="T82" fmla="*/ 27 w 69"/>
                <a:gd name="T83" fmla="*/ 107 h 115"/>
                <a:gd name="T84" fmla="*/ 31 w 69"/>
                <a:gd name="T85" fmla="*/ 111 h 115"/>
                <a:gd name="T86" fmla="*/ 35 w 69"/>
                <a:gd name="T87" fmla="*/ 111 h 115"/>
                <a:gd name="T88" fmla="*/ 43 w 69"/>
                <a:gd name="T89" fmla="*/ 111 h 115"/>
                <a:gd name="T90" fmla="*/ 50 w 69"/>
                <a:gd name="T91" fmla="*/ 104 h 115"/>
                <a:gd name="T92" fmla="*/ 54 w 69"/>
                <a:gd name="T93" fmla="*/ 96 h 115"/>
                <a:gd name="T94" fmla="*/ 54 w 69"/>
                <a:gd name="T95" fmla="*/ 84 h 115"/>
                <a:gd name="T96" fmla="*/ 54 w 69"/>
                <a:gd name="T97" fmla="*/ 73 h 115"/>
                <a:gd name="T98" fmla="*/ 50 w 69"/>
                <a:gd name="T99" fmla="*/ 61 h 115"/>
                <a:gd name="T100" fmla="*/ 43 w 69"/>
                <a:gd name="T101" fmla="*/ 54 h 115"/>
                <a:gd name="T102" fmla="*/ 35 w 69"/>
                <a:gd name="T103" fmla="*/ 50 h 115"/>
                <a:gd name="T104" fmla="*/ 31 w 69"/>
                <a:gd name="T105" fmla="*/ 54 h 115"/>
                <a:gd name="T106" fmla="*/ 27 w 69"/>
                <a:gd name="T107" fmla="*/ 54 h 115"/>
                <a:gd name="T108" fmla="*/ 23 w 69"/>
                <a:gd name="T109" fmla="*/ 54 h 115"/>
                <a:gd name="T110" fmla="*/ 16 w 69"/>
                <a:gd name="T111" fmla="*/ 5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8" y="8"/>
                  </a:lnTo>
                  <a:lnTo>
                    <a:pt x="50" y="8"/>
                  </a:lnTo>
                  <a:lnTo>
                    <a:pt x="43" y="12"/>
                  </a:lnTo>
                  <a:lnTo>
                    <a:pt x="35" y="19"/>
                  </a:lnTo>
                  <a:lnTo>
                    <a:pt x="31" y="27"/>
                  </a:lnTo>
                  <a:lnTo>
                    <a:pt x="27" y="35"/>
                  </a:lnTo>
                  <a:lnTo>
                    <a:pt x="23" y="42"/>
                  </a:lnTo>
                  <a:lnTo>
                    <a:pt x="20" y="54"/>
                  </a:lnTo>
                  <a:lnTo>
                    <a:pt x="31" y="46"/>
                  </a:lnTo>
                  <a:lnTo>
                    <a:pt x="43" y="46"/>
                  </a:lnTo>
                  <a:lnTo>
                    <a:pt x="54" y="46"/>
                  </a:lnTo>
                  <a:lnTo>
                    <a:pt x="62" y="54"/>
                  </a:lnTo>
                  <a:lnTo>
                    <a:pt x="69" y="65"/>
                  </a:lnTo>
                  <a:lnTo>
                    <a:pt x="69" y="77"/>
                  </a:lnTo>
                  <a:lnTo>
                    <a:pt x="69" y="92"/>
                  </a:lnTo>
                  <a:lnTo>
                    <a:pt x="62" y="104"/>
                  </a:lnTo>
                  <a:lnTo>
                    <a:pt x="54" y="111"/>
                  </a:lnTo>
                  <a:lnTo>
                    <a:pt x="46" y="115"/>
                  </a:lnTo>
                  <a:lnTo>
                    <a:pt x="35" y="115"/>
                  </a:lnTo>
                  <a:lnTo>
                    <a:pt x="23" y="115"/>
                  </a:lnTo>
                  <a:lnTo>
                    <a:pt x="16" y="107"/>
                  </a:lnTo>
                  <a:lnTo>
                    <a:pt x="8" y="100"/>
                  </a:lnTo>
                  <a:lnTo>
                    <a:pt x="0" y="84"/>
                  </a:lnTo>
                  <a:lnTo>
                    <a:pt x="0" y="69"/>
                  </a:lnTo>
                  <a:lnTo>
                    <a:pt x="0" y="58"/>
                  </a:lnTo>
                  <a:lnTo>
                    <a:pt x="4" y="42"/>
                  </a:lnTo>
                  <a:lnTo>
                    <a:pt x="12" y="31"/>
                  </a:lnTo>
                  <a:lnTo>
                    <a:pt x="23" y="19"/>
                  </a:lnTo>
                  <a:lnTo>
                    <a:pt x="35" y="12"/>
                  </a:lnTo>
                  <a:lnTo>
                    <a:pt x="43" y="4"/>
                  </a:lnTo>
                  <a:lnTo>
                    <a:pt x="54" y="0"/>
                  </a:lnTo>
                  <a:lnTo>
                    <a:pt x="62" y="0"/>
                  </a:lnTo>
                  <a:lnTo>
                    <a:pt x="69" y="0"/>
                  </a:lnTo>
                  <a:close/>
                  <a:moveTo>
                    <a:pt x="16" y="58"/>
                  </a:moveTo>
                  <a:lnTo>
                    <a:pt x="16" y="69"/>
                  </a:lnTo>
                  <a:lnTo>
                    <a:pt x="16" y="77"/>
                  </a:lnTo>
                  <a:lnTo>
                    <a:pt x="16" y="84"/>
                  </a:lnTo>
                  <a:lnTo>
                    <a:pt x="20" y="92"/>
                  </a:lnTo>
                  <a:lnTo>
                    <a:pt x="23" y="100"/>
                  </a:lnTo>
                  <a:lnTo>
                    <a:pt x="27" y="107"/>
                  </a:lnTo>
                  <a:lnTo>
                    <a:pt x="31" y="111"/>
                  </a:lnTo>
                  <a:lnTo>
                    <a:pt x="35" y="111"/>
                  </a:lnTo>
                  <a:lnTo>
                    <a:pt x="43" y="111"/>
                  </a:lnTo>
                  <a:lnTo>
                    <a:pt x="50" y="104"/>
                  </a:lnTo>
                  <a:lnTo>
                    <a:pt x="54" y="96"/>
                  </a:lnTo>
                  <a:lnTo>
                    <a:pt x="54" y="84"/>
                  </a:lnTo>
                  <a:lnTo>
                    <a:pt x="54" y="73"/>
                  </a:lnTo>
                  <a:lnTo>
                    <a:pt x="50" y="61"/>
                  </a:lnTo>
                  <a:lnTo>
                    <a:pt x="43" y="54"/>
                  </a:lnTo>
                  <a:lnTo>
                    <a:pt x="35" y="50"/>
                  </a:lnTo>
                  <a:lnTo>
                    <a:pt x="31" y="54"/>
                  </a:lnTo>
                  <a:lnTo>
                    <a:pt x="27" y="54"/>
                  </a:lnTo>
                  <a:lnTo>
                    <a:pt x="23" y="54"/>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79" name="Rectangle 216"/>
            <p:cNvSpPr>
              <a:spLocks noChangeArrowheads="1"/>
            </p:cNvSpPr>
            <p:nvPr/>
          </p:nvSpPr>
          <p:spPr bwMode="auto">
            <a:xfrm>
              <a:off x="4670" y="23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0" name="Freeform 217"/>
            <p:cNvSpPr>
              <a:spLocks/>
            </p:cNvSpPr>
            <p:nvPr/>
          </p:nvSpPr>
          <p:spPr bwMode="auto">
            <a:xfrm>
              <a:off x="4881" y="2458"/>
              <a:ext cx="19" cy="19"/>
            </a:xfrm>
            <a:custGeom>
              <a:avLst/>
              <a:gdLst>
                <a:gd name="T0" fmla="*/ 7 w 19"/>
                <a:gd name="T1" fmla="*/ 0 h 19"/>
                <a:gd name="T2" fmla="*/ 11 w 19"/>
                <a:gd name="T3" fmla="*/ 0 h 19"/>
                <a:gd name="T4" fmla="*/ 15 w 19"/>
                <a:gd name="T5" fmla="*/ 4 h 19"/>
                <a:gd name="T6" fmla="*/ 19 w 19"/>
                <a:gd name="T7" fmla="*/ 8 h 19"/>
                <a:gd name="T8" fmla="*/ 19 w 19"/>
                <a:gd name="T9" fmla="*/ 11 h 19"/>
                <a:gd name="T10" fmla="*/ 19 w 19"/>
                <a:gd name="T11" fmla="*/ 15 h 19"/>
                <a:gd name="T12" fmla="*/ 15 w 19"/>
                <a:gd name="T13" fmla="*/ 19 h 19"/>
                <a:gd name="T14" fmla="*/ 11 w 19"/>
                <a:gd name="T15" fmla="*/ 19 h 19"/>
                <a:gd name="T16" fmla="*/ 7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9" y="15"/>
                  </a:lnTo>
                  <a:lnTo>
                    <a:pt x="15" y="19"/>
                  </a:lnTo>
                  <a:lnTo>
                    <a:pt x="11" y="19"/>
                  </a:lnTo>
                  <a:lnTo>
                    <a:pt x="7" y="19"/>
                  </a:lnTo>
                  <a:lnTo>
                    <a:pt x="4" y="19"/>
                  </a:lnTo>
                  <a:lnTo>
                    <a:pt x="0" y="15"/>
                  </a:lnTo>
                  <a:lnTo>
                    <a:pt x="0" y="11"/>
                  </a:lnTo>
                  <a:lnTo>
                    <a:pt x="0" y="8"/>
                  </a:lnTo>
                  <a:lnTo>
                    <a:pt x="4" y="4"/>
                  </a:lnTo>
                  <a:lnTo>
                    <a:pt x="4"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1" name="Freeform 218"/>
            <p:cNvSpPr>
              <a:spLocks noEditPoints="1"/>
            </p:cNvSpPr>
            <p:nvPr/>
          </p:nvSpPr>
          <p:spPr bwMode="auto">
            <a:xfrm>
              <a:off x="4915"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58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16 w 73"/>
                <a:gd name="T49" fmla="*/ 61 h 115"/>
                <a:gd name="T50" fmla="*/ 20 w 73"/>
                <a:gd name="T51" fmla="*/ 81 h 115"/>
                <a:gd name="T52" fmla="*/ 23 w 73"/>
                <a:gd name="T53" fmla="*/ 100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16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58" y="15"/>
                  </a:lnTo>
                  <a:lnTo>
                    <a:pt x="66" y="27"/>
                  </a:lnTo>
                  <a:lnTo>
                    <a:pt x="69" y="42"/>
                  </a:lnTo>
                  <a:lnTo>
                    <a:pt x="73" y="58"/>
                  </a:lnTo>
                  <a:lnTo>
                    <a:pt x="69" y="77"/>
                  </a:lnTo>
                  <a:lnTo>
                    <a:pt x="66" y="92"/>
                  </a:lnTo>
                  <a:lnTo>
                    <a:pt x="62" y="104"/>
                  </a:lnTo>
                  <a:lnTo>
                    <a:pt x="54" y="111"/>
                  </a:lnTo>
                  <a:lnTo>
                    <a:pt x="43" y="115"/>
                  </a:lnTo>
                  <a:lnTo>
                    <a:pt x="35" y="115"/>
                  </a:lnTo>
                  <a:lnTo>
                    <a:pt x="27" y="115"/>
                  </a:lnTo>
                  <a:lnTo>
                    <a:pt x="20" y="107"/>
                  </a:lnTo>
                  <a:lnTo>
                    <a:pt x="12" y="96"/>
                  </a:lnTo>
                  <a:lnTo>
                    <a:pt x="4" y="81"/>
                  </a:lnTo>
                  <a:lnTo>
                    <a:pt x="0" y="58"/>
                  </a:lnTo>
                  <a:close/>
                  <a:moveTo>
                    <a:pt x="16" y="61"/>
                  </a:moveTo>
                  <a:lnTo>
                    <a:pt x="20" y="81"/>
                  </a:lnTo>
                  <a:lnTo>
                    <a:pt x="23" y="100"/>
                  </a:lnTo>
                  <a:lnTo>
                    <a:pt x="27" y="107"/>
                  </a:lnTo>
                  <a:lnTo>
                    <a:pt x="31" y="111"/>
                  </a:lnTo>
                  <a:lnTo>
                    <a:pt x="35"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16"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2" name="Freeform 219"/>
            <p:cNvSpPr>
              <a:spLocks noEditPoints="1"/>
            </p:cNvSpPr>
            <p:nvPr/>
          </p:nvSpPr>
          <p:spPr bwMode="auto">
            <a:xfrm>
              <a:off x="5000" y="2362"/>
              <a:ext cx="73" cy="115"/>
            </a:xfrm>
            <a:custGeom>
              <a:avLst/>
              <a:gdLst>
                <a:gd name="T0" fmla="*/ 0 w 73"/>
                <a:gd name="T1" fmla="*/ 58 h 115"/>
                <a:gd name="T2" fmla="*/ 4 w 73"/>
                <a:gd name="T3" fmla="*/ 42 h 115"/>
                <a:gd name="T4" fmla="*/ 7 w 73"/>
                <a:gd name="T5" fmla="*/ 27 h 115"/>
                <a:gd name="T6" fmla="*/ 11 w 73"/>
                <a:gd name="T7" fmla="*/ 15 h 115"/>
                <a:gd name="T8" fmla="*/ 23 w 73"/>
                <a:gd name="T9" fmla="*/ 8 h 115"/>
                <a:gd name="T10" fmla="*/ 30 w 73"/>
                <a:gd name="T11" fmla="*/ 4 h 115"/>
                <a:gd name="T12" fmla="*/ 34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38 w 73"/>
                <a:gd name="T61" fmla="*/ 111 h 115"/>
                <a:gd name="T62" fmla="*/ 46 w 73"/>
                <a:gd name="T63" fmla="*/ 107 h 115"/>
                <a:gd name="T64" fmla="*/ 50 w 73"/>
                <a:gd name="T65" fmla="*/ 104 h 115"/>
                <a:gd name="T66" fmla="*/ 50 w 73"/>
                <a:gd name="T67" fmla="*/ 92 h 115"/>
                <a:gd name="T68" fmla="*/ 53 w 73"/>
                <a:gd name="T69" fmla="*/ 77 h 115"/>
                <a:gd name="T70" fmla="*/ 53 w 73"/>
                <a:gd name="T71" fmla="*/ 54 h 115"/>
                <a:gd name="T72" fmla="*/ 53 w 73"/>
                <a:gd name="T73" fmla="*/ 38 h 115"/>
                <a:gd name="T74" fmla="*/ 50 w 73"/>
                <a:gd name="T75" fmla="*/ 23 h 115"/>
                <a:gd name="T76" fmla="*/ 50 w 73"/>
                <a:gd name="T77" fmla="*/ 15 h 115"/>
                <a:gd name="T78" fmla="*/ 46 w 73"/>
                <a:gd name="T79" fmla="*/ 8 h 115"/>
                <a:gd name="T80" fmla="*/ 42 w 73"/>
                <a:gd name="T81" fmla="*/ 8 h 115"/>
                <a:gd name="T82" fmla="*/ 34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1" y="15"/>
                  </a:lnTo>
                  <a:lnTo>
                    <a:pt x="23" y="8"/>
                  </a:lnTo>
                  <a:lnTo>
                    <a:pt x="30" y="4"/>
                  </a:lnTo>
                  <a:lnTo>
                    <a:pt x="34"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5" y="61"/>
                  </a:moveTo>
                  <a:lnTo>
                    <a:pt x="19" y="81"/>
                  </a:lnTo>
                  <a:lnTo>
                    <a:pt x="23" y="100"/>
                  </a:lnTo>
                  <a:lnTo>
                    <a:pt x="27" y="107"/>
                  </a:lnTo>
                  <a:lnTo>
                    <a:pt x="30" y="111"/>
                  </a:lnTo>
                  <a:lnTo>
                    <a:pt x="34" y="111"/>
                  </a:lnTo>
                  <a:lnTo>
                    <a:pt x="38" y="111"/>
                  </a:lnTo>
                  <a:lnTo>
                    <a:pt x="46" y="107"/>
                  </a:lnTo>
                  <a:lnTo>
                    <a:pt x="50" y="104"/>
                  </a:lnTo>
                  <a:lnTo>
                    <a:pt x="50" y="92"/>
                  </a:lnTo>
                  <a:lnTo>
                    <a:pt x="53" y="77"/>
                  </a:lnTo>
                  <a:lnTo>
                    <a:pt x="53" y="54"/>
                  </a:lnTo>
                  <a:lnTo>
                    <a:pt x="53" y="38"/>
                  </a:lnTo>
                  <a:lnTo>
                    <a:pt x="50" y="23"/>
                  </a:lnTo>
                  <a:lnTo>
                    <a:pt x="50" y="15"/>
                  </a:lnTo>
                  <a:lnTo>
                    <a:pt x="46" y="8"/>
                  </a:lnTo>
                  <a:lnTo>
                    <a:pt x="42" y="8"/>
                  </a:lnTo>
                  <a:lnTo>
                    <a:pt x="34" y="8"/>
                  </a:lnTo>
                  <a:lnTo>
                    <a:pt x="30"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3" name="Freeform 220"/>
            <p:cNvSpPr>
              <a:spLocks noEditPoints="1"/>
            </p:cNvSpPr>
            <p:nvPr/>
          </p:nvSpPr>
          <p:spPr bwMode="auto">
            <a:xfrm>
              <a:off x="5080"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5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5"/>
                  </a:lnTo>
                  <a:lnTo>
                    <a:pt x="8" y="73"/>
                  </a:lnTo>
                  <a:lnTo>
                    <a:pt x="46" y="7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4" name="Freeform 221"/>
            <p:cNvSpPr>
              <a:spLocks/>
            </p:cNvSpPr>
            <p:nvPr/>
          </p:nvSpPr>
          <p:spPr bwMode="auto">
            <a:xfrm>
              <a:off x="5169" y="2366"/>
              <a:ext cx="69" cy="111"/>
            </a:xfrm>
            <a:custGeom>
              <a:avLst/>
              <a:gdLst>
                <a:gd name="T0" fmla="*/ 11 w 69"/>
                <a:gd name="T1" fmla="*/ 0 h 111"/>
                <a:gd name="T2" fmla="*/ 69 w 69"/>
                <a:gd name="T3" fmla="*/ 0 h 111"/>
                <a:gd name="T4" fmla="*/ 69 w 69"/>
                <a:gd name="T5" fmla="*/ 4 h 111"/>
                <a:gd name="T6" fmla="*/ 30 w 69"/>
                <a:gd name="T7" fmla="*/ 111 h 111"/>
                <a:gd name="T8" fmla="*/ 19 w 69"/>
                <a:gd name="T9" fmla="*/ 111 h 111"/>
                <a:gd name="T10" fmla="*/ 57 w 69"/>
                <a:gd name="T11" fmla="*/ 11 h 111"/>
                <a:gd name="T12" fmla="*/ 26 w 69"/>
                <a:gd name="T13" fmla="*/ 11 h 111"/>
                <a:gd name="T14" fmla="*/ 19 w 69"/>
                <a:gd name="T15" fmla="*/ 11 h 111"/>
                <a:gd name="T16" fmla="*/ 15 w 69"/>
                <a:gd name="T17" fmla="*/ 15 h 111"/>
                <a:gd name="T18" fmla="*/ 7 w 69"/>
                <a:gd name="T19" fmla="*/ 19 h 111"/>
                <a:gd name="T20" fmla="*/ 3 w 69"/>
                <a:gd name="T21" fmla="*/ 27 h 111"/>
                <a:gd name="T22" fmla="*/ 0 w 69"/>
                <a:gd name="T23" fmla="*/ 27 h 111"/>
                <a:gd name="T24" fmla="*/ 11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11" y="0"/>
                  </a:moveTo>
                  <a:lnTo>
                    <a:pt x="69" y="0"/>
                  </a:lnTo>
                  <a:lnTo>
                    <a:pt x="69" y="4"/>
                  </a:lnTo>
                  <a:lnTo>
                    <a:pt x="30" y="111"/>
                  </a:lnTo>
                  <a:lnTo>
                    <a:pt x="19" y="111"/>
                  </a:lnTo>
                  <a:lnTo>
                    <a:pt x="57" y="11"/>
                  </a:lnTo>
                  <a:lnTo>
                    <a:pt x="26" y="11"/>
                  </a:lnTo>
                  <a:lnTo>
                    <a:pt x="19" y="11"/>
                  </a:lnTo>
                  <a:lnTo>
                    <a:pt x="15" y="15"/>
                  </a:lnTo>
                  <a:lnTo>
                    <a:pt x="7" y="19"/>
                  </a:lnTo>
                  <a:lnTo>
                    <a:pt x="3"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5" name="Rectangle 222"/>
            <p:cNvSpPr>
              <a:spLocks noChangeArrowheads="1"/>
            </p:cNvSpPr>
            <p:nvPr/>
          </p:nvSpPr>
          <p:spPr bwMode="auto">
            <a:xfrm>
              <a:off x="5268" y="23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6" name="Rectangle 223"/>
            <p:cNvSpPr>
              <a:spLocks noChangeArrowheads="1"/>
            </p:cNvSpPr>
            <p:nvPr/>
          </p:nvSpPr>
          <p:spPr bwMode="auto">
            <a:xfrm>
              <a:off x="18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7" name="Freeform 224"/>
            <p:cNvSpPr>
              <a:spLocks/>
            </p:cNvSpPr>
            <p:nvPr/>
          </p:nvSpPr>
          <p:spPr bwMode="auto">
            <a:xfrm>
              <a:off x="254" y="2569"/>
              <a:ext cx="65" cy="115"/>
            </a:xfrm>
            <a:custGeom>
              <a:avLst/>
              <a:gdLst>
                <a:gd name="T0" fmla="*/ 26 w 65"/>
                <a:gd name="T1" fmla="*/ 46 h 115"/>
                <a:gd name="T2" fmla="*/ 26 w 65"/>
                <a:gd name="T3" fmla="*/ 96 h 115"/>
                <a:gd name="T4" fmla="*/ 26 w 65"/>
                <a:gd name="T5" fmla="*/ 104 h 115"/>
                <a:gd name="T6" fmla="*/ 30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3 w 65"/>
                <a:gd name="T21" fmla="*/ 115 h 115"/>
                <a:gd name="T22" fmla="*/ 7 w 65"/>
                <a:gd name="T23" fmla="*/ 115 h 115"/>
                <a:gd name="T24" fmla="*/ 7 w 65"/>
                <a:gd name="T25" fmla="*/ 111 h 115"/>
                <a:gd name="T26" fmla="*/ 11 w 65"/>
                <a:gd name="T27" fmla="*/ 111 h 115"/>
                <a:gd name="T28" fmla="*/ 11 w 65"/>
                <a:gd name="T29" fmla="*/ 108 h 115"/>
                <a:gd name="T30" fmla="*/ 11 w 65"/>
                <a:gd name="T31" fmla="*/ 104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5 h 115"/>
                <a:gd name="T44" fmla="*/ 15 w 65"/>
                <a:gd name="T45" fmla="*/ 23 h 115"/>
                <a:gd name="T46" fmla="*/ 15 w 65"/>
                <a:gd name="T47" fmla="*/ 16 h 115"/>
                <a:gd name="T48" fmla="*/ 23 w 65"/>
                <a:gd name="T49" fmla="*/ 8 h 115"/>
                <a:gd name="T50" fmla="*/ 26 w 65"/>
                <a:gd name="T51" fmla="*/ 4 h 115"/>
                <a:gd name="T52" fmla="*/ 34 w 65"/>
                <a:gd name="T53" fmla="*/ 0 h 115"/>
                <a:gd name="T54" fmla="*/ 46 w 65"/>
                <a:gd name="T55" fmla="*/ 0 h 115"/>
                <a:gd name="T56" fmla="*/ 53 w 65"/>
                <a:gd name="T57" fmla="*/ 0 h 115"/>
                <a:gd name="T58" fmla="*/ 61 w 65"/>
                <a:gd name="T59" fmla="*/ 4 h 115"/>
                <a:gd name="T60" fmla="*/ 65 w 65"/>
                <a:gd name="T61" fmla="*/ 8 h 115"/>
                <a:gd name="T62" fmla="*/ 65 w 65"/>
                <a:gd name="T63" fmla="*/ 12 h 115"/>
                <a:gd name="T64" fmla="*/ 65 w 65"/>
                <a:gd name="T65" fmla="*/ 16 h 115"/>
                <a:gd name="T66" fmla="*/ 65 w 65"/>
                <a:gd name="T67" fmla="*/ 16 h 115"/>
                <a:gd name="T68" fmla="*/ 61 w 65"/>
                <a:gd name="T69" fmla="*/ 19 h 115"/>
                <a:gd name="T70" fmla="*/ 57 w 65"/>
                <a:gd name="T71" fmla="*/ 19 h 115"/>
                <a:gd name="T72" fmla="*/ 57 w 65"/>
                <a:gd name="T73" fmla="*/ 19 h 115"/>
                <a:gd name="T74" fmla="*/ 53 w 65"/>
                <a:gd name="T75" fmla="*/ 19 h 115"/>
                <a:gd name="T76" fmla="*/ 53 w 65"/>
                <a:gd name="T77" fmla="*/ 16 h 115"/>
                <a:gd name="T78" fmla="*/ 49 w 65"/>
                <a:gd name="T79" fmla="*/ 12 h 115"/>
                <a:gd name="T80" fmla="*/ 46 w 65"/>
                <a:gd name="T81" fmla="*/ 8 h 115"/>
                <a:gd name="T82" fmla="*/ 46 w 65"/>
                <a:gd name="T83" fmla="*/ 4 h 115"/>
                <a:gd name="T84" fmla="*/ 42 w 65"/>
                <a:gd name="T85" fmla="*/ 4 h 115"/>
                <a:gd name="T86" fmla="*/ 38 w 65"/>
                <a:gd name="T87" fmla="*/ 4 h 115"/>
                <a:gd name="T88" fmla="*/ 34 w 65"/>
                <a:gd name="T89" fmla="*/ 4 h 115"/>
                <a:gd name="T90" fmla="*/ 30 w 65"/>
                <a:gd name="T91" fmla="*/ 4 h 115"/>
                <a:gd name="T92" fmla="*/ 30 w 65"/>
                <a:gd name="T93" fmla="*/ 8 h 115"/>
                <a:gd name="T94" fmla="*/ 26 w 65"/>
                <a:gd name="T95" fmla="*/ 12 h 115"/>
                <a:gd name="T96" fmla="*/ 26 w 65"/>
                <a:gd name="T97" fmla="*/ 19 h 115"/>
                <a:gd name="T98" fmla="*/ 26 w 65"/>
                <a:gd name="T99" fmla="*/ 35 h 115"/>
                <a:gd name="T100" fmla="*/ 26 w 65"/>
                <a:gd name="T101" fmla="*/ 42 h 115"/>
                <a:gd name="T102" fmla="*/ 46 w 65"/>
                <a:gd name="T103" fmla="*/ 42 h 115"/>
                <a:gd name="T104" fmla="*/ 46 w 65"/>
                <a:gd name="T105" fmla="*/ 46 h 115"/>
                <a:gd name="T106" fmla="*/ 26 w 65"/>
                <a:gd name="T107" fmla="*/ 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5"/>
                <a:gd name="T164" fmla="*/ 65 w 65"/>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5">
                  <a:moveTo>
                    <a:pt x="26" y="46"/>
                  </a:moveTo>
                  <a:lnTo>
                    <a:pt x="26" y="96"/>
                  </a:lnTo>
                  <a:lnTo>
                    <a:pt x="26" y="104"/>
                  </a:lnTo>
                  <a:lnTo>
                    <a:pt x="30" y="111"/>
                  </a:lnTo>
                  <a:lnTo>
                    <a:pt x="34" y="111"/>
                  </a:lnTo>
                  <a:lnTo>
                    <a:pt x="38" y="115"/>
                  </a:lnTo>
                  <a:lnTo>
                    <a:pt x="46" y="115"/>
                  </a:lnTo>
                  <a:lnTo>
                    <a:pt x="0" y="115"/>
                  </a:lnTo>
                  <a:lnTo>
                    <a:pt x="3" y="115"/>
                  </a:lnTo>
                  <a:lnTo>
                    <a:pt x="7" y="115"/>
                  </a:lnTo>
                  <a:lnTo>
                    <a:pt x="7" y="111"/>
                  </a:lnTo>
                  <a:lnTo>
                    <a:pt x="11" y="111"/>
                  </a:lnTo>
                  <a:lnTo>
                    <a:pt x="11" y="108"/>
                  </a:lnTo>
                  <a:lnTo>
                    <a:pt x="11" y="104"/>
                  </a:lnTo>
                  <a:lnTo>
                    <a:pt x="15" y="96"/>
                  </a:lnTo>
                  <a:lnTo>
                    <a:pt x="15" y="46"/>
                  </a:lnTo>
                  <a:lnTo>
                    <a:pt x="0" y="46"/>
                  </a:lnTo>
                  <a:lnTo>
                    <a:pt x="0" y="42"/>
                  </a:lnTo>
                  <a:lnTo>
                    <a:pt x="15" y="42"/>
                  </a:lnTo>
                  <a:lnTo>
                    <a:pt x="15" y="35"/>
                  </a:lnTo>
                  <a:lnTo>
                    <a:pt x="15" y="23"/>
                  </a:lnTo>
                  <a:lnTo>
                    <a:pt x="15" y="16"/>
                  </a:lnTo>
                  <a:lnTo>
                    <a:pt x="23" y="8"/>
                  </a:lnTo>
                  <a:lnTo>
                    <a:pt x="26" y="4"/>
                  </a:lnTo>
                  <a:lnTo>
                    <a:pt x="34" y="0"/>
                  </a:lnTo>
                  <a:lnTo>
                    <a:pt x="46" y="0"/>
                  </a:lnTo>
                  <a:lnTo>
                    <a:pt x="53" y="0"/>
                  </a:lnTo>
                  <a:lnTo>
                    <a:pt x="61" y="4"/>
                  </a:lnTo>
                  <a:lnTo>
                    <a:pt x="65" y="8"/>
                  </a:lnTo>
                  <a:lnTo>
                    <a:pt x="65" y="12"/>
                  </a:lnTo>
                  <a:lnTo>
                    <a:pt x="65" y="16"/>
                  </a:lnTo>
                  <a:lnTo>
                    <a:pt x="61" y="19"/>
                  </a:lnTo>
                  <a:lnTo>
                    <a:pt x="57" y="19"/>
                  </a:lnTo>
                  <a:lnTo>
                    <a:pt x="53" y="19"/>
                  </a:lnTo>
                  <a:lnTo>
                    <a:pt x="53" y="16"/>
                  </a:lnTo>
                  <a:lnTo>
                    <a:pt x="49" y="12"/>
                  </a:lnTo>
                  <a:lnTo>
                    <a:pt x="46" y="8"/>
                  </a:lnTo>
                  <a:lnTo>
                    <a:pt x="46" y="4"/>
                  </a:lnTo>
                  <a:lnTo>
                    <a:pt x="42" y="4"/>
                  </a:lnTo>
                  <a:lnTo>
                    <a:pt x="38" y="4"/>
                  </a:lnTo>
                  <a:lnTo>
                    <a:pt x="34" y="4"/>
                  </a:lnTo>
                  <a:lnTo>
                    <a:pt x="30" y="4"/>
                  </a:lnTo>
                  <a:lnTo>
                    <a:pt x="30" y="8"/>
                  </a:lnTo>
                  <a:lnTo>
                    <a:pt x="26" y="12"/>
                  </a:lnTo>
                  <a:lnTo>
                    <a:pt x="26" y="19"/>
                  </a:lnTo>
                  <a:lnTo>
                    <a:pt x="26" y="35"/>
                  </a:lnTo>
                  <a:lnTo>
                    <a:pt x="26" y="42"/>
                  </a:lnTo>
                  <a:lnTo>
                    <a:pt x="46" y="42"/>
                  </a:lnTo>
                  <a:lnTo>
                    <a:pt x="46" y="46"/>
                  </a:lnTo>
                  <a:lnTo>
                    <a:pt x="26"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8" name="Freeform 225"/>
            <p:cNvSpPr>
              <a:spLocks noEditPoints="1"/>
            </p:cNvSpPr>
            <p:nvPr/>
          </p:nvSpPr>
          <p:spPr bwMode="auto">
            <a:xfrm>
              <a:off x="307" y="2608"/>
              <a:ext cx="73" cy="80"/>
            </a:xfrm>
            <a:custGeom>
              <a:avLst/>
              <a:gdLst>
                <a:gd name="T0" fmla="*/ 35 w 73"/>
                <a:gd name="T1" fmla="*/ 0 h 80"/>
                <a:gd name="T2" fmla="*/ 46 w 73"/>
                <a:gd name="T3" fmla="*/ 0 h 80"/>
                <a:gd name="T4" fmla="*/ 58 w 73"/>
                <a:gd name="T5" fmla="*/ 7 h 80"/>
                <a:gd name="T6" fmla="*/ 62 w 73"/>
                <a:gd name="T7" fmla="*/ 11 h 80"/>
                <a:gd name="T8" fmla="*/ 69 w 73"/>
                <a:gd name="T9" fmla="*/ 23 h 80"/>
                <a:gd name="T10" fmla="*/ 73 w 73"/>
                <a:gd name="T11" fmla="*/ 38 h 80"/>
                <a:gd name="T12" fmla="*/ 69 w 73"/>
                <a:gd name="T13" fmla="*/ 49 h 80"/>
                <a:gd name="T14" fmla="*/ 66 w 73"/>
                <a:gd name="T15" fmla="*/ 57 h 80"/>
                <a:gd name="T16" fmla="*/ 62 w 73"/>
                <a:gd name="T17" fmla="*/ 69 h 80"/>
                <a:gd name="T18" fmla="*/ 54 w 73"/>
                <a:gd name="T19" fmla="*/ 72 h 80"/>
                <a:gd name="T20" fmla="*/ 46 w 73"/>
                <a:gd name="T21" fmla="*/ 76 h 80"/>
                <a:gd name="T22" fmla="*/ 35 w 73"/>
                <a:gd name="T23" fmla="*/ 80 h 80"/>
                <a:gd name="T24" fmla="*/ 23 w 73"/>
                <a:gd name="T25" fmla="*/ 76 h 80"/>
                <a:gd name="T26" fmla="*/ 16 w 73"/>
                <a:gd name="T27" fmla="*/ 72 h 80"/>
                <a:gd name="T28" fmla="*/ 8 w 73"/>
                <a:gd name="T29" fmla="*/ 65 h 80"/>
                <a:gd name="T30" fmla="*/ 4 w 73"/>
                <a:gd name="T31" fmla="*/ 53 h 80"/>
                <a:gd name="T32" fmla="*/ 0 w 73"/>
                <a:gd name="T33" fmla="*/ 38 h 80"/>
                <a:gd name="T34" fmla="*/ 0 w 73"/>
                <a:gd name="T35" fmla="*/ 30 h 80"/>
                <a:gd name="T36" fmla="*/ 4 w 73"/>
                <a:gd name="T37" fmla="*/ 19 h 80"/>
                <a:gd name="T38" fmla="*/ 12 w 73"/>
                <a:gd name="T39" fmla="*/ 11 h 80"/>
                <a:gd name="T40" fmla="*/ 19 w 73"/>
                <a:gd name="T41" fmla="*/ 3 h 80"/>
                <a:gd name="T42" fmla="*/ 27 w 73"/>
                <a:gd name="T43" fmla="*/ 0 h 80"/>
                <a:gd name="T44" fmla="*/ 35 w 73"/>
                <a:gd name="T45" fmla="*/ 0 h 80"/>
                <a:gd name="T46" fmla="*/ 35 w 73"/>
                <a:gd name="T47" fmla="*/ 3 h 80"/>
                <a:gd name="T48" fmla="*/ 31 w 73"/>
                <a:gd name="T49" fmla="*/ 7 h 80"/>
                <a:gd name="T50" fmla="*/ 23 w 73"/>
                <a:gd name="T51" fmla="*/ 7 h 80"/>
                <a:gd name="T52" fmla="*/ 19 w 73"/>
                <a:gd name="T53" fmla="*/ 11 h 80"/>
                <a:gd name="T54" fmla="*/ 16 w 73"/>
                <a:gd name="T55" fmla="*/ 15 h 80"/>
                <a:gd name="T56" fmla="*/ 16 w 73"/>
                <a:gd name="T57" fmla="*/ 23 h 80"/>
                <a:gd name="T58" fmla="*/ 16 w 73"/>
                <a:gd name="T59" fmla="*/ 34 h 80"/>
                <a:gd name="T60" fmla="*/ 16 w 73"/>
                <a:gd name="T61" fmla="*/ 49 h 80"/>
                <a:gd name="T62" fmla="*/ 19 w 73"/>
                <a:gd name="T63" fmla="*/ 61 h 80"/>
                <a:gd name="T64" fmla="*/ 27 w 73"/>
                <a:gd name="T65" fmla="*/ 69 h 80"/>
                <a:gd name="T66" fmla="*/ 31 w 73"/>
                <a:gd name="T67" fmla="*/ 72 h 80"/>
                <a:gd name="T68" fmla="*/ 39 w 73"/>
                <a:gd name="T69" fmla="*/ 72 h 80"/>
                <a:gd name="T70" fmla="*/ 46 w 73"/>
                <a:gd name="T71" fmla="*/ 72 h 80"/>
                <a:gd name="T72" fmla="*/ 54 w 73"/>
                <a:gd name="T73" fmla="*/ 69 h 80"/>
                <a:gd name="T74" fmla="*/ 58 w 73"/>
                <a:gd name="T75" fmla="*/ 57 h 80"/>
                <a:gd name="T76" fmla="*/ 58 w 73"/>
                <a:gd name="T77" fmla="*/ 46 h 80"/>
                <a:gd name="T78" fmla="*/ 58 w 73"/>
                <a:gd name="T79" fmla="*/ 30 h 80"/>
                <a:gd name="T80" fmla="*/ 54 w 73"/>
                <a:gd name="T81" fmla="*/ 23 h 80"/>
                <a:gd name="T82" fmla="*/ 50 w 73"/>
                <a:gd name="T83" fmla="*/ 11 h 80"/>
                <a:gd name="T84" fmla="*/ 42 w 73"/>
                <a:gd name="T85" fmla="*/ 7 h 80"/>
                <a:gd name="T86" fmla="*/ 35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5" y="0"/>
                  </a:moveTo>
                  <a:lnTo>
                    <a:pt x="46" y="0"/>
                  </a:lnTo>
                  <a:lnTo>
                    <a:pt x="58" y="7"/>
                  </a:lnTo>
                  <a:lnTo>
                    <a:pt x="62" y="11"/>
                  </a:lnTo>
                  <a:lnTo>
                    <a:pt x="69" y="23"/>
                  </a:lnTo>
                  <a:lnTo>
                    <a:pt x="73" y="38"/>
                  </a:lnTo>
                  <a:lnTo>
                    <a:pt x="69" y="49"/>
                  </a:lnTo>
                  <a:lnTo>
                    <a:pt x="66" y="57"/>
                  </a:lnTo>
                  <a:lnTo>
                    <a:pt x="62" y="69"/>
                  </a:lnTo>
                  <a:lnTo>
                    <a:pt x="54" y="72"/>
                  </a:lnTo>
                  <a:lnTo>
                    <a:pt x="46" y="76"/>
                  </a:lnTo>
                  <a:lnTo>
                    <a:pt x="35" y="80"/>
                  </a:lnTo>
                  <a:lnTo>
                    <a:pt x="23" y="76"/>
                  </a:lnTo>
                  <a:lnTo>
                    <a:pt x="16" y="72"/>
                  </a:lnTo>
                  <a:lnTo>
                    <a:pt x="8" y="65"/>
                  </a:lnTo>
                  <a:lnTo>
                    <a:pt x="4" y="53"/>
                  </a:lnTo>
                  <a:lnTo>
                    <a:pt x="0" y="38"/>
                  </a:lnTo>
                  <a:lnTo>
                    <a:pt x="0" y="30"/>
                  </a:lnTo>
                  <a:lnTo>
                    <a:pt x="4" y="19"/>
                  </a:lnTo>
                  <a:lnTo>
                    <a:pt x="12" y="11"/>
                  </a:lnTo>
                  <a:lnTo>
                    <a:pt x="19" y="3"/>
                  </a:lnTo>
                  <a:lnTo>
                    <a:pt x="27" y="0"/>
                  </a:lnTo>
                  <a:lnTo>
                    <a:pt x="35" y="0"/>
                  </a:lnTo>
                  <a:close/>
                  <a:moveTo>
                    <a:pt x="35" y="3"/>
                  </a:moveTo>
                  <a:lnTo>
                    <a:pt x="31" y="7"/>
                  </a:lnTo>
                  <a:lnTo>
                    <a:pt x="23" y="7"/>
                  </a:lnTo>
                  <a:lnTo>
                    <a:pt x="19" y="11"/>
                  </a:lnTo>
                  <a:lnTo>
                    <a:pt x="16" y="15"/>
                  </a:lnTo>
                  <a:lnTo>
                    <a:pt x="16" y="23"/>
                  </a:lnTo>
                  <a:lnTo>
                    <a:pt x="16" y="34"/>
                  </a:lnTo>
                  <a:lnTo>
                    <a:pt x="16" y="49"/>
                  </a:lnTo>
                  <a:lnTo>
                    <a:pt x="19" y="61"/>
                  </a:lnTo>
                  <a:lnTo>
                    <a:pt x="27" y="69"/>
                  </a:lnTo>
                  <a:lnTo>
                    <a:pt x="31" y="72"/>
                  </a:lnTo>
                  <a:lnTo>
                    <a:pt x="39" y="72"/>
                  </a:lnTo>
                  <a:lnTo>
                    <a:pt x="46" y="72"/>
                  </a:lnTo>
                  <a:lnTo>
                    <a:pt x="54" y="69"/>
                  </a:lnTo>
                  <a:lnTo>
                    <a:pt x="58" y="57"/>
                  </a:lnTo>
                  <a:lnTo>
                    <a:pt x="58" y="46"/>
                  </a:lnTo>
                  <a:lnTo>
                    <a:pt x="58" y="30"/>
                  </a:lnTo>
                  <a:lnTo>
                    <a:pt x="54" y="23"/>
                  </a:lnTo>
                  <a:lnTo>
                    <a:pt x="50" y="11"/>
                  </a:lnTo>
                  <a:lnTo>
                    <a:pt x="42" y="7"/>
                  </a:lnTo>
                  <a:lnTo>
                    <a:pt x="35"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89" name="Freeform 226"/>
            <p:cNvSpPr>
              <a:spLocks noEditPoints="1"/>
            </p:cNvSpPr>
            <p:nvPr/>
          </p:nvSpPr>
          <p:spPr bwMode="auto">
            <a:xfrm>
              <a:off x="392" y="2608"/>
              <a:ext cx="73" cy="80"/>
            </a:xfrm>
            <a:custGeom>
              <a:avLst/>
              <a:gdLst>
                <a:gd name="T0" fmla="*/ 34 w 73"/>
                <a:gd name="T1" fmla="*/ 0 h 80"/>
                <a:gd name="T2" fmla="*/ 46 w 73"/>
                <a:gd name="T3" fmla="*/ 0 h 80"/>
                <a:gd name="T4" fmla="*/ 53 w 73"/>
                <a:gd name="T5" fmla="*/ 7 h 80"/>
                <a:gd name="T6" fmla="*/ 61 w 73"/>
                <a:gd name="T7" fmla="*/ 11 h 80"/>
                <a:gd name="T8" fmla="*/ 69 w 73"/>
                <a:gd name="T9" fmla="*/ 23 h 80"/>
                <a:gd name="T10" fmla="*/ 73 w 73"/>
                <a:gd name="T11" fmla="*/ 38 h 80"/>
                <a:gd name="T12" fmla="*/ 69 w 73"/>
                <a:gd name="T13" fmla="*/ 49 h 80"/>
                <a:gd name="T14" fmla="*/ 65 w 73"/>
                <a:gd name="T15" fmla="*/ 57 h 80"/>
                <a:gd name="T16" fmla="*/ 61 w 73"/>
                <a:gd name="T17" fmla="*/ 69 h 80"/>
                <a:gd name="T18" fmla="*/ 53 w 73"/>
                <a:gd name="T19" fmla="*/ 72 h 80"/>
                <a:gd name="T20" fmla="*/ 46 w 73"/>
                <a:gd name="T21" fmla="*/ 76 h 80"/>
                <a:gd name="T22" fmla="*/ 34 w 73"/>
                <a:gd name="T23" fmla="*/ 80 h 80"/>
                <a:gd name="T24" fmla="*/ 23 w 73"/>
                <a:gd name="T25" fmla="*/ 76 h 80"/>
                <a:gd name="T26" fmla="*/ 15 w 73"/>
                <a:gd name="T27" fmla="*/ 72 h 80"/>
                <a:gd name="T28" fmla="*/ 7 w 73"/>
                <a:gd name="T29" fmla="*/ 65 h 80"/>
                <a:gd name="T30" fmla="*/ 0 w 73"/>
                <a:gd name="T31" fmla="*/ 53 h 80"/>
                <a:gd name="T32" fmla="*/ 0 w 73"/>
                <a:gd name="T33" fmla="*/ 38 h 80"/>
                <a:gd name="T34" fmla="*/ 0 w 73"/>
                <a:gd name="T35" fmla="*/ 30 h 80"/>
                <a:gd name="T36" fmla="*/ 4 w 73"/>
                <a:gd name="T37" fmla="*/ 19 h 80"/>
                <a:gd name="T38" fmla="*/ 11 w 73"/>
                <a:gd name="T39" fmla="*/ 11 h 80"/>
                <a:gd name="T40" fmla="*/ 19 w 73"/>
                <a:gd name="T41" fmla="*/ 3 h 80"/>
                <a:gd name="T42" fmla="*/ 27 w 73"/>
                <a:gd name="T43" fmla="*/ 0 h 80"/>
                <a:gd name="T44" fmla="*/ 34 w 73"/>
                <a:gd name="T45" fmla="*/ 0 h 80"/>
                <a:gd name="T46" fmla="*/ 34 w 73"/>
                <a:gd name="T47" fmla="*/ 3 h 80"/>
                <a:gd name="T48" fmla="*/ 27 w 73"/>
                <a:gd name="T49" fmla="*/ 7 h 80"/>
                <a:gd name="T50" fmla="*/ 23 w 73"/>
                <a:gd name="T51" fmla="*/ 7 h 80"/>
                <a:gd name="T52" fmla="*/ 19 w 73"/>
                <a:gd name="T53" fmla="*/ 11 h 80"/>
                <a:gd name="T54" fmla="*/ 15 w 73"/>
                <a:gd name="T55" fmla="*/ 15 h 80"/>
                <a:gd name="T56" fmla="*/ 15 w 73"/>
                <a:gd name="T57" fmla="*/ 23 h 80"/>
                <a:gd name="T58" fmla="*/ 15 w 73"/>
                <a:gd name="T59" fmla="*/ 34 h 80"/>
                <a:gd name="T60" fmla="*/ 15 w 73"/>
                <a:gd name="T61" fmla="*/ 49 h 80"/>
                <a:gd name="T62" fmla="*/ 19 w 73"/>
                <a:gd name="T63" fmla="*/ 61 h 80"/>
                <a:gd name="T64" fmla="*/ 27 w 73"/>
                <a:gd name="T65" fmla="*/ 69 h 80"/>
                <a:gd name="T66" fmla="*/ 30 w 73"/>
                <a:gd name="T67" fmla="*/ 72 h 80"/>
                <a:gd name="T68" fmla="*/ 38 w 73"/>
                <a:gd name="T69" fmla="*/ 72 h 80"/>
                <a:gd name="T70" fmla="*/ 46 w 73"/>
                <a:gd name="T71" fmla="*/ 72 h 80"/>
                <a:gd name="T72" fmla="*/ 53 w 73"/>
                <a:gd name="T73" fmla="*/ 69 h 80"/>
                <a:gd name="T74" fmla="*/ 57 w 73"/>
                <a:gd name="T75" fmla="*/ 57 h 80"/>
                <a:gd name="T76" fmla="*/ 57 w 73"/>
                <a:gd name="T77" fmla="*/ 46 h 80"/>
                <a:gd name="T78" fmla="*/ 57 w 73"/>
                <a:gd name="T79" fmla="*/ 30 h 80"/>
                <a:gd name="T80" fmla="*/ 53 w 73"/>
                <a:gd name="T81" fmla="*/ 23 h 80"/>
                <a:gd name="T82" fmla="*/ 50 w 73"/>
                <a:gd name="T83" fmla="*/ 11 h 80"/>
                <a:gd name="T84" fmla="*/ 42 w 73"/>
                <a:gd name="T85" fmla="*/ 7 h 80"/>
                <a:gd name="T86" fmla="*/ 34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4" y="0"/>
                  </a:moveTo>
                  <a:lnTo>
                    <a:pt x="46" y="0"/>
                  </a:lnTo>
                  <a:lnTo>
                    <a:pt x="53" y="7"/>
                  </a:lnTo>
                  <a:lnTo>
                    <a:pt x="61" y="11"/>
                  </a:lnTo>
                  <a:lnTo>
                    <a:pt x="69" y="23"/>
                  </a:lnTo>
                  <a:lnTo>
                    <a:pt x="73" y="38"/>
                  </a:lnTo>
                  <a:lnTo>
                    <a:pt x="69" y="49"/>
                  </a:lnTo>
                  <a:lnTo>
                    <a:pt x="65" y="57"/>
                  </a:lnTo>
                  <a:lnTo>
                    <a:pt x="61" y="69"/>
                  </a:lnTo>
                  <a:lnTo>
                    <a:pt x="53" y="72"/>
                  </a:lnTo>
                  <a:lnTo>
                    <a:pt x="46" y="76"/>
                  </a:lnTo>
                  <a:lnTo>
                    <a:pt x="34" y="80"/>
                  </a:lnTo>
                  <a:lnTo>
                    <a:pt x="23" y="76"/>
                  </a:lnTo>
                  <a:lnTo>
                    <a:pt x="15" y="72"/>
                  </a:lnTo>
                  <a:lnTo>
                    <a:pt x="7" y="65"/>
                  </a:lnTo>
                  <a:lnTo>
                    <a:pt x="0" y="53"/>
                  </a:lnTo>
                  <a:lnTo>
                    <a:pt x="0" y="38"/>
                  </a:lnTo>
                  <a:lnTo>
                    <a:pt x="0" y="30"/>
                  </a:lnTo>
                  <a:lnTo>
                    <a:pt x="4" y="19"/>
                  </a:lnTo>
                  <a:lnTo>
                    <a:pt x="11" y="11"/>
                  </a:lnTo>
                  <a:lnTo>
                    <a:pt x="19" y="3"/>
                  </a:lnTo>
                  <a:lnTo>
                    <a:pt x="27" y="0"/>
                  </a:lnTo>
                  <a:lnTo>
                    <a:pt x="34" y="0"/>
                  </a:lnTo>
                  <a:close/>
                  <a:moveTo>
                    <a:pt x="34" y="3"/>
                  </a:moveTo>
                  <a:lnTo>
                    <a:pt x="27" y="7"/>
                  </a:lnTo>
                  <a:lnTo>
                    <a:pt x="23" y="7"/>
                  </a:lnTo>
                  <a:lnTo>
                    <a:pt x="19" y="11"/>
                  </a:lnTo>
                  <a:lnTo>
                    <a:pt x="15" y="15"/>
                  </a:lnTo>
                  <a:lnTo>
                    <a:pt x="15" y="23"/>
                  </a:lnTo>
                  <a:lnTo>
                    <a:pt x="15" y="34"/>
                  </a:lnTo>
                  <a:lnTo>
                    <a:pt x="15" y="49"/>
                  </a:lnTo>
                  <a:lnTo>
                    <a:pt x="19" y="61"/>
                  </a:lnTo>
                  <a:lnTo>
                    <a:pt x="27" y="69"/>
                  </a:lnTo>
                  <a:lnTo>
                    <a:pt x="30" y="72"/>
                  </a:lnTo>
                  <a:lnTo>
                    <a:pt x="38" y="72"/>
                  </a:lnTo>
                  <a:lnTo>
                    <a:pt x="46" y="72"/>
                  </a:lnTo>
                  <a:lnTo>
                    <a:pt x="53" y="69"/>
                  </a:lnTo>
                  <a:lnTo>
                    <a:pt x="57" y="57"/>
                  </a:lnTo>
                  <a:lnTo>
                    <a:pt x="57" y="46"/>
                  </a:lnTo>
                  <a:lnTo>
                    <a:pt x="57" y="30"/>
                  </a:lnTo>
                  <a:lnTo>
                    <a:pt x="53" y="23"/>
                  </a:lnTo>
                  <a:lnTo>
                    <a:pt x="50" y="11"/>
                  </a:lnTo>
                  <a:lnTo>
                    <a:pt x="42" y="7"/>
                  </a:lnTo>
                  <a:lnTo>
                    <a:pt x="34" y="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0" name="Freeform 227"/>
            <p:cNvSpPr>
              <a:spLocks noEditPoints="1"/>
            </p:cNvSpPr>
            <p:nvPr/>
          </p:nvSpPr>
          <p:spPr bwMode="auto">
            <a:xfrm>
              <a:off x="476" y="2569"/>
              <a:ext cx="77" cy="119"/>
            </a:xfrm>
            <a:custGeom>
              <a:avLst/>
              <a:gdLst>
                <a:gd name="T0" fmla="*/ 54 w 77"/>
                <a:gd name="T1" fmla="*/ 104 h 119"/>
                <a:gd name="T2" fmla="*/ 46 w 77"/>
                <a:gd name="T3" fmla="*/ 111 h 119"/>
                <a:gd name="T4" fmla="*/ 42 w 77"/>
                <a:gd name="T5" fmla="*/ 115 h 119"/>
                <a:gd name="T6" fmla="*/ 35 w 77"/>
                <a:gd name="T7" fmla="*/ 115 h 119"/>
                <a:gd name="T8" fmla="*/ 31 w 77"/>
                <a:gd name="T9" fmla="*/ 119 h 119"/>
                <a:gd name="T10" fmla="*/ 19 w 77"/>
                <a:gd name="T11" fmla="*/ 115 h 119"/>
                <a:gd name="T12" fmla="*/ 8 w 77"/>
                <a:gd name="T13" fmla="*/ 108 h 119"/>
                <a:gd name="T14" fmla="*/ 0 w 77"/>
                <a:gd name="T15" fmla="*/ 96 h 119"/>
                <a:gd name="T16" fmla="*/ 0 w 77"/>
                <a:gd name="T17" fmla="*/ 81 h 119"/>
                <a:gd name="T18" fmla="*/ 0 w 77"/>
                <a:gd name="T19" fmla="*/ 65 h 119"/>
                <a:gd name="T20" fmla="*/ 8 w 77"/>
                <a:gd name="T21" fmla="*/ 50 h 119"/>
                <a:gd name="T22" fmla="*/ 15 w 77"/>
                <a:gd name="T23" fmla="*/ 46 h 119"/>
                <a:gd name="T24" fmla="*/ 27 w 77"/>
                <a:gd name="T25" fmla="*/ 39 h 119"/>
                <a:gd name="T26" fmla="*/ 35 w 77"/>
                <a:gd name="T27" fmla="*/ 39 h 119"/>
                <a:gd name="T28" fmla="*/ 46 w 77"/>
                <a:gd name="T29" fmla="*/ 42 h 119"/>
                <a:gd name="T30" fmla="*/ 54 w 77"/>
                <a:gd name="T31" fmla="*/ 46 h 119"/>
                <a:gd name="T32" fmla="*/ 54 w 77"/>
                <a:gd name="T33" fmla="*/ 31 h 119"/>
                <a:gd name="T34" fmla="*/ 50 w 77"/>
                <a:gd name="T35" fmla="*/ 19 h 119"/>
                <a:gd name="T36" fmla="*/ 50 w 77"/>
                <a:gd name="T37" fmla="*/ 12 h 119"/>
                <a:gd name="T38" fmla="*/ 50 w 77"/>
                <a:gd name="T39" fmla="*/ 12 h 119"/>
                <a:gd name="T40" fmla="*/ 50 w 77"/>
                <a:gd name="T41" fmla="*/ 8 h 119"/>
                <a:gd name="T42" fmla="*/ 50 w 77"/>
                <a:gd name="T43" fmla="*/ 8 h 119"/>
                <a:gd name="T44" fmla="*/ 46 w 77"/>
                <a:gd name="T45" fmla="*/ 8 h 119"/>
                <a:gd name="T46" fmla="*/ 46 w 77"/>
                <a:gd name="T47" fmla="*/ 8 h 119"/>
                <a:gd name="T48" fmla="*/ 42 w 77"/>
                <a:gd name="T49" fmla="*/ 8 h 119"/>
                <a:gd name="T50" fmla="*/ 42 w 77"/>
                <a:gd name="T51" fmla="*/ 8 h 119"/>
                <a:gd name="T52" fmla="*/ 61 w 77"/>
                <a:gd name="T53" fmla="*/ 0 h 119"/>
                <a:gd name="T54" fmla="*/ 65 w 77"/>
                <a:gd name="T55" fmla="*/ 0 h 119"/>
                <a:gd name="T56" fmla="*/ 65 w 77"/>
                <a:gd name="T57" fmla="*/ 85 h 119"/>
                <a:gd name="T58" fmla="*/ 65 w 77"/>
                <a:gd name="T59" fmla="*/ 96 h 119"/>
                <a:gd name="T60" fmla="*/ 65 w 77"/>
                <a:gd name="T61" fmla="*/ 104 h 119"/>
                <a:gd name="T62" fmla="*/ 65 w 77"/>
                <a:gd name="T63" fmla="*/ 104 h 119"/>
                <a:gd name="T64" fmla="*/ 69 w 77"/>
                <a:gd name="T65" fmla="*/ 108 h 119"/>
                <a:gd name="T66" fmla="*/ 69 w 77"/>
                <a:gd name="T67" fmla="*/ 108 h 119"/>
                <a:gd name="T68" fmla="*/ 69 w 77"/>
                <a:gd name="T69" fmla="*/ 108 h 119"/>
                <a:gd name="T70" fmla="*/ 73 w 77"/>
                <a:gd name="T71" fmla="*/ 108 h 119"/>
                <a:gd name="T72" fmla="*/ 77 w 77"/>
                <a:gd name="T73" fmla="*/ 108 h 119"/>
                <a:gd name="T74" fmla="*/ 77 w 77"/>
                <a:gd name="T75" fmla="*/ 108 h 119"/>
                <a:gd name="T76" fmla="*/ 54 w 77"/>
                <a:gd name="T77" fmla="*/ 119 h 119"/>
                <a:gd name="T78" fmla="*/ 54 w 77"/>
                <a:gd name="T79" fmla="*/ 119 h 119"/>
                <a:gd name="T80" fmla="*/ 54 w 77"/>
                <a:gd name="T81" fmla="*/ 104 h 119"/>
                <a:gd name="T82" fmla="*/ 54 w 77"/>
                <a:gd name="T83" fmla="*/ 100 h 119"/>
                <a:gd name="T84" fmla="*/ 54 w 77"/>
                <a:gd name="T85" fmla="*/ 65 h 119"/>
                <a:gd name="T86" fmla="*/ 50 w 77"/>
                <a:gd name="T87" fmla="*/ 58 h 119"/>
                <a:gd name="T88" fmla="*/ 50 w 77"/>
                <a:gd name="T89" fmla="*/ 54 h 119"/>
                <a:gd name="T90" fmla="*/ 46 w 77"/>
                <a:gd name="T91" fmla="*/ 50 h 119"/>
                <a:gd name="T92" fmla="*/ 42 w 77"/>
                <a:gd name="T93" fmla="*/ 46 h 119"/>
                <a:gd name="T94" fmla="*/ 38 w 77"/>
                <a:gd name="T95" fmla="*/ 46 h 119"/>
                <a:gd name="T96" fmla="*/ 35 w 77"/>
                <a:gd name="T97" fmla="*/ 42 h 119"/>
                <a:gd name="T98" fmla="*/ 27 w 77"/>
                <a:gd name="T99" fmla="*/ 46 h 119"/>
                <a:gd name="T100" fmla="*/ 19 w 77"/>
                <a:gd name="T101" fmla="*/ 50 h 119"/>
                <a:gd name="T102" fmla="*/ 15 w 77"/>
                <a:gd name="T103" fmla="*/ 62 h 119"/>
                <a:gd name="T104" fmla="*/ 12 w 77"/>
                <a:gd name="T105" fmla="*/ 73 h 119"/>
                <a:gd name="T106" fmla="*/ 15 w 77"/>
                <a:gd name="T107" fmla="*/ 88 h 119"/>
                <a:gd name="T108" fmla="*/ 19 w 77"/>
                <a:gd name="T109" fmla="*/ 100 h 119"/>
                <a:gd name="T110" fmla="*/ 27 w 77"/>
                <a:gd name="T111" fmla="*/ 104 h 119"/>
                <a:gd name="T112" fmla="*/ 38 w 77"/>
                <a:gd name="T113" fmla="*/ 108 h 119"/>
                <a:gd name="T114" fmla="*/ 46 w 77"/>
                <a:gd name="T115" fmla="*/ 104 h 119"/>
                <a:gd name="T116" fmla="*/ 54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4" y="104"/>
                  </a:moveTo>
                  <a:lnTo>
                    <a:pt x="46" y="111"/>
                  </a:lnTo>
                  <a:lnTo>
                    <a:pt x="42" y="115"/>
                  </a:lnTo>
                  <a:lnTo>
                    <a:pt x="35" y="115"/>
                  </a:lnTo>
                  <a:lnTo>
                    <a:pt x="31" y="119"/>
                  </a:lnTo>
                  <a:lnTo>
                    <a:pt x="19" y="115"/>
                  </a:lnTo>
                  <a:lnTo>
                    <a:pt x="8" y="108"/>
                  </a:lnTo>
                  <a:lnTo>
                    <a:pt x="0" y="96"/>
                  </a:lnTo>
                  <a:lnTo>
                    <a:pt x="0" y="81"/>
                  </a:lnTo>
                  <a:lnTo>
                    <a:pt x="0" y="65"/>
                  </a:lnTo>
                  <a:lnTo>
                    <a:pt x="8" y="50"/>
                  </a:lnTo>
                  <a:lnTo>
                    <a:pt x="15" y="46"/>
                  </a:lnTo>
                  <a:lnTo>
                    <a:pt x="27" y="39"/>
                  </a:lnTo>
                  <a:lnTo>
                    <a:pt x="35" y="39"/>
                  </a:lnTo>
                  <a:lnTo>
                    <a:pt x="46" y="42"/>
                  </a:lnTo>
                  <a:lnTo>
                    <a:pt x="54" y="46"/>
                  </a:lnTo>
                  <a:lnTo>
                    <a:pt x="54" y="31"/>
                  </a:lnTo>
                  <a:lnTo>
                    <a:pt x="50" y="19"/>
                  </a:lnTo>
                  <a:lnTo>
                    <a:pt x="50" y="12"/>
                  </a:lnTo>
                  <a:lnTo>
                    <a:pt x="50" y="8"/>
                  </a:lnTo>
                  <a:lnTo>
                    <a:pt x="46" y="8"/>
                  </a:lnTo>
                  <a:lnTo>
                    <a:pt x="42" y="8"/>
                  </a:lnTo>
                  <a:lnTo>
                    <a:pt x="61" y="0"/>
                  </a:lnTo>
                  <a:lnTo>
                    <a:pt x="65" y="0"/>
                  </a:lnTo>
                  <a:lnTo>
                    <a:pt x="65" y="85"/>
                  </a:lnTo>
                  <a:lnTo>
                    <a:pt x="65" y="96"/>
                  </a:lnTo>
                  <a:lnTo>
                    <a:pt x="65" y="104"/>
                  </a:lnTo>
                  <a:lnTo>
                    <a:pt x="69" y="108"/>
                  </a:lnTo>
                  <a:lnTo>
                    <a:pt x="73" y="108"/>
                  </a:lnTo>
                  <a:lnTo>
                    <a:pt x="77" y="108"/>
                  </a:lnTo>
                  <a:lnTo>
                    <a:pt x="54" y="119"/>
                  </a:lnTo>
                  <a:lnTo>
                    <a:pt x="54" y="104"/>
                  </a:lnTo>
                  <a:close/>
                  <a:moveTo>
                    <a:pt x="54" y="100"/>
                  </a:moveTo>
                  <a:lnTo>
                    <a:pt x="54" y="65"/>
                  </a:lnTo>
                  <a:lnTo>
                    <a:pt x="50" y="58"/>
                  </a:lnTo>
                  <a:lnTo>
                    <a:pt x="50" y="54"/>
                  </a:lnTo>
                  <a:lnTo>
                    <a:pt x="46" y="50"/>
                  </a:lnTo>
                  <a:lnTo>
                    <a:pt x="42" y="46"/>
                  </a:lnTo>
                  <a:lnTo>
                    <a:pt x="38" y="46"/>
                  </a:lnTo>
                  <a:lnTo>
                    <a:pt x="35" y="42"/>
                  </a:lnTo>
                  <a:lnTo>
                    <a:pt x="27" y="46"/>
                  </a:lnTo>
                  <a:lnTo>
                    <a:pt x="19" y="50"/>
                  </a:lnTo>
                  <a:lnTo>
                    <a:pt x="15" y="62"/>
                  </a:lnTo>
                  <a:lnTo>
                    <a:pt x="12" y="73"/>
                  </a:lnTo>
                  <a:lnTo>
                    <a:pt x="15" y="88"/>
                  </a:lnTo>
                  <a:lnTo>
                    <a:pt x="19" y="100"/>
                  </a:lnTo>
                  <a:lnTo>
                    <a:pt x="27" y="104"/>
                  </a:lnTo>
                  <a:lnTo>
                    <a:pt x="38" y="108"/>
                  </a:lnTo>
                  <a:lnTo>
                    <a:pt x="46" y="104"/>
                  </a:lnTo>
                  <a:lnTo>
                    <a:pt x="54" y="10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1" name="Rectangle 228"/>
            <p:cNvSpPr>
              <a:spLocks noChangeArrowheads="1"/>
            </p:cNvSpPr>
            <p:nvPr/>
          </p:nvSpPr>
          <p:spPr bwMode="auto">
            <a:xfrm>
              <a:off x="833"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2" name="Rectangle 229"/>
            <p:cNvSpPr>
              <a:spLocks noChangeArrowheads="1"/>
            </p:cNvSpPr>
            <p:nvPr/>
          </p:nvSpPr>
          <p:spPr bwMode="auto">
            <a:xfrm>
              <a:off x="864"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3" name="Freeform 230"/>
            <p:cNvSpPr>
              <a:spLocks/>
            </p:cNvSpPr>
            <p:nvPr/>
          </p:nvSpPr>
          <p:spPr bwMode="auto">
            <a:xfrm>
              <a:off x="1059" y="2669"/>
              <a:ext cx="19" cy="19"/>
            </a:xfrm>
            <a:custGeom>
              <a:avLst/>
              <a:gdLst>
                <a:gd name="T0" fmla="*/ 8 w 19"/>
                <a:gd name="T1" fmla="*/ 0 h 19"/>
                <a:gd name="T2" fmla="*/ 12 w 19"/>
                <a:gd name="T3" fmla="*/ 0 h 19"/>
                <a:gd name="T4" fmla="*/ 16 w 19"/>
                <a:gd name="T5" fmla="*/ 0 h 19"/>
                <a:gd name="T6" fmla="*/ 19 w 19"/>
                <a:gd name="T7" fmla="*/ 4 h 19"/>
                <a:gd name="T8" fmla="*/ 19 w 19"/>
                <a:gd name="T9" fmla="*/ 8 h 19"/>
                <a:gd name="T10" fmla="*/ 19 w 19"/>
                <a:gd name="T11" fmla="*/ 11 h 19"/>
                <a:gd name="T12" fmla="*/ 16 w 19"/>
                <a:gd name="T13" fmla="*/ 15 h 19"/>
                <a:gd name="T14" fmla="*/ 12 w 19"/>
                <a:gd name="T15" fmla="*/ 15 h 19"/>
                <a:gd name="T16" fmla="*/ 8 w 19"/>
                <a:gd name="T17" fmla="*/ 19 h 19"/>
                <a:gd name="T18" fmla="*/ 4 w 19"/>
                <a:gd name="T19" fmla="*/ 15 h 19"/>
                <a:gd name="T20" fmla="*/ 0 w 19"/>
                <a:gd name="T21" fmla="*/ 15 h 19"/>
                <a:gd name="T22" fmla="*/ 0 w 19"/>
                <a:gd name="T23" fmla="*/ 11 h 19"/>
                <a:gd name="T24" fmla="*/ 0 w 19"/>
                <a:gd name="T25" fmla="*/ 8 h 19"/>
                <a:gd name="T26" fmla="*/ 0 w 19"/>
                <a:gd name="T27" fmla="*/ 4 h 19"/>
                <a:gd name="T28" fmla="*/ 0 w 19"/>
                <a:gd name="T29" fmla="*/ 0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6" y="0"/>
                  </a:lnTo>
                  <a:lnTo>
                    <a:pt x="19" y="4"/>
                  </a:lnTo>
                  <a:lnTo>
                    <a:pt x="19" y="8"/>
                  </a:lnTo>
                  <a:lnTo>
                    <a:pt x="19" y="11"/>
                  </a:lnTo>
                  <a:lnTo>
                    <a:pt x="16" y="15"/>
                  </a:lnTo>
                  <a:lnTo>
                    <a:pt x="12" y="15"/>
                  </a:lnTo>
                  <a:lnTo>
                    <a:pt x="8" y="19"/>
                  </a:lnTo>
                  <a:lnTo>
                    <a:pt x="4" y="15"/>
                  </a:lnTo>
                  <a:lnTo>
                    <a:pt x="0" y="15"/>
                  </a:lnTo>
                  <a:lnTo>
                    <a:pt x="0" y="11"/>
                  </a:lnTo>
                  <a:lnTo>
                    <a:pt x="0" y="8"/>
                  </a:lnTo>
                  <a:lnTo>
                    <a:pt x="0" y="4"/>
                  </a:lnTo>
                  <a:lnTo>
                    <a:pt x="0" y="0"/>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4" name="Freeform 231"/>
            <p:cNvSpPr>
              <a:spLocks noEditPoints="1"/>
            </p:cNvSpPr>
            <p:nvPr/>
          </p:nvSpPr>
          <p:spPr bwMode="auto">
            <a:xfrm>
              <a:off x="1094" y="2569"/>
              <a:ext cx="73" cy="119"/>
            </a:xfrm>
            <a:custGeom>
              <a:avLst/>
              <a:gdLst>
                <a:gd name="T0" fmla="*/ 0 w 73"/>
                <a:gd name="T1" fmla="*/ 62 h 119"/>
                <a:gd name="T2" fmla="*/ 4 w 73"/>
                <a:gd name="T3" fmla="*/ 42 h 119"/>
                <a:gd name="T4" fmla="*/ 8 w 73"/>
                <a:gd name="T5" fmla="*/ 27 h 119"/>
                <a:gd name="T6" fmla="*/ 11 w 73"/>
                <a:gd name="T7" fmla="*/ 16 h 119"/>
                <a:gd name="T8" fmla="*/ 23 w 73"/>
                <a:gd name="T9" fmla="*/ 8 h 119"/>
                <a:gd name="T10" fmla="*/ 31 w 73"/>
                <a:gd name="T11" fmla="*/ 4 h 119"/>
                <a:gd name="T12" fmla="*/ 34 w 73"/>
                <a:gd name="T13" fmla="*/ 0 h 119"/>
                <a:gd name="T14" fmla="*/ 46 w 73"/>
                <a:gd name="T15" fmla="*/ 4 h 119"/>
                <a:gd name="T16" fmla="*/ 54 w 73"/>
                <a:gd name="T17" fmla="*/ 8 h 119"/>
                <a:gd name="T18" fmla="*/ 57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1 w 73"/>
                <a:gd name="T31" fmla="*/ 104 h 119"/>
                <a:gd name="T32" fmla="*/ 54 w 73"/>
                <a:gd name="T33" fmla="*/ 111 h 119"/>
                <a:gd name="T34" fmla="*/ 42 w 73"/>
                <a:gd name="T35" fmla="*/ 115 h 119"/>
                <a:gd name="T36" fmla="*/ 34 w 73"/>
                <a:gd name="T37" fmla="*/ 119 h 119"/>
                <a:gd name="T38" fmla="*/ 27 w 73"/>
                <a:gd name="T39" fmla="*/ 115 h 119"/>
                <a:gd name="T40" fmla="*/ 19 w 73"/>
                <a:gd name="T41" fmla="*/ 108 h 119"/>
                <a:gd name="T42" fmla="*/ 11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4 w 73"/>
                <a:gd name="T59" fmla="*/ 111 h 119"/>
                <a:gd name="T60" fmla="*/ 38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4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1" y="16"/>
                  </a:lnTo>
                  <a:lnTo>
                    <a:pt x="23" y="8"/>
                  </a:lnTo>
                  <a:lnTo>
                    <a:pt x="31" y="4"/>
                  </a:lnTo>
                  <a:lnTo>
                    <a:pt x="34" y="0"/>
                  </a:lnTo>
                  <a:lnTo>
                    <a:pt x="46" y="4"/>
                  </a:lnTo>
                  <a:lnTo>
                    <a:pt x="54" y="8"/>
                  </a:lnTo>
                  <a:lnTo>
                    <a:pt x="57" y="16"/>
                  </a:lnTo>
                  <a:lnTo>
                    <a:pt x="65" y="27"/>
                  </a:lnTo>
                  <a:lnTo>
                    <a:pt x="69" y="42"/>
                  </a:lnTo>
                  <a:lnTo>
                    <a:pt x="73" y="58"/>
                  </a:lnTo>
                  <a:lnTo>
                    <a:pt x="69" y="77"/>
                  </a:lnTo>
                  <a:lnTo>
                    <a:pt x="65" y="92"/>
                  </a:lnTo>
                  <a:lnTo>
                    <a:pt x="61" y="104"/>
                  </a:lnTo>
                  <a:lnTo>
                    <a:pt x="54" y="111"/>
                  </a:lnTo>
                  <a:lnTo>
                    <a:pt x="42" y="115"/>
                  </a:lnTo>
                  <a:lnTo>
                    <a:pt x="34" y="119"/>
                  </a:lnTo>
                  <a:lnTo>
                    <a:pt x="27" y="115"/>
                  </a:lnTo>
                  <a:lnTo>
                    <a:pt x="19" y="108"/>
                  </a:lnTo>
                  <a:lnTo>
                    <a:pt x="11" y="100"/>
                  </a:lnTo>
                  <a:lnTo>
                    <a:pt x="4" y="81"/>
                  </a:lnTo>
                  <a:lnTo>
                    <a:pt x="0" y="62"/>
                  </a:lnTo>
                  <a:close/>
                  <a:moveTo>
                    <a:pt x="15" y="62"/>
                  </a:moveTo>
                  <a:lnTo>
                    <a:pt x="19" y="85"/>
                  </a:lnTo>
                  <a:lnTo>
                    <a:pt x="23" y="100"/>
                  </a:lnTo>
                  <a:lnTo>
                    <a:pt x="27" y="108"/>
                  </a:lnTo>
                  <a:lnTo>
                    <a:pt x="31" y="111"/>
                  </a:lnTo>
                  <a:lnTo>
                    <a:pt x="34" y="111"/>
                  </a:lnTo>
                  <a:lnTo>
                    <a:pt x="38" y="111"/>
                  </a:lnTo>
                  <a:lnTo>
                    <a:pt x="46" y="108"/>
                  </a:lnTo>
                  <a:lnTo>
                    <a:pt x="50" y="104"/>
                  </a:lnTo>
                  <a:lnTo>
                    <a:pt x="50" y="96"/>
                  </a:lnTo>
                  <a:lnTo>
                    <a:pt x="54" y="77"/>
                  </a:lnTo>
                  <a:lnTo>
                    <a:pt x="54" y="54"/>
                  </a:lnTo>
                  <a:lnTo>
                    <a:pt x="54" y="39"/>
                  </a:lnTo>
                  <a:lnTo>
                    <a:pt x="50" y="23"/>
                  </a:lnTo>
                  <a:lnTo>
                    <a:pt x="50" y="16"/>
                  </a:lnTo>
                  <a:lnTo>
                    <a:pt x="46" y="12"/>
                  </a:lnTo>
                  <a:lnTo>
                    <a:pt x="42" y="8"/>
                  </a:lnTo>
                  <a:lnTo>
                    <a:pt x="34"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5" name="Freeform 232"/>
            <p:cNvSpPr>
              <a:spLocks/>
            </p:cNvSpPr>
            <p:nvPr/>
          </p:nvSpPr>
          <p:spPr bwMode="auto">
            <a:xfrm>
              <a:off x="1190" y="2569"/>
              <a:ext cx="46" cy="115"/>
            </a:xfrm>
            <a:custGeom>
              <a:avLst/>
              <a:gdLst>
                <a:gd name="T0" fmla="*/ 0 w 46"/>
                <a:gd name="T1" fmla="*/ 16 h 115"/>
                <a:gd name="T2" fmla="*/ 27 w 46"/>
                <a:gd name="T3" fmla="*/ 0 h 115"/>
                <a:gd name="T4" fmla="*/ 30 w 46"/>
                <a:gd name="T5" fmla="*/ 0 h 115"/>
                <a:gd name="T6" fmla="*/ 30 w 46"/>
                <a:gd name="T7" fmla="*/ 96 h 115"/>
                <a:gd name="T8" fmla="*/ 30 w 46"/>
                <a:gd name="T9" fmla="*/ 104 h 115"/>
                <a:gd name="T10" fmla="*/ 30 w 46"/>
                <a:gd name="T11" fmla="*/ 108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11 w 46"/>
                <a:gd name="T27" fmla="*/ 115 h 115"/>
                <a:gd name="T28" fmla="*/ 11 w 46"/>
                <a:gd name="T29" fmla="*/ 111 h 115"/>
                <a:gd name="T30" fmla="*/ 15 w 46"/>
                <a:gd name="T31" fmla="*/ 111 h 115"/>
                <a:gd name="T32" fmla="*/ 15 w 46"/>
                <a:gd name="T33" fmla="*/ 108 h 115"/>
                <a:gd name="T34" fmla="*/ 15 w 46"/>
                <a:gd name="T35" fmla="*/ 104 h 115"/>
                <a:gd name="T36" fmla="*/ 15 w 46"/>
                <a:gd name="T37" fmla="*/ 96 h 115"/>
                <a:gd name="T38" fmla="*/ 15 w 46"/>
                <a:gd name="T39" fmla="*/ 35 h 115"/>
                <a:gd name="T40" fmla="*/ 15 w 46"/>
                <a:gd name="T41" fmla="*/ 23 h 115"/>
                <a:gd name="T42" fmla="*/ 15 w 46"/>
                <a:gd name="T43" fmla="*/ 19 h 115"/>
                <a:gd name="T44" fmla="*/ 15 w 46"/>
                <a:gd name="T45" fmla="*/ 16 h 115"/>
                <a:gd name="T46" fmla="*/ 15 w 46"/>
                <a:gd name="T47" fmla="*/ 16 h 115"/>
                <a:gd name="T48" fmla="*/ 11 w 46"/>
                <a:gd name="T49" fmla="*/ 16 h 115"/>
                <a:gd name="T50" fmla="*/ 11 w 46"/>
                <a:gd name="T51" fmla="*/ 12 h 115"/>
                <a:gd name="T52" fmla="*/ 7 w 46"/>
                <a:gd name="T53" fmla="*/ 16 h 115"/>
                <a:gd name="T54" fmla="*/ 4 w 46"/>
                <a:gd name="T55" fmla="*/ 16 h 115"/>
                <a:gd name="T56" fmla="*/ 0 w 46"/>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6"/>
                  </a:moveTo>
                  <a:lnTo>
                    <a:pt x="27" y="0"/>
                  </a:lnTo>
                  <a:lnTo>
                    <a:pt x="30" y="0"/>
                  </a:lnTo>
                  <a:lnTo>
                    <a:pt x="30" y="96"/>
                  </a:lnTo>
                  <a:lnTo>
                    <a:pt x="30" y="104"/>
                  </a:lnTo>
                  <a:lnTo>
                    <a:pt x="30" y="108"/>
                  </a:lnTo>
                  <a:lnTo>
                    <a:pt x="34" y="111"/>
                  </a:lnTo>
                  <a:lnTo>
                    <a:pt x="38" y="115"/>
                  </a:lnTo>
                  <a:lnTo>
                    <a:pt x="46" y="115"/>
                  </a:lnTo>
                  <a:lnTo>
                    <a:pt x="4" y="115"/>
                  </a:lnTo>
                  <a:lnTo>
                    <a:pt x="11" y="115"/>
                  </a:lnTo>
                  <a:lnTo>
                    <a:pt x="11" y="111"/>
                  </a:lnTo>
                  <a:lnTo>
                    <a:pt x="15" y="111"/>
                  </a:lnTo>
                  <a:lnTo>
                    <a:pt x="15" y="108"/>
                  </a:lnTo>
                  <a:lnTo>
                    <a:pt x="15" y="104"/>
                  </a:lnTo>
                  <a:lnTo>
                    <a:pt x="15" y="96"/>
                  </a:lnTo>
                  <a:lnTo>
                    <a:pt x="15" y="35"/>
                  </a:lnTo>
                  <a:lnTo>
                    <a:pt x="15" y="23"/>
                  </a:lnTo>
                  <a:lnTo>
                    <a:pt x="15" y="19"/>
                  </a:lnTo>
                  <a:lnTo>
                    <a:pt x="15" y="16"/>
                  </a:lnTo>
                  <a:lnTo>
                    <a:pt x="11" y="16"/>
                  </a:lnTo>
                  <a:lnTo>
                    <a:pt x="11" y="12"/>
                  </a:lnTo>
                  <a:lnTo>
                    <a:pt x="7"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6" name="Freeform 233"/>
            <p:cNvSpPr>
              <a:spLocks/>
            </p:cNvSpPr>
            <p:nvPr/>
          </p:nvSpPr>
          <p:spPr bwMode="auto">
            <a:xfrm>
              <a:off x="1263" y="2569"/>
              <a:ext cx="65" cy="119"/>
            </a:xfrm>
            <a:custGeom>
              <a:avLst/>
              <a:gdLst>
                <a:gd name="T0" fmla="*/ 7 w 65"/>
                <a:gd name="T1" fmla="*/ 16 h 119"/>
                <a:gd name="T2" fmla="*/ 23 w 65"/>
                <a:gd name="T3" fmla="*/ 4 h 119"/>
                <a:gd name="T4" fmla="*/ 42 w 65"/>
                <a:gd name="T5" fmla="*/ 4 h 119"/>
                <a:gd name="T6" fmla="*/ 57 w 65"/>
                <a:gd name="T7" fmla="*/ 16 h 119"/>
                <a:gd name="T8" fmla="*/ 57 w 65"/>
                <a:gd name="T9" fmla="*/ 31 h 119"/>
                <a:gd name="T10" fmla="*/ 42 w 65"/>
                <a:gd name="T11" fmla="*/ 50 h 119"/>
                <a:gd name="T12" fmla="*/ 57 w 65"/>
                <a:gd name="T13" fmla="*/ 62 h 119"/>
                <a:gd name="T14" fmla="*/ 65 w 65"/>
                <a:gd name="T15" fmla="*/ 77 h 119"/>
                <a:gd name="T16" fmla="*/ 53 w 65"/>
                <a:gd name="T17" fmla="*/ 104 h 119"/>
                <a:gd name="T18" fmla="*/ 34 w 65"/>
                <a:gd name="T19" fmla="*/ 115 h 119"/>
                <a:gd name="T20" fmla="*/ 11 w 65"/>
                <a:gd name="T21" fmla="*/ 115 h 119"/>
                <a:gd name="T22" fmla="*/ 0 w 65"/>
                <a:gd name="T23" fmla="*/ 111 h 119"/>
                <a:gd name="T24" fmla="*/ 0 w 65"/>
                <a:gd name="T25" fmla="*/ 108 h 119"/>
                <a:gd name="T26" fmla="*/ 3 w 65"/>
                <a:gd name="T27" fmla="*/ 104 h 119"/>
                <a:gd name="T28" fmla="*/ 7 w 65"/>
                <a:gd name="T29" fmla="*/ 104 h 119"/>
                <a:gd name="T30" fmla="*/ 11 w 65"/>
                <a:gd name="T31" fmla="*/ 104 h 119"/>
                <a:gd name="T32" fmla="*/ 23 w 65"/>
                <a:gd name="T33" fmla="*/ 108 h 119"/>
                <a:gd name="T34" fmla="*/ 27 w 65"/>
                <a:gd name="T35" fmla="*/ 111 h 119"/>
                <a:gd name="T36" fmla="*/ 38 w 65"/>
                <a:gd name="T37" fmla="*/ 108 h 119"/>
                <a:gd name="T38" fmla="*/ 50 w 65"/>
                <a:gd name="T39" fmla="*/ 96 h 119"/>
                <a:gd name="T40" fmla="*/ 50 w 65"/>
                <a:gd name="T41" fmla="*/ 81 h 119"/>
                <a:gd name="T42" fmla="*/ 46 w 65"/>
                <a:gd name="T43" fmla="*/ 73 h 119"/>
                <a:gd name="T44" fmla="*/ 38 w 65"/>
                <a:gd name="T45" fmla="*/ 65 h 119"/>
                <a:gd name="T46" fmla="*/ 27 w 65"/>
                <a:gd name="T47" fmla="*/ 62 h 119"/>
                <a:gd name="T48" fmla="*/ 19 w 65"/>
                <a:gd name="T49" fmla="*/ 62 h 119"/>
                <a:gd name="T50" fmla="*/ 27 w 65"/>
                <a:gd name="T51" fmla="*/ 58 h 119"/>
                <a:gd name="T52" fmla="*/ 38 w 65"/>
                <a:gd name="T53" fmla="*/ 50 h 119"/>
                <a:gd name="T54" fmla="*/ 46 w 65"/>
                <a:gd name="T55" fmla="*/ 39 h 119"/>
                <a:gd name="T56" fmla="*/ 46 w 65"/>
                <a:gd name="T57" fmla="*/ 23 h 119"/>
                <a:gd name="T58" fmla="*/ 34 w 65"/>
                <a:gd name="T59" fmla="*/ 16 h 119"/>
                <a:gd name="T60" fmla="*/ 19 w 65"/>
                <a:gd name="T61" fmla="*/ 16 h 119"/>
                <a:gd name="T62" fmla="*/ 3 w 65"/>
                <a:gd name="T63" fmla="*/ 2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9"/>
                <a:gd name="T98" fmla="*/ 65 w 6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9">
                  <a:moveTo>
                    <a:pt x="3" y="23"/>
                  </a:moveTo>
                  <a:lnTo>
                    <a:pt x="7" y="16"/>
                  </a:lnTo>
                  <a:lnTo>
                    <a:pt x="15" y="8"/>
                  </a:lnTo>
                  <a:lnTo>
                    <a:pt x="23" y="4"/>
                  </a:lnTo>
                  <a:lnTo>
                    <a:pt x="30" y="0"/>
                  </a:lnTo>
                  <a:lnTo>
                    <a:pt x="42" y="4"/>
                  </a:lnTo>
                  <a:lnTo>
                    <a:pt x="53" y="12"/>
                  </a:lnTo>
                  <a:lnTo>
                    <a:pt x="57" y="16"/>
                  </a:lnTo>
                  <a:lnTo>
                    <a:pt x="57" y="23"/>
                  </a:lnTo>
                  <a:lnTo>
                    <a:pt x="57" y="31"/>
                  </a:lnTo>
                  <a:lnTo>
                    <a:pt x="50" y="42"/>
                  </a:lnTo>
                  <a:lnTo>
                    <a:pt x="42" y="50"/>
                  </a:lnTo>
                  <a:lnTo>
                    <a:pt x="50" y="54"/>
                  </a:lnTo>
                  <a:lnTo>
                    <a:pt x="57" y="62"/>
                  </a:lnTo>
                  <a:lnTo>
                    <a:pt x="61" y="69"/>
                  </a:lnTo>
                  <a:lnTo>
                    <a:pt x="65" y="77"/>
                  </a:lnTo>
                  <a:lnTo>
                    <a:pt x="61" y="92"/>
                  </a:lnTo>
                  <a:lnTo>
                    <a:pt x="53" y="104"/>
                  </a:lnTo>
                  <a:lnTo>
                    <a:pt x="46" y="111"/>
                  </a:lnTo>
                  <a:lnTo>
                    <a:pt x="34" y="115"/>
                  </a:lnTo>
                  <a:lnTo>
                    <a:pt x="19" y="119"/>
                  </a:lnTo>
                  <a:lnTo>
                    <a:pt x="11" y="115"/>
                  </a:lnTo>
                  <a:lnTo>
                    <a:pt x="3" y="115"/>
                  </a:lnTo>
                  <a:lnTo>
                    <a:pt x="0" y="111"/>
                  </a:lnTo>
                  <a:lnTo>
                    <a:pt x="0" y="108"/>
                  </a:lnTo>
                  <a:lnTo>
                    <a:pt x="3" y="104"/>
                  </a:lnTo>
                  <a:lnTo>
                    <a:pt x="7" y="104"/>
                  </a:lnTo>
                  <a:lnTo>
                    <a:pt x="11" y="104"/>
                  </a:lnTo>
                  <a:lnTo>
                    <a:pt x="19" y="108"/>
                  </a:lnTo>
                  <a:lnTo>
                    <a:pt x="23" y="108"/>
                  </a:lnTo>
                  <a:lnTo>
                    <a:pt x="23" y="111"/>
                  </a:lnTo>
                  <a:lnTo>
                    <a:pt x="27" y="111"/>
                  </a:lnTo>
                  <a:lnTo>
                    <a:pt x="30" y="111"/>
                  </a:lnTo>
                  <a:lnTo>
                    <a:pt x="38" y="108"/>
                  </a:lnTo>
                  <a:lnTo>
                    <a:pt x="46" y="104"/>
                  </a:lnTo>
                  <a:lnTo>
                    <a:pt x="50" y="96"/>
                  </a:lnTo>
                  <a:lnTo>
                    <a:pt x="50" y="88"/>
                  </a:lnTo>
                  <a:lnTo>
                    <a:pt x="50" y="81"/>
                  </a:lnTo>
                  <a:lnTo>
                    <a:pt x="50" y="77"/>
                  </a:lnTo>
                  <a:lnTo>
                    <a:pt x="46" y="73"/>
                  </a:lnTo>
                  <a:lnTo>
                    <a:pt x="42" y="69"/>
                  </a:lnTo>
                  <a:lnTo>
                    <a:pt x="38" y="65"/>
                  </a:lnTo>
                  <a:lnTo>
                    <a:pt x="34" y="62"/>
                  </a:lnTo>
                  <a:lnTo>
                    <a:pt x="27" y="62"/>
                  </a:lnTo>
                  <a:lnTo>
                    <a:pt x="23" y="62"/>
                  </a:lnTo>
                  <a:lnTo>
                    <a:pt x="19" y="62"/>
                  </a:lnTo>
                  <a:lnTo>
                    <a:pt x="19" y="58"/>
                  </a:lnTo>
                  <a:lnTo>
                    <a:pt x="27" y="58"/>
                  </a:lnTo>
                  <a:lnTo>
                    <a:pt x="34" y="54"/>
                  </a:lnTo>
                  <a:lnTo>
                    <a:pt x="38" y="50"/>
                  </a:lnTo>
                  <a:lnTo>
                    <a:pt x="42" y="42"/>
                  </a:lnTo>
                  <a:lnTo>
                    <a:pt x="46" y="39"/>
                  </a:lnTo>
                  <a:lnTo>
                    <a:pt x="46" y="31"/>
                  </a:lnTo>
                  <a:lnTo>
                    <a:pt x="46" y="23"/>
                  </a:lnTo>
                  <a:lnTo>
                    <a:pt x="42" y="19"/>
                  </a:lnTo>
                  <a:lnTo>
                    <a:pt x="34" y="16"/>
                  </a:lnTo>
                  <a:lnTo>
                    <a:pt x="27" y="12"/>
                  </a:lnTo>
                  <a:lnTo>
                    <a:pt x="19" y="16"/>
                  </a:lnTo>
                  <a:lnTo>
                    <a:pt x="11" y="19"/>
                  </a:lnTo>
                  <a:lnTo>
                    <a:pt x="3" y="27"/>
                  </a:lnTo>
                  <a:lnTo>
                    <a:pt x="3" y="23"/>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7" name="Rectangle 234"/>
            <p:cNvSpPr>
              <a:spLocks noChangeArrowheads="1"/>
            </p:cNvSpPr>
            <p:nvPr/>
          </p:nvSpPr>
          <p:spPr bwMode="auto">
            <a:xfrm>
              <a:off x="155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8" name="Freeform 235"/>
            <p:cNvSpPr>
              <a:spLocks noEditPoints="1"/>
            </p:cNvSpPr>
            <p:nvPr/>
          </p:nvSpPr>
          <p:spPr bwMode="auto">
            <a:xfrm>
              <a:off x="1742" y="2569"/>
              <a:ext cx="69" cy="119"/>
            </a:xfrm>
            <a:custGeom>
              <a:avLst/>
              <a:gdLst>
                <a:gd name="T0" fmla="*/ 0 w 69"/>
                <a:gd name="T1" fmla="*/ 62 h 119"/>
                <a:gd name="T2" fmla="*/ 4 w 69"/>
                <a:gd name="T3" fmla="*/ 42 h 119"/>
                <a:gd name="T4" fmla="*/ 8 w 69"/>
                <a:gd name="T5" fmla="*/ 27 h 119"/>
                <a:gd name="T6" fmla="*/ 12 w 69"/>
                <a:gd name="T7" fmla="*/ 16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8 w 69"/>
                <a:gd name="T31" fmla="*/ 104 h 119"/>
                <a:gd name="T32" fmla="*/ 50 w 69"/>
                <a:gd name="T33" fmla="*/ 111 h 119"/>
                <a:gd name="T34" fmla="*/ 42 w 69"/>
                <a:gd name="T35" fmla="*/ 115 h 119"/>
                <a:gd name="T36" fmla="*/ 35 w 69"/>
                <a:gd name="T37" fmla="*/ 119 h 119"/>
                <a:gd name="T38" fmla="*/ 27 w 69"/>
                <a:gd name="T39" fmla="*/ 115 h 119"/>
                <a:gd name="T40" fmla="*/ 16 w 69"/>
                <a:gd name="T41" fmla="*/ 108 h 119"/>
                <a:gd name="T42" fmla="*/ 8 w 69"/>
                <a:gd name="T43" fmla="*/ 100 h 119"/>
                <a:gd name="T44" fmla="*/ 4 w 69"/>
                <a:gd name="T45" fmla="*/ 81 h 119"/>
                <a:gd name="T46" fmla="*/ 0 w 69"/>
                <a:gd name="T47" fmla="*/ 62 h 119"/>
                <a:gd name="T48" fmla="*/ 16 w 69"/>
                <a:gd name="T49" fmla="*/ 62 h 119"/>
                <a:gd name="T50" fmla="*/ 19 w 69"/>
                <a:gd name="T51" fmla="*/ 85 h 119"/>
                <a:gd name="T52" fmla="*/ 23 w 69"/>
                <a:gd name="T53" fmla="*/ 100 h 119"/>
                <a:gd name="T54" fmla="*/ 27 w 69"/>
                <a:gd name="T55" fmla="*/ 108 h 119"/>
                <a:gd name="T56" fmla="*/ 31 w 69"/>
                <a:gd name="T57" fmla="*/ 111 h 119"/>
                <a:gd name="T58" fmla="*/ 35 w 69"/>
                <a:gd name="T59" fmla="*/ 111 h 119"/>
                <a:gd name="T60" fmla="*/ 39 w 69"/>
                <a:gd name="T61" fmla="*/ 111 h 119"/>
                <a:gd name="T62" fmla="*/ 46 w 69"/>
                <a:gd name="T63" fmla="*/ 108 h 119"/>
                <a:gd name="T64" fmla="*/ 50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9 w 69"/>
                <a:gd name="T81" fmla="*/ 8 h 119"/>
                <a:gd name="T82" fmla="*/ 35 w 69"/>
                <a:gd name="T83" fmla="*/ 8 h 119"/>
                <a:gd name="T84" fmla="*/ 31 w 69"/>
                <a:gd name="T85" fmla="*/ 8 h 119"/>
                <a:gd name="T86" fmla="*/ 27 w 69"/>
                <a:gd name="T87" fmla="*/ 12 h 119"/>
                <a:gd name="T88" fmla="*/ 23 w 69"/>
                <a:gd name="T89" fmla="*/ 19 h 119"/>
                <a:gd name="T90" fmla="*/ 19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4" y="42"/>
                  </a:lnTo>
                  <a:lnTo>
                    <a:pt x="8" y="27"/>
                  </a:lnTo>
                  <a:lnTo>
                    <a:pt x="12" y="16"/>
                  </a:lnTo>
                  <a:lnTo>
                    <a:pt x="23" y="8"/>
                  </a:lnTo>
                  <a:lnTo>
                    <a:pt x="27" y="4"/>
                  </a:lnTo>
                  <a:lnTo>
                    <a:pt x="35" y="0"/>
                  </a:lnTo>
                  <a:lnTo>
                    <a:pt x="42" y="4"/>
                  </a:lnTo>
                  <a:lnTo>
                    <a:pt x="50" y="8"/>
                  </a:lnTo>
                  <a:lnTo>
                    <a:pt x="58" y="16"/>
                  </a:lnTo>
                  <a:lnTo>
                    <a:pt x="65" y="27"/>
                  </a:lnTo>
                  <a:lnTo>
                    <a:pt x="69" y="42"/>
                  </a:lnTo>
                  <a:lnTo>
                    <a:pt x="69" y="58"/>
                  </a:lnTo>
                  <a:lnTo>
                    <a:pt x="69" y="77"/>
                  </a:lnTo>
                  <a:lnTo>
                    <a:pt x="65" y="92"/>
                  </a:lnTo>
                  <a:lnTo>
                    <a:pt x="58" y="104"/>
                  </a:lnTo>
                  <a:lnTo>
                    <a:pt x="50" y="111"/>
                  </a:lnTo>
                  <a:lnTo>
                    <a:pt x="42" y="115"/>
                  </a:lnTo>
                  <a:lnTo>
                    <a:pt x="35" y="119"/>
                  </a:lnTo>
                  <a:lnTo>
                    <a:pt x="27" y="115"/>
                  </a:lnTo>
                  <a:lnTo>
                    <a:pt x="16" y="108"/>
                  </a:lnTo>
                  <a:lnTo>
                    <a:pt x="8" y="100"/>
                  </a:lnTo>
                  <a:lnTo>
                    <a:pt x="4" y="81"/>
                  </a:lnTo>
                  <a:lnTo>
                    <a:pt x="0" y="62"/>
                  </a:lnTo>
                  <a:close/>
                  <a:moveTo>
                    <a:pt x="16" y="62"/>
                  </a:moveTo>
                  <a:lnTo>
                    <a:pt x="19" y="85"/>
                  </a:lnTo>
                  <a:lnTo>
                    <a:pt x="23" y="100"/>
                  </a:lnTo>
                  <a:lnTo>
                    <a:pt x="27" y="108"/>
                  </a:lnTo>
                  <a:lnTo>
                    <a:pt x="31" y="111"/>
                  </a:lnTo>
                  <a:lnTo>
                    <a:pt x="35" y="111"/>
                  </a:lnTo>
                  <a:lnTo>
                    <a:pt x="39" y="111"/>
                  </a:lnTo>
                  <a:lnTo>
                    <a:pt x="46" y="108"/>
                  </a:lnTo>
                  <a:lnTo>
                    <a:pt x="50" y="104"/>
                  </a:lnTo>
                  <a:lnTo>
                    <a:pt x="50" y="96"/>
                  </a:lnTo>
                  <a:lnTo>
                    <a:pt x="54" y="77"/>
                  </a:lnTo>
                  <a:lnTo>
                    <a:pt x="54" y="54"/>
                  </a:lnTo>
                  <a:lnTo>
                    <a:pt x="54" y="39"/>
                  </a:lnTo>
                  <a:lnTo>
                    <a:pt x="50" y="23"/>
                  </a:lnTo>
                  <a:lnTo>
                    <a:pt x="46" y="16"/>
                  </a:lnTo>
                  <a:lnTo>
                    <a:pt x="42" y="12"/>
                  </a:lnTo>
                  <a:lnTo>
                    <a:pt x="39" y="8"/>
                  </a:lnTo>
                  <a:lnTo>
                    <a:pt x="35" y="8"/>
                  </a:lnTo>
                  <a:lnTo>
                    <a:pt x="31" y="8"/>
                  </a:lnTo>
                  <a:lnTo>
                    <a:pt x="27" y="12"/>
                  </a:lnTo>
                  <a:lnTo>
                    <a:pt x="23" y="19"/>
                  </a:lnTo>
                  <a:lnTo>
                    <a:pt x="19"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99" name="Rectangle 236"/>
            <p:cNvSpPr>
              <a:spLocks noChangeArrowheads="1"/>
            </p:cNvSpPr>
            <p:nvPr/>
          </p:nvSpPr>
          <p:spPr bwMode="auto">
            <a:xfrm>
              <a:off x="2107"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0" name="Freeform 237"/>
            <p:cNvSpPr>
              <a:spLocks/>
            </p:cNvSpPr>
            <p:nvPr/>
          </p:nvSpPr>
          <p:spPr bwMode="auto">
            <a:xfrm>
              <a:off x="2299" y="2669"/>
              <a:ext cx="19" cy="19"/>
            </a:xfrm>
            <a:custGeom>
              <a:avLst/>
              <a:gdLst>
                <a:gd name="T0" fmla="*/ 7 w 19"/>
                <a:gd name="T1" fmla="*/ 0 h 19"/>
                <a:gd name="T2" fmla="*/ 11 w 19"/>
                <a:gd name="T3" fmla="*/ 0 h 19"/>
                <a:gd name="T4" fmla="*/ 15 w 19"/>
                <a:gd name="T5" fmla="*/ 0 h 19"/>
                <a:gd name="T6" fmla="*/ 19 w 19"/>
                <a:gd name="T7" fmla="*/ 4 h 19"/>
                <a:gd name="T8" fmla="*/ 19 w 19"/>
                <a:gd name="T9" fmla="*/ 8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8 h 19"/>
                <a:gd name="T26" fmla="*/ 0 w 19"/>
                <a:gd name="T27" fmla="*/ 4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4"/>
                  </a:lnTo>
                  <a:lnTo>
                    <a:pt x="19" y="8"/>
                  </a:lnTo>
                  <a:lnTo>
                    <a:pt x="19" y="11"/>
                  </a:lnTo>
                  <a:lnTo>
                    <a:pt x="15" y="15"/>
                  </a:lnTo>
                  <a:lnTo>
                    <a:pt x="11" y="15"/>
                  </a:lnTo>
                  <a:lnTo>
                    <a:pt x="7" y="19"/>
                  </a:lnTo>
                  <a:lnTo>
                    <a:pt x="3" y="15"/>
                  </a:lnTo>
                  <a:lnTo>
                    <a:pt x="0" y="11"/>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1" name="Freeform 238"/>
            <p:cNvSpPr>
              <a:spLocks noEditPoints="1"/>
            </p:cNvSpPr>
            <p:nvPr/>
          </p:nvSpPr>
          <p:spPr bwMode="auto">
            <a:xfrm>
              <a:off x="2333" y="2569"/>
              <a:ext cx="73" cy="119"/>
            </a:xfrm>
            <a:custGeom>
              <a:avLst/>
              <a:gdLst>
                <a:gd name="T0" fmla="*/ 0 w 73"/>
                <a:gd name="T1" fmla="*/ 62 h 119"/>
                <a:gd name="T2" fmla="*/ 4 w 73"/>
                <a:gd name="T3" fmla="*/ 42 h 119"/>
                <a:gd name="T4" fmla="*/ 8 w 73"/>
                <a:gd name="T5" fmla="*/ 27 h 119"/>
                <a:gd name="T6" fmla="*/ 15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6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9 w 73"/>
                <a:gd name="T49" fmla="*/ 62 h 119"/>
                <a:gd name="T50" fmla="*/ 19 w 73"/>
                <a:gd name="T51" fmla="*/ 85 h 119"/>
                <a:gd name="T52" fmla="*/ 23 w 73"/>
                <a:gd name="T53" fmla="*/ 100 h 119"/>
                <a:gd name="T54" fmla="*/ 27 w 73"/>
                <a:gd name="T55" fmla="*/ 108 h 119"/>
                <a:gd name="T56" fmla="*/ 31 w 73"/>
                <a:gd name="T57" fmla="*/ 111 h 119"/>
                <a:gd name="T58" fmla="*/ 39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8 w 73"/>
                <a:gd name="T71" fmla="*/ 54 h 119"/>
                <a:gd name="T72" fmla="*/ 54 w 73"/>
                <a:gd name="T73" fmla="*/ 39 h 119"/>
                <a:gd name="T74" fmla="*/ 54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9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5" y="16"/>
                  </a:lnTo>
                  <a:lnTo>
                    <a:pt x="23" y="8"/>
                  </a:lnTo>
                  <a:lnTo>
                    <a:pt x="31" y="4"/>
                  </a:lnTo>
                  <a:lnTo>
                    <a:pt x="39" y="0"/>
                  </a:lnTo>
                  <a:lnTo>
                    <a:pt x="46" y="4"/>
                  </a:lnTo>
                  <a:lnTo>
                    <a:pt x="54" y="8"/>
                  </a:lnTo>
                  <a:lnTo>
                    <a:pt x="62" y="16"/>
                  </a:lnTo>
                  <a:lnTo>
                    <a:pt x="65" y="27"/>
                  </a:lnTo>
                  <a:lnTo>
                    <a:pt x="69" y="42"/>
                  </a:lnTo>
                  <a:lnTo>
                    <a:pt x="73" y="58"/>
                  </a:lnTo>
                  <a:lnTo>
                    <a:pt x="69" y="77"/>
                  </a:lnTo>
                  <a:lnTo>
                    <a:pt x="65" y="92"/>
                  </a:lnTo>
                  <a:lnTo>
                    <a:pt x="62" y="104"/>
                  </a:lnTo>
                  <a:lnTo>
                    <a:pt x="54" y="111"/>
                  </a:lnTo>
                  <a:lnTo>
                    <a:pt x="46" y="115"/>
                  </a:lnTo>
                  <a:lnTo>
                    <a:pt x="35" y="119"/>
                  </a:lnTo>
                  <a:lnTo>
                    <a:pt x="27" y="115"/>
                  </a:lnTo>
                  <a:lnTo>
                    <a:pt x="19" y="108"/>
                  </a:lnTo>
                  <a:lnTo>
                    <a:pt x="12" y="100"/>
                  </a:lnTo>
                  <a:lnTo>
                    <a:pt x="4" y="81"/>
                  </a:lnTo>
                  <a:lnTo>
                    <a:pt x="0" y="62"/>
                  </a:lnTo>
                  <a:close/>
                  <a:moveTo>
                    <a:pt x="19" y="62"/>
                  </a:moveTo>
                  <a:lnTo>
                    <a:pt x="19" y="85"/>
                  </a:lnTo>
                  <a:lnTo>
                    <a:pt x="23" y="100"/>
                  </a:lnTo>
                  <a:lnTo>
                    <a:pt x="27" y="108"/>
                  </a:lnTo>
                  <a:lnTo>
                    <a:pt x="31" y="111"/>
                  </a:lnTo>
                  <a:lnTo>
                    <a:pt x="39" y="111"/>
                  </a:lnTo>
                  <a:lnTo>
                    <a:pt x="42" y="111"/>
                  </a:lnTo>
                  <a:lnTo>
                    <a:pt x="46" y="108"/>
                  </a:lnTo>
                  <a:lnTo>
                    <a:pt x="50" y="104"/>
                  </a:lnTo>
                  <a:lnTo>
                    <a:pt x="54" y="96"/>
                  </a:lnTo>
                  <a:lnTo>
                    <a:pt x="54" y="77"/>
                  </a:lnTo>
                  <a:lnTo>
                    <a:pt x="58" y="54"/>
                  </a:lnTo>
                  <a:lnTo>
                    <a:pt x="54" y="39"/>
                  </a:lnTo>
                  <a:lnTo>
                    <a:pt x="54" y="23"/>
                  </a:lnTo>
                  <a:lnTo>
                    <a:pt x="50" y="16"/>
                  </a:lnTo>
                  <a:lnTo>
                    <a:pt x="46" y="12"/>
                  </a:lnTo>
                  <a:lnTo>
                    <a:pt x="42" y="8"/>
                  </a:lnTo>
                  <a:lnTo>
                    <a:pt x="39" y="8"/>
                  </a:lnTo>
                  <a:lnTo>
                    <a:pt x="31" y="8"/>
                  </a:lnTo>
                  <a:lnTo>
                    <a:pt x="27" y="12"/>
                  </a:lnTo>
                  <a:lnTo>
                    <a:pt x="23" y="19"/>
                  </a:lnTo>
                  <a:lnTo>
                    <a:pt x="19" y="35"/>
                  </a:lnTo>
                  <a:lnTo>
                    <a:pt x="19" y="50"/>
                  </a:lnTo>
                  <a:lnTo>
                    <a:pt x="19"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2" name="Freeform 239"/>
            <p:cNvSpPr>
              <a:spLocks/>
            </p:cNvSpPr>
            <p:nvPr/>
          </p:nvSpPr>
          <p:spPr bwMode="auto">
            <a:xfrm>
              <a:off x="2433" y="2569"/>
              <a:ext cx="42" cy="115"/>
            </a:xfrm>
            <a:custGeom>
              <a:avLst/>
              <a:gdLst>
                <a:gd name="T0" fmla="*/ 0 w 42"/>
                <a:gd name="T1" fmla="*/ 16 h 115"/>
                <a:gd name="T2" fmla="*/ 27 w 42"/>
                <a:gd name="T3" fmla="*/ 0 h 115"/>
                <a:gd name="T4" fmla="*/ 27 w 42"/>
                <a:gd name="T5" fmla="*/ 0 h 115"/>
                <a:gd name="T6" fmla="*/ 27 w 42"/>
                <a:gd name="T7" fmla="*/ 96 h 115"/>
                <a:gd name="T8" fmla="*/ 27 w 42"/>
                <a:gd name="T9" fmla="*/ 104 h 115"/>
                <a:gd name="T10" fmla="*/ 31 w 42"/>
                <a:gd name="T11" fmla="*/ 108 h 115"/>
                <a:gd name="T12" fmla="*/ 31 w 42"/>
                <a:gd name="T13" fmla="*/ 111 h 115"/>
                <a:gd name="T14" fmla="*/ 31 w 42"/>
                <a:gd name="T15" fmla="*/ 111 h 115"/>
                <a:gd name="T16" fmla="*/ 34 w 42"/>
                <a:gd name="T17" fmla="*/ 115 h 115"/>
                <a:gd name="T18" fmla="*/ 42 w 42"/>
                <a:gd name="T19" fmla="*/ 115 h 115"/>
                <a:gd name="T20" fmla="*/ 42 w 42"/>
                <a:gd name="T21" fmla="*/ 115 h 115"/>
                <a:gd name="T22" fmla="*/ 0 w 42"/>
                <a:gd name="T23" fmla="*/ 115 h 115"/>
                <a:gd name="T24" fmla="*/ 0 w 42"/>
                <a:gd name="T25" fmla="*/ 115 h 115"/>
                <a:gd name="T26" fmla="*/ 8 w 42"/>
                <a:gd name="T27" fmla="*/ 115 h 115"/>
                <a:gd name="T28" fmla="*/ 11 w 42"/>
                <a:gd name="T29" fmla="*/ 111 h 115"/>
                <a:gd name="T30" fmla="*/ 11 w 42"/>
                <a:gd name="T31" fmla="*/ 111 h 115"/>
                <a:gd name="T32" fmla="*/ 11 w 42"/>
                <a:gd name="T33" fmla="*/ 108 h 115"/>
                <a:gd name="T34" fmla="*/ 15 w 42"/>
                <a:gd name="T35" fmla="*/ 104 h 115"/>
                <a:gd name="T36" fmla="*/ 15 w 42"/>
                <a:gd name="T37" fmla="*/ 96 h 115"/>
                <a:gd name="T38" fmla="*/ 15 w 42"/>
                <a:gd name="T39" fmla="*/ 35 h 115"/>
                <a:gd name="T40" fmla="*/ 15 w 42"/>
                <a:gd name="T41" fmla="*/ 23 h 115"/>
                <a:gd name="T42" fmla="*/ 11 w 42"/>
                <a:gd name="T43" fmla="*/ 19 h 115"/>
                <a:gd name="T44" fmla="*/ 11 w 42"/>
                <a:gd name="T45" fmla="*/ 16 h 115"/>
                <a:gd name="T46" fmla="*/ 11 w 42"/>
                <a:gd name="T47" fmla="*/ 16 h 115"/>
                <a:gd name="T48" fmla="*/ 11 w 42"/>
                <a:gd name="T49" fmla="*/ 16 h 115"/>
                <a:gd name="T50" fmla="*/ 8 w 42"/>
                <a:gd name="T51" fmla="*/ 12 h 115"/>
                <a:gd name="T52" fmla="*/ 4 w 42"/>
                <a:gd name="T53" fmla="*/ 16 h 115"/>
                <a:gd name="T54" fmla="*/ 0 w 42"/>
                <a:gd name="T55" fmla="*/ 16 h 115"/>
                <a:gd name="T56" fmla="*/ 0 w 42"/>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6"/>
                  </a:moveTo>
                  <a:lnTo>
                    <a:pt x="27" y="0"/>
                  </a:lnTo>
                  <a:lnTo>
                    <a:pt x="27" y="96"/>
                  </a:lnTo>
                  <a:lnTo>
                    <a:pt x="27" y="104"/>
                  </a:lnTo>
                  <a:lnTo>
                    <a:pt x="31" y="108"/>
                  </a:lnTo>
                  <a:lnTo>
                    <a:pt x="31" y="111"/>
                  </a:lnTo>
                  <a:lnTo>
                    <a:pt x="34" y="115"/>
                  </a:lnTo>
                  <a:lnTo>
                    <a:pt x="42" y="115"/>
                  </a:lnTo>
                  <a:lnTo>
                    <a:pt x="0" y="115"/>
                  </a:lnTo>
                  <a:lnTo>
                    <a:pt x="8" y="115"/>
                  </a:lnTo>
                  <a:lnTo>
                    <a:pt x="11" y="111"/>
                  </a:lnTo>
                  <a:lnTo>
                    <a:pt x="11" y="108"/>
                  </a:lnTo>
                  <a:lnTo>
                    <a:pt x="15" y="104"/>
                  </a:lnTo>
                  <a:lnTo>
                    <a:pt x="15" y="96"/>
                  </a:lnTo>
                  <a:lnTo>
                    <a:pt x="15" y="35"/>
                  </a:lnTo>
                  <a:lnTo>
                    <a:pt x="15" y="23"/>
                  </a:lnTo>
                  <a:lnTo>
                    <a:pt x="11" y="19"/>
                  </a:lnTo>
                  <a:lnTo>
                    <a:pt x="11" y="16"/>
                  </a:lnTo>
                  <a:lnTo>
                    <a:pt x="8" y="12"/>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3" name="Freeform 240"/>
            <p:cNvSpPr>
              <a:spLocks/>
            </p:cNvSpPr>
            <p:nvPr/>
          </p:nvSpPr>
          <p:spPr bwMode="auto">
            <a:xfrm>
              <a:off x="2513" y="2569"/>
              <a:ext cx="47" cy="115"/>
            </a:xfrm>
            <a:custGeom>
              <a:avLst/>
              <a:gdLst>
                <a:gd name="T0" fmla="*/ 0 w 47"/>
                <a:gd name="T1" fmla="*/ 16 h 115"/>
                <a:gd name="T2" fmla="*/ 31 w 47"/>
                <a:gd name="T3" fmla="*/ 0 h 115"/>
                <a:gd name="T4" fmla="*/ 31 w 47"/>
                <a:gd name="T5" fmla="*/ 0 h 115"/>
                <a:gd name="T6" fmla="*/ 31 w 47"/>
                <a:gd name="T7" fmla="*/ 96 h 115"/>
                <a:gd name="T8" fmla="*/ 31 w 47"/>
                <a:gd name="T9" fmla="*/ 104 h 115"/>
                <a:gd name="T10" fmla="*/ 31 w 47"/>
                <a:gd name="T11" fmla="*/ 108 h 115"/>
                <a:gd name="T12" fmla="*/ 35 w 47"/>
                <a:gd name="T13" fmla="*/ 111 h 115"/>
                <a:gd name="T14" fmla="*/ 35 w 47"/>
                <a:gd name="T15" fmla="*/ 111 h 115"/>
                <a:gd name="T16" fmla="*/ 39 w 47"/>
                <a:gd name="T17" fmla="*/ 115 h 115"/>
                <a:gd name="T18" fmla="*/ 47 w 47"/>
                <a:gd name="T19" fmla="*/ 115 h 115"/>
                <a:gd name="T20" fmla="*/ 47 w 47"/>
                <a:gd name="T21" fmla="*/ 115 h 115"/>
                <a:gd name="T22" fmla="*/ 4 w 47"/>
                <a:gd name="T23" fmla="*/ 115 h 115"/>
                <a:gd name="T24" fmla="*/ 4 w 47"/>
                <a:gd name="T25" fmla="*/ 115 h 115"/>
                <a:gd name="T26" fmla="*/ 12 w 47"/>
                <a:gd name="T27" fmla="*/ 115 h 115"/>
                <a:gd name="T28" fmla="*/ 16 w 47"/>
                <a:gd name="T29" fmla="*/ 111 h 115"/>
                <a:gd name="T30" fmla="*/ 16 w 47"/>
                <a:gd name="T31" fmla="*/ 111 h 115"/>
                <a:gd name="T32" fmla="*/ 16 w 47"/>
                <a:gd name="T33" fmla="*/ 108 h 115"/>
                <a:gd name="T34" fmla="*/ 20 w 47"/>
                <a:gd name="T35" fmla="*/ 104 h 115"/>
                <a:gd name="T36" fmla="*/ 20 w 47"/>
                <a:gd name="T37" fmla="*/ 96 h 115"/>
                <a:gd name="T38" fmla="*/ 20 w 47"/>
                <a:gd name="T39" fmla="*/ 35 h 115"/>
                <a:gd name="T40" fmla="*/ 20 w 47"/>
                <a:gd name="T41" fmla="*/ 23 h 115"/>
                <a:gd name="T42" fmla="*/ 16 w 47"/>
                <a:gd name="T43" fmla="*/ 19 h 115"/>
                <a:gd name="T44" fmla="*/ 16 w 47"/>
                <a:gd name="T45" fmla="*/ 16 h 115"/>
                <a:gd name="T46" fmla="*/ 16 w 47"/>
                <a:gd name="T47" fmla="*/ 16 h 115"/>
                <a:gd name="T48" fmla="*/ 12 w 47"/>
                <a:gd name="T49" fmla="*/ 16 h 115"/>
                <a:gd name="T50" fmla="*/ 12 w 47"/>
                <a:gd name="T51" fmla="*/ 12 h 115"/>
                <a:gd name="T52" fmla="*/ 8 w 47"/>
                <a:gd name="T53" fmla="*/ 16 h 115"/>
                <a:gd name="T54" fmla="*/ 4 w 47"/>
                <a:gd name="T55" fmla="*/ 16 h 115"/>
                <a:gd name="T56" fmla="*/ 0 w 47"/>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15"/>
                <a:gd name="T89" fmla="*/ 47 w 4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15">
                  <a:moveTo>
                    <a:pt x="0" y="16"/>
                  </a:moveTo>
                  <a:lnTo>
                    <a:pt x="31" y="0"/>
                  </a:lnTo>
                  <a:lnTo>
                    <a:pt x="31" y="96"/>
                  </a:lnTo>
                  <a:lnTo>
                    <a:pt x="31" y="104"/>
                  </a:lnTo>
                  <a:lnTo>
                    <a:pt x="31" y="108"/>
                  </a:lnTo>
                  <a:lnTo>
                    <a:pt x="35" y="111"/>
                  </a:lnTo>
                  <a:lnTo>
                    <a:pt x="39" y="115"/>
                  </a:lnTo>
                  <a:lnTo>
                    <a:pt x="47" y="115"/>
                  </a:lnTo>
                  <a:lnTo>
                    <a:pt x="4" y="115"/>
                  </a:lnTo>
                  <a:lnTo>
                    <a:pt x="12" y="115"/>
                  </a:lnTo>
                  <a:lnTo>
                    <a:pt x="16" y="111"/>
                  </a:lnTo>
                  <a:lnTo>
                    <a:pt x="16" y="108"/>
                  </a:lnTo>
                  <a:lnTo>
                    <a:pt x="20" y="104"/>
                  </a:lnTo>
                  <a:lnTo>
                    <a:pt x="20" y="96"/>
                  </a:lnTo>
                  <a:lnTo>
                    <a:pt x="20" y="35"/>
                  </a:lnTo>
                  <a:lnTo>
                    <a:pt x="20" y="23"/>
                  </a:lnTo>
                  <a:lnTo>
                    <a:pt x="16" y="19"/>
                  </a:lnTo>
                  <a:lnTo>
                    <a:pt x="16" y="16"/>
                  </a:lnTo>
                  <a:lnTo>
                    <a:pt x="12" y="16"/>
                  </a:lnTo>
                  <a:lnTo>
                    <a:pt x="12" y="12"/>
                  </a:lnTo>
                  <a:lnTo>
                    <a:pt x="8" y="16"/>
                  </a:lnTo>
                  <a:lnTo>
                    <a:pt x="4" y="16"/>
                  </a:lnTo>
                  <a:lnTo>
                    <a:pt x="0" y="1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4" name="Rectangle 241"/>
            <p:cNvSpPr>
              <a:spLocks noChangeArrowheads="1"/>
            </p:cNvSpPr>
            <p:nvPr/>
          </p:nvSpPr>
          <p:spPr bwMode="auto">
            <a:xfrm>
              <a:off x="2705"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5" name="Freeform 242"/>
            <p:cNvSpPr>
              <a:spLocks noEditPoints="1"/>
            </p:cNvSpPr>
            <p:nvPr/>
          </p:nvSpPr>
          <p:spPr bwMode="auto">
            <a:xfrm>
              <a:off x="2897"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5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5" y="27"/>
                  </a:lnTo>
                  <a:lnTo>
                    <a:pt x="69" y="42"/>
                  </a:lnTo>
                  <a:lnTo>
                    <a:pt x="73" y="58"/>
                  </a:lnTo>
                  <a:lnTo>
                    <a:pt x="69" y="77"/>
                  </a:lnTo>
                  <a:lnTo>
                    <a:pt x="65" y="92"/>
                  </a:lnTo>
                  <a:lnTo>
                    <a:pt x="62" y="104"/>
                  </a:lnTo>
                  <a:lnTo>
                    <a:pt x="54" y="111"/>
                  </a:lnTo>
                  <a:lnTo>
                    <a:pt x="42" y="115"/>
                  </a:lnTo>
                  <a:lnTo>
                    <a:pt x="35" y="119"/>
                  </a:lnTo>
                  <a:lnTo>
                    <a:pt x="27" y="115"/>
                  </a:lnTo>
                  <a:lnTo>
                    <a:pt x="19" y="108"/>
                  </a:lnTo>
                  <a:lnTo>
                    <a:pt x="12" y="100"/>
                  </a:lnTo>
                  <a:lnTo>
                    <a:pt x="4" y="81"/>
                  </a:lnTo>
                  <a:lnTo>
                    <a:pt x="0" y="62"/>
                  </a:lnTo>
                  <a:close/>
                  <a:moveTo>
                    <a:pt x="15" y="62"/>
                  </a:moveTo>
                  <a:lnTo>
                    <a:pt x="19" y="85"/>
                  </a:lnTo>
                  <a:lnTo>
                    <a:pt x="23" y="100"/>
                  </a:lnTo>
                  <a:lnTo>
                    <a:pt x="27" y="108"/>
                  </a:lnTo>
                  <a:lnTo>
                    <a:pt x="31" y="111"/>
                  </a:lnTo>
                  <a:lnTo>
                    <a:pt x="35" y="111"/>
                  </a:lnTo>
                  <a:lnTo>
                    <a:pt x="42" y="111"/>
                  </a:lnTo>
                  <a:lnTo>
                    <a:pt x="46" y="108"/>
                  </a:lnTo>
                  <a:lnTo>
                    <a:pt x="50" y="104"/>
                  </a:lnTo>
                  <a:lnTo>
                    <a:pt x="50" y="96"/>
                  </a:lnTo>
                  <a:lnTo>
                    <a:pt x="54" y="77"/>
                  </a:lnTo>
                  <a:lnTo>
                    <a:pt x="54" y="54"/>
                  </a:lnTo>
                  <a:lnTo>
                    <a:pt x="54" y="39"/>
                  </a:lnTo>
                  <a:lnTo>
                    <a:pt x="50" y="23"/>
                  </a:lnTo>
                  <a:lnTo>
                    <a:pt x="50" y="16"/>
                  </a:lnTo>
                  <a:lnTo>
                    <a:pt x="46" y="12"/>
                  </a:lnTo>
                  <a:lnTo>
                    <a:pt x="42" y="8"/>
                  </a:lnTo>
                  <a:lnTo>
                    <a:pt x="35"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6" name="Rectangle 243"/>
            <p:cNvSpPr>
              <a:spLocks noChangeArrowheads="1"/>
            </p:cNvSpPr>
            <p:nvPr/>
          </p:nvSpPr>
          <p:spPr bwMode="auto">
            <a:xfrm>
              <a:off x="3304"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7" name="Freeform 244"/>
            <p:cNvSpPr>
              <a:spLocks noEditPoints="1"/>
            </p:cNvSpPr>
            <p:nvPr/>
          </p:nvSpPr>
          <p:spPr bwMode="auto">
            <a:xfrm>
              <a:off x="3503" y="2569"/>
              <a:ext cx="69" cy="119"/>
            </a:xfrm>
            <a:custGeom>
              <a:avLst/>
              <a:gdLst>
                <a:gd name="T0" fmla="*/ 0 w 69"/>
                <a:gd name="T1" fmla="*/ 62 h 119"/>
                <a:gd name="T2" fmla="*/ 0 w 69"/>
                <a:gd name="T3" fmla="*/ 42 h 119"/>
                <a:gd name="T4" fmla="*/ 4 w 69"/>
                <a:gd name="T5" fmla="*/ 27 h 119"/>
                <a:gd name="T6" fmla="*/ 12 w 69"/>
                <a:gd name="T7" fmla="*/ 16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6 h 119"/>
                <a:gd name="T20" fmla="*/ 62 w 69"/>
                <a:gd name="T21" fmla="*/ 27 h 119"/>
                <a:gd name="T22" fmla="*/ 66 w 69"/>
                <a:gd name="T23" fmla="*/ 42 h 119"/>
                <a:gd name="T24" fmla="*/ 69 w 69"/>
                <a:gd name="T25" fmla="*/ 58 h 119"/>
                <a:gd name="T26" fmla="*/ 66 w 69"/>
                <a:gd name="T27" fmla="*/ 77 h 119"/>
                <a:gd name="T28" fmla="*/ 62 w 69"/>
                <a:gd name="T29" fmla="*/ 92 h 119"/>
                <a:gd name="T30" fmla="*/ 58 w 69"/>
                <a:gd name="T31" fmla="*/ 104 h 119"/>
                <a:gd name="T32" fmla="*/ 50 w 69"/>
                <a:gd name="T33" fmla="*/ 111 h 119"/>
                <a:gd name="T34" fmla="*/ 43 w 69"/>
                <a:gd name="T35" fmla="*/ 115 h 119"/>
                <a:gd name="T36" fmla="*/ 35 w 69"/>
                <a:gd name="T37" fmla="*/ 119 h 119"/>
                <a:gd name="T38" fmla="*/ 23 w 69"/>
                <a:gd name="T39" fmla="*/ 115 h 119"/>
                <a:gd name="T40" fmla="*/ 16 w 69"/>
                <a:gd name="T41" fmla="*/ 108 h 119"/>
                <a:gd name="T42" fmla="*/ 8 w 69"/>
                <a:gd name="T43" fmla="*/ 100 h 119"/>
                <a:gd name="T44" fmla="*/ 0 w 69"/>
                <a:gd name="T45" fmla="*/ 81 h 119"/>
                <a:gd name="T46" fmla="*/ 0 w 69"/>
                <a:gd name="T47" fmla="*/ 62 h 119"/>
                <a:gd name="T48" fmla="*/ 16 w 69"/>
                <a:gd name="T49" fmla="*/ 62 h 119"/>
                <a:gd name="T50" fmla="*/ 16 w 69"/>
                <a:gd name="T51" fmla="*/ 85 h 119"/>
                <a:gd name="T52" fmla="*/ 20 w 69"/>
                <a:gd name="T53" fmla="*/ 100 h 119"/>
                <a:gd name="T54" fmla="*/ 23 w 69"/>
                <a:gd name="T55" fmla="*/ 108 h 119"/>
                <a:gd name="T56" fmla="*/ 27 w 69"/>
                <a:gd name="T57" fmla="*/ 111 h 119"/>
                <a:gd name="T58" fmla="*/ 35 w 69"/>
                <a:gd name="T59" fmla="*/ 111 h 119"/>
                <a:gd name="T60" fmla="*/ 39 w 69"/>
                <a:gd name="T61" fmla="*/ 111 h 119"/>
                <a:gd name="T62" fmla="*/ 43 w 69"/>
                <a:gd name="T63" fmla="*/ 108 h 119"/>
                <a:gd name="T64" fmla="*/ 46 w 69"/>
                <a:gd name="T65" fmla="*/ 104 h 119"/>
                <a:gd name="T66" fmla="*/ 50 w 69"/>
                <a:gd name="T67" fmla="*/ 96 h 119"/>
                <a:gd name="T68" fmla="*/ 50 w 69"/>
                <a:gd name="T69" fmla="*/ 77 h 119"/>
                <a:gd name="T70" fmla="*/ 54 w 69"/>
                <a:gd name="T71" fmla="*/ 54 h 119"/>
                <a:gd name="T72" fmla="*/ 50 w 69"/>
                <a:gd name="T73" fmla="*/ 39 h 119"/>
                <a:gd name="T74" fmla="*/ 50 w 69"/>
                <a:gd name="T75" fmla="*/ 23 h 119"/>
                <a:gd name="T76" fmla="*/ 46 w 69"/>
                <a:gd name="T77" fmla="*/ 16 h 119"/>
                <a:gd name="T78" fmla="*/ 43 w 69"/>
                <a:gd name="T79" fmla="*/ 12 h 119"/>
                <a:gd name="T80" fmla="*/ 39 w 69"/>
                <a:gd name="T81" fmla="*/ 8 h 119"/>
                <a:gd name="T82" fmla="*/ 35 w 69"/>
                <a:gd name="T83" fmla="*/ 8 h 119"/>
                <a:gd name="T84" fmla="*/ 27 w 69"/>
                <a:gd name="T85" fmla="*/ 8 h 119"/>
                <a:gd name="T86" fmla="*/ 23 w 69"/>
                <a:gd name="T87" fmla="*/ 12 h 119"/>
                <a:gd name="T88" fmla="*/ 20 w 69"/>
                <a:gd name="T89" fmla="*/ 19 h 119"/>
                <a:gd name="T90" fmla="*/ 16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4" y="27"/>
                  </a:lnTo>
                  <a:lnTo>
                    <a:pt x="12" y="16"/>
                  </a:lnTo>
                  <a:lnTo>
                    <a:pt x="20" y="8"/>
                  </a:lnTo>
                  <a:lnTo>
                    <a:pt x="27" y="4"/>
                  </a:lnTo>
                  <a:lnTo>
                    <a:pt x="35" y="0"/>
                  </a:lnTo>
                  <a:lnTo>
                    <a:pt x="43" y="4"/>
                  </a:lnTo>
                  <a:lnTo>
                    <a:pt x="50" y="8"/>
                  </a:lnTo>
                  <a:lnTo>
                    <a:pt x="58" y="16"/>
                  </a:lnTo>
                  <a:lnTo>
                    <a:pt x="62" y="27"/>
                  </a:lnTo>
                  <a:lnTo>
                    <a:pt x="66" y="42"/>
                  </a:lnTo>
                  <a:lnTo>
                    <a:pt x="69" y="58"/>
                  </a:lnTo>
                  <a:lnTo>
                    <a:pt x="66" y="77"/>
                  </a:lnTo>
                  <a:lnTo>
                    <a:pt x="62" y="92"/>
                  </a:lnTo>
                  <a:lnTo>
                    <a:pt x="58" y="104"/>
                  </a:lnTo>
                  <a:lnTo>
                    <a:pt x="50" y="111"/>
                  </a:lnTo>
                  <a:lnTo>
                    <a:pt x="43" y="115"/>
                  </a:lnTo>
                  <a:lnTo>
                    <a:pt x="35" y="119"/>
                  </a:lnTo>
                  <a:lnTo>
                    <a:pt x="23" y="115"/>
                  </a:lnTo>
                  <a:lnTo>
                    <a:pt x="16" y="108"/>
                  </a:lnTo>
                  <a:lnTo>
                    <a:pt x="8" y="100"/>
                  </a:lnTo>
                  <a:lnTo>
                    <a:pt x="0" y="81"/>
                  </a:lnTo>
                  <a:lnTo>
                    <a:pt x="0" y="62"/>
                  </a:lnTo>
                  <a:close/>
                  <a:moveTo>
                    <a:pt x="16" y="62"/>
                  </a:moveTo>
                  <a:lnTo>
                    <a:pt x="16" y="85"/>
                  </a:lnTo>
                  <a:lnTo>
                    <a:pt x="20" y="100"/>
                  </a:lnTo>
                  <a:lnTo>
                    <a:pt x="23" y="108"/>
                  </a:lnTo>
                  <a:lnTo>
                    <a:pt x="27" y="111"/>
                  </a:lnTo>
                  <a:lnTo>
                    <a:pt x="35" y="111"/>
                  </a:lnTo>
                  <a:lnTo>
                    <a:pt x="39" y="111"/>
                  </a:lnTo>
                  <a:lnTo>
                    <a:pt x="43" y="108"/>
                  </a:lnTo>
                  <a:lnTo>
                    <a:pt x="46" y="104"/>
                  </a:lnTo>
                  <a:lnTo>
                    <a:pt x="50" y="96"/>
                  </a:lnTo>
                  <a:lnTo>
                    <a:pt x="50" y="77"/>
                  </a:lnTo>
                  <a:lnTo>
                    <a:pt x="54" y="54"/>
                  </a:lnTo>
                  <a:lnTo>
                    <a:pt x="50" y="39"/>
                  </a:lnTo>
                  <a:lnTo>
                    <a:pt x="50" y="23"/>
                  </a:lnTo>
                  <a:lnTo>
                    <a:pt x="46" y="16"/>
                  </a:lnTo>
                  <a:lnTo>
                    <a:pt x="43" y="12"/>
                  </a:lnTo>
                  <a:lnTo>
                    <a:pt x="39" y="8"/>
                  </a:lnTo>
                  <a:lnTo>
                    <a:pt x="35" y="8"/>
                  </a:lnTo>
                  <a:lnTo>
                    <a:pt x="27" y="8"/>
                  </a:lnTo>
                  <a:lnTo>
                    <a:pt x="23" y="12"/>
                  </a:lnTo>
                  <a:lnTo>
                    <a:pt x="20" y="19"/>
                  </a:lnTo>
                  <a:lnTo>
                    <a:pt x="16" y="35"/>
                  </a:lnTo>
                  <a:lnTo>
                    <a:pt x="16"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8" name="Rectangle 245"/>
            <p:cNvSpPr>
              <a:spLocks noChangeArrowheads="1"/>
            </p:cNvSpPr>
            <p:nvPr/>
          </p:nvSpPr>
          <p:spPr bwMode="auto">
            <a:xfrm>
              <a:off x="4071"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09" name="Freeform 246"/>
            <p:cNvSpPr>
              <a:spLocks noEditPoints="1"/>
            </p:cNvSpPr>
            <p:nvPr/>
          </p:nvSpPr>
          <p:spPr bwMode="auto">
            <a:xfrm>
              <a:off x="4267" y="2569"/>
              <a:ext cx="69" cy="119"/>
            </a:xfrm>
            <a:custGeom>
              <a:avLst/>
              <a:gdLst>
                <a:gd name="T0" fmla="*/ 0 w 69"/>
                <a:gd name="T1" fmla="*/ 62 h 119"/>
                <a:gd name="T2" fmla="*/ 0 w 69"/>
                <a:gd name="T3" fmla="*/ 42 h 119"/>
                <a:gd name="T4" fmla="*/ 8 w 69"/>
                <a:gd name="T5" fmla="*/ 27 h 119"/>
                <a:gd name="T6" fmla="*/ 11 w 69"/>
                <a:gd name="T7" fmla="*/ 16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7 w 69"/>
                <a:gd name="T31" fmla="*/ 104 h 119"/>
                <a:gd name="T32" fmla="*/ 50 w 69"/>
                <a:gd name="T33" fmla="*/ 111 h 119"/>
                <a:gd name="T34" fmla="*/ 42 w 69"/>
                <a:gd name="T35" fmla="*/ 115 h 119"/>
                <a:gd name="T36" fmla="*/ 34 w 69"/>
                <a:gd name="T37" fmla="*/ 119 h 119"/>
                <a:gd name="T38" fmla="*/ 27 w 69"/>
                <a:gd name="T39" fmla="*/ 115 h 119"/>
                <a:gd name="T40" fmla="*/ 15 w 69"/>
                <a:gd name="T41" fmla="*/ 108 h 119"/>
                <a:gd name="T42" fmla="*/ 8 w 69"/>
                <a:gd name="T43" fmla="*/ 100 h 119"/>
                <a:gd name="T44" fmla="*/ 4 w 69"/>
                <a:gd name="T45" fmla="*/ 81 h 119"/>
                <a:gd name="T46" fmla="*/ 0 w 69"/>
                <a:gd name="T47" fmla="*/ 62 h 119"/>
                <a:gd name="T48" fmla="*/ 15 w 69"/>
                <a:gd name="T49" fmla="*/ 62 h 119"/>
                <a:gd name="T50" fmla="*/ 19 w 69"/>
                <a:gd name="T51" fmla="*/ 85 h 119"/>
                <a:gd name="T52" fmla="*/ 23 w 69"/>
                <a:gd name="T53" fmla="*/ 100 h 119"/>
                <a:gd name="T54" fmla="*/ 27 w 69"/>
                <a:gd name="T55" fmla="*/ 108 h 119"/>
                <a:gd name="T56" fmla="*/ 31 w 69"/>
                <a:gd name="T57" fmla="*/ 111 h 119"/>
                <a:gd name="T58" fmla="*/ 34 w 69"/>
                <a:gd name="T59" fmla="*/ 111 h 119"/>
                <a:gd name="T60" fmla="*/ 38 w 69"/>
                <a:gd name="T61" fmla="*/ 111 h 119"/>
                <a:gd name="T62" fmla="*/ 42 w 69"/>
                <a:gd name="T63" fmla="*/ 108 h 119"/>
                <a:gd name="T64" fmla="*/ 46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8 w 69"/>
                <a:gd name="T81" fmla="*/ 8 h 119"/>
                <a:gd name="T82" fmla="*/ 34 w 69"/>
                <a:gd name="T83" fmla="*/ 8 h 119"/>
                <a:gd name="T84" fmla="*/ 31 w 69"/>
                <a:gd name="T85" fmla="*/ 8 h 119"/>
                <a:gd name="T86" fmla="*/ 27 w 69"/>
                <a:gd name="T87" fmla="*/ 12 h 119"/>
                <a:gd name="T88" fmla="*/ 19 w 69"/>
                <a:gd name="T89" fmla="*/ 19 h 119"/>
                <a:gd name="T90" fmla="*/ 19 w 69"/>
                <a:gd name="T91" fmla="*/ 35 h 119"/>
                <a:gd name="T92" fmla="*/ 15 w 69"/>
                <a:gd name="T93" fmla="*/ 50 h 119"/>
                <a:gd name="T94" fmla="*/ 15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8" y="27"/>
                  </a:lnTo>
                  <a:lnTo>
                    <a:pt x="11" y="16"/>
                  </a:lnTo>
                  <a:lnTo>
                    <a:pt x="19" y="8"/>
                  </a:lnTo>
                  <a:lnTo>
                    <a:pt x="27" y="4"/>
                  </a:lnTo>
                  <a:lnTo>
                    <a:pt x="34" y="0"/>
                  </a:lnTo>
                  <a:lnTo>
                    <a:pt x="42" y="4"/>
                  </a:lnTo>
                  <a:lnTo>
                    <a:pt x="50" y="8"/>
                  </a:lnTo>
                  <a:lnTo>
                    <a:pt x="57" y="16"/>
                  </a:lnTo>
                  <a:lnTo>
                    <a:pt x="65" y="27"/>
                  </a:lnTo>
                  <a:lnTo>
                    <a:pt x="69" y="42"/>
                  </a:lnTo>
                  <a:lnTo>
                    <a:pt x="69" y="58"/>
                  </a:lnTo>
                  <a:lnTo>
                    <a:pt x="69" y="77"/>
                  </a:lnTo>
                  <a:lnTo>
                    <a:pt x="65" y="92"/>
                  </a:lnTo>
                  <a:lnTo>
                    <a:pt x="57" y="104"/>
                  </a:lnTo>
                  <a:lnTo>
                    <a:pt x="50" y="111"/>
                  </a:lnTo>
                  <a:lnTo>
                    <a:pt x="42" y="115"/>
                  </a:lnTo>
                  <a:lnTo>
                    <a:pt x="34" y="119"/>
                  </a:lnTo>
                  <a:lnTo>
                    <a:pt x="27" y="115"/>
                  </a:lnTo>
                  <a:lnTo>
                    <a:pt x="15" y="108"/>
                  </a:lnTo>
                  <a:lnTo>
                    <a:pt x="8" y="100"/>
                  </a:lnTo>
                  <a:lnTo>
                    <a:pt x="4" y="81"/>
                  </a:lnTo>
                  <a:lnTo>
                    <a:pt x="0" y="62"/>
                  </a:lnTo>
                  <a:close/>
                  <a:moveTo>
                    <a:pt x="15" y="62"/>
                  </a:moveTo>
                  <a:lnTo>
                    <a:pt x="19" y="85"/>
                  </a:lnTo>
                  <a:lnTo>
                    <a:pt x="23" y="100"/>
                  </a:lnTo>
                  <a:lnTo>
                    <a:pt x="27" y="108"/>
                  </a:lnTo>
                  <a:lnTo>
                    <a:pt x="31" y="111"/>
                  </a:lnTo>
                  <a:lnTo>
                    <a:pt x="34" y="111"/>
                  </a:lnTo>
                  <a:lnTo>
                    <a:pt x="38" y="111"/>
                  </a:lnTo>
                  <a:lnTo>
                    <a:pt x="42" y="108"/>
                  </a:lnTo>
                  <a:lnTo>
                    <a:pt x="46" y="104"/>
                  </a:lnTo>
                  <a:lnTo>
                    <a:pt x="50" y="96"/>
                  </a:lnTo>
                  <a:lnTo>
                    <a:pt x="54" y="77"/>
                  </a:lnTo>
                  <a:lnTo>
                    <a:pt x="54" y="54"/>
                  </a:lnTo>
                  <a:lnTo>
                    <a:pt x="54" y="39"/>
                  </a:lnTo>
                  <a:lnTo>
                    <a:pt x="50" y="23"/>
                  </a:lnTo>
                  <a:lnTo>
                    <a:pt x="46" y="16"/>
                  </a:lnTo>
                  <a:lnTo>
                    <a:pt x="42" y="12"/>
                  </a:lnTo>
                  <a:lnTo>
                    <a:pt x="38" y="8"/>
                  </a:lnTo>
                  <a:lnTo>
                    <a:pt x="34" y="8"/>
                  </a:lnTo>
                  <a:lnTo>
                    <a:pt x="31" y="8"/>
                  </a:lnTo>
                  <a:lnTo>
                    <a:pt x="27" y="12"/>
                  </a:lnTo>
                  <a:lnTo>
                    <a:pt x="19" y="19"/>
                  </a:lnTo>
                  <a:lnTo>
                    <a:pt x="19" y="35"/>
                  </a:lnTo>
                  <a:lnTo>
                    <a:pt x="15" y="50"/>
                  </a:lnTo>
                  <a:lnTo>
                    <a:pt x="15"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0" name="Rectangle 247"/>
            <p:cNvSpPr>
              <a:spLocks noChangeArrowheads="1"/>
            </p:cNvSpPr>
            <p:nvPr/>
          </p:nvSpPr>
          <p:spPr bwMode="auto">
            <a:xfrm>
              <a:off x="4670" y="2535"/>
              <a:ext cx="7"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1" name="Freeform 248"/>
            <p:cNvSpPr>
              <a:spLocks noEditPoints="1"/>
            </p:cNvSpPr>
            <p:nvPr/>
          </p:nvSpPr>
          <p:spPr bwMode="auto">
            <a:xfrm>
              <a:off x="4869"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6 w 73"/>
                <a:gd name="T21" fmla="*/ 27 h 119"/>
                <a:gd name="T22" fmla="*/ 69 w 73"/>
                <a:gd name="T23" fmla="*/ 42 h 119"/>
                <a:gd name="T24" fmla="*/ 73 w 73"/>
                <a:gd name="T25" fmla="*/ 58 h 119"/>
                <a:gd name="T26" fmla="*/ 69 w 73"/>
                <a:gd name="T27" fmla="*/ 77 h 119"/>
                <a:gd name="T28" fmla="*/ 66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6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6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6" y="27"/>
                  </a:lnTo>
                  <a:lnTo>
                    <a:pt x="69" y="42"/>
                  </a:lnTo>
                  <a:lnTo>
                    <a:pt x="73" y="58"/>
                  </a:lnTo>
                  <a:lnTo>
                    <a:pt x="69" y="77"/>
                  </a:lnTo>
                  <a:lnTo>
                    <a:pt x="66" y="92"/>
                  </a:lnTo>
                  <a:lnTo>
                    <a:pt x="62" y="104"/>
                  </a:lnTo>
                  <a:lnTo>
                    <a:pt x="54" y="111"/>
                  </a:lnTo>
                  <a:lnTo>
                    <a:pt x="42" y="115"/>
                  </a:lnTo>
                  <a:lnTo>
                    <a:pt x="35" y="119"/>
                  </a:lnTo>
                  <a:lnTo>
                    <a:pt x="27" y="115"/>
                  </a:lnTo>
                  <a:lnTo>
                    <a:pt x="19" y="108"/>
                  </a:lnTo>
                  <a:lnTo>
                    <a:pt x="12" y="100"/>
                  </a:lnTo>
                  <a:lnTo>
                    <a:pt x="4" y="81"/>
                  </a:lnTo>
                  <a:lnTo>
                    <a:pt x="0" y="62"/>
                  </a:lnTo>
                  <a:close/>
                  <a:moveTo>
                    <a:pt x="16" y="62"/>
                  </a:moveTo>
                  <a:lnTo>
                    <a:pt x="19" y="85"/>
                  </a:lnTo>
                  <a:lnTo>
                    <a:pt x="23" y="100"/>
                  </a:lnTo>
                  <a:lnTo>
                    <a:pt x="27" y="108"/>
                  </a:lnTo>
                  <a:lnTo>
                    <a:pt x="31" y="111"/>
                  </a:lnTo>
                  <a:lnTo>
                    <a:pt x="35" y="111"/>
                  </a:lnTo>
                  <a:lnTo>
                    <a:pt x="42" y="111"/>
                  </a:lnTo>
                  <a:lnTo>
                    <a:pt x="46" y="108"/>
                  </a:lnTo>
                  <a:lnTo>
                    <a:pt x="50" y="104"/>
                  </a:lnTo>
                  <a:lnTo>
                    <a:pt x="54" y="96"/>
                  </a:lnTo>
                  <a:lnTo>
                    <a:pt x="54" y="77"/>
                  </a:lnTo>
                  <a:lnTo>
                    <a:pt x="54" y="54"/>
                  </a:lnTo>
                  <a:lnTo>
                    <a:pt x="54" y="39"/>
                  </a:lnTo>
                  <a:lnTo>
                    <a:pt x="50" y="23"/>
                  </a:lnTo>
                  <a:lnTo>
                    <a:pt x="50" y="16"/>
                  </a:lnTo>
                  <a:lnTo>
                    <a:pt x="46" y="12"/>
                  </a:lnTo>
                  <a:lnTo>
                    <a:pt x="42" y="8"/>
                  </a:lnTo>
                  <a:lnTo>
                    <a:pt x="39" y="8"/>
                  </a:lnTo>
                  <a:lnTo>
                    <a:pt x="31" y="8"/>
                  </a:lnTo>
                  <a:lnTo>
                    <a:pt x="27" y="12"/>
                  </a:lnTo>
                  <a:lnTo>
                    <a:pt x="23" y="19"/>
                  </a:lnTo>
                  <a:lnTo>
                    <a:pt x="19" y="35"/>
                  </a:lnTo>
                  <a:lnTo>
                    <a:pt x="19" y="50"/>
                  </a:lnTo>
                  <a:lnTo>
                    <a:pt x="16"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2" name="Rectangle 249"/>
            <p:cNvSpPr>
              <a:spLocks noChangeArrowheads="1"/>
            </p:cNvSpPr>
            <p:nvPr/>
          </p:nvSpPr>
          <p:spPr bwMode="auto">
            <a:xfrm>
              <a:off x="5268" y="2535"/>
              <a:ext cx="8" cy="207"/>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3" name="Rectangle 250"/>
            <p:cNvSpPr>
              <a:spLocks noChangeArrowheads="1"/>
            </p:cNvSpPr>
            <p:nvPr/>
          </p:nvSpPr>
          <p:spPr bwMode="auto">
            <a:xfrm>
              <a:off x="18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4" name="Freeform 251"/>
            <p:cNvSpPr>
              <a:spLocks/>
            </p:cNvSpPr>
            <p:nvPr/>
          </p:nvSpPr>
          <p:spPr bwMode="auto">
            <a:xfrm>
              <a:off x="254" y="2776"/>
              <a:ext cx="34" cy="115"/>
            </a:xfrm>
            <a:custGeom>
              <a:avLst/>
              <a:gdLst>
                <a:gd name="T0" fmla="*/ 26 w 34"/>
                <a:gd name="T1" fmla="*/ 0 h 115"/>
                <a:gd name="T2" fmla="*/ 26 w 34"/>
                <a:gd name="T3" fmla="*/ 100 h 115"/>
                <a:gd name="T4" fmla="*/ 26 w 34"/>
                <a:gd name="T5" fmla="*/ 108 h 115"/>
                <a:gd name="T6" fmla="*/ 26 w 34"/>
                <a:gd name="T7" fmla="*/ 112 h 115"/>
                <a:gd name="T8" fmla="*/ 26 w 34"/>
                <a:gd name="T9" fmla="*/ 112 h 115"/>
                <a:gd name="T10" fmla="*/ 30 w 34"/>
                <a:gd name="T11" fmla="*/ 115 h 115"/>
                <a:gd name="T12" fmla="*/ 30 w 34"/>
                <a:gd name="T13" fmla="*/ 115 h 115"/>
                <a:gd name="T14" fmla="*/ 34 w 34"/>
                <a:gd name="T15" fmla="*/ 115 h 115"/>
                <a:gd name="T16" fmla="*/ 34 w 34"/>
                <a:gd name="T17" fmla="*/ 115 h 115"/>
                <a:gd name="T18" fmla="*/ 0 w 34"/>
                <a:gd name="T19" fmla="*/ 115 h 115"/>
                <a:gd name="T20" fmla="*/ 0 w 34"/>
                <a:gd name="T21" fmla="*/ 115 h 115"/>
                <a:gd name="T22" fmla="*/ 3 w 34"/>
                <a:gd name="T23" fmla="*/ 115 h 115"/>
                <a:gd name="T24" fmla="*/ 7 w 34"/>
                <a:gd name="T25" fmla="*/ 115 h 115"/>
                <a:gd name="T26" fmla="*/ 11 w 34"/>
                <a:gd name="T27" fmla="*/ 112 h 115"/>
                <a:gd name="T28" fmla="*/ 11 w 34"/>
                <a:gd name="T29" fmla="*/ 112 h 115"/>
                <a:gd name="T30" fmla="*/ 11 w 34"/>
                <a:gd name="T31" fmla="*/ 108 h 115"/>
                <a:gd name="T32" fmla="*/ 11 w 34"/>
                <a:gd name="T33" fmla="*/ 100 h 115"/>
                <a:gd name="T34" fmla="*/ 11 w 34"/>
                <a:gd name="T35" fmla="*/ 31 h 115"/>
                <a:gd name="T36" fmla="*/ 11 w 34"/>
                <a:gd name="T37" fmla="*/ 20 h 115"/>
                <a:gd name="T38" fmla="*/ 11 w 34"/>
                <a:gd name="T39" fmla="*/ 16 h 115"/>
                <a:gd name="T40" fmla="*/ 11 w 34"/>
                <a:gd name="T41" fmla="*/ 12 h 115"/>
                <a:gd name="T42" fmla="*/ 11 w 34"/>
                <a:gd name="T43" fmla="*/ 8 h 115"/>
                <a:gd name="T44" fmla="*/ 7 w 34"/>
                <a:gd name="T45" fmla="*/ 8 h 115"/>
                <a:gd name="T46" fmla="*/ 7 w 34"/>
                <a:gd name="T47" fmla="*/ 8 h 115"/>
                <a:gd name="T48" fmla="*/ 3 w 34"/>
                <a:gd name="T49" fmla="*/ 8 h 115"/>
                <a:gd name="T50" fmla="*/ 3 w 34"/>
                <a:gd name="T51" fmla="*/ 12 h 115"/>
                <a:gd name="T52" fmla="*/ 0 w 34"/>
                <a:gd name="T53" fmla="*/ 8 h 115"/>
                <a:gd name="T54" fmla="*/ 23 w 34"/>
                <a:gd name="T55" fmla="*/ 0 h 115"/>
                <a:gd name="T56" fmla="*/ 26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6" y="0"/>
                  </a:moveTo>
                  <a:lnTo>
                    <a:pt x="26" y="100"/>
                  </a:lnTo>
                  <a:lnTo>
                    <a:pt x="26" y="108"/>
                  </a:lnTo>
                  <a:lnTo>
                    <a:pt x="26" y="112"/>
                  </a:lnTo>
                  <a:lnTo>
                    <a:pt x="30" y="115"/>
                  </a:lnTo>
                  <a:lnTo>
                    <a:pt x="34" y="115"/>
                  </a:lnTo>
                  <a:lnTo>
                    <a:pt x="0" y="115"/>
                  </a:lnTo>
                  <a:lnTo>
                    <a:pt x="3" y="115"/>
                  </a:lnTo>
                  <a:lnTo>
                    <a:pt x="7" y="115"/>
                  </a:lnTo>
                  <a:lnTo>
                    <a:pt x="11" y="112"/>
                  </a:lnTo>
                  <a:lnTo>
                    <a:pt x="11" y="108"/>
                  </a:lnTo>
                  <a:lnTo>
                    <a:pt x="11" y="100"/>
                  </a:lnTo>
                  <a:lnTo>
                    <a:pt x="11" y="31"/>
                  </a:lnTo>
                  <a:lnTo>
                    <a:pt x="11" y="20"/>
                  </a:lnTo>
                  <a:lnTo>
                    <a:pt x="11" y="16"/>
                  </a:lnTo>
                  <a:lnTo>
                    <a:pt x="11" y="12"/>
                  </a:lnTo>
                  <a:lnTo>
                    <a:pt x="11" y="8"/>
                  </a:lnTo>
                  <a:lnTo>
                    <a:pt x="7" y="8"/>
                  </a:lnTo>
                  <a:lnTo>
                    <a:pt x="3" y="8"/>
                  </a:lnTo>
                  <a:lnTo>
                    <a:pt x="3" y="12"/>
                  </a:lnTo>
                  <a:lnTo>
                    <a:pt x="0" y="8"/>
                  </a:lnTo>
                  <a:lnTo>
                    <a:pt x="23" y="0"/>
                  </a:lnTo>
                  <a:lnTo>
                    <a:pt x="26"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5" name="Freeform 252"/>
            <p:cNvSpPr>
              <a:spLocks/>
            </p:cNvSpPr>
            <p:nvPr/>
          </p:nvSpPr>
          <p:spPr bwMode="auto">
            <a:xfrm>
              <a:off x="296" y="2819"/>
              <a:ext cx="80" cy="76"/>
            </a:xfrm>
            <a:custGeom>
              <a:avLst/>
              <a:gdLst>
                <a:gd name="T0" fmla="*/ 73 w 80"/>
                <a:gd name="T1" fmla="*/ 0 h 76"/>
                <a:gd name="T2" fmla="*/ 73 w 80"/>
                <a:gd name="T3" fmla="*/ 46 h 76"/>
                <a:gd name="T4" fmla="*/ 73 w 80"/>
                <a:gd name="T5" fmla="*/ 57 h 76"/>
                <a:gd name="T6" fmla="*/ 73 w 80"/>
                <a:gd name="T7" fmla="*/ 61 h 76"/>
                <a:gd name="T8" fmla="*/ 73 w 80"/>
                <a:gd name="T9" fmla="*/ 65 h 76"/>
                <a:gd name="T10" fmla="*/ 73 w 80"/>
                <a:gd name="T11" fmla="*/ 65 h 76"/>
                <a:gd name="T12" fmla="*/ 73 w 80"/>
                <a:gd name="T13" fmla="*/ 65 h 76"/>
                <a:gd name="T14" fmla="*/ 77 w 80"/>
                <a:gd name="T15" fmla="*/ 65 h 76"/>
                <a:gd name="T16" fmla="*/ 77 w 80"/>
                <a:gd name="T17" fmla="*/ 65 h 76"/>
                <a:gd name="T18" fmla="*/ 80 w 80"/>
                <a:gd name="T19" fmla="*/ 65 h 76"/>
                <a:gd name="T20" fmla="*/ 80 w 80"/>
                <a:gd name="T21" fmla="*/ 69 h 76"/>
                <a:gd name="T22" fmla="*/ 61 w 80"/>
                <a:gd name="T23" fmla="*/ 76 h 76"/>
                <a:gd name="T24" fmla="*/ 57 w 80"/>
                <a:gd name="T25" fmla="*/ 76 h 76"/>
                <a:gd name="T26" fmla="*/ 57 w 80"/>
                <a:gd name="T27" fmla="*/ 61 h 76"/>
                <a:gd name="T28" fmla="*/ 50 w 80"/>
                <a:gd name="T29" fmla="*/ 69 h 76"/>
                <a:gd name="T30" fmla="*/ 42 w 80"/>
                <a:gd name="T31" fmla="*/ 72 h 76"/>
                <a:gd name="T32" fmla="*/ 38 w 80"/>
                <a:gd name="T33" fmla="*/ 76 h 76"/>
                <a:gd name="T34" fmla="*/ 30 w 80"/>
                <a:gd name="T35" fmla="*/ 76 h 76"/>
                <a:gd name="T36" fmla="*/ 27 w 80"/>
                <a:gd name="T37" fmla="*/ 76 h 76"/>
                <a:gd name="T38" fmla="*/ 19 w 80"/>
                <a:gd name="T39" fmla="*/ 72 h 76"/>
                <a:gd name="T40" fmla="*/ 15 w 80"/>
                <a:gd name="T41" fmla="*/ 69 h 76"/>
                <a:gd name="T42" fmla="*/ 15 w 80"/>
                <a:gd name="T43" fmla="*/ 61 h 76"/>
                <a:gd name="T44" fmla="*/ 11 w 80"/>
                <a:gd name="T45" fmla="*/ 57 h 76"/>
                <a:gd name="T46" fmla="*/ 11 w 80"/>
                <a:gd name="T47" fmla="*/ 46 h 76"/>
                <a:gd name="T48" fmla="*/ 11 w 80"/>
                <a:gd name="T49" fmla="*/ 11 h 76"/>
                <a:gd name="T50" fmla="*/ 11 w 80"/>
                <a:gd name="T51" fmla="*/ 7 h 76"/>
                <a:gd name="T52" fmla="*/ 11 w 80"/>
                <a:gd name="T53" fmla="*/ 3 h 76"/>
                <a:gd name="T54" fmla="*/ 7 w 80"/>
                <a:gd name="T55" fmla="*/ 3 h 76"/>
                <a:gd name="T56" fmla="*/ 7 w 80"/>
                <a:gd name="T57" fmla="*/ 0 h 76"/>
                <a:gd name="T58" fmla="*/ 4 w 80"/>
                <a:gd name="T59" fmla="*/ 0 h 76"/>
                <a:gd name="T60" fmla="*/ 0 w 80"/>
                <a:gd name="T61" fmla="*/ 0 h 76"/>
                <a:gd name="T62" fmla="*/ 0 w 80"/>
                <a:gd name="T63" fmla="*/ 0 h 76"/>
                <a:gd name="T64" fmla="*/ 27 w 80"/>
                <a:gd name="T65" fmla="*/ 0 h 76"/>
                <a:gd name="T66" fmla="*/ 27 w 80"/>
                <a:gd name="T67" fmla="*/ 49 h 76"/>
                <a:gd name="T68" fmla="*/ 27 w 80"/>
                <a:gd name="T69" fmla="*/ 57 h 76"/>
                <a:gd name="T70" fmla="*/ 30 w 80"/>
                <a:gd name="T71" fmla="*/ 61 h 76"/>
                <a:gd name="T72" fmla="*/ 34 w 80"/>
                <a:gd name="T73" fmla="*/ 65 h 76"/>
                <a:gd name="T74" fmla="*/ 38 w 80"/>
                <a:gd name="T75" fmla="*/ 65 h 76"/>
                <a:gd name="T76" fmla="*/ 42 w 80"/>
                <a:gd name="T77" fmla="*/ 65 h 76"/>
                <a:gd name="T78" fmla="*/ 46 w 80"/>
                <a:gd name="T79" fmla="*/ 65 h 76"/>
                <a:gd name="T80" fmla="*/ 50 w 80"/>
                <a:gd name="T81" fmla="*/ 61 h 76"/>
                <a:gd name="T82" fmla="*/ 57 w 80"/>
                <a:gd name="T83" fmla="*/ 53 h 76"/>
                <a:gd name="T84" fmla="*/ 57 w 80"/>
                <a:gd name="T85" fmla="*/ 11 h 76"/>
                <a:gd name="T86" fmla="*/ 57 w 80"/>
                <a:gd name="T87" fmla="*/ 7 h 76"/>
                <a:gd name="T88" fmla="*/ 53 w 80"/>
                <a:gd name="T89" fmla="*/ 3 h 76"/>
                <a:gd name="T90" fmla="*/ 53 w 80"/>
                <a:gd name="T91" fmla="*/ 0 h 76"/>
                <a:gd name="T92" fmla="*/ 46 w 80"/>
                <a:gd name="T93" fmla="*/ 0 h 76"/>
                <a:gd name="T94" fmla="*/ 46 w 80"/>
                <a:gd name="T95" fmla="*/ 0 h 76"/>
                <a:gd name="T96" fmla="*/ 73 w 80"/>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76"/>
                <a:gd name="T149" fmla="*/ 80 w 8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76">
                  <a:moveTo>
                    <a:pt x="73" y="0"/>
                  </a:moveTo>
                  <a:lnTo>
                    <a:pt x="73" y="46"/>
                  </a:lnTo>
                  <a:lnTo>
                    <a:pt x="73" y="57"/>
                  </a:lnTo>
                  <a:lnTo>
                    <a:pt x="73" y="61"/>
                  </a:lnTo>
                  <a:lnTo>
                    <a:pt x="73" y="65"/>
                  </a:lnTo>
                  <a:lnTo>
                    <a:pt x="77" y="65"/>
                  </a:lnTo>
                  <a:lnTo>
                    <a:pt x="80" y="65"/>
                  </a:lnTo>
                  <a:lnTo>
                    <a:pt x="80" y="69"/>
                  </a:lnTo>
                  <a:lnTo>
                    <a:pt x="61" y="76"/>
                  </a:lnTo>
                  <a:lnTo>
                    <a:pt x="57" y="76"/>
                  </a:lnTo>
                  <a:lnTo>
                    <a:pt x="57" y="61"/>
                  </a:lnTo>
                  <a:lnTo>
                    <a:pt x="50" y="69"/>
                  </a:lnTo>
                  <a:lnTo>
                    <a:pt x="42" y="72"/>
                  </a:lnTo>
                  <a:lnTo>
                    <a:pt x="38" y="76"/>
                  </a:lnTo>
                  <a:lnTo>
                    <a:pt x="30" y="76"/>
                  </a:lnTo>
                  <a:lnTo>
                    <a:pt x="27" y="76"/>
                  </a:lnTo>
                  <a:lnTo>
                    <a:pt x="19" y="72"/>
                  </a:lnTo>
                  <a:lnTo>
                    <a:pt x="15" y="69"/>
                  </a:lnTo>
                  <a:lnTo>
                    <a:pt x="15" y="61"/>
                  </a:lnTo>
                  <a:lnTo>
                    <a:pt x="11" y="57"/>
                  </a:lnTo>
                  <a:lnTo>
                    <a:pt x="11" y="46"/>
                  </a:lnTo>
                  <a:lnTo>
                    <a:pt x="11" y="11"/>
                  </a:lnTo>
                  <a:lnTo>
                    <a:pt x="11" y="7"/>
                  </a:lnTo>
                  <a:lnTo>
                    <a:pt x="11" y="3"/>
                  </a:lnTo>
                  <a:lnTo>
                    <a:pt x="7" y="3"/>
                  </a:lnTo>
                  <a:lnTo>
                    <a:pt x="7" y="0"/>
                  </a:lnTo>
                  <a:lnTo>
                    <a:pt x="4" y="0"/>
                  </a:lnTo>
                  <a:lnTo>
                    <a:pt x="0" y="0"/>
                  </a:lnTo>
                  <a:lnTo>
                    <a:pt x="27" y="0"/>
                  </a:lnTo>
                  <a:lnTo>
                    <a:pt x="27" y="49"/>
                  </a:lnTo>
                  <a:lnTo>
                    <a:pt x="27" y="57"/>
                  </a:lnTo>
                  <a:lnTo>
                    <a:pt x="30" y="61"/>
                  </a:lnTo>
                  <a:lnTo>
                    <a:pt x="34" y="65"/>
                  </a:lnTo>
                  <a:lnTo>
                    <a:pt x="38" y="65"/>
                  </a:lnTo>
                  <a:lnTo>
                    <a:pt x="42" y="65"/>
                  </a:lnTo>
                  <a:lnTo>
                    <a:pt x="46" y="65"/>
                  </a:lnTo>
                  <a:lnTo>
                    <a:pt x="50" y="61"/>
                  </a:lnTo>
                  <a:lnTo>
                    <a:pt x="57" y="53"/>
                  </a:lnTo>
                  <a:lnTo>
                    <a:pt x="57" y="11"/>
                  </a:lnTo>
                  <a:lnTo>
                    <a:pt x="57" y="7"/>
                  </a:lnTo>
                  <a:lnTo>
                    <a:pt x="53" y="3"/>
                  </a:lnTo>
                  <a:lnTo>
                    <a:pt x="53" y="0"/>
                  </a:lnTo>
                  <a:lnTo>
                    <a:pt x="46" y="0"/>
                  </a:lnTo>
                  <a:lnTo>
                    <a:pt x="7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6" name="Freeform 253"/>
            <p:cNvSpPr>
              <a:spLocks/>
            </p:cNvSpPr>
            <p:nvPr/>
          </p:nvSpPr>
          <p:spPr bwMode="auto">
            <a:xfrm>
              <a:off x="380" y="2815"/>
              <a:ext cx="81" cy="76"/>
            </a:xfrm>
            <a:custGeom>
              <a:avLst/>
              <a:gdLst>
                <a:gd name="T0" fmla="*/ 27 w 81"/>
                <a:gd name="T1" fmla="*/ 19 h 76"/>
                <a:gd name="T2" fmla="*/ 35 w 81"/>
                <a:gd name="T3" fmla="*/ 7 h 76"/>
                <a:gd name="T4" fmla="*/ 42 w 81"/>
                <a:gd name="T5" fmla="*/ 4 h 76"/>
                <a:gd name="T6" fmla="*/ 50 w 81"/>
                <a:gd name="T7" fmla="*/ 0 h 76"/>
                <a:gd name="T8" fmla="*/ 58 w 81"/>
                <a:gd name="T9" fmla="*/ 0 h 76"/>
                <a:gd name="T10" fmla="*/ 62 w 81"/>
                <a:gd name="T11" fmla="*/ 4 h 76"/>
                <a:gd name="T12" fmla="*/ 65 w 81"/>
                <a:gd name="T13" fmla="*/ 7 h 76"/>
                <a:gd name="T14" fmla="*/ 69 w 81"/>
                <a:gd name="T15" fmla="*/ 15 h 76"/>
                <a:gd name="T16" fmla="*/ 69 w 81"/>
                <a:gd name="T17" fmla="*/ 19 h 76"/>
                <a:gd name="T18" fmla="*/ 69 w 81"/>
                <a:gd name="T19" fmla="*/ 30 h 76"/>
                <a:gd name="T20" fmla="*/ 69 w 81"/>
                <a:gd name="T21" fmla="*/ 61 h 76"/>
                <a:gd name="T22" fmla="*/ 73 w 81"/>
                <a:gd name="T23" fmla="*/ 69 h 76"/>
                <a:gd name="T24" fmla="*/ 73 w 81"/>
                <a:gd name="T25" fmla="*/ 73 h 76"/>
                <a:gd name="T26" fmla="*/ 73 w 81"/>
                <a:gd name="T27" fmla="*/ 73 h 76"/>
                <a:gd name="T28" fmla="*/ 73 w 81"/>
                <a:gd name="T29" fmla="*/ 76 h 76"/>
                <a:gd name="T30" fmla="*/ 77 w 81"/>
                <a:gd name="T31" fmla="*/ 76 h 76"/>
                <a:gd name="T32" fmla="*/ 81 w 81"/>
                <a:gd name="T33" fmla="*/ 76 h 76"/>
                <a:gd name="T34" fmla="*/ 81 w 81"/>
                <a:gd name="T35" fmla="*/ 76 h 76"/>
                <a:gd name="T36" fmla="*/ 46 w 81"/>
                <a:gd name="T37" fmla="*/ 76 h 76"/>
                <a:gd name="T38" fmla="*/ 46 w 81"/>
                <a:gd name="T39" fmla="*/ 76 h 76"/>
                <a:gd name="T40" fmla="*/ 46 w 81"/>
                <a:gd name="T41" fmla="*/ 76 h 76"/>
                <a:gd name="T42" fmla="*/ 50 w 81"/>
                <a:gd name="T43" fmla="*/ 76 h 76"/>
                <a:gd name="T44" fmla="*/ 54 w 81"/>
                <a:gd name="T45" fmla="*/ 73 h 76"/>
                <a:gd name="T46" fmla="*/ 54 w 81"/>
                <a:gd name="T47" fmla="*/ 73 h 76"/>
                <a:gd name="T48" fmla="*/ 58 w 81"/>
                <a:gd name="T49" fmla="*/ 69 h 76"/>
                <a:gd name="T50" fmla="*/ 58 w 81"/>
                <a:gd name="T51" fmla="*/ 65 h 76"/>
                <a:gd name="T52" fmla="*/ 58 w 81"/>
                <a:gd name="T53" fmla="*/ 61 h 76"/>
                <a:gd name="T54" fmla="*/ 58 w 81"/>
                <a:gd name="T55" fmla="*/ 30 h 76"/>
                <a:gd name="T56" fmla="*/ 58 w 81"/>
                <a:gd name="T57" fmla="*/ 23 h 76"/>
                <a:gd name="T58" fmla="*/ 54 w 81"/>
                <a:gd name="T59" fmla="*/ 15 h 76"/>
                <a:gd name="T60" fmla="*/ 50 w 81"/>
                <a:gd name="T61" fmla="*/ 11 h 76"/>
                <a:gd name="T62" fmla="*/ 46 w 81"/>
                <a:gd name="T63" fmla="*/ 11 h 76"/>
                <a:gd name="T64" fmla="*/ 35 w 81"/>
                <a:gd name="T65" fmla="*/ 15 h 76"/>
                <a:gd name="T66" fmla="*/ 27 w 81"/>
                <a:gd name="T67" fmla="*/ 23 h 76"/>
                <a:gd name="T68" fmla="*/ 27 w 81"/>
                <a:gd name="T69" fmla="*/ 61 h 76"/>
                <a:gd name="T70" fmla="*/ 27 w 81"/>
                <a:gd name="T71" fmla="*/ 69 h 76"/>
                <a:gd name="T72" fmla="*/ 27 w 81"/>
                <a:gd name="T73" fmla="*/ 73 h 76"/>
                <a:gd name="T74" fmla="*/ 27 w 81"/>
                <a:gd name="T75" fmla="*/ 73 h 76"/>
                <a:gd name="T76" fmla="*/ 27 w 81"/>
                <a:gd name="T77" fmla="*/ 76 h 76"/>
                <a:gd name="T78" fmla="*/ 31 w 81"/>
                <a:gd name="T79" fmla="*/ 76 h 76"/>
                <a:gd name="T80" fmla="*/ 35 w 81"/>
                <a:gd name="T81" fmla="*/ 76 h 76"/>
                <a:gd name="T82" fmla="*/ 35 w 81"/>
                <a:gd name="T83" fmla="*/ 76 h 76"/>
                <a:gd name="T84" fmla="*/ 0 w 81"/>
                <a:gd name="T85" fmla="*/ 76 h 76"/>
                <a:gd name="T86" fmla="*/ 0 w 81"/>
                <a:gd name="T87" fmla="*/ 76 h 76"/>
                <a:gd name="T88" fmla="*/ 4 w 81"/>
                <a:gd name="T89" fmla="*/ 76 h 76"/>
                <a:gd name="T90" fmla="*/ 8 w 81"/>
                <a:gd name="T91" fmla="*/ 76 h 76"/>
                <a:gd name="T92" fmla="*/ 8 w 81"/>
                <a:gd name="T93" fmla="*/ 73 h 76"/>
                <a:gd name="T94" fmla="*/ 12 w 81"/>
                <a:gd name="T95" fmla="*/ 69 h 76"/>
                <a:gd name="T96" fmla="*/ 12 w 81"/>
                <a:gd name="T97" fmla="*/ 61 h 76"/>
                <a:gd name="T98" fmla="*/ 12 w 81"/>
                <a:gd name="T99" fmla="*/ 30 h 76"/>
                <a:gd name="T100" fmla="*/ 12 w 81"/>
                <a:gd name="T101" fmla="*/ 23 h 76"/>
                <a:gd name="T102" fmla="*/ 12 w 81"/>
                <a:gd name="T103" fmla="*/ 15 h 76"/>
                <a:gd name="T104" fmla="*/ 12 w 81"/>
                <a:gd name="T105" fmla="*/ 11 h 76"/>
                <a:gd name="T106" fmla="*/ 8 w 81"/>
                <a:gd name="T107" fmla="*/ 11 h 76"/>
                <a:gd name="T108" fmla="*/ 8 w 81"/>
                <a:gd name="T109" fmla="*/ 11 h 76"/>
                <a:gd name="T110" fmla="*/ 8 w 81"/>
                <a:gd name="T111" fmla="*/ 11 h 76"/>
                <a:gd name="T112" fmla="*/ 4 w 81"/>
                <a:gd name="T113" fmla="*/ 11 h 76"/>
                <a:gd name="T114" fmla="*/ 0 w 81"/>
                <a:gd name="T115" fmla="*/ 11 h 76"/>
                <a:gd name="T116" fmla="*/ 0 w 81"/>
                <a:gd name="T117" fmla="*/ 11 h 76"/>
                <a:gd name="T118" fmla="*/ 23 w 81"/>
                <a:gd name="T119" fmla="*/ 0 h 76"/>
                <a:gd name="T120" fmla="*/ 27 w 81"/>
                <a:gd name="T121" fmla="*/ 0 h 76"/>
                <a:gd name="T122" fmla="*/ 27 w 81"/>
                <a:gd name="T123" fmla="*/ 19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6"/>
                <a:gd name="T188" fmla="*/ 81 w 8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6">
                  <a:moveTo>
                    <a:pt x="27" y="19"/>
                  </a:moveTo>
                  <a:lnTo>
                    <a:pt x="35" y="7"/>
                  </a:lnTo>
                  <a:lnTo>
                    <a:pt x="42" y="4"/>
                  </a:lnTo>
                  <a:lnTo>
                    <a:pt x="50" y="0"/>
                  </a:lnTo>
                  <a:lnTo>
                    <a:pt x="58" y="0"/>
                  </a:lnTo>
                  <a:lnTo>
                    <a:pt x="62" y="4"/>
                  </a:lnTo>
                  <a:lnTo>
                    <a:pt x="65" y="7"/>
                  </a:lnTo>
                  <a:lnTo>
                    <a:pt x="69" y="15"/>
                  </a:lnTo>
                  <a:lnTo>
                    <a:pt x="69" y="19"/>
                  </a:lnTo>
                  <a:lnTo>
                    <a:pt x="69" y="30"/>
                  </a:lnTo>
                  <a:lnTo>
                    <a:pt x="69" y="61"/>
                  </a:lnTo>
                  <a:lnTo>
                    <a:pt x="73" y="69"/>
                  </a:lnTo>
                  <a:lnTo>
                    <a:pt x="73" y="73"/>
                  </a:lnTo>
                  <a:lnTo>
                    <a:pt x="73" y="76"/>
                  </a:lnTo>
                  <a:lnTo>
                    <a:pt x="77" y="76"/>
                  </a:lnTo>
                  <a:lnTo>
                    <a:pt x="81" y="76"/>
                  </a:lnTo>
                  <a:lnTo>
                    <a:pt x="46" y="76"/>
                  </a:lnTo>
                  <a:lnTo>
                    <a:pt x="50" y="76"/>
                  </a:lnTo>
                  <a:lnTo>
                    <a:pt x="54" y="73"/>
                  </a:lnTo>
                  <a:lnTo>
                    <a:pt x="58" y="69"/>
                  </a:lnTo>
                  <a:lnTo>
                    <a:pt x="58" y="65"/>
                  </a:lnTo>
                  <a:lnTo>
                    <a:pt x="58" y="61"/>
                  </a:lnTo>
                  <a:lnTo>
                    <a:pt x="58" y="30"/>
                  </a:lnTo>
                  <a:lnTo>
                    <a:pt x="58" y="23"/>
                  </a:lnTo>
                  <a:lnTo>
                    <a:pt x="54" y="15"/>
                  </a:lnTo>
                  <a:lnTo>
                    <a:pt x="50" y="11"/>
                  </a:lnTo>
                  <a:lnTo>
                    <a:pt x="46" y="11"/>
                  </a:lnTo>
                  <a:lnTo>
                    <a:pt x="35" y="15"/>
                  </a:lnTo>
                  <a:lnTo>
                    <a:pt x="27" y="23"/>
                  </a:lnTo>
                  <a:lnTo>
                    <a:pt x="27" y="61"/>
                  </a:lnTo>
                  <a:lnTo>
                    <a:pt x="27" y="69"/>
                  </a:lnTo>
                  <a:lnTo>
                    <a:pt x="27" y="73"/>
                  </a:lnTo>
                  <a:lnTo>
                    <a:pt x="27" y="76"/>
                  </a:lnTo>
                  <a:lnTo>
                    <a:pt x="31" y="76"/>
                  </a:lnTo>
                  <a:lnTo>
                    <a:pt x="35" y="76"/>
                  </a:lnTo>
                  <a:lnTo>
                    <a:pt x="0" y="76"/>
                  </a:lnTo>
                  <a:lnTo>
                    <a:pt x="4" y="76"/>
                  </a:lnTo>
                  <a:lnTo>
                    <a:pt x="8" y="76"/>
                  </a:lnTo>
                  <a:lnTo>
                    <a:pt x="8" y="73"/>
                  </a:lnTo>
                  <a:lnTo>
                    <a:pt x="12" y="69"/>
                  </a:lnTo>
                  <a:lnTo>
                    <a:pt x="12" y="61"/>
                  </a:lnTo>
                  <a:lnTo>
                    <a:pt x="12" y="30"/>
                  </a:lnTo>
                  <a:lnTo>
                    <a:pt x="12" y="23"/>
                  </a:lnTo>
                  <a:lnTo>
                    <a:pt x="12" y="15"/>
                  </a:lnTo>
                  <a:lnTo>
                    <a:pt x="12" y="11"/>
                  </a:lnTo>
                  <a:lnTo>
                    <a:pt x="8" y="11"/>
                  </a:lnTo>
                  <a:lnTo>
                    <a:pt x="4" y="11"/>
                  </a:lnTo>
                  <a:lnTo>
                    <a:pt x="0" y="11"/>
                  </a:lnTo>
                  <a:lnTo>
                    <a:pt x="23" y="0"/>
                  </a:lnTo>
                  <a:lnTo>
                    <a:pt x="27" y="0"/>
                  </a:lnTo>
                  <a:lnTo>
                    <a:pt x="27" y="19"/>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7" name="Freeform 254"/>
            <p:cNvSpPr>
              <a:spLocks/>
            </p:cNvSpPr>
            <p:nvPr/>
          </p:nvSpPr>
          <p:spPr bwMode="auto">
            <a:xfrm>
              <a:off x="468" y="2815"/>
              <a:ext cx="62" cy="80"/>
            </a:xfrm>
            <a:custGeom>
              <a:avLst/>
              <a:gdLst>
                <a:gd name="T0" fmla="*/ 62 w 62"/>
                <a:gd name="T1" fmla="*/ 46 h 80"/>
                <a:gd name="T2" fmla="*/ 58 w 62"/>
                <a:gd name="T3" fmla="*/ 61 h 80"/>
                <a:gd name="T4" fmla="*/ 50 w 62"/>
                <a:gd name="T5" fmla="*/ 73 h 80"/>
                <a:gd name="T6" fmla="*/ 43 w 62"/>
                <a:gd name="T7" fmla="*/ 76 h 80"/>
                <a:gd name="T8" fmla="*/ 31 w 62"/>
                <a:gd name="T9" fmla="*/ 80 h 80"/>
                <a:gd name="T10" fmla="*/ 20 w 62"/>
                <a:gd name="T11" fmla="*/ 76 h 80"/>
                <a:gd name="T12" fmla="*/ 8 w 62"/>
                <a:gd name="T13" fmla="*/ 69 h 80"/>
                <a:gd name="T14" fmla="*/ 4 w 62"/>
                <a:gd name="T15" fmla="*/ 61 h 80"/>
                <a:gd name="T16" fmla="*/ 0 w 62"/>
                <a:gd name="T17" fmla="*/ 50 h 80"/>
                <a:gd name="T18" fmla="*/ 0 w 62"/>
                <a:gd name="T19" fmla="*/ 42 h 80"/>
                <a:gd name="T20" fmla="*/ 0 w 62"/>
                <a:gd name="T21" fmla="*/ 30 h 80"/>
                <a:gd name="T22" fmla="*/ 4 w 62"/>
                <a:gd name="T23" fmla="*/ 19 h 80"/>
                <a:gd name="T24" fmla="*/ 12 w 62"/>
                <a:gd name="T25" fmla="*/ 11 h 80"/>
                <a:gd name="T26" fmla="*/ 23 w 62"/>
                <a:gd name="T27" fmla="*/ 4 h 80"/>
                <a:gd name="T28" fmla="*/ 35 w 62"/>
                <a:gd name="T29" fmla="*/ 0 h 80"/>
                <a:gd name="T30" fmla="*/ 46 w 62"/>
                <a:gd name="T31" fmla="*/ 4 h 80"/>
                <a:gd name="T32" fmla="*/ 54 w 62"/>
                <a:gd name="T33" fmla="*/ 7 h 80"/>
                <a:gd name="T34" fmla="*/ 58 w 62"/>
                <a:gd name="T35" fmla="*/ 11 h 80"/>
                <a:gd name="T36" fmla="*/ 62 w 62"/>
                <a:gd name="T37" fmla="*/ 19 h 80"/>
                <a:gd name="T38" fmla="*/ 58 w 62"/>
                <a:gd name="T39" fmla="*/ 23 h 80"/>
                <a:gd name="T40" fmla="*/ 58 w 62"/>
                <a:gd name="T41" fmla="*/ 23 h 80"/>
                <a:gd name="T42" fmla="*/ 54 w 62"/>
                <a:gd name="T43" fmla="*/ 27 h 80"/>
                <a:gd name="T44" fmla="*/ 54 w 62"/>
                <a:gd name="T45" fmla="*/ 27 h 80"/>
                <a:gd name="T46" fmla="*/ 50 w 62"/>
                <a:gd name="T47" fmla="*/ 23 h 80"/>
                <a:gd name="T48" fmla="*/ 46 w 62"/>
                <a:gd name="T49" fmla="*/ 23 h 80"/>
                <a:gd name="T50" fmla="*/ 46 w 62"/>
                <a:gd name="T51" fmla="*/ 19 h 80"/>
                <a:gd name="T52" fmla="*/ 43 w 62"/>
                <a:gd name="T53" fmla="*/ 15 h 80"/>
                <a:gd name="T54" fmla="*/ 43 w 62"/>
                <a:gd name="T55" fmla="*/ 11 h 80"/>
                <a:gd name="T56" fmla="*/ 43 w 62"/>
                <a:gd name="T57" fmla="*/ 7 h 80"/>
                <a:gd name="T58" fmla="*/ 39 w 62"/>
                <a:gd name="T59" fmla="*/ 7 h 80"/>
                <a:gd name="T60" fmla="*/ 35 w 62"/>
                <a:gd name="T61" fmla="*/ 7 h 80"/>
                <a:gd name="T62" fmla="*/ 27 w 62"/>
                <a:gd name="T63" fmla="*/ 7 h 80"/>
                <a:gd name="T64" fmla="*/ 20 w 62"/>
                <a:gd name="T65" fmla="*/ 11 h 80"/>
                <a:gd name="T66" fmla="*/ 16 w 62"/>
                <a:gd name="T67" fmla="*/ 23 h 80"/>
                <a:gd name="T68" fmla="*/ 16 w 62"/>
                <a:gd name="T69" fmla="*/ 34 h 80"/>
                <a:gd name="T70" fmla="*/ 16 w 62"/>
                <a:gd name="T71" fmla="*/ 46 h 80"/>
                <a:gd name="T72" fmla="*/ 20 w 62"/>
                <a:gd name="T73" fmla="*/ 57 h 80"/>
                <a:gd name="T74" fmla="*/ 27 w 62"/>
                <a:gd name="T75" fmla="*/ 65 h 80"/>
                <a:gd name="T76" fmla="*/ 39 w 62"/>
                <a:gd name="T77" fmla="*/ 65 h 80"/>
                <a:gd name="T78" fmla="*/ 46 w 62"/>
                <a:gd name="T79" fmla="*/ 65 h 80"/>
                <a:gd name="T80" fmla="*/ 54 w 62"/>
                <a:gd name="T81" fmla="*/ 61 h 80"/>
                <a:gd name="T82" fmla="*/ 58 w 62"/>
                <a:gd name="T83" fmla="*/ 57 h 80"/>
                <a:gd name="T84" fmla="*/ 62 w 62"/>
                <a:gd name="T85" fmla="*/ 46 h 80"/>
                <a:gd name="T86" fmla="*/ 62 w 62"/>
                <a:gd name="T87" fmla="*/ 46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0"/>
                <a:gd name="T134" fmla="*/ 62 w 6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0">
                  <a:moveTo>
                    <a:pt x="62" y="46"/>
                  </a:moveTo>
                  <a:lnTo>
                    <a:pt x="58" y="61"/>
                  </a:lnTo>
                  <a:lnTo>
                    <a:pt x="50" y="73"/>
                  </a:lnTo>
                  <a:lnTo>
                    <a:pt x="43" y="76"/>
                  </a:lnTo>
                  <a:lnTo>
                    <a:pt x="31" y="80"/>
                  </a:lnTo>
                  <a:lnTo>
                    <a:pt x="20" y="76"/>
                  </a:lnTo>
                  <a:lnTo>
                    <a:pt x="8" y="69"/>
                  </a:lnTo>
                  <a:lnTo>
                    <a:pt x="4" y="61"/>
                  </a:lnTo>
                  <a:lnTo>
                    <a:pt x="0" y="50"/>
                  </a:lnTo>
                  <a:lnTo>
                    <a:pt x="0" y="42"/>
                  </a:lnTo>
                  <a:lnTo>
                    <a:pt x="0" y="30"/>
                  </a:lnTo>
                  <a:lnTo>
                    <a:pt x="4" y="19"/>
                  </a:lnTo>
                  <a:lnTo>
                    <a:pt x="12" y="11"/>
                  </a:lnTo>
                  <a:lnTo>
                    <a:pt x="23" y="4"/>
                  </a:lnTo>
                  <a:lnTo>
                    <a:pt x="35" y="0"/>
                  </a:lnTo>
                  <a:lnTo>
                    <a:pt x="46" y="4"/>
                  </a:lnTo>
                  <a:lnTo>
                    <a:pt x="54" y="7"/>
                  </a:lnTo>
                  <a:lnTo>
                    <a:pt x="58" y="11"/>
                  </a:lnTo>
                  <a:lnTo>
                    <a:pt x="62" y="19"/>
                  </a:lnTo>
                  <a:lnTo>
                    <a:pt x="58" y="23"/>
                  </a:lnTo>
                  <a:lnTo>
                    <a:pt x="54" y="27"/>
                  </a:lnTo>
                  <a:lnTo>
                    <a:pt x="50" y="23"/>
                  </a:lnTo>
                  <a:lnTo>
                    <a:pt x="46" y="23"/>
                  </a:lnTo>
                  <a:lnTo>
                    <a:pt x="46" y="19"/>
                  </a:lnTo>
                  <a:lnTo>
                    <a:pt x="43" y="15"/>
                  </a:lnTo>
                  <a:lnTo>
                    <a:pt x="43" y="11"/>
                  </a:lnTo>
                  <a:lnTo>
                    <a:pt x="43" y="7"/>
                  </a:lnTo>
                  <a:lnTo>
                    <a:pt x="39" y="7"/>
                  </a:lnTo>
                  <a:lnTo>
                    <a:pt x="35" y="7"/>
                  </a:lnTo>
                  <a:lnTo>
                    <a:pt x="27" y="7"/>
                  </a:lnTo>
                  <a:lnTo>
                    <a:pt x="20" y="11"/>
                  </a:lnTo>
                  <a:lnTo>
                    <a:pt x="16" y="23"/>
                  </a:lnTo>
                  <a:lnTo>
                    <a:pt x="16" y="34"/>
                  </a:lnTo>
                  <a:lnTo>
                    <a:pt x="16" y="46"/>
                  </a:lnTo>
                  <a:lnTo>
                    <a:pt x="20" y="57"/>
                  </a:lnTo>
                  <a:lnTo>
                    <a:pt x="27" y="65"/>
                  </a:lnTo>
                  <a:lnTo>
                    <a:pt x="39" y="65"/>
                  </a:lnTo>
                  <a:lnTo>
                    <a:pt x="46" y="65"/>
                  </a:lnTo>
                  <a:lnTo>
                    <a:pt x="54" y="61"/>
                  </a:lnTo>
                  <a:lnTo>
                    <a:pt x="58" y="57"/>
                  </a:lnTo>
                  <a:lnTo>
                    <a:pt x="62" y="46"/>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8" name="Freeform 255"/>
            <p:cNvSpPr>
              <a:spLocks/>
            </p:cNvSpPr>
            <p:nvPr/>
          </p:nvSpPr>
          <p:spPr bwMode="auto">
            <a:xfrm>
              <a:off x="541" y="2776"/>
              <a:ext cx="81" cy="115"/>
            </a:xfrm>
            <a:custGeom>
              <a:avLst/>
              <a:gdLst>
                <a:gd name="T0" fmla="*/ 23 w 81"/>
                <a:gd name="T1" fmla="*/ 54 h 115"/>
                <a:gd name="T2" fmla="*/ 39 w 81"/>
                <a:gd name="T3" fmla="*/ 43 h 115"/>
                <a:gd name="T4" fmla="*/ 50 w 81"/>
                <a:gd name="T5" fmla="*/ 39 h 115"/>
                <a:gd name="T6" fmla="*/ 62 w 81"/>
                <a:gd name="T7" fmla="*/ 43 h 115"/>
                <a:gd name="T8" fmla="*/ 69 w 81"/>
                <a:gd name="T9" fmla="*/ 54 h 115"/>
                <a:gd name="T10" fmla="*/ 69 w 81"/>
                <a:gd name="T11" fmla="*/ 73 h 115"/>
                <a:gd name="T12" fmla="*/ 69 w 81"/>
                <a:gd name="T13" fmla="*/ 108 h 115"/>
                <a:gd name="T14" fmla="*/ 73 w 81"/>
                <a:gd name="T15" fmla="*/ 112 h 115"/>
                <a:gd name="T16" fmla="*/ 77 w 81"/>
                <a:gd name="T17" fmla="*/ 115 h 115"/>
                <a:gd name="T18" fmla="*/ 81 w 81"/>
                <a:gd name="T19" fmla="*/ 115 h 115"/>
                <a:gd name="T20" fmla="*/ 46 w 81"/>
                <a:gd name="T21" fmla="*/ 115 h 115"/>
                <a:gd name="T22" fmla="*/ 50 w 81"/>
                <a:gd name="T23" fmla="*/ 115 h 115"/>
                <a:gd name="T24" fmla="*/ 54 w 81"/>
                <a:gd name="T25" fmla="*/ 112 h 115"/>
                <a:gd name="T26" fmla="*/ 54 w 81"/>
                <a:gd name="T27" fmla="*/ 104 h 115"/>
                <a:gd name="T28" fmla="*/ 54 w 81"/>
                <a:gd name="T29" fmla="*/ 73 h 115"/>
                <a:gd name="T30" fmla="*/ 54 w 81"/>
                <a:gd name="T31" fmla="*/ 58 h 115"/>
                <a:gd name="T32" fmla="*/ 50 w 81"/>
                <a:gd name="T33" fmla="*/ 54 h 115"/>
                <a:gd name="T34" fmla="*/ 43 w 81"/>
                <a:gd name="T35" fmla="*/ 50 h 115"/>
                <a:gd name="T36" fmla="*/ 35 w 81"/>
                <a:gd name="T37" fmla="*/ 54 h 115"/>
                <a:gd name="T38" fmla="*/ 23 w 81"/>
                <a:gd name="T39" fmla="*/ 62 h 115"/>
                <a:gd name="T40" fmla="*/ 23 w 81"/>
                <a:gd name="T41" fmla="*/ 108 h 115"/>
                <a:gd name="T42" fmla="*/ 27 w 81"/>
                <a:gd name="T43" fmla="*/ 112 h 115"/>
                <a:gd name="T44" fmla="*/ 31 w 81"/>
                <a:gd name="T45" fmla="*/ 115 h 115"/>
                <a:gd name="T46" fmla="*/ 35 w 81"/>
                <a:gd name="T47" fmla="*/ 115 h 115"/>
                <a:gd name="T48" fmla="*/ 0 w 81"/>
                <a:gd name="T49" fmla="*/ 115 h 115"/>
                <a:gd name="T50" fmla="*/ 8 w 81"/>
                <a:gd name="T51" fmla="*/ 112 h 115"/>
                <a:gd name="T52" fmla="*/ 8 w 81"/>
                <a:gd name="T53" fmla="*/ 112 h 115"/>
                <a:gd name="T54" fmla="*/ 8 w 81"/>
                <a:gd name="T55" fmla="*/ 100 h 115"/>
                <a:gd name="T56" fmla="*/ 8 w 81"/>
                <a:gd name="T57" fmla="*/ 20 h 115"/>
                <a:gd name="T58" fmla="*/ 8 w 81"/>
                <a:gd name="T59" fmla="*/ 12 h 115"/>
                <a:gd name="T60" fmla="*/ 8 w 81"/>
                <a:gd name="T61" fmla="*/ 8 h 115"/>
                <a:gd name="T62" fmla="*/ 4 w 81"/>
                <a:gd name="T63" fmla="*/ 8 h 115"/>
                <a:gd name="T64" fmla="*/ 0 w 81"/>
                <a:gd name="T65" fmla="*/ 8 h 115"/>
                <a:gd name="T66" fmla="*/ 23 w 81"/>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5"/>
                <a:gd name="T104" fmla="*/ 81 w 81"/>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5">
                  <a:moveTo>
                    <a:pt x="23" y="0"/>
                  </a:moveTo>
                  <a:lnTo>
                    <a:pt x="23" y="54"/>
                  </a:lnTo>
                  <a:lnTo>
                    <a:pt x="31" y="46"/>
                  </a:lnTo>
                  <a:lnTo>
                    <a:pt x="39" y="43"/>
                  </a:lnTo>
                  <a:lnTo>
                    <a:pt x="43" y="39"/>
                  </a:lnTo>
                  <a:lnTo>
                    <a:pt x="50" y="39"/>
                  </a:lnTo>
                  <a:lnTo>
                    <a:pt x="54" y="43"/>
                  </a:lnTo>
                  <a:lnTo>
                    <a:pt x="62" y="43"/>
                  </a:lnTo>
                  <a:lnTo>
                    <a:pt x="66" y="46"/>
                  </a:lnTo>
                  <a:lnTo>
                    <a:pt x="69" y="54"/>
                  </a:lnTo>
                  <a:lnTo>
                    <a:pt x="69" y="62"/>
                  </a:lnTo>
                  <a:lnTo>
                    <a:pt x="69" y="73"/>
                  </a:lnTo>
                  <a:lnTo>
                    <a:pt x="69" y="100"/>
                  </a:lnTo>
                  <a:lnTo>
                    <a:pt x="69" y="108"/>
                  </a:lnTo>
                  <a:lnTo>
                    <a:pt x="69" y="112"/>
                  </a:lnTo>
                  <a:lnTo>
                    <a:pt x="73" y="112"/>
                  </a:lnTo>
                  <a:lnTo>
                    <a:pt x="73" y="115"/>
                  </a:lnTo>
                  <a:lnTo>
                    <a:pt x="77" y="115"/>
                  </a:lnTo>
                  <a:lnTo>
                    <a:pt x="81" y="115"/>
                  </a:lnTo>
                  <a:lnTo>
                    <a:pt x="46" y="115"/>
                  </a:lnTo>
                  <a:lnTo>
                    <a:pt x="50" y="115"/>
                  </a:lnTo>
                  <a:lnTo>
                    <a:pt x="54" y="112"/>
                  </a:lnTo>
                  <a:lnTo>
                    <a:pt x="54" y="108"/>
                  </a:lnTo>
                  <a:lnTo>
                    <a:pt x="54" y="104"/>
                  </a:lnTo>
                  <a:lnTo>
                    <a:pt x="54" y="100"/>
                  </a:lnTo>
                  <a:lnTo>
                    <a:pt x="54" y="73"/>
                  </a:lnTo>
                  <a:lnTo>
                    <a:pt x="54" y="62"/>
                  </a:lnTo>
                  <a:lnTo>
                    <a:pt x="54" y="58"/>
                  </a:lnTo>
                  <a:lnTo>
                    <a:pt x="54" y="54"/>
                  </a:lnTo>
                  <a:lnTo>
                    <a:pt x="50" y="54"/>
                  </a:lnTo>
                  <a:lnTo>
                    <a:pt x="46" y="50"/>
                  </a:lnTo>
                  <a:lnTo>
                    <a:pt x="43" y="50"/>
                  </a:lnTo>
                  <a:lnTo>
                    <a:pt x="39" y="50"/>
                  </a:lnTo>
                  <a:lnTo>
                    <a:pt x="35" y="54"/>
                  </a:lnTo>
                  <a:lnTo>
                    <a:pt x="31" y="54"/>
                  </a:lnTo>
                  <a:lnTo>
                    <a:pt x="23" y="62"/>
                  </a:lnTo>
                  <a:lnTo>
                    <a:pt x="23" y="100"/>
                  </a:lnTo>
                  <a:lnTo>
                    <a:pt x="23" y="108"/>
                  </a:lnTo>
                  <a:lnTo>
                    <a:pt x="23" y="112"/>
                  </a:lnTo>
                  <a:lnTo>
                    <a:pt x="27" y="112"/>
                  </a:lnTo>
                  <a:lnTo>
                    <a:pt x="27" y="115"/>
                  </a:lnTo>
                  <a:lnTo>
                    <a:pt x="31" y="115"/>
                  </a:lnTo>
                  <a:lnTo>
                    <a:pt x="35" y="115"/>
                  </a:lnTo>
                  <a:lnTo>
                    <a:pt x="0" y="115"/>
                  </a:lnTo>
                  <a:lnTo>
                    <a:pt x="4" y="115"/>
                  </a:lnTo>
                  <a:lnTo>
                    <a:pt x="8" y="112"/>
                  </a:lnTo>
                  <a:lnTo>
                    <a:pt x="8" y="108"/>
                  </a:lnTo>
                  <a:lnTo>
                    <a:pt x="8" y="100"/>
                  </a:lnTo>
                  <a:lnTo>
                    <a:pt x="8" y="31"/>
                  </a:lnTo>
                  <a:lnTo>
                    <a:pt x="8" y="20"/>
                  </a:lnTo>
                  <a:lnTo>
                    <a:pt x="8" y="16"/>
                  </a:lnTo>
                  <a:lnTo>
                    <a:pt x="8" y="12"/>
                  </a:lnTo>
                  <a:lnTo>
                    <a:pt x="8" y="8"/>
                  </a:lnTo>
                  <a:lnTo>
                    <a:pt x="4" y="8"/>
                  </a:lnTo>
                  <a:lnTo>
                    <a:pt x="0" y="12"/>
                  </a:lnTo>
                  <a:lnTo>
                    <a:pt x="0" y="8"/>
                  </a:lnTo>
                  <a:lnTo>
                    <a:pt x="20" y="0"/>
                  </a:lnTo>
                  <a:lnTo>
                    <a:pt x="23"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19" name="Rectangle 256"/>
            <p:cNvSpPr>
              <a:spLocks noChangeArrowheads="1"/>
            </p:cNvSpPr>
            <p:nvPr/>
          </p:nvSpPr>
          <p:spPr bwMode="auto">
            <a:xfrm>
              <a:off x="833"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0" name="Rectangle 257"/>
            <p:cNvSpPr>
              <a:spLocks noChangeArrowheads="1"/>
            </p:cNvSpPr>
            <p:nvPr/>
          </p:nvSpPr>
          <p:spPr bwMode="auto">
            <a:xfrm>
              <a:off x="864"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1" name="Freeform 258"/>
            <p:cNvSpPr>
              <a:spLocks/>
            </p:cNvSpPr>
            <p:nvPr/>
          </p:nvSpPr>
          <p:spPr bwMode="auto">
            <a:xfrm>
              <a:off x="1063" y="2876"/>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5 h 19"/>
                <a:gd name="T14" fmla="*/ 12 w 19"/>
                <a:gd name="T15" fmla="*/ 19 h 19"/>
                <a:gd name="T16" fmla="*/ 8 w 19"/>
                <a:gd name="T17" fmla="*/ 19 h 19"/>
                <a:gd name="T18" fmla="*/ 4 w 19"/>
                <a:gd name="T19" fmla="*/ 19 h 19"/>
                <a:gd name="T20" fmla="*/ 0 w 19"/>
                <a:gd name="T21" fmla="*/ 15 h 19"/>
                <a:gd name="T22" fmla="*/ 0 w 19"/>
                <a:gd name="T23" fmla="*/ 12 h 19"/>
                <a:gd name="T24" fmla="*/ 0 w 19"/>
                <a:gd name="T25" fmla="*/ 8 h 19"/>
                <a:gd name="T26" fmla="*/ 0 w 19"/>
                <a:gd name="T27" fmla="*/ 4 h 19"/>
                <a:gd name="T28" fmla="*/ 0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5"/>
                  </a:lnTo>
                  <a:lnTo>
                    <a:pt x="12" y="19"/>
                  </a:lnTo>
                  <a:lnTo>
                    <a:pt x="8" y="19"/>
                  </a:lnTo>
                  <a:lnTo>
                    <a:pt x="4" y="19"/>
                  </a:lnTo>
                  <a:lnTo>
                    <a:pt x="0" y="15"/>
                  </a:lnTo>
                  <a:lnTo>
                    <a:pt x="0" y="12"/>
                  </a:lnTo>
                  <a:lnTo>
                    <a:pt x="0" y="8"/>
                  </a:lnTo>
                  <a:lnTo>
                    <a:pt x="0" y="4"/>
                  </a:lnTo>
                  <a:lnTo>
                    <a:pt x="4" y="0"/>
                  </a:lnTo>
                  <a:lnTo>
                    <a:pt x="8"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2" name="Freeform 259"/>
            <p:cNvSpPr>
              <a:spLocks noEditPoints="1"/>
            </p:cNvSpPr>
            <p:nvPr/>
          </p:nvSpPr>
          <p:spPr bwMode="auto">
            <a:xfrm>
              <a:off x="1098" y="2780"/>
              <a:ext cx="73" cy="115"/>
            </a:xfrm>
            <a:custGeom>
              <a:avLst/>
              <a:gdLst>
                <a:gd name="T0" fmla="*/ 0 w 73"/>
                <a:gd name="T1" fmla="*/ 58 h 115"/>
                <a:gd name="T2" fmla="*/ 4 w 73"/>
                <a:gd name="T3" fmla="*/ 39 h 115"/>
                <a:gd name="T4" fmla="*/ 7 w 73"/>
                <a:gd name="T5" fmla="*/ 23 h 115"/>
                <a:gd name="T6" fmla="*/ 11 w 73"/>
                <a:gd name="T7" fmla="*/ 12 h 115"/>
                <a:gd name="T8" fmla="*/ 23 w 73"/>
                <a:gd name="T9" fmla="*/ 4 h 115"/>
                <a:gd name="T10" fmla="*/ 30 w 73"/>
                <a:gd name="T11" fmla="*/ 0 h 115"/>
                <a:gd name="T12" fmla="*/ 34 w 73"/>
                <a:gd name="T13" fmla="*/ 0 h 115"/>
                <a:gd name="T14" fmla="*/ 46 w 73"/>
                <a:gd name="T15" fmla="*/ 0 h 115"/>
                <a:gd name="T16" fmla="*/ 53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3 w 73"/>
                <a:gd name="T33" fmla="*/ 108 h 115"/>
                <a:gd name="T34" fmla="*/ 42 w 73"/>
                <a:gd name="T35" fmla="*/ 111 h 115"/>
                <a:gd name="T36" fmla="*/ 34 w 73"/>
                <a:gd name="T37" fmla="*/ 115 h 115"/>
                <a:gd name="T38" fmla="*/ 27 w 73"/>
                <a:gd name="T39" fmla="*/ 111 h 115"/>
                <a:gd name="T40" fmla="*/ 19 w 73"/>
                <a:gd name="T41" fmla="*/ 108 h 115"/>
                <a:gd name="T42" fmla="*/ 11 w 73"/>
                <a:gd name="T43" fmla="*/ 96 h 115"/>
                <a:gd name="T44" fmla="*/ 4 w 73"/>
                <a:gd name="T45" fmla="*/ 77 h 115"/>
                <a:gd name="T46" fmla="*/ 0 w 73"/>
                <a:gd name="T47" fmla="*/ 58 h 115"/>
                <a:gd name="T48" fmla="*/ 15 w 73"/>
                <a:gd name="T49" fmla="*/ 58 h 115"/>
                <a:gd name="T50" fmla="*/ 19 w 73"/>
                <a:gd name="T51" fmla="*/ 81 h 115"/>
                <a:gd name="T52" fmla="*/ 23 w 73"/>
                <a:gd name="T53" fmla="*/ 96 h 115"/>
                <a:gd name="T54" fmla="*/ 27 w 73"/>
                <a:gd name="T55" fmla="*/ 104 h 115"/>
                <a:gd name="T56" fmla="*/ 30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3 w 73"/>
                <a:gd name="T69" fmla="*/ 73 h 115"/>
                <a:gd name="T70" fmla="*/ 53 w 73"/>
                <a:gd name="T71" fmla="*/ 54 h 115"/>
                <a:gd name="T72" fmla="*/ 53 w 73"/>
                <a:gd name="T73" fmla="*/ 35 h 115"/>
                <a:gd name="T74" fmla="*/ 50 w 73"/>
                <a:gd name="T75" fmla="*/ 19 h 115"/>
                <a:gd name="T76" fmla="*/ 50 w 73"/>
                <a:gd name="T77" fmla="*/ 12 h 115"/>
                <a:gd name="T78" fmla="*/ 46 w 73"/>
                <a:gd name="T79" fmla="*/ 8 h 115"/>
                <a:gd name="T80" fmla="*/ 42 w 73"/>
                <a:gd name="T81" fmla="*/ 4 h 115"/>
                <a:gd name="T82" fmla="*/ 34 w 73"/>
                <a:gd name="T83" fmla="*/ 4 h 115"/>
                <a:gd name="T84" fmla="*/ 30 w 73"/>
                <a:gd name="T85" fmla="*/ 4 h 115"/>
                <a:gd name="T86" fmla="*/ 27 w 73"/>
                <a:gd name="T87" fmla="*/ 8 h 115"/>
                <a:gd name="T88" fmla="*/ 23 w 73"/>
                <a:gd name="T89" fmla="*/ 19 h 115"/>
                <a:gd name="T90" fmla="*/ 19 w 73"/>
                <a:gd name="T91" fmla="*/ 31 h 115"/>
                <a:gd name="T92" fmla="*/ 19 w 73"/>
                <a:gd name="T93" fmla="*/ 46 h 115"/>
                <a:gd name="T94" fmla="*/ 15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7" y="23"/>
                  </a:lnTo>
                  <a:lnTo>
                    <a:pt x="11" y="12"/>
                  </a:lnTo>
                  <a:lnTo>
                    <a:pt x="23" y="4"/>
                  </a:lnTo>
                  <a:lnTo>
                    <a:pt x="30" y="0"/>
                  </a:lnTo>
                  <a:lnTo>
                    <a:pt x="34" y="0"/>
                  </a:lnTo>
                  <a:lnTo>
                    <a:pt x="46" y="0"/>
                  </a:lnTo>
                  <a:lnTo>
                    <a:pt x="53" y="4"/>
                  </a:lnTo>
                  <a:lnTo>
                    <a:pt x="57" y="12"/>
                  </a:lnTo>
                  <a:lnTo>
                    <a:pt x="65" y="23"/>
                  </a:lnTo>
                  <a:lnTo>
                    <a:pt x="69" y="39"/>
                  </a:lnTo>
                  <a:lnTo>
                    <a:pt x="73" y="58"/>
                  </a:lnTo>
                  <a:lnTo>
                    <a:pt x="69" y="73"/>
                  </a:lnTo>
                  <a:lnTo>
                    <a:pt x="65" y="88"/>
                  </a:lnTo>
                  <a:lnTo>
                    <a:pt x="61" y="100"/>
                  </a:lnTo>
                  <a:lnTo>
                    <a:pt x="53" y="108"/>
                  </a:lnTo>
                  <a:lnTo>
                    <a:pt x="42" y="111"/>
                  </a:lnTo>
                  <a:lnTo>
                    <a:pt x="34" y="115"/>
                  </a:lnTo>
                  <a:lnTo>
                    <a:pt x="27" y="111"/>
                  </a:lnTo>
                  <a:lnTo>
                    <a:pt x="19" y="108"/>
                  </a:lnTo>
                  <a:lnTo>
                    <a:pt x="11" y="96"/>
                  </a:lnTo>
                  <a:lnTo>
                    <a:pt x="4" y="77"/>
                  </a:lnTo>
                  <a:lnTo>
                    <a:pt x="0" y="58"/>
                  </a:lnTo>
                  <a:close/>
                  <a:moveTo>
                    <a:pt x="15" y="58"/>
                  </a:moveTo>
                  <a:lnTo>
                    <a:pt x="19" y="81"/>
                  </a:lnTo>
                  <a:lnTo>
                    <a:pt x="23" y="96"/>
                  </a:lnTo>
                  <a:lnTo>
                    <a:pt x="27" y="104"/>
                  </a:lnTo>
                  <a:lnTo>
                    <a:pt x="30" y="108"/>
                  </a:lnTo>
                  <a:lnTo>
                    <a:pt x="34" y="108"/>
                  </a:lnTo>
                  <a:lnTo>
                    <a:pt x="38" y="108"/>
                  </a:lnTo>
                  <a:lnTo>
                    <a:pt x="46" y="104"/>
                  </a:lnTo>
                  <a:lnTo>
                    <a:pt x="50" y="100"/>
                  </a:lnTo>
                  <a:lnTo>
                    <a:pt x="50" y="92"/>
                  </a:lnTo>
                  <a:lnTo>
                    <a:pt x="53" y="73"/>
                  </a:lnTo>
                  <a:lnTo>
                    <a:pt x="53" y="54"/>
                  </a:lnTo>
                  <a:lnTo>
                    <a:pt x="53" y="35"/>
                  </a:lnTo>
                  <a:lnTo>
                    <a:pt x="50" y="19"/>
                  </a:lnTo>
                  <a:lnTo>
                    <a:pt x="50" y="12"/>
                  </a:lnTo>
                  <a:lnTo>
                    <a:pt x="46" y="8"/>
                  </a:lnTo>
                  <a:lnTo>
                    <a:pt x="42" y="4"/>
                  </a:lnTo>
                  <a:lnTo>
                    <a:pt x="34" y="4"/>
                  </a:lnTo>
                  <a:lnTo>
                    <a:pt x="30" y="4"/>
                  </a:lnTo>
                  <a:lnTo>
                    <a:pt x="27" y="8"/>
                  </a:lnTo>
                  <a:lnTo>
                    <a:pt x="23" y="19"/>
                  </a:lnTo>
                  <a:lnTo>
                    <a:pt x="19" y="31"/>
                  </a:lnTo>
                  <a:lnTo>
                    <a:pt x="19"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3" name="Freeform 260"/>
            <p:cNvSpPr>
              <a:spLocks noEditPoints="1"/>
            </p:cNvSpPr>
            <p:nvPr/>
          </p:nvSpPr>
          <p:spPr bwMode="auto">
            <a:xfrm>
              <a:off x="1182" y="2780"/>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6"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4" name="Freeform 261"/>
            <p:cNvSpPr>
              <a:spLocks noEditPoints="1"/>
            </p:cNvSpPr>
            <p:nvPr/>
          </p:nvSpPr>
          <p:spPr bwMode="auto">
            <a:xfrm>
              <a:off x="1270" y="2780"/>
              <a:ext cx="66" cy="115"/>
            </a:xfrm>
            <a:custGeom>
              <a:avLst/>
              <a:gdLst>
                <a:gd name="T0" fmla="*/ 12 w 66"/>
                <a:gd name="T1" fmla="*/ 46 h 115"/>
                <a:gd name="T2" fmla="*/ 4 w 66"/>
                <a:gd name="T3" fmla="*/ 31 h 115"/>
                <a:gd name="T4" fmla="*/ 4 w 66"/>
                <a:gd name="T5" fmla="*/ 16 h 115"/>
                <a:gd name="T6" fmla="*/ 20 w 66"/>
                <a:gd name="T7" fmla="*/ 0 h 115"/>
                <a:gd name="T8" fmla="*/ 46 w 66"/>
                <a:gd name="T9" fmla="*/ 0 h 115"/>
                <a:gd name="T10" fmla="*/ 62 w 66"/>
                <a:gd name="T11" fmla="*/ 16 h 115"/>
                <a:gd name="T12" fmla="*/ 62 w 66"/>
                <a:gd name="T13" fmla="*/ 31 h 115"/>
                <a:gd name="T14" fmla="*/ 50 w 66"/>
                <a:gd name="T15" fmla="*/ 42 h 115"/>
                <a:gd name="T16" fmla="*/ 50 w 66"/>
                <a:gd name="T17" fmla="*/ 62 h 115"/>
                <a:gd name="T18" fmla="*/ 62 w 66"/>
                <a:gd name="T19" fmla="*/ 77 h 115"/>
                <a:gd name="T20" fmla="*/ 62 w 66"/>
                <a:gd name="T21" fmla="*/ 96 h 115"/>
                <a:gd name="T22" fmla="*/ 46 w 66"/>
                <a:gd name="T23" fmla="*/ 111 h 115"/>
                <a:gd name="T24" fmla="*/ 23 w 66"/>
                <a:gd name="T25" fmla="*/ 115 h 115"/>
                <a:gd name="T26" fmla="*/ 8 w 66"/>
                <a:gd name="T27" fmla="*/ 104 h 115"/>
                <a:gd name="T28" fmla="*/ 0 w 66"/>
                <a:gd name="T29" fmla="*/ 88 h 115"/>
                <a:gd name="T30" fmla="*/ 4 w 66"/>
                <a:gd name="T31" fmla="*/ 73 h 115"/>
                <a:gd name="T32" fmla="*/ 23 w 66"/>
                <a:gd name="T33" fmla="*/ 58 h 115"/>
                <a:gd name="T34" fmla="*/ 43 w 66"/>
                <a:gd name="T35" fmla="*/ 39 h 115"/>
                <a:gd name="T36" fmla="*/ 46 w 66"/>
                <a:gd name="T37" fmla="*/ 27 h 115"/>
                <a:gd name="T38" fmla="*/ 46 w 66"/>
                <a:gd name="T39" fmla="*/ 16 h 115"/>
                <a:gd name="T40" fmla="*/ 39 w 66"/>
                <a:gd name="T41" fmla="*/ 4 h 115"/>
                <a:gd name="T42" fmla="*/ 27 w 66"/>
                <a:gd name="T43" fmla="*/ 4 h 115"/>
                <a:gd name="T44" fmla="*/ 20 w 66"/>
                <a:gd name="T45" fmla="*/ 16 h 115"/>
                <a:gd name="T46" fmla="*/ 20 w 66"/>
                <a:gd name="T47" fmla="*/ 23 h 115"/>
                <a:gd name="T48" fmla="*/ 23 w 66"/>
                <a:gd name="T49" fmla="*/ 35 h 115"/>
                <a:gd name="T50" fmla="*/ 35 w 66"/>
                <a:gd name="T51" fmla="*/ 46 h 115"/>
                <a:gd name="T52" fmla="*/ 23 w 66"/>
                <a:gd name="T53" fmla="*/ 65 h 115"/>
                <a:gd name="T54" fmla="*/ 16 w 66"/>
                <a:gd name="T55" fmla="*/ 81 h 115"/>
                <a:gd name="T56" fmla="*/ 16 w 66"/>
                <a:gd name="T57" fmla="*/ 96 h 115"/>
                <a:gd name="T58" fmla="*/ 27 w 66"/>
                <a:gd name="T59" fmla="*/ 108 h 115"/>
                <a:gd name="T60" fmla="*/ 39 w 66"/>
                <a:gd name="T61" fmla="*/ 108 h 115"/>
                <a:gd name="T62" fmla="*/ 46 w 66"/>
                <a:gd name="T63" fmla="*/ 100 h 115"/>
                <a:gd name="T64" fmla="*/ 50 w 66"/>
                <a:gd name="T65" fmla="*/ 88 h 115"/>
                <a:gd name="T66" fmla="*/ 43 w 66"/>
                <a:gd name="T67" fmla="*/ 77 h 115"/>
                <a:gd name="T68" fmla="*/ 27 w 66"/>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15"/>
                <a:gd name="T107" fmla="*/ 66 w 66"/>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15">
                  <a:moveTo>
                    <a:pt x="23" y="58"/>
                  </a:moveTo>
                  <a:lnTo>
                    <a:pt x="12" y="46"/>
                  </a:lnTo>
                  <a:lnTo>
                    <a:pt x="4" y="39"/>
                  </a:lnTo>
                  <a:lnTo>
                    <a:pt x="4" y="31"/>
                  </a:lnTo>
                  <a:lnTo>
                    <a:pt x="0" y="27"/>
                  </a:lnTo>
                  <a:lnTo>
                    <a:pt x="4" y="16"/>
                  </a:lnTo>
                  <a:lnTo>
                    <a:pt x="12" y="8"/>
                  </a:lnTo>
                  <a:lnTo>
                    <a:pt x="20" y="0"/>
                  </a:lnTo>
                  <a:lnTo>
                    <a:pt x="35" y="0"/>
                  </a:lnTo>
                  <a:lnTo>
                    <a:pt x="46" y="0"/>
                  </a:lnTo>
                  <a:lnTo>
                    <a:pt x="54" y="8"/>
                  </a:lnTo>
                  <a:lnTo>
                    <a:pt x="62" y="16"/>
                  </a:lnTo>
                  <a:lnTo>
                    <a:pt x="62" y="23"/>
                  </a:lnTo>
                  <a:lnTo>
                    <a:pt x="62" y="31"/>
                  </a:lnTo>
                  <a:lnTo>
                    <a:pt x="58" y="35"/>
                  </a:lnTo>
                  <a:lnTo>
                    <a:pt x="50" y="42"/>
                  </a:lnTo>
                  <a:lnTo>
                    <a:pt x="39" y="50"/>
                  </a:lnTo>
                  <a:lnTo>
                    <a:pt x="50" y="62"/>
                  </a:lnTo>
                  <a:lnTo>
                    <a:pt x="58" y="69"/>
                  </a:lnTo>
                  <a:lnTo>
                    <a:pt x="62" y="77"/>
                  </a:lnTo>
                  <a:lnTo>
                    <a:pt x="66" y="85"/>
                  </a:lnTo>
                  <a:lnTo>
                    <a:pt x="62" y="96"/>
                  </a:lnTo>
                  <a:lnTo>
                    <a:pt x="58" y="108"/>
                  </a:lnTo>
                  <a:lnTo>
                    <a:pt x="46" y="111"/>
                  </a:lnTo>
                  <a:lnTo>
                    <a:pt x="31" y="115"/>
                  </a:lnTo>
                  <a:lnTo>
                    <a:pt x="23" y="115"/>
                  </a:lnTo>
                  <a:lnTo>
                    <a:pt x="16" y="111"/>
                  </a:lnTo>
                  <a:lnTo>
                    <a:pt x="8" y="104"/>
                  </a:lnTo>
                  <a:lnTo>
                    <a:pt x="0" y="96"/>
                  </a:lnTo>
                  <a:lnTo>
                    <a:pt x="0" y="88"/>
                  </a:lnTo>
                  <a:lnTo>
                    <a:pt x="0" y="81"/>
                  </a:lnTo>
                  <a:lnTo>
                    <a:pt x="4" y="73"/>
                  </a:lnTo>
                  <a:lnTo>
                    <a:pt x="12" y="65"/>
                  </a:lnTo>
                  <a:lnTo>
                    <a:pt x="23" y="58"/>
                  </a:lnTo>
                  <a:close/>
                  <a:moveTo>
                    <a:pt x="35" y="46"/>
                  </a:moveTo>
                  <a:lnTo>
                    <a:pt x="43" y="39"/>
                  </a:lnTo>
                  <a:lnTo>
                    <a:pt x="46" y="35"/>
                  </a:lnTo>
                  <a:lnTo>
                    <a:pt x="46" y="27"/>
                  </a:lnTo>
                  <a:lnTo>
                    <a:pt x="46" y="23"/>
                  </a:lnTo>
                  <a:lnTo>
                    <a:pt x="46" y="16"/>
                  </a:lnTo>
                  <a:lnTo>
                    <a:pt x="43" y="8"/>
                  </a:lnTo>
                  <a:lnTo>
                    <a:pt x="39" y="4"/>
                  </a:lnTo>
                  <a:lnTo>
                    <a:pt x="35" y="4"/>
                  </a:lnTo>
                  <a:lnTo>
                    <a:pt x="27" y="4"/>
                  </a:lnTo>
                  <a:lnTo>
                    <a:pt x="23" y="8"/>
                  </a:lnTo>
                  <a:lnTo>
                    <a:pt x="20" y="16"/>
                  </a:lnTo>
                  <a:lnTo>
                    <a:pt x="20" y="19"/>
                  </a:lnTo>
                  <a:lnTo>
                    <a:pt x="20" y="23"/>
                  </a:lnTo>
                  <a:lnTo>
                    <a:pt x="20" y="27"/>
                  </a:lnTo>
                  <a:lnTo>
                    <a:pt x="23" y="35"/>
                  </a:lnTo>
                  <a:lnTo>
                    <a:pt x="23" y="39"/>
                  </a:lnTo>
                  <a:lnTo>
                    <a:pt x="35" y="46"/>
                  </a:lnTo>
                  <a:close/>
                  <a:moveTo>
                    <a:pt x="27" y="62"/>
                  </a:moveTo>
                  <a:lnTo>
                    <a:pt x="23" y="65"/>
                  </a:lnTo>
                  <a:lnTo>
                    <a:pt x="20" y="73"/>
                  </a:lnTo>
                  <a:lnTo>
                    <a:pt x="16" y="81"/>
                  </a:lnTo>
                  <a:lnTo>
                    <a:pt x="16" y="88"/>
                  </a:lnTo>
                  <a:lnTo>
                    <a:pt x="16" y="96"/>
                  </a:lnTo>
                  <a:lnTo>
                    <a:pt x="20" y="104"/>
                  </a:lnTo>
                  <a:lnTo>
                    <a:pt x="27" y="108"/>
                  </a:lnTo>
                  <a:lnTo>
                    <a:pt x="35" y="108"/>
                  </a:lnTo>
                  <a:lnTo>
                    <a:pt x="39" y="108"/>
                  </a:lnTo>
                  <a:lnTo>
                    <a:pt x="46" y="104"/>
                  </a:lnTo>
                  <a:lnTo>
                    <a:pt x="46" y="100"/>
                  </a:lnTo>
                  <a:lnTo>
                    <a:pt x="50" y="92"/>
                  </a:lnTo>
                  <a:lnTo>
                    <a:pt x="50" y="88"/>
                  </a:lnTo>
                  <a:lnTo>
                    <a:pt x="46" y="81"/>
                  </a:lnTo>
                  <a:lnTo>
                    <a:pt x="43" y="77"/>
                  </a:lnTo>
                  <a:lnTo>
                    <a:pt x="35" y="69"/>
                  </a:lnTo>
                  <a:lnTo>
                    <a:pt x="27" y="6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5" name="Freeform 262"/>
            <p:cNvSpPr>
              <a:spLocks/>
            </p:cNvSpPr>
            <p:nvPr/>
          </p:nvSpPr>
          <p:spPr bwMode="auto">
            <a:xfrm>
              <a:off x="1351" y="2780"/>
              <a:ext cx="69" cy="115"/>
            </a:xfrm>
            <a:custGeom>
              <a:avLst/>
              <a:gdLst>
                <a:gd name="T0" fmla="*/ 11 w 69"/>
                <a:gd name="T1" fmla="*/ 0 h 115"/>
                <a:gd name="T2" fmla="*/ 69 w 69"/>
                <a:gd name="T3" fmla="*/ 0 h 115"/>
                <a:gd name="T4" fmla="*/ 69 w 69"/>
                <a:gd name="T5" fmla="*/ 4 h 115"/>
                <a:gd name="T6" fmla="*/ 31 w 69"/>
                <a:gd name="T7" fmla="*/ 115 h 115"/>
                <a:gd name="T8" fmla="*/ 19 w 69"/>
                <a:gd name="T9" fmla="*/ 115 h 115"/>
                <a:gd name="T10" fmla="*/ 57 w 69"/>
                <a:gd name="T11" fmla="*/ 16 h 115"/>
                <a:gd name="T12" fmla="*/ 27 w 69"/>
                <a:gd name="T13" fmla="*/ 16 h 115"/>
                <a:gd name="T14" fmla="*/ 19 w 69"/>
                <a:gd name="T15" fmla="*/ 16 h 115"/>
                <a:gd name="T16" fmla="*/ 11 w 69"/>
                <a:gd name="T17" fmla="*/ 16 h 115"/>
                <a:gd name="T18" fmla="*/ 8 w 69"/>
                <a:gd name="T19" fmla="*/ 23 h 115"/>
                <a:gd name="T20" fmla="*/ 4 w 69"/>
                <a:gd name="T21" fmla="*/ 27 h 115"/>
                <a:gd name="T22" fmla="*/ 0 w 69"/>
                <a:gd name="T23" fmla="*/ 27 h 115"/>
                <a:gd name="T24" fmla="*/ 11 w 69"/>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5"/>
                <a:gd name="T41" fmla="*/ 69 w 69"/>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5">
                  <a:moveTo>
                    <a:pt x="11" y="0"/>
                  </a:moveTo>
                  <a:lnTo>
                    <a:pt x="69" y="0"/>
                  </a:lnTo>
                  <a:lnTo>
                    <a:pt x="69" y="4"/>
                  </a:lnTo>
                  <a:lnTo>
                    <a:pt x="31" y="115"/>
                  </a:lnTo>
                  <a:lnTo>
                    <a:pt x="19" y="115"/>
                  </a:lnTo>
                  <a:lnTo>
                    <a:pt x="57" y="16"/>
                  </a:lnTo>
                  <a:lnTo>
                    <a:pt x="27" y="16"/>
                  </a:lnTo>
                  <a:lnTo>
                    <a:pt x="19" y="16"/>
                  </a:lnTo>
                  <a:lnTo>
                    <a:pt x="11" y="16"/>
                  </a:lnTo>
                  <a:lnTo>
                    <a:pt x="8" y="23"/>
                  </a:lnTo>
                  <a:lnTo>
                    <a:pt x="4" y="27"/>
                  </a:lnTo>
                  <a:lnTo>
                    <a:pt x="0" y="27"/>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6" name="Rectangle 263"/>
            <p:cNvSpPr>
              <a:spLocks noChangeArrowheads="1"/>
            </p:cNvSpPr>
            <p:nvPr/>
          </p:nvSpPr>
          <p:spPr bwMode="auto">
            <a:xfrm>
              <a:off x="155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7" name="Freeform 264"/>
            <p:cNvSpPr>
              <a:spLocks noEditPoints="1"/>
            </p:cNvSpPr>
            <p:nvPr/>
          </p:nvSpPr>
          <p:spPr bwMode="auto">
            <a:xfrm>
              <a:off x="1746" y="2780"/>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61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4 w 73"/>
                <a:gd name="T33" fmla="*/ 108 h 115"/>
                <a:gd name="T34" fmla="*/ 46 w 73"/>
                <a:gd name="T35" fmla="*/ 111 h 115"/>
                <a:gd name="T36" fmla="*/ 35 w 73"/>
                <a:gd name="T37" fmla="*/ 115 h 115"/>
                <a:gd name="T38" fmla="*/ 27 w 73"/>
                <a:gd name="T39" fmla="*/ 111 h 115"/>
                <a:gd name="T40" fmla="*/ 19 w 73"/>
                <a:gd name="T41" fmla="*/ 108 h 115"/>
                <a:gd name="T42" fmla="*/ 12 w 73"/>
                <a:gd name="T43" fmla="*/ 96 h 115"/>
                <a:gd name="T44" fmla="*/ 4 w 73"/>
                <a:gd name="T45" fmla="*/ 77 h 115"/>
                <a:gd name="T46" fmla="*/ 0 w 73"/>
                <a:gd name="T47" fmla="*/ 58 h 115"/>
                <a:gd name="T48" fmla="*/ 19 w 73"/>
                <a:gd name="T49" fmla="*/ 58 h 115"/>
                <a:gd name="T50" fmla="*/ 19 w 73"/>
                <a:gd name="T51" fmla="*/ 81 h 115"/>
                <a:gd name="T52" fmla="*/ 23 w 73"/>
                <a:gd name="T53" fmla="*/ 96 h 115"/>
                <a:gd name="T54" fmla="*/ 27 w 73"/>
                <a:gd name="T55" fmla="*/ 104 h 115"/>
                <a:gd name="T56" fmla="*/ 31 w 73"/>
                <a:gd name="T57" fmla="*/ 108 h 115"/>
                <a:gd name="T58" fmla="*/ 38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3 h 115"/>
                <a:gd name="T70" fmla="*/ 58 w 73"/>
                <a:gd name="T71" fmla="*/ 54 h 115"/>
                <a:gd name="T72" fmla="*/ 54 w 73"/>
                <a:gd name="T73" fmla="*/ 35 h 115"/>
                <a:gd name="T74" fmla="*/ 54 w 73"/>
                <a:gd name="T75" fmla="*/ 19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19 h 115"/>
                <a:gd name="T90" fmla="*/ 19 w 73"/>
                <a:gd name="T91" fmla="*/ 31 h 115"/>
                <a:gd name="T92" fmla="*/ 19 w 73"/>
                <a:gd name="T93" fmla="*/ 46 h 115"/>
                <a:gd name="T94" fmla="*/ 19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61" y="12"/>
                  </a:lnTo>
                  <a:lnTo>
                    <a:pt x="65" y="23"/>
                  </a:lnTo>
                  <a:lnTo>
                    <a:pt x="69" y="39"/>
                  </a:lnTo>
                  <a:lnTo>
                    <a:pt x="73" y="58"/>
                  </a:lnTo>
                  <a:lnTo>
                    <a:pt x="69" y="73"/>
                  </a:lnTo>
                  <a:lnTo>
                    <a:pt x="65" y="88"/>
                  </a:lnTo>
                  <a:lnTo>
                    <a:pt x="61" y="100"/>
                  </a:lnTo>
                  <a:lnTo>
                    <a:pt x="54" y="108"/>
                  </a:lnTo>
                  <a:lnTo>
                    <a:pt x="46" y="111"/>
                  </a:lnTo>
                  <a:lnTo>
                    <a:pt x="35" y="115"/>
                  </a:lnTo>
                  <a:lnTo>
                    <a:pt x="27" y="111"/>
                  </a:lnTo>
                  <a:lnTo>
                    <a:pt x="19" y="108"/>
                  </a:lnTo>
                  <a:lnTo>
                    <a:pt x="12" y="96"/>
                  </a:lnTo>
                  <a:lnTo>
                    <a:pt x="4" y="77"/>
                  </a:lnTo>
                  <a:lnTo>
                    <a:pt x="0" y="58"/>
                  </a:lnTo>
                  <a:close/>
                  <a:moveTo>
                    <a:pt x="19" y="58"/>
                  </a:moveTo>
                  <a:lnTo>
                    <a:pt x="19" y="81"/>
                  </a:lnTo>
                  <a:lnTo>
                    <a:pt x="23" y="96"/>
                  </a:lnTo>
                  <a:lnTo>
                    <a:pt x="27" y="104"/>
                  </a:lnTo>
                  <a:lnTo>
                    <a:pt x="31" y="108"/>
                  </a:lnTo>
                  <a:lnTo>
                    <a:pt x="38" y="108"/>
                  </a:lnTo>
                  <a:lnTo>
                    <a:pt x="42" y="108"/>
                  </a:lnTo>
                  <a:lnTo>
                    <a:pt x="46" y="104"/>
                  </a:lnTo>
                  <a:lnTo>
                    <a:pt x="50" y="100"/>
                  </a:lnTo>
                  <a:lnTo>
                    <a:pt x="54" y="92"/>
                  </a:lnTo>
                  <a:lnTo>
                    <a:pt x="54" y="73"/>
                  </a:lnTo>
                  <a:lnTo>
                    <a:pt x="58" y="54"/>
                  </a:lnTo>
                  <a:lnTo>
                    <a:pt x="54" y="35"/>
                  </a:lnTo>
                  <a:lnTo>
                    <a:pt x="54" y="19"/>
                  </a:lnTo>
                  <a:lnTo>
                    <a:pt x="50" y="12"/>
                  </a:lnTo>
                  <a:lnTo>
                    <a:pt x="46" y="8"/>
                  </a:lnTo>
                  <a:lnTo>
                    <a:pt x="42" y="4"/>
                  </a:lnTo>
                  <a:lnTo>
                    <a:pt x="38" y="4"/>
                  </a:lnTo>
                  <a:lnTo>
                    <a:pt x="31" y="4"/>
                  </a:lnTo>
                  <a:lnTo>
                    <a:pt x="27" y="8"/>
                  </a:lnTo>
                  <a:lnTo>
                    <a:pt x="23" y="19"/>
                  </a:lnTo>
                  <a:lnTo>
                    <a:pt x="19" y="31"/>
                  </a:lnTo>
                  <a:lnTo>
                    <a:pt x="19" y="46"/>
                  </a:lnTo>
                  <a:lnTo>
                    <a:pt x="19"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8" name="Rectangle 265"/>
            <p:cNvSpPr>
              <a:spLocks noChangeArrowheads="1"/>
            </p:cNvSpPr>
            <p:nvPr/>
          </p:nvSpPr>
          <p:spPr bwMode="auto">
            <a:xfrm>
              <a:off x="2107"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29" name="Freeform 266"/>
            <p:cNvSpPr>
              <a:spLocks noEditPoints="1"/>
            </p:cNvSpPr>
            <p:nvPr/>
          </p:nvSpPr>
          <p:spPr bwMode="auto">
            <a:xfrm>
              <a:off x="2299" y="2780"/>
              <a:ext cx="69" cy="115"/>
            </a:xfrm>
            <a:custGeom>
              <a:avLst/>
              <a:gdLst>
                <a:gd name="T0" fmla="*/ 0 w 69"/>
                <a:gd name="T1" fmla="*/ 58 h 115"/>
                <a:gd name="T2" fmla="*/ 0 w 69"/>
                <a:gd name="T3" fmla="*/ 39 h 115"/>
                <a:gd name="T4" fmla="*/ 3 w 69"/>
                <a:gd name="T5" fmla="*/ 23 h 115"/>
                <a:gd name="T6" fmla="*/ 11 w 69"/>
                <a:gd name="T7" fmla="*/ 12 h 115"/>
                <a:gd name="T8" fmla="*/ 19 w 69"/>
                <a:gd name="T9" fmla="*/ 4 h 115"/>
                <a:gd name="T10" fmla="*/ 26 w 69"/>
                <a:gd name="T11" fmla="*/ 0 h 115"/>
                <a:gd name="T12" fmla="*/ 34 w 69"/>
                <a:gd name="T13" fmla="*/ 0 h 115"/>
                <a:gd name="T14" fmla="*/ 42 w 69"/>
                <a:gd name="T15" fmla="*/ 0 h 115"/>
                <a:gd name="T16" fmla="*/ 49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49 w 69"/>
                <a:gd name="T33" fmla="*/ 108 h 115"/>
                <a:gd name="T34" fmla="*/ 42 w 69"/>
                <a:gd name="T35" fmla="*/ 111 h 115"/>
                <a:gd name="T36" fmla="*/ 34 w 69"/>
                <a:gd name="T37" fmla="*/ 115 h 115"/>
                <a:gd name="T38" fmla="*/ 23 w 69"/>
                <a:gd name="T39" fmla="*/ 111 h 115"/>
                <a:gd name="T40" fmla="*/ 15 w 69"/>
                <a:gd name="T41" fmla="*/ 108 h 115"/>
                <a:gd name="T42" fmla="*/ 7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6 w 69"/>
                <a:gd name="T57" fmla="*/ 108 h 115"/>
                <a:gd name="T58" fmla="*/ 34 w 69"/>
                <a:gd name="T59" fmla="*/ 108 h 115"/>
                <a:gd name="T60" fmla="*/ 38 w 69"/>
                <a:gd name="T61" fmla="*/ 108 h 115"/>
                <a:gd name="T62" fmla="*/ 42 w 69"/>
                <a:gd name="T63" fmla="*/ 104 h 115"/>
                <a:gd name="T64" fmla="*/ 46 w 69"/>
                <a:gd name="T65" fmla="*/ 100 h 115"/>
                <a:gd name="T66" fmla="*/ 49 w 69"/>
                <a:gd name="T67" fmla="*/ 92 h 115"/>
                <a:gd name="T68" fmla="*/ 53 w 69"/>
                <a:gd name="T69" fmla="*/ 73 h 115"/>
                <a:gd name="T70" fmla="*/ 53 w 69"/>
                <a:gd name="T71" fmla="*/ 54 h 115"/>
                <a:gd name="T72" fmla="*/ 53 w 69"/>
                <a:gd name="T73" fmla="*/ 35 h 115"/>
                <a:gd name="T74" fmla="*/ 49 w 69"/>
                <a:gd name="T75" fmla="*/ 19 h 115"/>
                <a:gd name="T76" fmla="*/ 46 w 69"/>
                <a:gd name="T77" fmla="*/ 12 h 115"/>
                <a:gd name="T78" fmla="*/ 42 w 69"/>
                <a:gd name="T79" fmla="*/ 8 h 115"/>
                <a:gd name="T80" fmla="*/ 38 w 69"/>
                <a:gd name="T81" fmla="*/ 4 h 115"/>
                <a:gd name="T82" fmla="*/ 34 w 69"/>
                <a:gd name="T83" fmla="*/ 4 h 115"/>
                <a:gd name="T84" fmla="*/ 30 w 69"/>
                <a:gd name="T85" fmla="*/ 4 h 115"/>
                <a:gd name="T86" fmla="*/ 26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3" y="23"/>
                  </a:lnTo>
                  <a:lnTo>
                    <a:pt x="11" y="12"/>
                  </a:lnTo>
                  <a:lnTo>
                    <a:pt x="19" y="4"/>
                  </a:lnTo>
                  <a:lnTo>
                    <a:pt x="26" y="0"/>
                  </a:lnTo>
                  <a:lnTo>
                    <a:pt x="34" y="0"/>
                  </a:lnTo>
                  <a:lnTo>
                    <a:pt x="42" y="0"/>
                  </a:lnTo>
                  <a:lnTo>
                    <a:pt x="49" y="4"/>
                  </a:lnTo>
                  <a:lnTo>
                    <a:pt x="57" y="12"/>
                  </a:lnTo>
                  <a:lnTo>
                    <a:pt x="65" y="23"/>
                  </a:lnTo>
                  <a:lnTo>
                    <a:pt x="69" y="39"/>
                  </a:lnTo>
                  <a:lnTo>
                    <a:pt x="69" y="58"/>
                  </a:lnTo>
                  <a:lnTo>
                    <a:pt x="69" y="73"/>
                  </a:lnTo>
                  <a:lnTo>
                    <a:pt x="65" y="88"/>
                  </a:lnTo>
                  <a:lnTo>
                    <a:pt x="57" y="100"/>
                  </a:lnTo>
                  <a:lnTo>
                    <a:pt x="49" y="108"/>
                  </a:lnTo>
                  <a:lnTo>
                    <a:pt x="42" y="111"/>
                  </a:lnTo>
                  <a:lnTo>
                    <a:pt x="34" y="115"/>
                  </a:lnTo>
                  <a:lnTo>
                    <a:pt x="23" y="111"/>
                  </a:lnTo>
                  <a:lnTo>
                    <a:pt x="15" y="108"/>
                  </a:lnTo>
                  <a:lnTo>
                    <a:pt x="7" y="96"/>
                  </a:lnTo>
                  <a:lnTo>
                    <a:pt x="0" y="77"/>
                  </a:lnTo>
                  <a:lnTo>
                    <a:pt x="0" y="58"/>
                  </a:lnTo>
                  <a:close/>
                  <a:moveTo>
                    <a:pt x="15" y="58"/>
                  </a:moveTo>
                  <a:lnTo>
                    <a:pt x="15" y="81"/>
                  </a:lnTo>
                  <a:lnTo>
                    <a:pt x="19" y="96"/>
                  </a:lnTo>
                  <a:lnTo>
                    <a:pt x="23" y="104"/>
                  </a:lnTo>
                  <a:lnTo>
                    <a:pt x="26" y="108"/>
                  </a:lnTo>
                  <a:lnTo>
                    <a:pt x="34" y="108"/>
                  </a:lnTo>
                  <a:lnTo>
                    <a:pt x="38" y="108"/>
                  </a:lnTo>
                  <a:lnTo>
                    <a:pt x="42" y="104"/>
                  </a:lnTo>
                  <a:lnTo>
                    <a:pt x="46" y="100"/>
                  </a:lnTo>
                  <a:lnTo>
                    <a:pt x="49" y="92"/>
                  </a:lnTo>
                  <a:lnTo>
                    <a:pt x="53" y="73"/>
                  </a:lnTo>
                  <a:lnTo>
                    <a:pt x="53" y="54"/>
                  </a:lnTo>
                  <a:lnTo>
                    <a:pt x="53" y="35"/>
                  </a:lnTo>
                  <a:lnTo>
                    <a:pt x="49" y="19"/>
                  </a:lnTo>
                  <a:lnTo>
                    <a:pt x="46" y="12"/>
                  </a:lnTo>
                  <a:lnTo>
                    <a:pt x="42" y="8"/>
                  </a:lnTo>
                  <a:lnTo>
                    <a:pt x="38" y="4"/>
                  </a:lnTo>
                  <a:lnTo>
                    <a:pt x="34" y="4"/>
                  </a:lnTo>
                  <a:lnTo>
                    <a:pt x="30" y="4"/>
                  </a:lnTo>
                  <a:lnTo>
                    <a:pt x="26"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0" name="Rectangle 267"/>
            <p:cNvSpPr>
              <a:spLocks noChangeArrowheads="1"/>
            </p:cNvSpPr>
            <p:nvPr/>
          </p:nvSpPr>
          <p:spPr bwMode="auto">
            <a:xfrm>
              <a:off x="2705"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1" name="Freeform 268"/>
            <p:cNvSpPr>
              <a:spLocks noEditPoints="1"/>
            </p:cNvSpPr>
            <p:nvPr/>
          </p:nvSpPr>
          <p:spPr bwMode="auto">
            <a:xfrm>
              <a:off x="2901" y="2780"/>
              <a:ext cx="69" cy="115"/>
            </a:xfrm>
            <a:custGeom>
              <a:avLst/>
              <a:gdLst>
                <a:gd name="T0" fmla="*/ 0 w 69"/>
                <a:gd name="T1" fmla="*/ 58 h 115"/>
                <a:gd name="T2" fmla="*/ 0 w 69"/>
                <a:gd name="T3" fmla="*/ 39 h 115"/>
                <a:gd name="T4" fmla="*/ 8 w 69"/>
                <a:gd name="T5" fmla="*/ 23 h 115"/>
                <a:gd name="T6" fmla="*/ 11 w 69"/>
                <a:gd name="T7" fmla="*/ 12 h 115"/>
                <a:gd name="T8" fmla="*/ 19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2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8" y="23"/>
                  </a:lnTo>
                  <a:lnTo>
                    <a:pt x="11" y="12"/>
                  </a:lnTo>
                  <a:lnTo>
                    <a:pt x="19"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2"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2" name="Rectangle 269"/>
            <p:cNvSpPr>
              <a:spLocks noChangeArrowheads="1"/>
            </p:cNvSpPr>
            <p:nvPr/>
          </p:nvSpPr>
          <p:spPr bwMode="auto">
            <a:xfrm>
              <a:off x="3304"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3" name="Freeform 270"/>
            <p:cNvSpPr>
              <a:spLocks noEditPoints="1"/>
            </p:cNvSpPr>
            <p:nvPr/>
          </p:nvSpPr>
          <p:spPr bwMode="auto">
            <a:xfrm>
              <a:off x="3503" y="2780"/>
              <a:ext cx="73" cy="115"/>
            </a:xfrm>
            <a:custGeom>
              <a:avLst/>
              <a:gdLst>
                <a:gd name="T0" fmla="*/ 0 w 73"/>
                <a:gd name="T1" fmla="*/ 58 h 115"/>
                <a:gd name="T2" fmla="*/ 4 w 73"/>
                <a:gd name="T3" fmla="*/ 39 h 115"/>
                <a:gd name="T4" fmla="*/ 8 w 73"/>
                <a:gd name="T5" fmla="*/ 23 h 115"/>
                <a:gd name="T6" fmla="*/ 16 w 73"/>
                <a:gd name="T7" fmla="*/ 12 h 115"/>
                <a:gd name="T8" fmla="*/ 23 w 73"/>
                <a:gd name="T9" fmla="*/ 4 h 115"/>
                <a:gd name="T10" fmla="*/ 31 w 73"/>
                <a:gd name="T11" fmla="*/ 0 h 115"/>
                <a:gd name="T12" fmla="*/ 39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8 h 115"/>
                <a:gd name="T30" fmla="*/ 62 w 73"/>
                <a:gd name="T31" fmla="*/ 100 h 115"/>
                <a:gd name="T32" fmla="*/ 54 w 73"/>
                <a:gd name="T33" fmla="*/ 108 h 115"/>
                <a:gd name="T34" fmla="*/ 43 w 73"/>
                <a:gd name="T35" fmla="*/ 111 h 115"/>
                <a:gd name="T36" fmla="*/ 35 w 73"/>
                <a:gd name="T37" fmla="*/ 115 h 115"/>
                <a:gd name="T38" fmla="*/ 27 w 73"/>
                <a:gd name="T39" fmla="*/ 111 h 115"/>
                <a:gd name="T40" fmla="*/ 20 w 73"/>
                <a:gd name="T41" fmla="*/ 108 h 115"/>
                <a:gd name="T42" fmla="*/ 12 w 73"/>
                <a:gd name="T43" fmla="*/ 96 h 115"/>
                <a:gd name="T44" fmla="*/ 4 w 73"/>
                <a:gd name="T45" fmla="*/ 77 h 115"/>
                <a:gd name="T46" fmla="*/ 0 w 73"/>
                <a:gd name="T47" fmla="*/ 58 h 115"/>
                <a:gd name="T48" fmla="*/ 16 w 73"/>
                <a:gd name="T49" fmla="*/ 58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43 w 73"/>
                <a:gd name="T61" fmla="*/ 108 h 115"/>
                <a:gd name="T62" fmla="*/ 46 w 73"/>
                <a:gd name="T63" fmla="*/ 104 h 115"/>
                <a:gd name="T64" fmla="*/ 50 w 73"/>
                <a:gd name="T65" fmla="*/ 100 h 115"/>
                <a:gd name="T66" fmla="*/ 54 w 73"/>
                <a:gd name="T67" fmla="*/ 92 h 115"/>
                <a:gd name="T68" fmla="*/ 54 w 73"/>
                <a:gd name="T69" fmla="*/ 73 h 115"/>
                <a:gd name="T70" fmla="*/ 54 w 73"/>
                <a:gd name="T71" fmla="*/ 54 h 115"/>
                <a:gd name="T72" fmla="*/ 54 w 73"/>
                <a:gd name="T73" fmla="*/ 35 h 115"/>
                <a:gd name="T74" fmla="*/ 54 w 73"/>
                <a:gd name="T75" fmla="*/ 19 h 115"/>
                <a:gd name="T76" fmla="*/ 50 w 73"/>
                <a:gd name="T77" fmla="*/ 12 h 115"/>
                <a:gd name="T78" fmla="*/ 46 w 73"/>
                <a:gd name="T79" fmla="*/ 8 h 115"/>
                <a:gd name="T80" fmla="*/ 43 w 73"/>
                <a:gd name="T81" fmla="*/ 4 h 115"/>
                <a:gd name="T82" fmla="*/ 39 w 73"/>
                <a:gd name="T83" fmla="*/ 4 h 115"/>
                <a:gd name="T84" fmla="*/ 31 w 73"/>
                <a:gd name="T85" fmla="*/ 4 h 115"/>
                <a:gd name="T86" fmla="*/ 27 w 73"/>
                <a:gd name="T87" fmla="*/ 8 h 115"/>
                <a:gd name="T88" fmla="*/ 23 w 73"/>
                <a:gd name="T89" fmla="*/ 19 h 115"/>
                <a:gd name="T90" fmla="*/ 20 w 73"/>
                <a:gd name="T91" fmla="*/ 31 h 115"/>
                <a:gd name="T92" fmla="*/ 20 w 73"/>
                <a:gd name="T93" fmla="*/ 46 h 115"/>
                <a:gd name="T94" fmla="*/ 16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6" y="12"/>
                  </a:lnTo>
                  <a:lnTo>
                    <a:pt x="23" y="4"/>
                  </a:lnTo>
                  <a:lnTo>
                    <a:pt x="31" y="0"/>
                  </a:lnTo>
                  <a:lnTo>
                    <a:pt x="39" y="0"/>
                  </a:lnTo>
                  <a:lnTo>
                    <a:pt x="46" y="0"/>
                  </a:lnTo>
                  <a:lnTo>
                    <a:pt x="54" y="4"/>
                  </a:lnTo>
                  <a:lnTo>
                    <a:pt x="58" y="12"/>
                  </a:lnTo>
                  <a:lnTo>
                    <a:pt x="66" y="23"/>
                  </a:lnTo>
                  <a:lnTo>
                    <a:pt x="69" y="39"/>
                  </a:lnTo>
                  <a:lnTo>
                    <a:pt x="73" y="58"/>
                  </a:lnTo>
                  <a:lnTo>
                    <a:pt x="69" y="73"/>
                  </a:lnTo>
                  <a:lnTo>
                    <a:pt x="66" y="88"/>
                  </a:lnTo>
                  <a:lnTo>
                    <a:pt x="62" y="100"/>
                  </a:lnTo>
                  <a:lnTo>
                    <a:pt x="54" y="108"/>
                  </a:lnTo>
                  <a:lnTo>
                    <a:pt x="43" y="111"/>
                  </a:lnTo>
                  <a:lnTo>
                    <a:pt x="35" y="115"/>
                  </a:lnTo>
                  <a:lnTo>
                    <a:pt x="27" y="111"/>
                  </a:lnTo>
                  <a:lnTo>
                    <a:pt x="20" y="108"/>
                  </a:lnTo>
                  <a:lnTo>
                    <a:pt x="12" y="96"/>
                  </a:lnTo>
                  <a:lnTo>
                    <a:pt x="4" y="77"/>
                  </a:lnTo>
                  <a:lnTo>
                    <a:pt x="0" y="58"/>
                  </a:lnTo>
                  <a:close/>
                  <a:moveTo>
                    <a:pt x="16" y="58"/>
                  </a:moveTo>
                  <a:lnTo>
                    <a:pt x="20" y="81"/>
                  </a:lnTo>
                  <a:lnTo>
                    <a:pt x="23" y="96"/>
                  </a:lnTo>
                  <a:lnTo>
                    <a:pt x="27" y="104"/>
                  </a:lnTo>
                  <a:lnTo>
                    <a:pt x="31" y="108"/>
                  </a:lnTo>
                  <a:lnTo>
                    <a:pt x="35" y="108"/>
                  </a:lnTo>
                  <a:lnTo>
                    <a:pt x="43" y="108"/>
                  </a:lnTo>
                  <a:lnTo>
                    <a:pt x="46" y="104"/>
                  </a:lnTo>
                  <a:lnTo>
                    <a:pt x="50" y="100"/>
                  </a:lnTo>
                  <a:lnTo>
                    <a:pt x="54" y="92"/>
                  </a:lnTo>
                  <a:lnTo>
                    <a:pt x="54" y="73"/>
                  </a:lnTo>
                  <a:lnTo>
                    <a:pt x="54" y="54"/>
                  </a:lnTo>
                  <a:lnTo>
                    <a:pt x="54" y="35"/>
                  </a:lnTo>
                  <a:lnTo>
                    <a:pt x="54" y="19"/>
                  </a:lnTo>
                  <a:lnTo>
                    <a:pt x="50" y="12"/>
                  </a:lnTo>
                  <a:lnTo>
                    <a:pt x="46" y="8"/>
                  </a:lnTo>
                  <a:lnTo>
                    <a:pt x="43" y="4"/>
                  </a:lnTo>
                  <a:lnTo>
                    <a:pt x="39" y="4"/>
                  </a:lnTo>
                  <a:lnTo>
                    <a:pt x="31" y="4"/>
                  </a:lnTo>
                  <a:lnTo>
                    <a:pt x="27" y="8"/>
                  </a:lnTo>
                  <a:lnTo>
                    <a:pt x="23" y="19"/>
                  </a:lnTo>
                  <a:lnTo>
                    <a:pt x="20" y="31"/>
                  </a:lnTo>
                  <a:lnTo>
                    <a:pt x="20"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4" name="Rectangle 271"/>
            <p:cNvSpPr>
              <a:spLocks noChangeArrowheads="1"/>
            </p:cNvSpPr>
            <p:nvPr/>
          </p:nvSpPr>
          <p:spPr bwMode="auto">
            <a:xfrm>
              <a:off x="4071"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5" name="Freeform 272"/>
            <p:cNvSpPr>
              <a:spLocks/>
            </p:cNvSpPr>
            <p:nvPr/>
          </p:nvSpPr>
          <p:spPr bwMode="auto">
            <a:xfrm>
              <a:off x="4275" y="2876"/>
              <a:ext cx="19" cy="19"/>
            </a:xfrm>
            <a:custGeom>
              <a:avLst/>
              <a:gdLst>
                <a:gd name="T0" fmla="*/ 11 w 19"/>
                <a:gd name="T1" fmla="*/ 0 h 19"/>
                <a:gd name="T2" fmla="*/ 15 w 19"/>
                <a:gd name="T3" fmla="*/ 0 h 19"/>
                <a:gd name="T4" fmla="*/ 19 w 19"/>
                <a:gd name="T5" fmla="*/ 4 h 19"/>
                <a:gd name="T6" fmla="*/ 19 w 19"/>
                <a:gd name="T7" fmla="*/ 4 h 19"/>
                <a:gd name="T8" fmla="*/ 19 w 19"/>
                <a:gd name="T9" fmla="*/ 8 h 19"/>
                <a:gd name="T10" fmla="*/ 19 w 19"/>
                <a:gd name="T11" fmla="*/ 12 h 19"/>
                <a:gd name="T12" fmla="*/ 19 w 19"/>
                <a:gd name="T13" fmla="*/ 15 h 19"/>
                <a:gd name="T14" fmla="*/ 15 w 19"/>
                <a:gd name="T15" fmla="*/ 19 h 19"/>
                <a:gd name="T16" fmla="*/ 11 w 19"/>
                <a:gd name="T17" fmla="*/ 19 h 19"/>
                <a:gd name="T18" fmla="*/ 7 w 19"/>
                <a:gd name="T19" fmla="*/ 19 h 19"/>
                <a:gd name="T20" fmla="*/ 3 w 19"/>
                <a:gd name="T21" fmla="*/ 15 h 19"/>
                <a:gd name="T22" fmla="*/ 0 w 19"/>
                <a:gd name="T23" fmla="*/ 12 h 19"/>
                <a:gd name="T24" fmla="*/ 0 w 19"/>
                <a:gd name="T25" fmla="*/ 8 h 19"/>
                <a:gd name="T26" fmla="*/ 0 w 19"/>
                <a:gd name="T27" fmla="*/ 4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2"/>
                  </a:lnTo>
                  <a:lnTo>
                    <a:pt x="19" y="15"/>
                  </a:lnTo>
                  <a:lnTo>
                    <a:pt x="15" y="19"/>
                  </a:lnTo>
                  <a:lnTo>
                    <a:pt x="11" y="19"/>
                  </a:lnTo>
                  <a:lnTo>
                    <a:pt x="7" y="19"/>
                  </a:lnTo>
                  <a:lnTo>
                    <a:pt x="3" y="15"/>
                  </a:lnTo>
                  <a:lnTo>
                    <a:pt x="0" y="12"/>
                  </a:lnTo>
                  <a:lnTo>
                    <a:pt x="0" y="8"/>
                  </a:lnTo>
                  <a:lnTo>
                    <a:pt x="0" y="4"/>
                  </a:lnTo>
                  <a:lnTo>
                    <a:pt x="3" y="4"/>
                  </a:lnTo>
                  <a:lnTo>
                    <a:pt x="7" y="0"/>
                  </a:lnTo>
                  <a:lnTo>
                    <a:pt x="11" y="0"/>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6" name="Freeform 273"/>
            <p:cNvSpPr>
              <a:spLocks noEditPoints="1"/>
            </p:cNvSpPr>
            <p:nvPr/>
          </p:nvSpPr>
          <p:spPr bwMode="auto">
            <a:xfrm>
              <a:off x="4313"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7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3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8"/>
                  </a:lnTo>
                  <a:lnTo>
                    <a:pt x="57"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27"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3"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7" name="Freeform 274"/>
            <p:cNvSpPr>
              <a:spLocks noEditPoints="1"/>
            </p:cNvSpPr>
            <p:nvPr/>
          </p:nvSpPr>
          <p:spPr bwMode="auto">
            <a:xfrm>
              <a:off x="4397" y="2780"/>
              <a:ext cx="69" cy="115"/>
            </a:xfrm>
            <a:custGeom>
              <a:avLst/>
              <a:gdLst>
                <a:gd name="T0" fmla="*/ 0 w 69"/>
                <a:gd name="T1" fmla="*/ 58 h 115"/>
                <a:gd name="T2" fmla="*/ 0 w 69"/>
                <a:gd name="T3" fmla="*/ 39 h 115"/>
                <a:gd name="T4" fmla="*/ 4 w 69"/>
                <a:gd name="T5" fmla="*/ 23 h 115"/>
                <a:gd name="T6" fmla="*/ 12 w 69"/>
                <a:gd name="T7" fmla="*/ 12 h 115"/>
                <a:gd name="T8" fmla="*/ 20 w 69"/>
                <a:gd name="T9" fmla="*/ 4 h 115"/>
                <a:gd name="T10" fmla="*/ 27 w 69"/>
                <a:gd name="T11" fmla="*/ 0 h 115"/>
                <a:gd name="T12" fmla="*/ 35 w 69"/>
                <a:gd name="T13" fmla="*/ 0 h 115"/>
                <a:gd name="T14" fmla="*/ 43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8 h 115"/>
                <a:gd name="T30" fmla="*/ 58 w 69"/>
                <a:gd name="T31" fmla="*/ 100 h 115"/>
                <a:gd name="T32" fmla="*/ 50 w 69"/>
                <a:gd name="T33" fmla="*/ 108 h 115"/>
                <a:gd name="T34" fmla="*/ 43 w 69"/>
                <a:gd name="T35" fmla="*/ 111 h 115"/>
                <a:gd name="T36" fmla="*/ 35 w 69"/>
                <a:gd name="T37" fmla="*/ 115 h 115"/>
                <a:gd name="T38" fmla="*/ 23 w 69"/>
                <a:gd name="T39" fmla="*/ 111 h 115"/>
                <a:gd name="T40" fmla="*/ 16 w 69"/>
                <a:gd name="T41" fmla="*/ 108 h 115"/>
                <a:gd name="T42" fmla="*/ 8 w 69"/>
                <a:gd name="T43" fmla="*/ 96 h 115"/>
                <a:gd name="T44" fmla="*/ 0 w 69"/>
                <a:gd name="T45" fmla="*/ 77 h 115"/>
                <a:gd name="T46" fmla="*/ 0 w 69"/>
                <a:gd name="T47" fmla="*/ 58 h 115"/>
                <a:gd name="T48" fmla="*/ 16 w 69"/>
                <a:gd name="T49" fmla="*/ 58 h 115"/>
                <a:gd name="T50" fmla="*/ 16 w 69"/>
                <a:gd name="T51" fmla="*/ 81 h 115"/>
                <a:gd name="T52" fmla="*/ 20 w 69"/>
                <a:gd name="T53" fmla="*/ 96 h 115"/>
                <a:gd name="T54" fmla="*/ 23 w 69"/>
                <a:gd name="T55" fmla="*/ 104 h 115"/>
                <a:gd name="T56" fmla="*/ 27 w 69"/>
                <a:gd name="T57" fmla="*/ 108 h 115"/>
                <a:gd name="T58" fmla="*/ 35 w 69"/>
                <a:gd name="T59" fmla="*/ 108 h 115"/>
                <a:gd name="T60" fmla="*/ 39 w 69"/>
                <a:gd name="T61" fmla="*/ 108 h 115"/>
                <a:gd name="T62" fmla="*/ 43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3 w 69"/>
                <a:gd name="T79" fmla="*/ 8 h 115"/>
                <a:gd name="T80" fmla="*/ 39 w 69"/>
                <a:gd name="T81" fmla="*/ 4 h 115"/>
                <a:gd name="T82" fmla="*/ 35 w 69"/>
                <a:gd name="T83" fmla="*/ 4 h 115"/>
                <a:gd name="T84" fmla="*/ 31 w 69"/>
                <a:gd name="T85" fmla="*/ 4 h 115"/>
                <a:gd name="T86" fmla="*/ 23 w 69"/>
                <a:gd name="T87" fmla="*/ 8 h 115"/>
                <a:gd name="T88" fmla="*/ 20 w 69"/>
                <a:gd name="T89" fmla="*/ 19 h 115"/>
                <a:gd name="T90" fmla="*/ 16 w 69"/>
                <a:gd name="T91" fmla="*/ 31 h 115"/>
                <a:gd name="T92" fmla="*/ 16 w 69"/>
                <a:gd name="T93" fmla="*/ 46 h 115"/>
                <a:gd name="T94" fmla="*/ 16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2" y="12"/>
                  </a:lnTo>
                  <a:lnTo>
                    <a:pt x="20" y="4"/>
                  </a:lnTo>
                  <a:lnTo>
                    <a:pt x="27" y="0"/>
                  </a:lnTo>
                  <a:lnTo>
                    <a:pt x="35" y="0"/>
                  </a:lnTo>
                  <a:lnTo>
                    <a:pt x="43" y="0"/>
                  </a:lnTo>
                  <a:lnTo>
                    <a:pt x="50" y="4"/>
                  </a:lnTo>
                  <a:lnTo>
                    <a:pt x="58" y="12"/>
                  </a:lnTo>
                  <a:lnTo>
                    <a:pt x="66" y="23"/>
                  </a:lnTo>
                  <a:lnTo>
                    <a:pt x="69" y="39"/>
                  </a:lnTo>
                  <a:lnTo>
                    <a:pt x="69" y="58"/>
                  </a:lnTo>
                  <a:lnTo>
                    <a:pt x="69" y="73"/>
                  </a:lnTo>
                  <a:lnTo>
                    <a:pt x="66" y="88"/>
                  </a:lnTo>
                  <a:lnTo>
                    <a:pt x="58" y="100"/>
                  </a:lnTo>
                  <a:lnTo>
                    <a:pt x="50" y="108"/>
                  </a:lnTo>
                  <a:lnTo>
                    <a:pt x="43" y="111"/>
                  </a:lnTo>
                  <a:lnTo>
                    <a:pt x="35" y="115"/>
                  </a:lnTo>
                  <a:lnTo>
                    <a:pt x="23" y="111"/>
                  </a:lnTo>
                  <a:lnTo>
                    <a:pt x="16" y="108"/>
                  </a:lnTo>
                  <a:lnTo>
                    <a:pt x="8" y="96"/>
                  </a:lnTo>
                  <a:lnTo>
                    <a:pt x="0" y="77"/>
                  </a:lnTo>
                  <a:lnTo>
                    <a:pt x="0" y="58"/>
                  </a:lnTo>
                  <a:close/>
                  <a:moveTo>
                    <a:pt x="16" y="58"/>
                  </a:moveTo>
                  <a:lnTo>
                    <a:pt x="16" y="81"/>
                  </a:lnTo>
                  <a:lnTo>
                    <a:pt x="20" y="96"/>
                  </a:lnTo>
                  <a:lnTo>
                    <a:pt x="23" y="104"/>
                  </a:lnTo>
                  <a:lnTo>
                    <a:pt x="27" y="108"/>
                  </a:lnTo>
                  <a:lnTo>
                    <a:pt x="35" y="108"/>
                  </a:lnTo>
                  <a:lnTo>
                    <a:pt x="39" y="108"/>
                  </a:lnTo>
                  <a:lnTo>
                    <a:pt x="43" y="104"/>
                  </a:lnTo>
                  <a:lnTo>
                    <a:pt x="46" y="100"/>
                  </a:lnTo>
                  <a:lnTo>
                    <a:pt x="50" y="92"/>
                  </a:lnTo>
                  <a:lnTo>
                    <a:pt x="54" y="73"/>
                  </a:lnTo>
                  <a:lnTo>
                    <a:pt x="54" y="54"/>
                  </a:lnTo>
                  <a:lnTo>
                    <a:pt x="54" y="35"/>
                  </a:lnTo>
                  <a:lnTo>
                    <a:pt x="50" y="19"/>
                  </a:lnTo>
                  <a:lnTo>
                    <a:pt x="46" y="12"/>
                  </a:lnTo>
                  <a:lnTo>
                    <a:pt x="43" y="8"/>
                  </a:lnTo>
                  <a:lnTo>
                    <a:pt x="39" y="4"/>
                  </a:lnTo>
                  <a:lnTo>
                    <a:pt x="35" y="4"/>
                  </a:lnTo>
                  <a:lnTo>
                    <a:pt x="31" y="4"/>
                  </a:lnTo>
                  <a:lnTo>
                    <a:pt x="23" y="8"/>
                  </a:lnTo>
                  <a:lnTo>
                    <a:pt x="20" y="19"/>
                  </a:lnTo>
                  <a:lnTo>
                    <a:pt x="16" y="31"/>
                  </a:lnTo>
                  <a:lnTo>
                    <a:pt x="16" y="46"/>
                  </a:lnTo>
                  <a:lnTo>
                    <a:pt x="16"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8" name="Freeform 275"/>
            <p:cNvSpPr>
              <a:spLocks/>
            </p:cNvSpPr>
            <p:nvPr/>
          </p:nvSpPr>
          <p:spPr bwMode="auto">
            <a:xfrm>
              <a:off x="4478" y="2780"/>
              <a:ext cx="73" cy="111"/>
            </a:xfrm>
            <a:custGeom>
              <a:avLst/>
              <a:gdLst>
                <a:gd name="T0" fmla="*/ 73 w 73"/>
                <a:gd name="T1" fmla="*/ 92 h 111"/>
                <a:gd name="T2" fmla="*/ 65 w 73"/>
                <a:gd name="T3" fmla="*/ 111 h 111"/>
                <a:gd name="T4" fmla="*/ 0 w 73"/>
                <a:gd name="T5" fmla="*/ 111 h 111"/>
                <a:gd name="T6" fmla="*/ 0 w 73"/>
                <a:gd name="T7" fmla="*/ 111 h 111"/>
                <a:gd name="T8" fmla="*/ 15 w 73"/>
                <a:gd name="T9" fmla="*/ 92 h 111"/>
                <a:gd name="T10" fmla="*/ 31 w 73"/>
                <a:gd name="T11" fmla="*/ 81 h 111"/>
                <a:gd name="T12" fmla="*/ 38 w 73"/>
                <a:gd name="T13" fmla="*/ 65 h 111"/>
                <a:gd name="T14" fmla="*/ 50 w 73"/>
                <a:gd name="T15" fmla="*/ 50 h 111"/>
                <a:gd name="T16" fmla="*/ 50 w 73"/>
                <a:gd name="T17" fmla="*/ 35 h 111"/>
                <a:gd name="T18" fmla="*/ 50 w 73"/>
                <a:gd name="T19" fmla="*/ 27 h 111"/>
                <a:gd name="T20" fmla="*/ 46 w 73"/>
                <a:gd name="T21" fmla="*/ 19 h 111"/>
                <a:gd name="T22" fmla="*/ 38 w 73"/>
                <a:gd name="T23" fmla="*/ 12 h 111"/>
                <a:gd name="T24" fmla="*/ 27 w 73"/>
                <a:gd name="T25" fmla="*/ 12 h 111"/>
                <a:gd name="T26" fmla="*/ 19 w 73"/>
                <a:gd name="T27" fmla="*/ 12 h 111"/>
                <a:gd name="T28" fmla="*/ 15 w 73"/>
                <a:gd name="T29" fmla="*/ 16 h 111"/>
                <a:gd name="T30" fmla="*/ 8 w 73"/>
                <a:gd name="T31" fmla="*/ 23 h 111"/>
                <a:gd name="T32" fmla="*/ 4 w 73"/>
                <a:gd name="T33" fmla="*/ 31 h 111"/>
                <a:gd name="T34" fmla="*/ 0 w 73"/>
                <a:gd name="T35" fmla="*/ 31 h 111"/>
                <a:gd name="T36" fmla="*/ 4 w 73"/>
                <a:gd name="T37" fmla="*/ 16 h 111"/>
                <a:gd name="T38" fmla="*/ 11 w 73"/>
                <a:gd name="T39" fmla="*/ 8 h 111"/>
                <a:gd name="T40" fmla="*/ 19 w 73"/>
                <a:gd name="T41" fmla="*/ 0 h 111"/>
                <a:gd name="T42" fmla="*/ 34 w 73"/>
                <a:gd name="T43" fmla="*/ 0 h 111"/>
                <a:gd name="T44" fmla="*/ 46 w 73"/>
                <a:gd name="T45" fmla="*/ 0 h 111"/>
                <a:gd name="T46" fmla="*/ 57 w 73"/>
                <a:gd name="T47" fmla="*/ 8 h 111"/>
                <a:gd name="T48" fmla="*/ 61 w 73"/>
                <a:gd name="T49" fmla="*/ 16 h 111"/>
                <a:gd name="T50" fmla="*/ 65 w 73"/>
                <a:gd name="T51" fmla="*/ 27 h 111"/>
                <a:gd name="T52" fmla="*/ 65 w 73"/>
                <a:gd name="T53" fmla="*/ 39 h 111"/>
                <a:gd name="T54" fmla="*/ 61 w 73"/>
                <a:gd name="T55" fmla="*/ 46 h 111"/>
                <a:gd name="T56" fmla="*/ 54 w 73"/>
                <a:gd name="T57" fmla="*/ 58 h 111"/>
                <a:gd name="T58" fmla="*/ 42 w 73"/>
                <a:gd name="T59" fmla="*/ 73 h 111"/>
                <a:gd name="T60" fmla="*/ 31 w 73"/>
                <a:gd name="T61" fmla="*/ 85 h 111"/>
                <a:gd name="T62" fmla="*/ 19 w 73"/>
                <a:gd name="T63" fmla="*/ 96 h 111"/>
                <a:gd name="T64" fmla="*/ 15 w 73"/>
                <a:gd name="T65" fmla="*/ 100 h 111"/>
                <a:gd name="T66" fmla="*/ 46 w 73"/>
                <a:gd name="T67" fmla="*/ 100 h 111"/>
                <a:gd name="T68" fmla="*/ 54 w 73"/>
                <a:gd name="T69" fmla="*/ 100 h 111"/>
                <a:gd name="T70" fmla="*/ 57 w 73"/>
                <a:gd name="T71" fmla="*/ 100 h 111"/>
                <a:gd name="T72" fmla="*/ 61 w 73"/>
                <a:gd name="T73" fmla="*/ 100 h 111"/>
                <a:gd name="T74" fmla="*/ 65 w 73"/>
                <a:gd name="T75" fmla="*/ 96 h 111"/>
                <a:gd name="T76" fmla="*/ 65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5" y="111"/>
                  </a:lnTo>
                  <a:lnTo>
                    <a:pt x="0" y="111"/>
                  </a:lnTo>
                  <a:lnTo>
                    <a:pt x="15" y="92"/>
                  </a:lnTo>
                  <a:lnTo>
                    <a:pt x="31" y="81"/>
                  </a:lnTo>
                  <a:lnTo>
                    <a:pt x="38" y="65"/>
                  </a:lnTo>
                  <a:lnTo>
                    <a:pt x="50" y="50"/>
                  </a:lnTo>
                  <a:lnTo>
                    <a:pt x="50" y="35"/>
                  </a:lnTo>
                  <a:lnTo>
                    <a:pt x="50" y="27"/>
                  </a:lnTo>
                  <a:lnTo>
                    <a:pt x="46" y="19"/>
                  </a:lnTo>
                  <a:lnTo>
                    <a:pt x="38" y="12"/>
                  </a:lnTo>
                  <a:lnTo>
                    <a:pt x="27" y="12"/>
                  </a:lnTo>
                  <a:lnTo>
                    <a:pt x="19" y="12"/>
                  </a:lnTo>
                  <a:lnTo>
                    <a:pt x="15" y="16"/>
                  </a:lnTo>
                  <a:lnTo>
                    <a:pt x="8" y="23"/>
                  </a:lnTo>
                  <a:lnTo>
                    <a:pt x="4" y="31"/>
                  </a:lnTo>
                  <a:lnTo>
                    <a:pt x="0" y="31"/>
                  </a:lnTo>
                  <a:lnTo>
                    <a:pt x="4" y="16"/>
                  </a:lnTo>
                  <a:lnTo>
                    <a:pt x="11" y="8"/>
                  </a:lnTo>
                  <a:lnTo>
                    <a:pt x="19" y="0"/>
                  </a:lnTo>
                  <a:lnTo>
                    <a:pt x="34" y="0"/>
                  </a:lnTo>
                  <a:lnTo>
                    <a:pt x="46" y="0"/>
                  </a:lnTo>
                  <a:lnTo>
                    <a:pt x="57" y="8"/>
                  </a:lnTo>
                  <a:lnTo>
                    <a:pt x="61" y="16"/>
                  </a:lnTo>
                  <a:lnTo>
                    <a:pt x="65" y="27"/>
                  </a:lnTo>
                  <a:lnTo>
                    <a:pt x="65" y="39"/>
                  </a:lnTo>
                  <a:lnTo>
                    <a:pt x="61" y="46"/>
                  </a:lnTo>
                  <a:lnTo>
                    <a:pt x="54" y="58"/>
                  </a:lnTo>
                  <a:lnTo>
                    <a:pt x="42" y="73"/>
                  </a:lnTo>
                  <a:lnTo>
                    <a:pt x="31" y="85"/>
                  </a:lnTo>
                  <a:lnTo>
                    <a:pt x="19" y="96"/>
                  </a:lnTo>
                  <a:lnTo>
                    <a:pt x="15" y="100"/>
                  </a:lnTo>
                  <a:lnTo>
                    <a:pt x="46" y="100"/>
                  </a:lnTo>
                  <a:lnTo>
                    <a:pt x="54" y="100"/>
                  </a:lnTo>
                  <a:lnTo>
                    <a:pt x="57" y="100"/>
                  </a:lnTo>
                  <a:lnTo>
                    <a:pt x="61" y="100"/>
                  </a:lnTo>
                  <a:lnTo>
                    <a:pt x="65"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39" name="Freeform 276"/>
            <p:cNvSpPr>
              <a:spLocks/>
            </p:cNvSpPr>
            <p:nvPr/>
          </p:nvSpPr>
          <p:spPr bwMode="auto">
            <a:xfrm>
              <a:off x="4562" y="2780"/>
              <a:ext cx="73" cy="111"/>
            </a:xfrm>
            <a:custGeom>
              <a:avLst/>
              <a:gdLst>
                <a:gd name="T0" fmla="*/ 73 w 73"/>
                <a:gd name="T1" fmla="*/ 92 h 111"/>
                <a:gd name="T2" fmla="*/ 66 w 73"/>
                <a:gd name="T3" fmla="*/ 111 h 111"/>
                <a:gd name="T4" fmla="*/ 0 w 73"/>
                <a:gd name="T5" fmla="*/ 111 h 111"/>
                <a:gd name="T6" fmla="*/ 0 w 73"/>
                <a:gd name="T7" fmla="*/ 111 h 111"/>
                <a:gd name="T8" fmla="*/ 16 w 73"/>
                <a:gd name="T9" fmla="*/ 92 h 111"/>
                <a:gd name="T10" fmla="*/ 31 w 73"/>
                <a:gd name="T11" fmla="*/ 81 h 111"/>
                <a:gd name="T12" fmla="*/ 39 w 73"/>
                <a:gd name="T13" fmla="*/ 65 h 111"/>
                <a:gd name="T14" fmla="*/ 50 w 73"/>
                <a:gd name="T15" fmla="*/ 50 h 111"/>
                <a:gd name="T16" fmla="*/ 50 w 73"/>
                <a:gd name="T17" fmla="*/ 35 h 111"/>
                <a:gd name="T18" fmla="*/ 50 w 73"/>
                <a:gd name="T19" fmla="*/ 27 h 111"/>
                <a:gd name="T20" fmla="*/ 46 w 73"/>
                <a:gd name="T21" fmla="*/ 19 h 111"/>
                <a:gd name="T22" fmla="*/ 39 w 73"/>
                <a:gd name="T23" fmla="*/ 12 h 111"/>
                <a:gd name="T24" fmla="*/ 27 w 73"/>
                <a:gd name="T25" fmla="*/ 12 h 111"/>
                <a:gd name="T26" fmla="*/ 20 w 73"/>
                <a:gd name="T27" fmla="*/ 12 h 111"/>
                <a:gd name="T28" fmla="*/ 12 w 73"/>
                <a:gd name="T29" fmla="*/ 16 h 111"/>
                <a:gd name="T30" fmla="*/ 8 w 73"/>
                <a:gd name="T31" fmla="*/ 23 h 111"/>
                <a:gd name="T32" fmla="*/ 4 w 73"/>
                <a:gd name="T33" fmla="*/ 31 h 111"/>
                <a:gd name="T34" fmla="*/ 0 w 73"/>
                <a:gd name="T35" fmla="*/ 31 h 111"/>
                <a:gd name="T36" fmla="*/ 4 w 73"/>
                <a:gd name="T37" fmla="*/ 16 h 111"/>
                <a:gd name="T38" fmla="*/ 12 w 73"/>
                <a:gd name="T39" fmla="*/ 8 h 111"/>
                <a:gd name="T40" fmla="*/ 20 w 73"/>
                <a:gd name="T41" fmla="*/ 0 h 111"/>
                <a:gd name="T42" fmla="*/ 35 w 73"/>
                <a:gd name="T43" fmla="*/ 0 h 111"/>
                <a:gd name="T44" fmla="*/ 46 w 73"/>
                <a:gd name="T45" fmla="*/ 0 h 111"/>
                <a:gd name="T46" fmla="*/ 58 w 73"/>
                <a:gd name="T47" fmla="*/ 8 h 111"/>
                <a:gd name="T48" fmla="*/ 62 w 73"/>
                <a:gd name="T49" fmla="*/ 16 h 111"/>
                <a:gd name="T50" fmla="*/ 66 w 73"/>
                <a:gd name="T51" fmla="*/ 27 h 111"/>
                <a:gd name="T52" fmla="*/ 66 w 73"/>
                <a:gd name="T53" fmla="*/ 39 h 111"/>
                <a:gd name="T54" fmla="*/ 62 w 73"/>
                <a:gd name="T55" fmla="*/ 46 h 111"/>
                <a:gd name="T56" fmla="*/ 54 w 73"/>
                <a:gd name="T57" fmla="*/ 58 h 111"/>
                <a:gd name="T58" fmla="*/ 43 w 73"/>
                <a:gd name="T59" fmla="*/ 73 h 111"/>
                <a:gd name="T60" fmla="*/ 31 w 73"/>
                <a:gd name="T61" fmla="*/ 85 h 111"/>
                <a:gd name="T62" fmla="*/ 20 w 73"/>
                <a:gd name="T63" fmla="*/ 96 h 111"/>
                <a:gd name="T64" fmla="*/ 16 w 73"/>
                <a:gd name="T65" fmla="*/ 100 h 111"/>
                <a:gd name="T66" fmla="*/ 43 w 73"/>
                <a:gd name="T67" fmla="*/ 100 h 111"/>
                <a:gd name="T68" fmla="*/ 50 w 73"/>
                <a:gd name="T69" fmla="*/ 100 h 111"/>
                <a:gd name="T70" fmla="*/ 58 w 73"/>
                <a:gd name="T71" fmla="*/ 100 h 111"/>
                <a:gd name="T72" fmla="*/ 62 w 73"/>
                <a:gd name="T73" fmla="*/ 100 h 111"/>
                <a:gd name="T74" fmla="*/ 66 w 73"/>
                <a:gd name="T75" fmla="*/ 96 h 111"/>
                <a:gd name="T76" fmla="*/ 66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6" y="111"/>
                  </a:lnTo>
                  <a:lnTo>
                    <a:pt x="0" y="111"/>
                  </a:lnTo>
                  <a:lnTo>
                    <a:pt x="16" y="92"/>
                  </a:lnTo>
                  <a:lnTo>
                    <a:pt x="31" y="81"/>
                  </a:lnTo>
                  <a:lnTo>
                    <a:pt x="39" y="65"/>
                  </a:lnTo>
                  <a:lnTo>
                    <a:pt x="50" y="50"/>
                  </a:lnTo>
                  <a:lnTo>
                    <a:pt x="50" y="35"/>
                  </a:lnTo>
                  <a:lnTo>
                    <a:pt x="50" y="27"/>
                  </a:lnTo>
                  <a:lnTo>
                    <a:pt x="46" y="19"/>
                  </a:lnTo>
                  <a:lnTo>
                    <a:pt x="39" y="12"/>
                  </a:lnTo>
                  <a:lnTo>
                    <a:pt x="27" y="12"/>
                  </a:lnTo>
                  <a:lnTo>
                    <a:pt x="20" y="12"/>
                  </a:lnTo>
                  <a:lnTo>
                    <a:pt x="12" y="16"/>
                  </a:lnTo>
                  <a:lnTo>
                    <a:pt x="8" y="23"/>
                  </a:lnTo>
                  <a:lnTo>
                    <a:pt x="4" y="31"/>
                  </a:lnTo>
                  <a:lnTo>
                    <a:pt x="0" y="31"/>
                  </a:lnTo>
                  <a:lnTo>
                    <a:pt x="4" y="16"/>
                  </a:lnTo>
                  <a:lnTo>
                    <a:pt x="12" y="8"/>
                  </a:lnTo>
                  <a:lnTo>
                    <a:pt x="20" y="0"/>
                  </a:lnTo>
                  <a:lnTo>
                    <a:pt x="35" y="0"/>
                  </a:lnTo>
                  <a:lnTo>
                    <a:pt x="46" y="0"/>
                  </a:lnTo>
                  <a:lnTo>
                    <a:pt x="58" y="8"/>
                  </a:lnTo>
                  <a:lnTo>
                    <a:pt x="62" y="16"/>
                  </a:lnTo>
                  <a:lnTo>
                    <a:pt x="66" y="27"/>
                  </a:lnTo>
                  <a:lnTo>
                    <a:pt x="66" y="39"/>
                  </a:lnTo>
                  <a:lnTo>
                    <a:pt x="62" y="46"/>
                  </a:lnTo>
                  <a:lnTo>
                    <a:pt x="54" y="58"/>
                  </a:lnTo>
                  <a:lnTo>
                    <a:pt x="43" y="73"/>
                  </a:lnTo>
                  <a:lnTo>
                    <a:pt x="31" y="85"/>
                  </a:lnTo>
                  <a:lnTo>
                    <a:pt x="20" y="96"/>
                  </a:lnTo>
                  <a:lnTo>
                    <a:pt x="16" y="100"/>
                  </a:lnTo>
                  <a:lnTo>
                    <a:pt x="43" y="100"/>
                  </a:lnTo>
                  <a:lnTo>
                    <a:pt x="50" y="100"/>
                  </a:lnTo>
                  <a:lnTo>
                    <a:pt x="58" y="100"/>
                  </a:lnTo>
                  <a:lnTo>
                    <a:pt x="62" y="100"/>
                  </a:lnTo>
                  <a:lnTo>
                    <a:pt x="66" y="96"/>
                  </a:lnTo>
                  <a:lnTo>
                    <a:pt x="69" y="92"/>
                  </a:lnTo>
                  <a:lnTo>
                    <a:pt x="73" y="92"/>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0" name="Rectangle 277"/>
            <p:cNvSpPr>
              <a:spLocks noChangeArrowheads="1"/>
            </p:cNvSpPr>
            <p:nvPr/>
          </p:nvSpPr>
          <p:spPr bwMode="auto">
            <a:xfrm>
              <a:off x="4670" y="2749"/>
              <a:ext cx="7"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1" name="Freeform 278"/>
            <p:cNvSpPr>
              <a:spLocks noEditPoints="1"/>
            </p:cNvSpPr>
            <p:nvPr/>
          </p:nvSpPr>
          <p:spPr bwMode="auto">
            <a:xfrm>
              <a:off x="4877"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31"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7" y="8"/>
                  </a:lnTo>
                  <a:lnTo>
                    <a:pt x="19" y="19"/>
                  </a:lnTo>
                  <a:lnTo>
                    <a:pt x="19" y="31"/>
                  </a:lnTo>
                  <a:lnTo>
                    <a:pt x="15" y="46"/>
                  </a:lnTo>
                  <a:lnTo>
                    <a:pt x="15" y="58"/>
                  </a:lnTo>
                  <a:close/>
                </a:path>
              </a:pathLst>
            </a:custGeom>
            <a:solidFill>
              <a:srgbClr val="000000"/>
            </a:solidFill>
            <a:ln w="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2" name="Rectangle 279"/>
            <p:cNvSpPr>
              <a:spLocks noChangeArrowheads="1"/>
            </p:cNvSpPr>
            <p:nvPr/>
          </p:nvSpPr>
          <p:spPr bwMode="auto">
            <a:xfrm>
              <a:off x="5268" y="2749"/>
              <a:ext cx="8" cy="20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543" name="Rectangle 280"/>
            <p:cNvSpPr>
              <a:spLocks noChangeArrowheads="1"/>
            </p:cNvSpPr>
            <p:nvPr/>
          </p:nvSpPr>
          <p:spPr bwMode="auto">
            <a:xfrm>
              <a:off x="188" y="2949"/>
              <a:ext cx="5084" cy="8"/>
            </a:xfrm>
            <a:prstGeom prst="rect">
              <a:avLst/>
            </a:prstGeom>
            <a:solidFill>
              <a:srgbClr val="000000"/>
            </a:solidFill>
            <a:ln w="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19459" name="Object 281"/>
          <p:cNvGraphicFramePr>
            <a:graphicFrameLocks noChangeAspect="1"/>
          </p:cNvGraphicFramePr>
          <p:nvPr/>
        </p:nvGraphicFramePr>
        <p:xfrm>
          <a:off x="1447800" y="2819400"/>
          <a:ext cx="482600" cy="331788"/>
        </p:xfrm>
        <a:graphic>
          <a:graphicData uri="http://schemas.openxmlformats.org/presentationml/2006/ole">
            <mc:AlternateContent xmlns:mc="http://schemas.openxmlformats.org/markup-compatibility/2006">
              <mc:Choice xmlns:v="urn:schemas-microsoft-com:vml" Requires="v">
                <p:oleObj spid="_x0000_s9255" name="Equation" r:id="rId6" imgW="203040" imgH="139680" progId="Equation.3">
                  <p:embed/>
                </p:oleObj>
              </mc:Choice>
              <mc:Fallback>
                <p:oleObj name="Equation" r:id="rId6" imgW="203040" imgH="139680" progId="Equation.3">
                  <p:embed/>
                  <p:pic>
                    <p:nvPicPr>
                      <p:cNvPr id="19459" name="Object 2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482600" cy="331788"/>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19460" name="Object 282"/>
          <p:cNvGraphicFramePr>
            <a:graphicFrameLocks noChangeAspect="1"/>
          </p:cNvGraphicFramePr>
          <p:nvPr/>
        </p:nvGraphicFramePr>
        <p:xfrm>
          <a:off x="304800" y="3581400"/>
          <a:ext cx="842963" cy="357188"/>
        </p:xfrm>
        <a:graphic>
          <a:graphicData uri="http://schemas.openxmlformats.org/presentationml/2006/ole">
            <mc:AlternateContent xmlns:mc="http://schemas.openxmlformats.org/markup-compatibility/2006">
              <mc:Choice xmlns:v="urn:schemas-microsoft-com:vml" Requires="v">
                <p:oleObj spid="_x0000_s9256" name="Equation" r:id="rId8" imgW="330120" imgH="139680" progId="Equation.3">
                  <p:embed/>
                </p:oleObj>
              </mc:Choice>
              <mc:Fallback>
                <p:oleObj name="Equation" r:id="rId8" imgW="330120" imgH="139680" progId="Equation.3">
                  <p:embed/>
                  <p:pic>
                    <p:nvPicPr>
                      <p:cNvPr id="19460" name="Object 2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842963" cy="357188"/>
                      </a:xfrm>
                      <a:prstGeom prst="rect">
                        <a:avLst/>
                      </a:prstGeom>
                      <a:solidFill>
                        <a:schemeClr val="bg1"/>
                      </a:solidFill>
                      <a:ln w="28575">
                        <a:solidFill>
                          <a:schemeClr val="accent2"/>
                        </a:solidFill>
                        <a:miter lim="800000"/>
                        <a:headEnd/>
                        <a:tailEnd/>
                      </a:ln>
                    </p:spPr>
                  </p:pic>
                </p:oleObj>
              </mc:Fallback>
            </mc:AlternateContent>
          </a:graphicData>
        </a:graphic>
      </p:graphicFrame>
      <p:sp>
        <p:nvSpPr>
          <p:cNvPr id="19467" name="Rectangle 283"/>
          <p:cNvSpPr>
            <a:spLocks noChangeArrowheads="1"/>
          </p:cNvSpPr>
          <p:nvPr/>
        </p:nvSpPr>
        <p:spPr bwMode="auto">
          <a:xfrm>
            <a:off x="3505200" y="2057400"/>
            <a:ext cx="18288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3333CC"/>
                </a:solidFill>
                <a:effectLst/>
                <a:uLnTx/>
                <a:uFillTx/>
                <a:latin typeface="Comic Sans MS" pitchFamily="66" charset="0"/>
                <a:ea typeface="+mn-ea"/>
                <a:cs typeface="+mn-cs"/>
              </a:rPr>
              <a:t>to</a:t>
            </a:r>
          </a:p>
        </p:txBody>
      </p:sp>
      <p:sp>
        <p:nvSpPr>
          <p:cNvPr id="19468" name="Line 284"/>
          <p:cNvSpPr>
            <a:spLocks noChangeShapeType="1"/>
          </p:cNvSpPr>
          <p:nvPr/>
        </p:nvSpPr>
        <p:spPr bwMode="auto">
          <a:xfrm>
            <a:off x="7772400" y="3276600"/>
            <a:ext cx="838200" cy="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469" name="Line 285"/>
          <p:cNvSpPr>
            <a:spLocks noChangeShapeType="1"/>
          </p:cNvSpPr>
          <p:nvPr/>
        </p:nvSpPr>
        <p:spPr bwMode="auto">
          <a:xfrm flipV="1">
            <a:off x="1295400" y="5486400"/>
            <a:ext cx="0" cy="609600"/>
          </a:xfrm>
          <a:prstGeom prst="line">
            <a:avLst/>
          </a:prstGeom>
          <a:noFill/>
          <a:ln w="19050">
            <a:solidFill>
              <a:schemeClr val="tx1"/>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7463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43381</TotalTime>
  <Words>4309</Words>
  <Application>Microsoft Office PowerPoint</Application>
  <PresentationFormat>On-screen Show (4:3)</PresentationFormat>
  <Paragraphs>917</Paragraphs>
  <Slides>38</Slides>
  <Notes>37</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9" baseType="lpstr">
      <vt:lpstr>Arial</vt:lpstr>
      <vt:lpstr>Arial Unicode MS</vt:lpstr>
      <vt:lpstr>Comic Sans MS</vt:lpstr>
      <vt:lpstr>Symbol</vt:lpstr>
      <vt:lpstr>Times New Roman</vt:lpstr>
      <vt:lpstr>Verdana</vt:lpstr>
      <vt:lpstr>Wingdings</vt:lpstr>
      <vt:lpstr>5832 Template</vt:lpstr>
      <vt:lpstr>1_5832 Template</vt:lpstr>
      <vt:lpstr>Formel</vt:lpstr>
      <vt:lpstr>Equation</vt:lpstr>
      <vt:lpstr>CPSC 503 Computational Linguistics</vt:lpstr>
      <vt:lpstr>Feedback on Assignment #1</vt:lpstr>
      <vt:lpstr>Today Jan 23</vt:lpstr>
      <vt:lpstr>Knowledge-Formalisms Map </vt:lpstr>
      <vt:lpstr>Example of a Markov Chain</vt:lpstr>
      <vt:lpstr>Markov-Chain</vt:lpstr>
      <vt:lpstr>Markov Assumptions</vt:lpstr>
      <vt:lpstr>Markov-Chain</vt:lpstr>
      <vt:lpstr>Count-Ngrams models are Markov chains !</vt:lpstr>
      <vt:lpstr>Markov-Chain</vt:lpstr>
      <vt:lpstr>Knowledge-Formalisms Map </vt:lpstr>
      <vt:lpstr>HMMs (and MEMM and CRFs) intro</vt:lpstr>
      <vt:lpstr>Hidden Markov Model (State Emission)</vt:lpstr>
      <vt:lpstr>Hidden  Markov Model</vt:lpstr>
      <vt:lpstr>Three fundamental questions for HMMs</vt:lpstr>
      <vt:lpstr>Computing the probability of an observation sequence O= o1 ... oT </vt:lpstr>
      <vt:lpstr>Decoding Example</vt:lpstr>
      <vt:lpstr>The forward procedure</vt:lpstr>
      <vt:lpstr>Three fundamental questions for HMMs</vt:lpstr>
      <vt:lpstr>State of the art: Decoding for sequence labeling</vt:lpstr>
      <vt:lpstr>Today Jan 23</vt:lpstr>
      <vt:lpstr>Parts of Speech Tagging: What</vt:lpstr>
      <vt:lpstr>Parts of Speech Tagging: Why?</vt:lpstr>
      <vt:lpstr>Parts of Speech</vt:lpstr>
      <vt:lpstr>Parts of Speech</vt:lpstr>
      <vt:lpstr>PoS Distribution</vt:lpstr>
      <vt:lpstr>Sets of Parts of Speech:Tagsets</vt:lpstr>
      <vt:lpstr>PoS Tagging</vt:lpstr>
      <vt:lpstr>Tagger Types</vt:lpstr>
      <vt:lpstr>Rule-Based (ENGTWOL ‘95)</vt:lpstr>
      <vt:lpstr>HMM Stochastic Tagging</vt:lpstr>
      <vt:lpstr>Evaluating Taggers</vt:lpstr>
      <vt:lpstr>Confusion matrix</vt:lpstr>
      <vt:lpstr>Error Analysis</vt:lpstr>
      <vt:lpstr>POS tagging state of the art + tools</vt:lpstr>
      <vt:lpstr>POS tagging state of the art + tools</vt:lpstr>
      <vt:lpstr>PowerPoint Presentation</vt:lpstr>
      <vt:lpstr>Next Week</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589</cp:revision>
  <dcterms:created xsi:type="dcterms:W3CDTF">2003-01-21T20:11:16Z</dcterms:created>
  <dcterms:modified xsi:type="dcterms:W3CDTF">2019-01-23T20:43:37Z</dcterms:modified>
</cp:coreProperties>
</file>