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43.xml" ContentType="application/inkml+xml"/>
  <Override PartName="/ppt/notesSlides/notesSlide15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20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93" r:id="rId2"/>
    <p:sldId id="475" r:id="rId3"/>
    <p:sldId id="463" r:id="rId4"/>
    <p:sldId id="461" r:id="rId5"/>
    <p:sldId id="465" r:id="rId6"/>
    <p:sldId id="466" r:id="rId7"/>
    <p:sldId id="481" r:id="rId8"/>
    <p:sldId id="479" r:id="rId9"/>
    <p:sldId id="480" r:id="rId10"/>
    <p:sldId id="467" r:id="rId11"/>
    <p:sldId id="468" r:id="rId12"/>
    <p:sldId id="469" r:id="rId13"/>
    <p:sldId id="470" r:id="rId14"/>
    <p:sldId id="471" r:id="rId15"/>
    <p:sldId id="478" r:id="rId16"/>
    <p:sldId id="474" r:id="rId17"/>
    <p:sldId id="476" r:id="rId18"/>
    <p:sldId id="477" r:id="rId19"/>
    <p:sldId id="464" r:id="rId20"/>
    <p:sldId id="397" r:id="rId21"/>
    <p:sldId id="398" r:id="rId22"/>
    <p:sldId id="399" r:id="rId23"/>
    <p:sldId id="400" r:id="rId24"/>
    <p:sldId id="459" r:id="rId25"/>
    <p:sldId id="458" r:id="rId26"/>
    <p:sldId id="472" r:id="rId27"/>
    <p:sldId id="408" r:id="rId28"/>
    <p:sldId id="403" r:id="rId29"/>
    <p:sldId id="410" r:id="rId30"/>
    <p:sldId id="411" r:id="rId31"/>
    <p:sldId id="457" r:id="rId32"/>
    <p:sldId id="431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9480" autoAdjust="0"/>
  </p:normalViewPr>
  <p:slideViewPr>
    <p:cSldViewPr>
      <p:cViewPr varScale="1">
        <p:scale>
          <a:sx n="71" d="100"/>
          <a:sy n="71" d="100"/>
        </p:scale>
        <p:origin x="11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00"/>
    </p:cViewPr>
  </p:sorterViewPr>
  <p:notesViewPr>
    <p:cSldViewPr>
      <p:cViewPr varScale="1">
        <p:scale>
          <a:sx n="54" d="100"/>
          <a:sy n="54" d="100"/>
        </p:scale>
        <p:origin x="-1878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3.wmf"/><Relationship Id="rId5" Type="http://schemas.openxmlformats.org/officeDocument/2006/relationships/image" Target="../media/image71.wmf"/><Relationship Id="rId4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515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9515"/>
            <a:ext cx="302736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AEEA952-0E84-4D96-B769-B90F8BBBE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02:07.4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-1 513 4,'0'0'9,"0"0"1,0 0-1,0 0 0,0 0 0,0 0 0,0 0 1,0 0-1,0 0 1,0 0-1,0 0 0,0 0-2,1-10-1,-1 10-1,5-11-1,-5 11-2,17-22 0,-5 8-1,5-5 0,3-4 0,4-3-1,3-1 0,4-2 1,3-1 0,-3-2 0,5 1 0,-3 1 0,0 1 0,-5 1 0,4 1 0,-2 1 0,0 2 0,-6 3 0,0 3 0,-4 5-1,-1 2 1,-3 3-1,-6 5 1,-10 3 0,13 2 0,-13-2 0,7 10 0,-7-10 0,8 14-1,-8-14 1,11 18 0,-7-8-1,3 2 1,-2 0-1,1 1 1,-1 3 0,1 3 0,-2 1-1,-1 3 1,-2 1 0,1 5 1,-4-1-1,-1 2 1,0-3-1,0 1 1,-2-4 0,1-1-1,1-2 0,0-7-1,2 0 1,1-5-1,0-9 0,2 14 0,-2-14-1,0 0 1,13 5 0,-4-7 0,2-3 0,3-3 1,2-2-1,4-4 1,-2-1-2,2-3 3,2-1-3,-2 1 2,0 0-1,-2 3 0,-3 1 0,0 2 0,1 2 0,0 2-1,-1 2 1,0 2 0,-2 1 0,3-1 0,-3 3 0,1 1 0,-3 3 0,-1 1 1,-10-4-1,15 18 2,-11-3-1,-1 4 0,-1 4 0,-1 5 0,-2 8 0,0 4 1,-2 2-1,1 2 0,0 3 0,0-2 0,1-2 0,1-4-1,1-6 1,2-6 0,1-4-1,1-7 0,2-5 0,-7-11 0,20 8 0,-7-10 0,6-5 0,2-6-1,5-4 1,-2-4-2,6-1-2,-5-5-4,5 5-17,-8-5-8,-6 2 0,-6-5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4:38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17131 4231 645,'0'32'1548,"0"-11"-129,0-1 0,2 6 0,-2-1 258,2 6-387,-2-1 0,4 7 0,-4-3-258,7 5-516,-6-3 258,8 7-258,-4-2 0,6 6-129,-6-3 129,6 6 0,-4-1-258,1 7 129,-1 1-258,4 3 129,-5 1-129,2 3 0,-1 3-129,2 3 0,-2-2 129,1 2-129,-3 0 258,2 5-258,-1 0 129,1 5-129,0-5 0,2 1 0,-1 3 129,1 0-129,2-1 0,-1-3 0,2 3 0,1-3 0,1 6 0,1 2 0,1-2-129,0 0 258,-2 2-129,0-1 0,-2 1 0,0 1 129,-4 1-129,-1-3 129,-6 2 0,1 3 0,-2-1-129,0 0 129,-2 0 0,-2-2 0,0-2 129,0-2-129,-2 0 129,3-2-129,-1 0 129,1 1 0,-2-10-258,-2 2 258,-1-1 0,0 3-129,-3-8 258,-3 5-258,1-5 0,-2-2 0,-2 3 129,1-1-258,2-6 129,-1 1 0,2-5-129,0-5 0,4-5 129,1-7-129,3-4-129,1-2 258,2-6-258,-2-3 129,4-6 0,-1-2 0,-1-4 0,2-11 0,0 17 0,0-17-129,0 0 0,0 0-129,0 0-1032,4-8-3096,5-8-129,-1 1-645,-5-4 129</inkml:trace>
  <inkml:trace contextRef="#ctx0" brushRef="#br0" timeOffset="1243.071">16789 9414 2709,'0'0'2967,"0"0"-1806,0 0-516,0 0-129,0 0-129,0 0 258,9 0-129,-9 0 258,11 0 129,-11 0 129,12 0-258,-12 0 129,10 4-516,-10-4 0,13 10 0,-13-10-129,17 16 0,-9-3 0,5 6 0,-1 4 258,4 5-129,-1 4 0,6 6 0,2 4 0,4 5 129,2-2-387,3 2 258,-2-6-258,3 4 0,0-6 0,-3-1 0,-3-1 129,0-4-387,-1-4 258,-1-2-129,-5-4 129,0-2 0,0-5 0,-5-3 0,0-6-129,-2-2 258,-1-5-129,1 0 129,0-3-129,0-9 0,-2-2 0,5-6-129,0-9 0,5-5 129,-1-10 129,5-6-258,2-10 258,1 0-129,2-9 0,3 2 129,-5-1 0,1 8-129,-6 7 0,-2 8 0,-7 7 0,-1 11 0,-6 7-129,-2 6-129,-5 14 0,6-16 129,-6 16-129,0 0-258,0 0-1806,8 7-2322,-8-7-258,-7 12-129,-10-11-387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29.35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50 32 72 0,'0'0'27'0,"0"-21"-14"0,-5 13-9 16,5 8 8-16,0 0-1 16,-5 0 3-16,0 0 13 15,0-4 4-15,0 4 4 16,0 0 4-16,0 8-9 16,0-8-3-16,0 8-15 15,0-3-1-15,5 3 0 0,0-4-4 0,0-4-2 16,5-4 0-16,5 0-1 15,0 0 6-15,5-1 6 16,0 5-4-16,5-4 1 16,5 13-2-16,0-5 3 15,9 4-1-15,11-8 0 16,-5 17-7-16,0-17-2 16,-5 0-2-16,0 0-2 15,-5 0 1-15,-1 0-1 16,-4 0 0-16,0 8 0 15,-5 0-3-15,-5-8 0 16,-5 0-12-16,0 0-5 16,-10 0-9-16,0-8-5 0,0 0-30 15,-5-9-11-15,0 5-18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29.7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50 15 100 0,'-15'4'38'0,"15"-4"-20"0,-5 0-21 16,-5 0 25-16,5 0-8 16,0 0 4-16,0 0 1 15,5 0 3-15,-5 0 3 16,15 5 2-16,0-1 1 16,5-4-15-16,5 0 1 0,5 0 2 15,5 0-4-15,5 0-2 16,5 0-1-16,15-4 1 15,-6-1-5-15,1 1-1 16,-5-4-2-16,-5 4 1 16,-5 4-2-16,-5 0-1 15,-1 0-2-15,-9 4-1 0,0 8-5 16,-5-3-2-16,-5 3 2 16,0 1 5-16,-10-13-209 31,5 12 113-16,-5-12 41-15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1.66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5 332 72 0,'-5'-4'27'0,"5"4"-14"0,5 0-13 0,-5 0 7 16,0 0-4-16,0 0-2 15,0 0 4-15,0 0 1 16,0 4 13-16,0 5 7 16,0-5 2-16,0-4 1 15,0 0-8-15,5 4 0 0,5-4-10 16,0-4-4-16,5 0-4 16,5-9-3-16,0-12 3 0,10-4-2 15,10-4-1-15,0 4-2 16,0-4 1-16,-1 8 3 15,-4 0 1-15,0-4-1 16,-5 8-2-16,-5 5 5 16,-5-5 1-16,0 8 2 15,-5 5 0-15,-5 0 2 16,0 4 4-16,-5 0-4 16,0-1 0-16,0 5-4 15,-5 0-1-15,0 0 1 16,4 5 1-16,-4-5-6 15,5 8 0-15,-5 0 1 16,0 0 3-16,0 1 0 16,5-1 2-16,-5 9-2 0,5-9 0 15,0 4-1-15,0 9 2 16,0 12 1-16,0 1 3 16,0 7-1-16,0-4 2 15,0 9-6-15,-5 0-1 16,5-5 0-16,-5 5 0 15,0-5 0-15,0 1 2 16,-5-5-1-16,0-4 2 16,0-4-2-1,-5-8-5-15,5-4-2 16,0-5-2-16,0 5 3 16,-5-9-2-16,5 0 1 0,-4 1 0 15,-1-9-2-15,0 4 3 16,0 0 2-16,5-8-2 15,-5 4 0-15,5 0-1 16,-5 0 0-16,0 0 0 16,0 0-2-16,0 4 0 15,0-4 3-15,-5 4-2 16,0 0 1-16,-10 5 2 16,5-5 2-16,5 8-3 15,-10-8 0-15,15 5 1 16,0-5 2-16,-9 0-1 15,4-4-1-15,15 0 3 16,15 4 0 0,-1-4 1-16,6 4 0 15,0-4 2-15,10-4-3 0,0 0 0 16,5 0-1-16,5-4 1 16,-5-5-4-16,4 5-2 15,-4-5 4-15,5 5 1 16,-10 0 0-16,0-1-2 15,-5 5 1-15,-5 0 1 16,0 4-1-16,-5-8-1 16,0 0 1-16,-10 8-1 15,-5 0-3-15,0 0 2 16,0 8 1-16,0 0 0 16,-5-4-3-16,0-4 0 15,0 0-20-15,-5 13-10 0,-5-13-78 16,0 0-57-1,0 0 63-15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2.85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19 24 156 0,'-10'-8'57'0,"5"8"-30"0,0 0-16 0,5 0 15 16,0 0-10-16,0 0-4 15,0 0-7-15,5 0-4 16,0-4 0-16,5 0 1 0,0 4 3 15,5-9 7-15,0 9 2 16,0 0 1-16,5 0 4 16,-1 0-2-16,11 9-1 15,5-9-4-15,0 4 0 16,0-4-3-16,0 0 2 16,0 0-4-16,-5 0-2 15,-1 0-2-15,1 0-3 16,-5 4-2-16,-5-4-1 15,0 8 2-15,0-8-9 16,-10 5-3-16,5-5-26 16,-15 0-10-16,0 0-136 31,-5-17 90-31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3.27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9 50 100 0,'-10'-4'38'0,"10"8"-20"0,0-8-10 0,0-1 11 16,5 5-7-16,5-8 1 16,0 4-4-16,5 0 2 15,5 4 7-15,5-8 6 0,0-1-13 16,5 9 5-16,15 0 4 0,4-8 0 15,-4 8 0-15,0 8-6 16,0-8-4-16,0 0-3 16,-1 0 0-16,6 0-4 15,5 0 0-15,0 0-3 16,-5 0-3-16,-6 0-7 16,-4 9-2-16,-5-9-28 15,-10 8-12-15,-5-4-39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3.67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60 83 72 0,'-10'-8'30'0,"-15"4"-16"0,10 0-17 15,15-9 8-15,-5 9-2 16,5 4 1-16,0-12 17 15,-5 8 9-15,5-9 7 16,0 9 4-16,0-4-7 16,0-1-1-16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3.91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29 6 345 0,'10'-4'10'0,"0"4"-6"0,0 0-3 0,0 0-1 16,-10 0 0-1,0 0 0-15,5 16 2 16,-5-12 3-16,0 9 2 15,0-5 3-15,-10 5 4 16,0-1 3-16,0-8 2 16,0 9 1-16,0-13 2 15,5 0-10-15,0 0-2 16,0-13-6-16,0 9-3 16,5 4-7-16,0-8-4 15,-5 4-12-15,5 0-6 16,0 4-38-16,0 0-17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4.95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319 11 96 0,'0'0'38'0,"0"-4"-20"0,0 4-4 15,0 0 17-15,0 0 0 16,0 0 2-16,0 0-5 16,-5 0-3-16,0 0-13 15,-5-4-1-15,-5 4 2 0,0 0-1 16,-10 0 3-16,6 0-6 15,-1 0-1-15,0 0-2 16,0 0-1-16,0 0-6 16,0 0 1-16,5 4-2 15,0 0 0-15,0 0 2 16,0 0 2-16,5 9-1 16,0-5 2-16,0 5-4 15,0-1-2-15,5 1 2 16,0 20 2-16,0-17 0 15,0 1-1-15,5 0 1 16,0-1-4-16,0 1 2 16,-5-1 1-16,5 1 0 15,0-5 0-15,0 1 0 16,0-1 2-16,0 1 1 16,5-1-1-16,0-3-2 15,0-1 3-15,5-4 0 16,0 0-4-16,0-4 1 15,5 0 0-15,0 8 0 16,5-8 0-16,5 0 2 0,0 0-1 16,5 5-1-16,0-1-4 15,-1 4-2-15,1 0 7 16,0 1 6-16,-5 7-10 16,0 1-2-16,0 8 4 15,-5 4 2-15,0-8 3 16,-5-1 0-16,-5 5 0 15,0 0 2-15,-5-8 3 16,-5 8 2-16,-5 0 1 16,0-9 0-16,-5 9 0 15,-5-8 2-15,-5-1 2 16,-5 9-1-16,-5-8-3 16,-10-5 0-16,0-4-5 15,6 1-2-15,-6-5-2 16,5 0-3-16,5-4-8 0,0 0-3 15,5-4-16-15,5 0-8 16,5 4-25-16,5-17-10 16,5 5-45-1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5.31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7 6 56 0,'-5'20'22'0,"10"-40"-12"0,-5 7-12 0,5 26 6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5.55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15 115 0,'10'0'29'16,"0"-9"6"-16,0 5 3 15,0 4-8-15,10-4-3 16,0 4-11-16,10 0-3 15,0 0-7-15,-1 0-2 0,1 0 2 16,-30 0 8 15,55 0-3-31,-5 0-2 0,-10 0-2 16,-5 0 0-16,9 8-4 16,-14-8 0-16,-5 0-1 15,-5 9-4-15,-5-1-1 16,-5 4-1-16,0 1-24 15,-25-13-84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33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8992 7771 258,'0'0'903,"-1"-14"-387,1 14 129,0 0-387,-14-14 129,14 14-129,-16-12 129,16 12 129,-22-16 129,11 4-129,-2 5 258,1-4 0,-2 0 0,0-2-258,1 2 0,0-2 0,-2 3-129,-2-2 0,0 1-129,-4 1 0,0-1 129,-3 2-258,-3 0 0,-4 0 0,-4-2 0,-2-1 258,-1-1 0,-7-3-129,2 2 258,-6-2-129,3-3 129,-4 2-258,3-1-129,-2 0 129,-1-2-258,-2 4 129,3-2-129,-5 1 0,0 1 0,1-2 0,-1 2 0,-1-4 0,1 2 0,5-4 0,0 1-258,3-1-129,2-1-1032,6-3-2064,5 14-516,-7-10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39.75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17 84 0,'5'-9'33'0,"-5"9"-18"0,4 0-11 16,-4 0 8-16,0 0-3 15,0 0 2-15,0 0-2 16,0 0 2-16,5 0 7 15,5 0 3-15,-5 0-2 16,5 0 1-16,0 0-7 16,0 0-3-16,-5-4-5 15,5 4-4-15,0-4 0 0,0 4-1 16,0 0 0-16,0 0 0 0,0 0 0 16,0 0-3-1,0 4 2-15,0 0 7 0,-10-4 4 16,10 9-3-16,-10-9 1 15,0 0-5-15,5 0 0 16,-5 0-1-16,0 0 1 16,15 0 0-1,-5 0 3-15,0 0 1 16,0-9-1-16,-5 9 1 16,0 0-4-16,0-4 0 15,0 0-1-15,-5 4 1 16,0 0 0-16,0 0-4 15,0 0-1 1,0 0 1-16,0 0 2 16,0 0-2-1,0 0 0-15,0 0-8 16,0 0-2-16,0 0-25 16,0 0-9-16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44.21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-2 14 156 0,'15'0'57'0,"-10"4"-30"0,-20-8-16 16,15 4 15-16,0 0-8 15,10 0-3-15,0 4-2 16,0-4-1-16,5 0-6 16,0 0 3-16,0 0 1 0,4 4 1 15,6 0 3-15,0 1-1 16,10-5 2-16,10 0-4 0,0 0 1 16,0 0-7-16,-1-5-1 15,1 1-2-15,0 0-2 16,-5 0 1-16,0 0-1 15,-10 0-3-15,-10 0 0 16,-6-1-14-16,-4 5-6 16,-5 0-24-16,-10 0-9 15,-5 0-42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44.71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43 104 0,'20'-9'41'0,"-30"9"-22"0,20 0-7 0,-5 0 16 16,5 0-7-16,5 0 0 15,0 0-8-15,0 0 0 16,0 0-8-16,0 4 6 0,5-8 4 15,0 4 2-15,4 0-1 16,1 0 3-16,15 0 0 16,10-4-8-16,5 0-2 15,5 0-5-15,-1 4-1 16,1 0 3-16,5 0 1 16,0 0 1-16,-11 0 0 15,-9 0-2-15,-5 0 1 16,-10 0-6-16,-5-4-1 0,-5 4-5 15,-5-9-1-15,0 9-19 16,-5 0-9-16,0 0-55 16,-1-4-47-1,1-4 50-15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45.70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19 85 32 0,'-15'-8'13'0,"15"8"-6"0,-5-12-11 0,5 7 4 16,0 1 11-16,0 0 5 15,0 0 18-15,0 0 8 16,0 0 3-16,5 0 0 16,0-1-10-16,5 1-4 15,0-4-17-15,0 8-7 16,0 0-4-16,5 0-3 0,-5 0 1 15,0 0-4-15,-1 0 0 0,-4 8-1 16,-5-8 3-16,0 0 2 16,0 0 2-16,0 4 5 15,-5 1 5-15,0-1 4 16,-4 0 2-16,-1-4-8 16,0 0-2-16,5 0-3 15,0 0 1-15,0-4-4 16,5 0 0-16,0-1 1 15,5-7 0-15,5 8-5 16,0 0-1-16,0 0 1 16,-1-1 2-16,-4 1-2 15,0 4-2-15,0 0 2 16,-5 0 2-16,0 0 2 0,0 0 1 16,0 0 9-16,0 0 3 15,0 0-3-15,0 4-3 16,0-4-5-16,0 0-4 15,0 0-9-15,0 0-5 16,0 5-31-16,0-5-13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55.3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5 172 96 0,'-5'-12'35'0,"5"16"-18"0,0-12-9 15,0 8 13-15,0 0-3 16,0-5 1-16,0 5-1 15,5-4-2-15,0 0 0 16,0 4 3-16,0-4-11 16,5 0 2-16,0 0 1 0,0-9-4 15,5 1 1-15,5-5-5 0,0 5 0 16,-1-5-1-16,6 5-2 16,0-5 3-16,5 9 2 15,-5 4-2-15,0-5 0 16,-5 5 3-16,0 0 3 15,-5 0-4-15,0 8-3 16,0 0 3-16,0 5 4 16,-5 7-3-16,0 1 2 15,-6-5-1-15,1 1 1 16,-5 3-2-16,0 1-1 0,0-5 1 16,0 5 1-16,-5-1-1 15,-4 9-1-15,-1-4-1 16,-10 0 0-16,0 4 0 15,-5 4 2-15,0 8 1 16,5-8 3-16,0-4-1 16,0 4 2-16,5-4-4 15,0 0-2-15,5-4-5 16,5-5 0-16,0 1 2 16,5 4 3-16,0-9-4 15,0 1-3-15,5-1 5 16,0 5 3-16,5-9-3 15,10 0 0-15,5-4-1 16,0 1-2-16,5-5 1 16,0-5-1-16,0 1-3 0,0 0 2 15,-1 0 1-15,-4 0 2 16,0 0-3-16,-5 4 0 16,5 0 3-1,-5 0-1-15,5 0-1 16,-5 0 1-16,0 4-1 15,-5 0 0-15,0 0 0 16,0-4 0-16,-1 4 0 16,-4 0-3-16,0-4 2 15,0 5-4-15,-10-5 1 16,10 0-20-16,-5 0-9 16,5-5-25-16,0-3-11 0,5-4-43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56.57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613 3 84 0,'0'0'33'0,"5"0"-18"0,0 0-18 16,-5 0 8-16,5 0-2 16,0 0 3-16,0 0 8 15,0-4 5-15,-5 4 8 16,0 0 6-16,0 0-7 16,-5 0-1-16,0 0-12 15,-5 0-3-15,0 0-6 16,-5 0 2-16,0 0 3 0,-5 4-1 15,-5 9 1-15,0-5-1 16,-10 9 2-16,0-5-3 16,6 5 1-16,-1-9-3 15,0 4 0-15,-5 5-3 0,5-9-2 16,5 9 3-16,0-9 0 16,0 1-1-16,5-1 1 15,5-4 0-15,-4 0 1 16,-1 4 2-1,5-3-5-15,5-1-3 16,0-4 3-16,10 0 1 16,0 0 0-1,0 0-2-15,5 12 1 16,-5-3 1-16,0-5 1 16,0-4-4-16,0 4 1 15,0 4 4-15,0 0 2 0,-10 1 2 16,10-1 0-16,-10-4-2 15,0 0-1-15,5 9-3 16,0-9 1-16,0 0-4 16,5 0 0-16,0-4 1 15,10 4 2-15,0-4-1 16,5 0 2-16,0 5-4 16,0-5-2-16,0 8-1 15,0-8 3-15,9 4-2 16,-4 0 1-16,0-4 2 15,0 8 2-15,5 1-1 16,5-1 2-16,5-8-4 16,0 12-2-16,-5 1 2 15,-5-1 2-15,-1 5 0 16,1 0 2-16,-5-5-4 0,-5 1 0 16,-5-1 3-16,-5 0 1 15,-5 5 1-15,0-5 0 16,-5 1 2-16,-5-1 3 15,-10 1 0-15,0 8 2 16,-5-5-2-16,1 1 0 16,4-1-3-16,-5 1 1 15,0 0 2-15,0-5 2 16,-5 5-3-16,0-1-3 16,0-3 0-16,0-5-1 15,5 0-5-15,-4 1 1 0,-1-5-11 16,5-4-5-16,0 0-21 15,5-4-9-15,0-5-44 16,5-3-19-16,0-5 6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58.14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2 252 60 0,'0'-4'24'0,"0"8"-12"0,0-8-14 0,0-1 6 0,0 1-3 16,5 0 2-16,0 0 2 16,0 0 2-16,0-4-1 15,0-1 1-15,5-7 0 16,-6 3 3-16,1-3-5 16,0-1-1-16,0-4-4 15,0 5-1-15,0-1 3 16,-5 9 3-16,5-1 2 15,0-7 3-15,0 3-3 16,0 5-2 0,0 4-2-16,-5 4-5 15,5-4 1-15,-5 4-1 16,0 0 0-16,5 4 4 16,0-8 1-16,5 12 5 0,-5-4 3 15,0 0 2-15,0 1 3 16,5-1-1-16,0 0 1 15,0 0-2-15,15 0 6 16,15-4 1 0,0-8-4-1,-1 4-7-15,1 0-4 16,5-1-1-16,0 1 1 16,10 0 1-16,0 0 3 15,-6 0-3-15,1 0-2 16,-5-1 2-16,0 1 0 15,-5 0-3-15,-6 4-1 0,-4 0-1 16,-5 0-2-16,-5 0 3 16,-5 0 2-16,0 0 2 15,-5 0 1-15,0 0-7 16,-10 0-2-16,0 0-20 16,0 8-9-16,0-3-178 31,-10-34 106-31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59.997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32 204 0,'0'0'77'0,"5"0"-42"0,0 0-39 0,0 0 15 16,5-4-8-16,0 0-2 15,0-4 8-15,-5 3 6 16,0 1-7-16,0 0 4 0,0 0 2 16,-5 4-3-16,10 4-17 15,0 0-6-15,-15 0-62 16,10 9-60 0,-15 4 37-16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2:00.22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5 0 220 0,'-5'17'82'0,"10"-17"-44"0,10 8-55 16,-5 0 9-16,-5-8-10 15,0 0 1-15,0 0 0 0,-5 0-10 16,0 17 6 0,0 4-31-16,0-1-13 15,-5 5 20-15,0 4 13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2:00.3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-2 0 128 0,'-5'16'49'0,"35"-3"-26"0,-15 12-82 15,-5-13-15-15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35.7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5163 6014 1,'0'0'773,"-3"-15"1,3 15 0,0-11 258,0 11-129,7-16 0,-7 16-129,10-17 0,-10 17-258,18-12-258,-8 5 258,3 6-387,3-2 0,-1 0 129,2 1-129,3 2 258,-1 0-258,5-2 129,-2 1 258,5 0-258,-4 0 258,7 1-129,-3 0-129,3 1 258,-2-1-129,4 4-129,-3 0 258,3 1-258,-3 0 0,4 0 0,-3-2 0,1 0 0,1-3 0,1 3-129,-3-3 258,2 0-258,0 0 129,-4-2-258,0 1 129,-2-2-129,-3 3 129,-2 0-129,-4 0 0,-2 0 0,-4 0 0,-11 0 0,16 0 0,-16 0 0,0 0-129,13 4 129,-13-4-129,12 7-129,-1-1-645,-11-6-1161,15 4-1677,1 3-516,-16-7 258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2:00.61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0 0 116 0,'10'13'44'0,"-5"-9"-24"0,5 8 9 15,-5-12 23-15,5 13 7 0,0-5 4 16,0 17-17-16,0-9-5 16,-5 1-24-16,0 4-10 0,-5-5-5 15,0 1-49-15,-15 0-20 16,-10-17-57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11.4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8,'16'0'9,"8"2"0,10-2 1,10 0 1,9-1-1,8-1 0,7 2-1,1-3 2,4 3-3,-8-3 0,-2 4-2,-9-2 0,-5 3-1,-9-1-2,-2 2 0,-10 0-1,-3 1-1,-2 0-1,-4-1 0,-3 0-3,-3-3-2,-1 3-7,-12-3-9,9-5-5,-9 5 0,-4-9 1</inkml:trace>
  <inkml:trace contextRef="#ctx0" brushRef="#br0" timeOffset="321">604 12 17,'0'0'15,"0"0"-3,-8-9 0,8 9-3,9-3 0,3 3-2,9 2-1,6-2-1,9 4 0,6-3 1,9 4 0,1-3-1,1 4 1,-4-2-1,-3 1-1,-9-3 0,-6 1-1,-10-2-1,-5 0 0,-7 0-1,-9-1 0,11 1-1,-11-1 0,0 0 0,0 0-1,0 0 1,2 12 0,-2-12-1,3 10 1,-3-10 0,3 17 0,-1-7 0,-1 0 0,1 1 0,0 1 0,-3 2 0,0 0 0,-1 1 0,-2 0 0,-3 1 1,-2 1-1,-2-4 1,-4 2-1,-4 2 1,-2 0-1,-2-3 1,-1 1-1,-2-1 1,2-1-1,0 1 0,3-1 0,3-5 1,5-2-1,2 1 1,11-7-1,-14 7 1,14-7 0,0 0 0,0 0-1,0 0 0,0 0 0,0 0-3,0 0-5,0 0-9,0 0-11,0 0-2,8-11 2,-3 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14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20 4,'7'-11'10,"-7"11"-3,10-5-1,-10 5-2,0 0 0,13-4-2,-13 4-1,0 0 0,0 0-1,0 0 0,0 0 0,1 13 0,-2-4 0,-2 8 0,1 7 1,1 7 0,1 8 1,3 11 0,-1 7 1,1 4-1,1 6 1,-1-4-1,-1-3-1,-1-6 1,-1-5 0,-2-10-1,0-8 0,-2-7 1,0-8-1,-2-1 0,6-15 0,-6 18 0,6-18-2,0 0-2,0 0-10,-15 8-5,15-8-1</inkml:trace>
  <inkml:trace contextRef="#ctx0" brushRef="#br0" timeOffset="511">-1 526 1,'0'0'5,"0"0"0,-2 17-2,4-6-1,0 5 0,2 3 1,3 6 0,1 7 1,4 6-1,0 2 1,8 2-1,-2 3-1,2-2 1,1 0-1,1-4 0,-1-6 0,0-4 1,-3-5-1,-2-5 1,0-6 0,-3-2 1,-2-2 0,-1-3 0,-10-6 2,15 6 2,-15-6-1,10-6 0,-6-6 1,3-2-2,-1-8 1,2-1-2,0-9-1,2 0-1,0-3-1,2 2-1,0 0 0,1 0 0,1 2-1,1 1 0,2 0 0,3 0 1,-1 3-2,0-1 1,0 3 0,-2 3 0,-1 5-1,-4 1 0,-2 7-1,-6 0-2,-4 9-6,0 0-11,5-11-7,-5 11 1,-5-10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41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42 177 3,'0'0'4,"0"0"0,-10-1-1,10 1 0,0 0 0,0 0 1,-10 1-1,10-1 0,0 0 0,-14 2 1,14-2 0,0 0 0,-10 1-1,10-1 1,0 0-1,0 0 1,0 0-1,0 0 1,0 0-1,0 0 1,0 0 0,0 0 0,0 0 1,0 0-1,0 0 0,0 0-1,0 0 0,0 0 0,13-1 0,-1-1 0,2 2 0,9-1-1,3 1 0,7 0 0,8 0 0,5 0 0,3 3 0,3 0-1,5 0 1,-4 0-1,1 1 0,-4-1 0,-2 0 0,-8 0 0,-2 0 0,-8-2 0,-6 0 0,-6-2-1,-4 1 0,-4 0 0,-10 0-2,10 0-2,-10 0-1,0 0-5,0 0-12,0 0-5,-7-12 1,5 1 0</inkml:trace>
  <inkml:trace contextRef="#ctx0" brushRef="#br0" timeOffset="831">618 0 8,'0'0'10,"0"0"-1,0 0 0,0 0-2,0 0 0,0 0 0,0 0-1,0 0 0,0 0 1,0 0-1,0 0 1,0 0-2,17 14 0,-4-10 0,6 5-1,5 3-1,3 2-1,7 0 0,1-1-1,1 3 1,0-1-2,-3-1 1,-5 0-1,-4-6 0,-4 1 0,-6-2 1,-4 0-1,-10-7 0,10 10 0,-10-10 0,2 11 0,-2-11 1,-1 10-1,1-10 1,-6 13 0,6-13 0,-20 17 0,6-8 0,-7 1 0,-4 5 0,-4 3 1,-6 0-2,-2 0 1,-3 3 0,5-1 0,-2 0 0,3-1-1,3-4 1,5-1-1,7-2 1,2-2-1,5-4 1,1-1-1,11-5 0,-9 6 0,9-6 1,0 0 0,0 0-1,0 0 1,0 0-1,0 0 1,0 0-1,0 0 0,0 0 0,0 0 0,0 0 0,0 0-1,0 0 0,-11 8-3,11-8-9,0 0-13,0 0-1,0 0 0,-9-22-1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02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 339 10,'-7'-31'9,"1"1"-2,-4-2 1,-2 4-3,1 0-1,-5 1-1,0 2-1,1 2-1,-2 0 0,-4 4-1,-3 2 1,-2 3-1,-4 1 1,-2 4-1,-2 5 0,-8 3 0,2 4 0,-2 4 0,-2 2 0,-1 5 0,-1 0 0,-1 5 0,0 1 0,2 2 0,1 3 0,0 4 0,1 1 0,1 1 0,3 3 1,4 3 0,4 2 2,3 2 0,5 4 0,9-1 0,7 5 0,7 1 1,11 0-1,10 1-1,7-3 0,6-3-1,8-4 0,6-6 0,6-4 1,4-8-1,2-7 0,1-8 0,2-7 0,0-11 0,1-7 0,-2-9 0,-1-7 0,-5-7 1,-4-2-1,-6-6 2,-1-2 0,-8-1-1,-5 0 1,-6-2 0,-6 2 1,-10 0-1,-2 0 0,-9 1 1,-5 5-2,-8-1 1,-6 4-1,-11 4-1,-9 5 0,-10 6-2,-10 3-4,-11 9-11,-10 6-10,-11 2-2,-4 2 1,-4-6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4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0 2,'-21'2'2,"-1"3"-1,-4 1 0,-5 5 0,1 0-1,0 2 1,-4 4 0,2 4-1,-2 0 1,-1 7 0,3 2 0,1 3-1,4 4 1,0 2 0,3 2 0,-2 3 0,4 1 1,4-2-1,2 0 1,3-1 0,2-1 1,4 1-1,4-4 1,5 1 1,5-1 0,7 0 0,5 0-1,8 0 1,6 0-1,8-6 0,4-3-1,7-9 2,2-4-1,1-11-1,2-8 2,-1-10-1,0-8 0,-4-10 1,-4-5 0,-7-6-1,-1-3 0,-6-4 0,-2 1-1,-9-3 1,-2 3 0,-6 2 0,-4 2-1,-3 4 0,-5 5 0,-8 2-1,-3 2 1,-6 2-1,-7 3-1,-6 2 1,-7 0-1,-7 1-2,-11-1-5,-11 2-9,-15 3-9,-16-6 1,-9 1-1</inkml:trace>
  <inkml:trace contextRef="#ctx0" brushRef="#br0" timeOffset="2945">1920 86 0,'-9'-12'3,"9"12"1,-17-14-1,4 7 2,-2-2 0,-4 3-1,-2 2 1,-7 2-1,-2 3-2,-4 4 0,-3 3-1,1 5-1,2 2 1,0 5-1,2 3 0,-1 6 1,2 3-1,1 5 1,0 5 0,-3 6 1,-2 6-1,2 1 1,2 6-1,5 5 1,6-1-1,11 2 0,9-1 0,14-3-1,18-4 1,18-5-1,13-10-1,15-9 1,5-10 0,8-11 0,0-13 1,-3-12 1,-8-7 2,-15-12 1,-12-5 2,-17-7 0,-15-2 1,-17-2-2,-16 1-3,-20 1-3,-22 2-8,-28-2-13,-21 0-2,-27-9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1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1636 0,'0'0'2,"0"0"0,13-1 0,-13 1 0,11-2 1,-11 2 0,14-2 0,-14 2 1,12-4-1,-12 4 0,12-5 0,-12 5 0,11-6-1,-11 6 0,11-8-1,-11 8 2,12-8-1,-12 8 1,12-9 1,-12 9 0,10-11-1,-10 11 0,11-13 0,-11 13 0,11-14-1,-11 14-1,10-18 0,-3 9 0,-1-1 0,0-1 0,0 0 0,-1-2 0,2-1 0,-1-2 0,0-1 0,0-2 0,1-2-1,2-1 1,-1-3 0,2 0-1,-1-3 0,1-1 1,-1-1 0,1 1-1,-2-2 2,-2-1-2,0-2 0,-1 2 0,1 1 0,-2 1 1,-2-1-1,0-1 0,-1 0 0,1 2 0,-1 1 1,-1-4-1,-1 2 0,1-1 0,0 1 1,-1 1-1,0 2 1,-1 1 0,0 3-1,0 1 1,-1 1 0,-2 4 0,0-1-1,0 3 1,-1 0-1,0 2 1,-3-1-1,0 2 0,0 1 0,0-7 0,-2 7 0,2-4 0,-2-1 0,-3 1 0,2 2 0,1-1-1,-1 1 1,0 6 0,0-4-1,1 3 1,0 4 0,1-1-1,10 6 1,-18-12 0,18 12 0,-17-9 0,17 9 0,-13-7 0,13 7 0,-10-6 0,10 6 0,0 0 0,-13-8 0,13 8 1,-13-6-1,13 6 0,-17-7 0,6 4 0,1 0 0,0-1 0,-1 1 0,1-1 0,1-1 0,9 5 0,-16-7 0,16 7 1,-11-6-1,11 6 0,0 0 0,-9-6 0,9 6 0,0 0 0,0 0 1,0 0-1,0 0 0,0 0 1,0 0-1,0 0 0,0 0 0,0 0 1,0 0-1,-6-9 0,6 9 0,0 0 0,0 0 0,0 0 0,-2-13 1,2 13-1,0 0 0,-6-15 0,2 5 0,-2 0 0,-3-1 0,-3-2 0,1 0 0,-4-1 0,0-1 0,0 3 0,1-1-1,1 3 2,2 0-1,11 10 0,-16-14 0,16 14 0,0 0 0,-11-9-1,11 9 1,0 0 0,0 0-1,0 0-1,0 0 1,-3 12 0,3 3 0,1 2 0,0 6 0,1 4 0,2 5 1,3 1 0,1 0 0,1-1-1,2-6 1,-2-2 0,1 1 1,2-8-1,-3 2 0,0 0 1,-3-3-1,1 0 1,-2-1-1,1-3 0,-6-12 1,5 18-1,-5-18 0,0 0 1,0 0 0,0 0-1,0 0 1,-11-12-1,3-4 0,-1 1 0,1-7 0,-2-3-1,1-4 1,0-2 0,2-2-1,0 4 1,1 3 0,2-2 0,1 3 0,0 2 0,-1 3 0,3 1 0,-1 2 0,1 0 0,0 2 0,1 3-1,-1 0 1,1 12-1,5-12 0,-5 12 1,19 6-1,-1 3 0,4 6 0,5 2 1,5 5-1,5 2 1,1 2 0,5 2-2,1 2 2,0 2-1,1 2-5,-1 2-10,-4-3-2,0 0-1,-3-13-2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8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3316 1477 4,'20'4'5,"-10"3"-13</inkml:trace>
  <inkml:trace contextRef="#ctx0" brushRef="#br0" timeOffset="200">3208 1688 6,'0'0'9,"-9"-1"0,9 1-2,-19-5-2,5 0-1,-5-2-1,-4-1-1,-5-2 1,-5-4 0,-4-4 1,-4-1 0,-6-7 1,-2-1 0,-8-6-1,-2-5 1,-7-4-2,-5-3 2,-4-6-1,-5-6-1,-6-3-1,-4-6 0,-2-5-1,-3 1 0,-2-5-1,2 4 1,-1 5-1,2 6 0,1 6 1,2 6-1,4 9 0,3 4 1,3 9-1,4-2 0,7 1 1,5 1-1,7 1 0,7 0 1,8 1-1,5 0 0,6 1 0,6 4 0,2 2 1,5 0-1,2 3 0,1 1 0,1 2 0,2 1 0,1 1 0,-3 0 1,4 0-1,-2 0 1,-1 0-1,2 0 0,-1-1 1,2 3-1,0-1 0,0 0 1,0 1-2,0 1 1,-1 0 0,-1 1 0,-2-1 0,-2-1 0,-3 1 0,-1-5 0,-4 3 0,-1-2 0,-4-4-1,-3 3 1,-4 0-2,-2-1 1,-4 2-1,-3 3 0,2-4-1,-2 3-5,4 7-11,7 4-2,4-3-1,15 2-1</inkml:trace>
  <inkml:trace contextRef="#ctx0" brushRef="#br0" timeOffset="1472">4630 1626 3,'0'0'6,"14"-12"-3,-4 6-1,4 1-1,6-1 0,9-1-1,9 0 1,13 1 0,10-1 1,9-1 1,13 1 0,12-1 1,10 2 1,7-1 0,5 3-1,5 4 1,3 3-1,9 4-1,-1 2-1,0 5-1,-1 2 0,-2 4 0,1-1-1,-7 2 0,-4 0 1,-11 0 1,-8 0 0,-10 0 0,-9 2 1,-11-2-1,-11 1 0,-11-4 1,-8 2-1,-8-5-1,-7 0-1,-7-4 1,-4-2-1,-5-4 1,-10-5 1,11 7 0,-11-7-1,0 0 0,0 0-1,0 0-3,0 0-2,-11-13-2,-2 2-3,-6-2-3,-5-4-2,-6-4-2,-4 0 2</inkml:trace>
  <inkml:trace contextRef="#ctx0" brushRef="#br0" timeOffset="2033">6678 1471 3,'0'0'4,"0"0"-3,0 0-1,0 0 1,13-3 0,1 6 0,2 2 1,7 3 1,2-1 0,4 4-1,3 3 0,4 2 0,0 3-1,3 4-1,-2-1 0,-1 2 0,0 0 0,-3 1 0,-3-2 0,-5-2-1,-4-3 1,-5-1 1,-5 0-1,-8-1 1,-7 1 0,-11-1 1,-10 1 0,-10 0 1,-8 2 1,-11-2 0,-5 2 0,-5-3-1,-3 1 0,-1-4-4,6 6-13,-1-11-2,8 3-1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13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-4 316 14,'0'0'17,"0"0"0,-10-3-9,10 3-4,0 0 0,0 0-2,0 0 2,15 10 1,7-4 0,13 2 2,16-1-1,15 2 0,14-1-2,7 1 1,7-3-1,0 0-1,-2-3 0,-7 2 0,-13-4 0,-10 1-1,-14-1-1,-9-2-1,-8 0-7,-9-2-18,-11-6-1,-5-6 0,-12-7 0</inkml:trace>
  <inkml:trace contextRef="#ctx0" brushRef="#br0" timeOffset="331">491 0 19,'-27'5'21,"17"6"0,10-11-1,19 19-14,13-5-7,10 3-2,13 3 2,13 0 0,12 2 1,12-1 1,9 0 2,1 0 2,7 3-1,-4-1 1,-3 1 0,-13-1-1,-10 0-1,-17-4 0,-13-1-1,-17-4-1,-14 1 0,-16 0 1,-13 1-1,-9 0 0,-6 6 1,-7-1-1,-6 6 0,-5 0 0,-5 2 0,-8 0 0,1 0 0,-9-4 1,-2 1 1,-7-6 0,6 0 0,1-5 0,7 0-1,9-4-2,6-4-9,13 1-18,13-3-2,19-5 0,0-12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5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23,'0'0'24,"0"0"0,0 0 0,0 0-17,0 0-4,0 0-1,7 11 0,-7-11 0,5 16 0,-3-2 0,0 5 0,3 7 0,-3 6-1,0 8 2,-1 6-2,-2 5 1,-3 0-2,0-2 1,-1-4-1,-1-8-2,3-5-7,-4-10-9,3-11-10,4-11 2,0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37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8632 5679 645,'-6'-11'1806,"-1"-2"-258,7 13-258,-3-12-129,3 12-129,0 0-516,-2-12-129,2 12-258,0 0 0,0 0-129,0 0 0,0 0 258,0 0-129,0 0 0,0 0 0,0 0 129,0 0 258,0 0-129,9-2 258,-9 2-258,18 0 0,-6-2 129,4 2-129,2 0-129,1 0-129,1 2 0,1 1-258,0-1 258,0-1 0,1 2 0,1 1 129,1-3 0,2 2 0,-1-3 0,3 0 258,-1 0-387,4 0 129,0 0-129,1 0 0,-2 0 0,1 0-129,-4 0 0,-2 2 129,-6-2-129,-1 0 129,-8 0-129,-10 0 129,16 0-129,-16 0 258,0 0-258,0 0 129,0 0 0,0 0-129,0 0 0,0 0 0,0 0 0,0 0 129,0 0-129,0 0-129,0 0 129,0 0-129,0 0 0,0 0-129,14 0-258,-14 0-645,22 0-516,-8 0-1677,6-2-903,11 2 129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5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-1 138 28,'3'-19'25,"5"3"-2,1-2 3,5 0-18,5 3-4,-2-2-1,7 5 2,-5 2-2,3 3 1,-4 2-1,2 5 0,-4 2-2,0 7 0,-5 6-2,-4 6 0,-3 0 1,-2 5 0,-5 1 1,1 1 0,-4-3 1,-2 1 1,-3-11 0,3 1 3,-4-5-2,3-2 1,-4-4-2,2-4-1,0-1-4,0-7-7,11 7-16,-18-12-7,8 6 1,10 6-2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124-1 12,'15'3'20,"-15"-3"3,0 0-9,16-4-4,-16 4 1,12 1-1,-12-1-1,15 8-1,-15-8-1,15 14-2,-15-14-2,0 0-1,18 45-1,-18-45-1,12 52 0,-12-52-1,10 71 0,-10-71-2,3 78 2,-3-78-2,-3 75 1,3-75 0,-11 70-1,11-70 1,-22 51 2,22-51 0,0 0 0,-47 52 1,47-52 0,0 0 1,-56 14 0,56-14 0,0 0 0,-56-35-1,56 35 0,0 0 0,-38-57 0,38 57-1,0 0 0,-8-59 0,8 59 0,0 0 0,0 0 0,54-46 0,-54 46-1,0 0 0,61-15-9,-61 15-18,0 0-1,46 25 0,-46-25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7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7,'0'0'15,"0"0"-2,10-9 0,-10 9-2,0 0 0,12-9-2,-12 9 1,20-6-2,0 0-1,7 2 0,13 3-2,16-1 1,17 1-1,16 4-1,20 4 1,15-2-2,16 0 0,15 3-1,16-1-2,11 1-7,7 2-18,11-3-2,4-1-2,2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7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0,'0'0'5,"13"-16"0,-4 11 4,6 4 4,-1 0 3,8-1 0,6 3-4,6-3-2,13 5-3,6 0 0,16-3-2,13-1 0,14 2-1,12-2-2,9 1-1,7-1 0,5-1-1,3 4 0,-3 1 0,-7 3-1,-7-3 2,-10 6-3,-9-4-2,-12 6-9,-13-2-12,-15-6 0,-13 2 0,-17-10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8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67 29,'0'0'16,"0"0"-2,0 0-1,0 0-4,0 0-3,0 0-3,0 0-1,53 40-1,-53-40-1,60 11 2,-18-10-2,14 1 2,14 2-2,16-7 2,22-4-1,19-3 0,20 0 2,20-7 0,20 4 1,12-4 0,14-3 1,8 12 0,-5-5 0,3 7 0,-11 1-2,-12 12-1,-15 0-1,-20 4-6,-21 3-12,-21-5-11,-20 2-2,-24-5-1,-26-10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38,'0'0'29,"0"0"1,27 54-1,-27-54-21,0 0-6,0 0-4,0 0-11,0 0-15,0 0-2,51-37-1,-51 37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3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51,'71'46'3,"-71"-46"-2,47 15-2,-47-15-22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21,'0'0'0,"56"17"0,-56-17 0,62-29-20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37,'0'0'22,"0"0"-4,0 0-4,0 0-22,0 0-9,34 43-6,-34-43-3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30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45 275 10,'0'0'17,"0"0"-1,0 0-1,-10-9-1,10 9 1,-11-11-4,2 3-1,9 8-4,-11-22 1,7 8-3,3-4-1,7-4-2,4-2 0,3-1-1,6 0-1,3-1 0,5 5 0,1 2 0,3 4 1,-3 5 1,-1 6 0,-1 2 0,-2 4-1,-4 3 0,-5 4 0,-4 4 0,-6 2 0,-4 5-1,-5 0 1,-5 4 0,-4 1 0,0 1 1,-3-3 0,0 1 2,-2-3-1,2-1 3,-2-6-1,2 0 1,-2-6-1,0-2 0,-1-4 0,1-3-1,3-2-2,-1-4-2,1-2-1,1-4-5,11 2-8,-4-6-16,7 1 0,0-2-1,2 0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0.1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9877 7608 1,'0'0'1160,"0"0"-515,0 0 258,0 0 0,0 0 258,-8-5-258,8 5 258,-12-7-516,12 7 0,-20-9-258,20 9 0,-25-8-258,10 7 0,-3-2 0,3 1 0,-5-1 0,-1 0 129,0 1-129,-5 2-129,-2 0 0,1 0 129,0 0-129,-5 0 129,2 5 0,-1 4 0,-3-2 258,4 3-129,2 1-129,-3 2 129,2 2 129,2 2-258,-2-1 0,1 1 0,0 1 0,2 5 0,-3-3 258,2 3-258,-5-2 129,4 2 0,-2 0 258,4-1-258,-5-1 129,8 2-258,-2-2 258,3-1-129,1 3-129,3 0 129,2-1-129,2 2 129,0-2 0,2 4 0,-1-2-129,5 2 0,-2-2 129,6 1-129,-4-4 0,4 2 0,0-1-129,3 2 129,1-2-129,3 2 129,3-3-129,2 4 129,1-3-129,1 2 129,2-5 129,2 1-129,0 1 0,3-3 0,-2 0-129,3 1 129,-1-2 0,3-2 0,-1 2 0,1-1-129,-1-3 129,2 4-129,0-5 129,0 2-258,3-2 258,2 0-129,0-1 0,1 1 129,2 1-129,0-4 129,-1 0 0,4 1 0,-1-3-129,1 5 129,1-4 0,2 1-129,-1-2 129,2 1-129,1-1 129,1-2-129,-3-1 258,0 0-129,0-4 0,-1 0 0,1 0 0,1-5 0,-2-1 0,-1 0-129,2-2 0,-2-2 258,1 0-258,-3-1 0,2-2 0,-2-1 0,0-1 0,0-4 0,3 0-258,-3-3 258,1 2-129,-1-4 129,-2 0-129,-1 2 258,-2-4-129,-1 6 0,-3-4 129,-1 2-258,-4 1 258,0 1-258,-3-3 258,1 0-129,-6-2 0,-1-3 0,-4-1 0,1-3 258,-4-4-258,-1-2 0,0 1 129,-2-1-129,-5 1 129,0 4-258,-1-1 129,-6 2 0,1 5 0,-5-1 0,1 3 0,-1-3 0,-1 5-129,-4-1 258,2-1-258,1 1 258,1 2-129,-2 1 0,1 2-129,0 2 129,-1-2 0,-3 2 0,-2 2 0,2 1 0,-4-2-258,0 3 258,-2 1 0,0 0-129,0 6-129,-3-1-129,5 7-129,-7-3-516,9 8-1290,-7 1-2322,3-1-129,2 2-258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3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36 196 20,'0'0'27,"0"0"-3,-20-43-4,20 43-3,0 0-4,22-49-6,-22 49-3,0 0-1,63-56-2,-35 37-1,-28 19 0,57-31 0,-57 31-1,53-5 1,-53 5 0,0 0 0,0 0-1,39 65-1,-39-65 2,-14 78-1,14-78 1,-28 83 0,9-40 2,19-43 0,-35 60 2,35-60 0,0 0 0,-50 48 1,50-48-1,0 0 0,-54-9-1,54 9-2,0 0-4,-53-63-7,53 63-20,-20-77-1,16 28-1,1-12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44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17,'0'0'10,"0"0"1,0 0-1,0 0-1,0 0-1,0 0-2,0 0 0,0 0-1,0 0 0,0 0-2,0 0 2,0 0-3,0 0 1,0 0-2,0 0 1,42 31-1,-42-31 1,0 0 1,0 0 0,0 0 0,0 0 0,0 0 0,0 0 0,50 46-1,-50-46 0,0 0 0,53 27 1,-53-27-1,0 0 0,61 13 0,-61-13 0,0 0 0,56 4 0,-56-4-1,0 0 0,42-14-1,-42 14 0,0 0 1,0 0-1,43-26 0,-43 26 0,0 0 0,0 0 0,0 0 0,0 0 0,0 0 0,0 0 0,0 0 0,0 0-1,0 0 1,0 0-1,0 0 1,0 0-1,0 0 0,0 0 0,0 0 1,0 0-1,0 0-1,0 0-1,0 0-1,0 0-1,0 0-2,0 0-2,0 0-5,0 0-9,0 0-5,0 0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4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50 19,'0'0'16,"0"0"-1,0 0-3,0 0-1,0 0-2,0 0 0,0 0-4,0 0-1,0 0-1,0 0-1,0 0 0,11-41-1,-11 41 1,0 0-1,0 0 1,0 0 0,-48-6 0,48 6 0,0 0 0,0 0 0,-45 2-1,45-2 0,0 0 0,0 0 0,0 0-1,-53 19 0,53-19 0,0 0 0,0 0 0,-54 36 0,54-36-1,0 0 0,0 0 0,-51 50 0,51-50 0,0 0 0,0 0 0,0 0-1,-22 41 2,22-41 1,0 0-1,0 0 0,16 43 0,-16-43 0,0 0 0,0 0 0,44 45 0,-44-45 0,0 0 0,46 11 0,-46-11 0,0 0 0,45-5 1,-45 5-1,0 0-1,46-20-1,-46 20 0,0 0 0,0 0 0,0 0 0,0 0 0,0 0 1,0 0 1,0 0 0,0 0 1,0 0 0,48-43-1,-48 43 0,0 0 1,0 0-2,0 0 1,0 0 0,0 0-1,0 0 0,0 0 0,0 0-1,0 0-4,0 0-13,0 0-6,0 0-1,13-42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3T19:01:3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 9,'42'0'10,"6"0"-1,3-1 0,5 0-1,5 0-1,6-1-1,6 2-1,2-1-1,8 1-1,6 0 0,7 3-1,3-1 0,6 1 1,4 1 0,4 0 1,4-2 0,4 2 0,0-2-1,4 3 1,2-3 0,2 3-1,2-2 1,0 2-1,0-2-1,4 1 0,0 0 0,-3-1-1,1 0 0,0-1 0,-1-1 0,3 0 0,-1 0 0,-2 0 0,-3-1 0,3 0 0,-2-1 1,1 1 0,-3 0-1,-1 1 1,0 0-1,1 2 1,-1-2-1,-1 1 0,-3 0-1,3-2 0,2 0 1,1-1-1,1-1 0,0-1 0,7 0 0,3-1 1,3-1-1,1 1 0,-1-2 0,2 1 0,0-1 0,-1-1 0,-8-1 0,0 1 0,-3-2 0,-4 0-1,-8 1 1,-9-1 0,-9 2 0,-8-1 0,-10 2 0,-12 0 0,-10 2 0,-12 0 0,-7 2 0,-6 0 1,-6 1-1,-7 0 0,-4 0 0,-3 1 0,-7-1 1,-2 1 1,-9 0-1,0 0 0,0 0 0,10 0 0,-10 0-2,0 0 1,0 0-2,0 0 0,0 0-3,0 0 0,0 0-6,-15 2-11,4-2-7,-5-4 2,-3-5-1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9:22:08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333 341 11,'0'0'9,"-11"-8"0,11 8-3,0 0-2,0 0-1,-9-9-1,9 9 0,0 0 1,0 0-1,0 0 2,0 0-1,0 0 0,0 0 1,0 0 0,22-4-1,2 5 0,7-1 0,12 1 0,10 0 2,9 1-3,8-1 1,5 2-2,-3-1 0,-2 0 0,-5-1-1,-10 1 1,-9-2 0,-10 1 0,-11-1 1,-7-1-3,-18 1-6,0 0-7,-20-6-1,-10 1 0,-11-3-1</inkml:trace>
  <inkml:trace contextRef="#ctx0" brushRef="#br0" timeOffset="421">230 267 40,'10'-2'17,"-10"2"-1,17-12-1,-8 2-8,4 3-2,2-3-3,4-3-2,5-3 0,4-2 1,4-3 0,3-2 0,2-1 1,3 1-1,2 0 0,-2 3 0,-4 5 0,-5 4-1,-2 1 0,-7 5-1,-3 2 0,-8 2-1,-11 1 1,0 0 0,0 0 0,0 0 0,-14 11 1,0-7 0,-4 2 1,-4 2-1,-4 1 1,-2 3-1,-3 1 0,-4 3 0,-3 4 0,-5 2 1,-2 3-1,-6 0 1,-2 0 0,-2-1 0,2 1 0,2-2 0,4-2 0,8-3 0,6-2-1,9 0 1,10-2-1,9 2 2,13-2 0,12 4 0,12-2 0,9 5 1,4-2-1,6 3 1,1 0-1,1 0-1,-5-3 0,-2-1 0,-9-2 0,-5-3 1,-5 0-1,-3-3 1,-5-4-1,-2 0 1,-7-4-1,-10-2 1,12 6 0,-12-6 0,0 0-1,0 0 1,0 0-1,0 0 0,0 0-2,0 0-2,0 0-5,0 0-11,-4 10-4,4-10-1,-14-2-1,3-10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5:58.1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2374 7,'13'7'9,"-4"-4"-1,4 0 0,3 0 0,3 1-1,4 0-1,3 0-1,-1 1 1,6 2-1,4 0-2,3 0 0,3 2-1,0 1-1,7 0 0,-1-1 0,8-1 0,1-1-1,1-2 1,5-1 0,2-1 2,2-1-1,4 0 1,1-2 0,7 1 1,1-1 0,6 2 0,1-2 1,3 2-1,1-2 0,3 1-1,-1-2 0,0 3-1,0-2 0,0 1 0,1 0-1,0 1-1,2-1 1,1 0 0,-1-1 1,1 1 0,0-2 0,4 0 0,-6-2 0,4 2 0,-2-4 0,0 3 0,-3-2-1,-2 2 0,-2-2 0,-3 0-1,-1 0 1,0 0 0,-5 0 0,3 0 1,0 1-1,4 1 0,1 1 0,0 2 0,1-1-1,-1 0 0,-1 0 1,-2 0-1,-4-1 0,-5-1 0,0 0 0,-3-1 0,-3 1 1,1-1-1,-4 1 0,-1-1 0,-2-1 1,-1-1-1,-5-1 0,-3 1 0,-5-1 1,-4 1-1,-3 0 0,-4 0 0,-6 3 0,-6 0 0,-5 1 0,-3 0 0,-5 1 0,-3 0 0,-11 0 0,11-1 0,-11 1 0,0 0 0,0 0 0,0 0 0,0 0-1,0 0 0,0 0-1,0 0-2,0 0-4,0 0-9,0 0-10,0 0-3,0 0 0,0 0 1</inkml:trace>
  <inkml:trace contextRef="#ctx0" brushRef="#br0" timeOffset="1813">6000 2265 8,'0'0'10,"0"0"-1,0 0-1,0 0-2,0 0 0,0 0 0,0 0 1,5-10 1,-5 10-1,0 0 1,8-11 0,-8 11-2,6-12-1,-6 12-2,7-14 1,-4 5-1,1-1 0,-1-5 0,0 0 1,1-6 0,1-2-1,1-6 1,1-1-1,1-8-1,-1 0 0,2-5 0,-1-1-1,-2-5 1,0-1-1,-2-3 1,-1 0 0,-3-1-1,0 1 1,-4-1-1,0 1 0,0 1 0,-1 1 0,-1 2-1,1-1 0,-2 3 0,1-3 0,1 3 0,1 0 0,-1 1 0,0 3-1,0 1 2,3 2-1,-2 4 0,3 4 0,-2 3 0,1 6 0,-1 5 0,4 3 0,-3 4 0,2 11 0,-2-12 0,2 12 0,0 0 0,0 0 0,0 0 0,0 0 0,0 0 0,0 0 0,0 0 0,0 0 0,0 0 0,0 0 0,0 0 0,0 0-1,0 0 1,-1-9 0,1 9 0,0 0-1,0 0 1,0 0-1,0 0 0,0 0 0,0 0 0,0 0 0,0 0 0,0 0-1,0 0 0,0 0 0,0 0 0,-12-9 0,12 9 0,-10-8 0,10 8 1,-14-12 1,14 12 1,-15-12-1,15 12 1,-13-11 0,13 11 0,-10-8 0,10 8-1,0 0 1,-5-10 0,5 10 0,-2-14 0,0 3 0,-1-4-1,0-1 2,-3-2-2,0-1 1,0-1-1,0 2 1,0-1-2,1 6 2,1 2-1,0 1-1,4 10 1,-4-15-1,4 15-3,0 0-8,0 0-12,0 0-5,-18-2 1,3 1 0</inkml:trace>
  <inkml:trace contextRef="#ctx0" brushRef="#br0" timeOffset="3616">296 2169 19,'-9'-11'15,"9"11"-2,-9-14 0,9 14-3,-7-20-2,4 9 0,-1-8-2,3-1-1,-3-9-1,3-3 1,-5-9-2,2-4 1,-3-10-1,0-5-1,-3-8 1,1-4-1,-1-4-1,1-4 1,-2-5-2,2-1 1,1-3 0,3-4-1,1 1 0,0 2 0,0 2 0,0 6 0,5 3 1,-1 6 0,-1 6-1,4 11 1,-2 7-1,3 4 1,2 6-1,-1 5 0,2 5 0,0 3 0,2 4 0,-1 2 0,4 2 0,-2 4 0,-2 0 0,3 4 0,-11 10 0,14-16 0,-14 16 0,11-7 0,-11 7 0,0 0 0,0 0 0,0 0 0,0 0 0,0 0 0,0 0 0,9-6 0,-9 6 0,0 0 0,0 0 0,0 0 1,0 0-1,0 0 0,0 0 0,0 0 0,4-10 1,-4 10-1,0 0 0,0 0 0,0 0 0,10-5 0,-10 5-1,0 0 1,0 0 0,0 0 0,0 0 0,11-6 0,-11 6 0,0 0 1,15-7-1,-15 7 0,13-5 0,-13 5 0,14-6 0,-5 3 0,1-4 0,1 1 0,7-2 0,3-2 0,9-2 0,7-1-1,14-2 1,11 2-1,14-1 1,14 3-1,14 3 0,19 0-5,20 2-19,19 5-1,10-5-1,12-1 1</inkml:trace>
  <inkml:trace contextRef="#ctx0" brushRef="#br0" timeOffset="7401">-4 4651 9,'12'3'24,"-12"-3"-3,0 0-2,0 0-2,0 0-4,0 0-2,0 0-2,0 0-5,13 0-2,-13 0-1,22 4-1,-2-2-1,5 2-1,3-3-2,6 4-5,2-4-7,-2-2-10,6 0 1,-2-4-1</inkml:trace>
  <inkml:trace contextRef="#ctx0" brushRef="#br0" timeOffset="7752">582 4643 43,'0'0'27,"-9"10"1,9-10-1,21 9-15,-2-3-9,12 2-2,10 3 0,10 1 0,7 3-1,3 0 1,3 0-1,-2-4-1,-2 0 1,-8-3-1,-10-3 0,-5-5-2,1 0-5,-6-5-10,-2-4-9,2 1 0,0-4 0</inkml:trace>
  <inkml:trace contextRef="#ctx0" brushRef="#br0" timeOffset="8252">1573 4694 13,'0'0'18,"0"0"2,23-4-2,3 0-10,9 1-2,7-2 1,8 4-1,1-2 1,5 4 1,-4-3 0,0 5-1,-5-2 0,-1 4-1,-4-2-2,-2 3-1,-6 0 0,-1 1-2,-5-1 0,-3 1 0,-5-3-1,-4 1 0,-7-2 0,-9-3 0,11 4-2,-11-4-5,0 0-21,0 0 0,0 0-2,12-13 1</inkml:trace>
  <inkml:trace contextRef="#ctx0" brushRef="#br0" timeOffset="11757">6352 4232 0,'-4'-46'10,"5"5"-1,-1-2-1,5 1-4,5 2-1,-1-3-3,4 7 0,0 2 0,3 2-1,3 0 1,3 1 0,0 3 0,-1 1-1,4 5 1,0 1 0,3 4 1,1 5-1,2 4 1,0 6 0,3 5 0,-1 5 1,0 4 0,-1 6 1,-3 3-1,-4 6 0,-9 3 0,-2 5 0,-8 3 0,-3 2-1,-3 2-1,-1 3 1,0 0-1,-1 1 0,4-2 1,-1-2-1,1-1 1,0-3 0,-1-3 1,-2-1 1,-5-3 0,-3-2 1,-5-2 0,-2 1 0,-5-1-1,-1-2 2,-3 0-3,-1-1 0,-1-3-1,0-1 0,-1-2 1,0-4-1,-2-3 0,0 1 1,0-6 0,1-1 1,0-3 1,5-1-1,0-3 2,4 0-1,2-4 1,6-1-1,1-5-1,1-3 1,2-5-2,2-4-1,4-6-1,5-6 0,1-5-1,3-8 0,3-1 0,0-5 0,2-1 1,4-1-1,0 2 1,2 4 0,2 2 0,1 4-1,5 4 0,3 4-1,4 5 0,-1 3 0,3 5-1,2 2-2,2 8 1,-2 5-1,3 8 1,-2 4 0,2 6 0,0 4 0,-1 8 1,-2 4 1,-5 3 1,-2 3 0,-6 4 1,-7 2-2,-7 7 2,-6 3 0,-8 7 0,-8 5 0,-7 4-1,-3 2 1,-3 6-1,-1 0 1,0-1-1,-2-4 1,2-5-1,0-9 1,0-6 0,-3-8 0,-4-11-2,-9-8-6,-6-9-12,1-5 1,-9-20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5.6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1013 410 9,'3'-10'7,"1"1"1,-2-4-1,0-1 0,-2-3 0,-1-3-2,-1 0-1,-1-1 0,1-1 0,-1 2-1,-2-1-1,0 0-1,-3 0-2,-2 4 1,-5-3-1,-4-1 0,-4 0 1,-5 3-1,-3-3 0,-4 4 0,0 1 1,-3 2-1,3 3 1,0 5-1,-2 4 1,0 5-1,0 6 1,-2 4-1,-2 5 1,-4 5 0,-6 6 1,-1 0-1,-3 6 1,0 3 0,1 2 1,3 2-1,7-1 1,6 4 0,11-1-1,7 4 1,12 1 0,11 2 0,10 1 1,11 2-2,7 0 1,8-3-1,6-3 2,2-7-2,4-7 1,1-7-1,7-10 1,-1-4-1,7-9 1,2-9-1,4-4 0,3-8 0,2-4 0,-2-6 0,-7-3 0,-6-8 0,-7-2 0,-11-6 1,-8-2 0,-8-3 0,-9-1-1,-10-5 1,-5 1-2,-9 0-1,-7 3-2,-4 8-7,-7 7-9,-12 6-4,3 8-1,1 0 0</inkml:trace>
  <inkml:trace contextRef="#ctx0" brushRef="#br0" timeOffset="1101">3901 199 1,'-11'-14'0,"-5"-1"2,1-1 0,-3-1 3,3 1 0,-3-3 0,3 4 1,-2-2 0,1 4 0,0-1-1,1 5-1,-3 0-2,-3 6 0,-3 1-2,-3 4 0,-4 5 0,-3 0 0,-5 4 1,1 2-1,-2 3 1,0 2 0,0 3 1,1 2 0,2 5 1,0 3 0,4 4 0,2 0 0,3 5 0,5 3-1,5 1 0,6 6 0,7 1 0,5 2-1,4 2 0,5 1 1,3-1-1,3-1-1,3-4 1,0-5-1,2-6 1,1-6-1,0-4 1,0-8 1,4-3 0,0-9 0,4-1 0,4-10 1,4-8-1,3-4-1,3-7 1,3-5-2,-1-5 1,0-6-2,-3-3 1,-1-3 0,-2-1 0,-8-3 0,-2 0 1,-8-1 1,-1 4 1,-8-1-1,-1 5 0,-9 2 1,-2 2-1,-5 3 0,-6 2-2,-4 2-1,-6 1-1,-5 3-3,-11-2-6,-9 1-12,-12 5-1,-9-10 0,1-4-1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8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945 266 7,'10'-19'9,"2"-1"-1,-7 0 0,1-2-2,-7 1-3,-2 0-1,-4 2-2,-5 1 0,-2 0 0,-5 2-1,0-2 1,-5 4 0,-1-1 0,-4 6 0,-1 0 0,-2 3 0,-2 4 0,-4 5 0,-1 4 0,-2 5 0,-1 7 1,1 3-1,0 6 0,1 2 1,-1 5 0,2 3 0,-1 1 1,-1 0 0,1 2 0,0 0 0,3 2 1,1 6-1,4 2 1,2 1-1,6 3 0,5 1-1,4 1 1,7-1-1,5 0 0,8-6 0,9 0 1,9-3-2,10 1 0,11 2-3,4-1-2,8-2-1,2-7-1,6-5 0,-6-10 1,0-12 3,-3-12 1,-4-16 3,-2-12 2,-3-14 3,0-10 0,-7-12-1,-2-6 0,-4-8-2,-6-3-1,-6-2 0,-10 2-1,-11 3-2,-12 4-1,-12 7-6,-8 9-9,-17 3 0,2 9-2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9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779 173 0,'0'-15'2,"-3"-2"0,0 6-1,-4-2 0,-1 2-1,-4 1 1,-2 1 0,-5 1 0,0 0 1,-6-1 0,-5-1 1,-4-2 0,-2 2 0,-4-3 0,0 5-1,0 1 0,-3 4 0,0 5-1,2 5-1,1 5 0,-1 6-1,0 4 1,2 1 0,-3 6 1,3 9 0,7 3 3,7 6 0,7 6 0,13 7 0,8 6 1,12 4-1,11-1 0,11-5-1,5-6-2,4-3 0,1-10-1,4-9 0,-1-10-2,4-8 1,-3-9-1,-1-8-1,-4-8 1,1-10 0,-6-5 0,-2-8 2,-6-7 1,-8-9 0,-5-3 0,-8-1 2,-8-3-2,-10 0 1,-6 1-1,-6 1 0,-10 4 0,-7 2-1,-6 4-1,-8 3 1,-1 4-2,-8 1-2,-8 0-8,-11 0-4,1 4-1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21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78 6,'-10'5'13,"10"-5"-4,0 0-6,0 0-2,0 0-1,0 0-1,5 10 2,-5-10 3,0 0 0,0 0 0,0 0 1,10 9 0,-10-9 0,12 3 0,-1-1-1,8 0-1,4 1 1,7-1 0,10 1 2,4-1 0,11 3 0,9-4 0,8 4 0,4-3 0,9 4-1,5-2-1,7 2 0,7 0-2,6 0-1,1-1 1,7-1 0,6-3 0,7-2 0,4-3-1,9-1 1,6-2 0,9-1 0,10-1 0,10 3-1,1-1-1,-1 2 1,3 0-1,-1-1 2,-3 0-3,-3-5 3,-6 2-2,-3-2 0,1-2 0,0 4 0,0 1 0,-2 3-1,-5 5 0,-4 2-1,-10 3 0,-9-2 1,-14 2-1,-12-5 1,-17-1-1,-16-3 1,-13-3 0,-10-1 1,-9 0 0,-9 1-1,-2 1 0,-9 1-1,-3 3 0,-5 0 0,-3 2 1,-4 0 0,-11 0 1,13 1 0,-13-1 1,0 0 0,0 0 0,0 0-1,0 0 0,0 0-3,-9 19-3,9-19-5,-10 22-8,6-5-8,-6-2 1,5-3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1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9708 5338 258,'-24'-12'1419,"5"0"-129,19 12-645,-15-11 0,15 11 0,-10-8-387,10 8 129,-12-9-129,12 9 0,-15-7 516,15 7 0,-16-8 129,16 8 129,-15-5 258,15 5-258,-14-6 0,14 6-129,0 0-258,-13-6-258,13 6 0,0 0-258,0 0-129,6 0 129,-6 0-129,17 0 0,-6 2 129,3-1 0,4 1 0,-2-2 0,5 2 0,-3-1 258,8 6-129,-3-7 0,8 2 129,-3-2-129,6 5 129,1-3 0,4 1-129,2-3-129,0 2 0,-1-1 0,0 1-129,-6 0 129,-2 1-129,-6-3 129,-3 0 0,-4 1 0,-2-1 0,-5 0 0,0 0 0,-12 0 0,18 0 129,-18 0-129,12 0 0,-12 0 0,0 0 0,0 0-129,0 0 129,0 0-129,0 0 129,0 0-129,0 0 129,0 0-129,0 0 0,0 0 0,0 0 0,0 0-387,0 0-129,0 0-903,0 0-2967,0 12-129,0-12-516,0 0 258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1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39 0,'-4'-9'13,"4"9"-1,10-12-3,-10 12-1,7-11-3,-7 11-1,9-7-2,-9 7 0,12 0-1,-12 0-1,23 12 0,-2-4 0,14-1-1,11 4 3,15-3 0,22 1 1,21-5 0,18 1 1,15-5-1,13-1 1,6 0-1,1-4-1,-1 2-4,-9 0-14,-13-4-3,-3-1-1,-22-10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1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 8,'-5'9'15,"5"-9"-3,0 0-5,0 0-2,14 2 0,2 0 0,7-1 0,12 1 0,15 0 1,15 1-1,14 1-2,9 0 2,10 0-2,7 2 0,2-1 0,-2-1 0,-8 0 1,-10 0-1,-15-3 0,-11 0 0,-14-1-1,-12-1-1,-13 1-2,-9-3-3,-13 3-7,10 1-13,-10-1 0,2-10 0,0-6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2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8,'15'-3'15,"7"3"-5,5 2-4,8 1 0,4 2 1,5 3 0,6 1 0,2-3 0,6 6 0,-2-4 0,2 3-2,-7-5-1,-3 2 0,-7-5-2,-7 0 1,-9-3 0,-6-1-1,-9 0 0,-10 1-4,0 0-5,0 0-9,1-11-8,-1 11 1,-7-10-1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49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0 373 3,'0'0'10,"0"0"-2,0 0 0,0 0-2,12-2-1,6 2 1,4-1-1,11 0 0,10 1 1,13-2 0,13 2 0,12 0 0,12 5 1,10-3-1,15 6-1,10-2-1,9 4 0,6-1-1,9 4-1,7-3 0,4-1-1,2 1 1,-2-5-1,-2-1 0,-4-2 0,-6-3 0,-8 0 0,-10-3 0,-10 0 0,-10-2 0,-15 3 0,-18 0 0,-12 1-1,-17-1 1,-11 2-1,-15 0-2,-11-1-3,-5 2-5,-9 0-9,0 0-7,-9-4 2,1-10-2</inkml:trace>
  <inkml:trace contextRef="#ctx0" brushRef="#br0" timeOffset="811">6779 306 9,'14'3'10,"2"-1"0,1 1 2,2-2-2,4 3 0,4 3 0,7-1-2,8 2 1,11 2-3,8 2 0,10 0-2,5 2 1,3-3 0,-3-6 0,-3 5 1,-12-6-1,-7 0 0,-16-4-1,-8 1 0,-11-2-1,-7 1-1,-12 0-1,0 0 0,0 0-2,0 0 1,0 0-1,0 0-1,0 0-1,0 0-1,0 0-4,-14-14-8,-4 3-10,-10 1-2,-6-9 1,-7-4 0</inkml:trace>
  <inkml:trace contextRef="#ctx0" brushRef="#br0" timeOffset="3866">48 1289 22,'17'10'12,"5"-7"-1,10 0 1,14 5-1,11-3-2,12 4-1,6-3-2,7 3 0,-1-2-1,-2 2 0,-7-2 0,-6 0-1,-10 1-1,-8-2-1,-9-1-1,-12 1 0,-5-2-1,-6-1 1,-5-1-1,-11-2 0,9 3 0,-9-3 0,0 0 0,0 0 0,0 0-2,0 0-2,0 0-3,0 0-6,0 0-11,-12 11-1,3-9 1,9-2-1</inkml:trace>
  <inkml:trace contextRef="#ctx0" brushRef="#br0" timeOffset="188471">4622 0 3,'0'0'6,"0"0"-1,0 0-1,0 0 0,0 0-2,0 0 1,0 0-2,0 0 0,0 0 0,0 0 0,0 0 0,0 0 0,0 0 0,0 0 0,0 0 0,0 0-1,-9 7 0,9-7 0,0 0-1,-11 11 0,11-11 0,-12 13 0,12-13 0,-10 15 0,10-15-1,-8 12 1,8-12 0,0 0 1,1 12 0,-1-12 0,0 0 0,0 0 1,6 9-1,-6-9 1,0 0 0,0 0-1,-1 9 1,1-9 1,-9 11 0,9-11 0,-14 12 0,14-12 0,-16 13 1,16-13-1,-17 13 0,8-6-1,-3-1 0,-2 3 0,-3 0 0,1 0-1,-4 0 0,0 2 1,-1-3-1,-1-1 0,3-2 0,2-1 1,3 1-1,1-3 0,3-1-1,10-1 1,-13 2-1,13-2 0,0 0-1,0 0 1,0 0-1,0 0 1,0 0 1,0 0 0,9 12 0,-9-12 1,13 9 0,-1-3 0,2-1 0,6 0 0,6-2 0,9-2-1,5-2 1,7-2-1,7-2 1,5-2-1,2 0 1,1 0 1,-1 1 0,-2 2 1,-2 1 0,-5 2-1,-4 0 1,-9 2-1,-7 1 0,-5-1-1,-8 1 0,-7-1 0,-12-1 1,9 2 0,-9-2 0,0 0 0,0 0 1,0 0-2,0 0 1,0 0-1,0 0-1,0 0 0,0 0-3,0 0-3,0 0-8,6-14-6,-3-2-1,7-2 0</inkml:trace>
  <inkml:trace contextRef="#ctx0" brushRef="#br0" timeOffset="189883">8517 373 2,'0'0'15,"0"0"-3,0 0-5,0 0-7,0 0-4,0 0-2,0 0 1,0 0 0,0 0 3,0 0 2,0 0 3,0 0 0,0 0 2,0 0-1,0 0 0,0 0-1,0 0 0,25-8-2,2 2 0,7 2-1,5-2 0,8 2 0,7 0 1,1 4 0,-4 1 1,-5 1-1,-11 2 0,-5-1 1,-9 1-2,-6-2-1,-15-2-3,12 3-5,-12-3-6,0 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0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 14,'0'0'14,"0"0"0,0 0-3,0 0-2,0 0-2,0 0-2,0 0-1,0 0-1,0 0 2,-4 11 0,-2 0 0,2 9 1,-6 2-1,-3 8 0,-7 4-1,0 4 1,-3 0-2,-1-3 0,3-6-1,3-5-1,3-7 0,15-17 0,0 0 0,-1-10-1,12-9 1,2-5-1,4-5 0,-2-2 1,0-2-2,-1 3 2,-3 5-1,-5 5 1,-5 6-1,1 4 1,-2 10-1,-3-10-1,3 10 1,0 0 0,7 10 0,-7-10-1,19 17 1,-8-1 0,4 3 0,-2 3 1,1 4 0,-4 2-1,0-2 1,0-1-1,-6-3 1,6-3 0,-4-7 0,5-5 0,5-11 0,2-6 0,1-10-1,3-6 2,-1-6-2,-2-1 1,-1-4 0,-2 5 0,-7 3-1,-6 5 1,0 7-3,-3 4-4,0 13-16,1-12-6,-1 12-1,0 0 0</inkml:trace>
  <inkml:trace contextRef="#ctx0" brushRef="#br0" timeOffset="641">618 12 9,'-3'16'19,"1"11"-2,-7 1-1,-2 5-14,0 5 2,-2 3 0,-2 1 2,2-3 2,4-3-2,-4-10 1,8-3 0,-1-9 0,6-14 0,0 0-3,0 0-2,14-20-1,-3-4-1,3-5 1,1-6-1,3-3 0,5-4 0,0 3 0,-2 4 0,-1 4 1,0 4-1,-1 6 0,-2 5 0,-2 5 0,2 4 0,-4 7 0,3 3 0,-3 7 0,1 1 0,-3 6 1,1 3 0,-3 1 1,-1 1 1,-5-3 0,-1 2 1,-7-8 2,-2 3-1,-7-9 1,-1-1-1,-8-5 1,-2-1-3,-5-3-1,2-2-2,5 0-4,-4-6-7,11 1-21,2-2 1,12-2-2,3-2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1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68 5,'6'14'17,"-9"-3"-5,-6 6 1,0 7 1,-7 3 1,0 8 0,-3 0-2,1 5-3,-2-6-1,3-2-2,5-7-5,2-8-2,10-17-3,0 0-3,4-17-5,8-12 1,3-4 1,3-6 5,1 1 2,0 0 3,-1 4 3,-3 9 2,-6 4 3,-1 10 1,-8 11-2,0 0-4,0 0-2,7 26-1,-6-3-1,3 5-1,2 5 1,5 2 0,-1-1 1,4-4-1,0-4 2,6-7 0,-3-10 0,1-4 1,-2-11-1,1-4 1,-1-9 0,2-4 0,-5-6-1,0-2-1,-6-1 0,0-2 0,-2 3-1,-1 2-1,-1 4-2,-5 0-7,6 5-18,1 3-1,4 1-1,1 1 0</inkml:trace>
  <inkml:trace contextRef="#ctx0" brushRef="#br0" timeOffset="871">622 145 5,'0'0'17,"0"0"1,0 0-8,0 0-3,-8 17 1,0-1 0,-2 3 0,1 7 0,-4-1 0,2 3-1,-1-2 0,5-2 0,0-9-2,4-1-1,3-14-1,0 0 0,0 0-1,12-20 0,-1-2-1,2-5 1,1-4-1,4-1-1,0 0-1,0 1 1,-1 4-1,-1 5 0,0 5 0,-2 6 1,0 4-1,-1 4 0,0 5 0,-2 6 1,1 4 0,-3 4 0,-5 3 1,-2 5 0,-2-2 2,-2 1-1,-3-3 2,-3 0 0,-7-7 0,0 1 0,0-8 0,-2-1-2,-1-4 0,-3-4-4,5 2-10,-1-6-18,1-3 0,5-4-2,3-4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3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137 103 23,'12'-4'22,"-12"4"-1,0 0-6,0 0-5,-4 12-5,-5 4-1,-6 5-1,-2 6 0,-4 2 0,1 2 0,-2-2 1,6 0-1,0-7 1,6-7-2,10-15 0,0 0-1,-3-15 0,11-7 0,5-6-1,-1-6 1,2-2-2,-1 2 2,0 5-1,-3 5 1,-4 4 0,-1 9 0,-5 11 0,0 0-1,-1 21 2,-2 2-1,0 5 0,4 5 0,0 2 0,4 2-1,3-3 1,4-5 0,5-10 0,4-4 0,2-10 1,1-7-1,-2-10 1,0-4 0,-2-7 0,-3-2 0,-7-4 0,0-3 0,-7 1-2,-2 2 1,-1 2-1,-1 4-1,1 3-3,-3 0-4,6 4-15,0 5-7,2 1-1,-5 10 2</inkml:trace>
  <inkml:trace contextRef="#ctx0" brushRef="#br0" timeOffset="611">428 165 23,'0'0'18,"-10"23"0,3-5-2,0 4-1,0 7-5,-1 0-2,3 1-3,0-2-1,1-3-2,1-5 0,1-5-1,2-5 0,0-10-1,0 0 1,11-11-1,-6-4 1,1-3 0,0-3 0,1-3-1,-3-5 1,2 0-1,2-5 0,-1 2 1,0 1-1,1 0 0,3 2-1,1 1 0,4 4 0,0 3 1,-1 7-1,2 2 0,2 4 1,-3 5-1,2 3 0,-1 3 0,-4 6 0,1 2 1,-4 7-1,-3-2 1,0 5-1,-2-1 1,-2-1 0,-2 0 0,-1-4 0,-1-2 0,-1-3 1,1-1-1,1-9 1,-5 9 0,5-9-1,0 0-2,-12-1-21,12 1-2,-13-8 0,3-2-1</inkml:trace>
  <inkml:trace contextRef="#ctx0" brushRef="#br0" timeOffset="2023">452 48 17,'0'0'12,"0"0"-1,0 0 1,0 0 0,0 0-1,0 0-3,0 0 0,0 0-3,0 0-1,0 0-2,2 11 0,-1-1 0,0 0 0,-1 6-1,2 7 1,-1 3 0,1 6-1,-2 0 1,0 3 0,-1-5 0,1 3 0,0-5 0,0-4 0,0-6-1,2-3 1,-2-15-1,6 14 0,-6-14 0,12-6-1,-5-6 1,0-3-1,-1-5 1,0-4 0,0-6-1,0-4 1,2-1-1,-1 0 1,0 1-1,3 2 0,4 2 0,2 4 0,1 3 0,4 7-1,1 4 1,3 4 0,0 4 0,1 2 0,-2 5 0,0 3 0,-2 6-1,-3 1 1,-2 5 0,-5 2 0,-4 2 1,-4-1-1,-4-1 2,-3 0 0,-6-3 0,-2-2 0,-5-5 1,-3-1-1,-4-5 1,-2-2-1,-4-3 0,2 0-1,1-3 0,1 0-1,3 0-1,3-3-1,8 5-2,-1-4-7,12 6-15,-1-10-3,7-2-1,3-3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6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10 26,'-21'6'17,"1"-1"2,2 0-2,3-3-1,5 3-4,10-5-2,0 0-3,11 1-2,13-2 0,13-2-1,10 1-1,9-1-1,6 2 1,3-1-2,-3 2 0,-8 0 0,-9 0-1,-14 0 1,-9 1 0,-22-1 0,0 0 0,-21 5 0,-8-3 1,-8 0 0,-6 1 0,-6 0-1,-2 0 1,-1-1-1,5 1 1,2-1-2,7 1 1,6-1-1,6 0 0,8-1-1,5-2-1,13 1-1,7-9-3,21 4-16,8-5-8,14-3-1,10-5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43.0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168 218 10,'0'0'14,"2"-15"-8,2 5-4,-4 10-1,3-17 1,-3 17 0,-1-12 0,1 12 0,-4-11-1,4 11 1,-4-11-1,4 11 0,-3-13 0,3 13 0,-3-14 2,3 14 0,0-11 2,0 11 1,0 0-1,0 0 0,0 0 0,0 0-2,0 0 1,-9-1-4,9 1 0,-14 18-1,5-1 1,-2 7-1,-1 4 2,-1 6-1,-3 5 1,2 1-1,-2 0 1,3-1 0,1-6-1,2-7-1,1-6-1,4-9-1,5-11 0,5-9-1,3-12 0,2-5 1,3-9 2,0-4 3,1-4 1,-2 2 2,-2 2 2,0 8 0,-6 2 0,1 8 0,-5 4-3,3 8-1,-3 9-1,3-11-1,-3 11-1,0 0-1,6 12 1,1 1-1,2 10 0,3 2 1,5 6-1,6 4 0,5 0 0,5-1 1,-1-5-1,1-4 1,2-11-1,-3-4 2,-2-9-1,-4-6 1,-4-8 1,-6-5 0,-2-7 0,-3-2 1,-6-8-1,-1-1-1,-6-2 1,2 3-2,-2 2-1,-2 1-2,4 8-5,-2 3-10,2 4-8,4 5 0,-1-1 1</inkml:trace>
  <inkml:trace contextRef="#ctx0" brushRef="#br0" timeOffset="781">764 52 8,'-3'19'5,"1"4"-3,-4 6 2,-1 4 3,-6 5-1,0 4 2,-3 1 2,3 0 1,-1-2-1,3-3 1,2-6-2,0-6-2,4-5-2,4-7 0,1-14-3,-1 13-1,1-13 0,3-13 0,-1-6 1,3-3 0,-2-9 0,5-6 1,1-8-2,3-2 1,4 1-1,3 0 0,2 3-1,4 5 0,2 5-1,1 5 1,0 8-1,0 3 1,-2 7 0,0 2 0,-3 5-1,-1 4 1,-3 4-1,-4 6 1,-2 3-1,-5 4 2,-6 2-1,-3 3 2,-8 0 0,-4 2 1,-5-1 0,-3-1 1,-6-4 0,1-1 0,-2-6-1,0-2-1,-1-4-2,-1-7-4,3 1-8,2-5-16,-3-5-2,4-2 0,0-7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47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57 138 12,'0'0'15,"0"0"-1,0 0-5,0 0-3,0 0-3,0 0-1,-22 44-1,22-44-2,3 53 2,-3-53 0,-14 71 2,14-71 1,-11 74 1,11-74 0,-6 59 2,6-59 0,0 0-1,-8 47 1,8-47 1,0 0-1,0 0-2,0 0 0,0 0 0,11-43-2,-11 43 0,11-61-1,-11 61-3,13-78 1,0 36-2,-13 42 1,22-78-1,-22 78 2,22-69-2,-22 69 1,34-55 0,-34 55 1,41-41-1,-41 41 1,55-20-1,-55 20 0,50 8 1,-50-8-1,38 33-1,-38-33 2,18 54 0,-18-54 1,-11 66 0,11-66 1,-21 58 1,21-58-1,-26 45 2,26-45 0,0 0-1,-49 31-1,49-31 1,0 0-2,0 0-2,0 0-1,0 0-8,-42-15-11,42 15-8,0 0 0,0 0 0</inkml:trace>
  <inkml:trace contextRef="#ctx0" brushRef="#br0" timeOffset="711">451 133 9,'0'0'19,"9"6"0,-9-6-1,-1 9-10,-2 4-2,-3 5 0,6-18-1,-34 54 0,34-54 0,-36 68 0,36-68 1,-48 73-1,48-73-1,-21 62 1,21-62-2,14 43-2,-3-30 1,17-4-1,7-3 1,1-6-1,-3-1-1,-3-4 0,0 0 0,-3 0-1,-2-1-4,-11 2-11,1-2-9,-15 6-3,19-17 2,-13 1 0</inkml:trace>
  <inkml:trace contextRef="#ctx0" brushRef="#br0" timeOffset="1052">363 257 13,'-21'52'20,"25"-43"1,14-1 0,8-3-9,8-4-9,4 1 0,-2-3 0,4 0-2,-1 0 1,-3-3-2,-6 1-5,-2-2-8,-10-3-9,-2 1 1,-11-7-1</inkml:trace>
  <inkml:trace contextRef="#ctx0" brushRef="#br0" timeOffset="1242">548 125 25,'-14'-5'23,"2"7"0,12-2 3,0 0-15,14 5-4,1-1-2,-1 1-2,10-2-2,-2 1-2,11-1-5,-2-2-6,4 1-3,-3-4-2,3 2 3,-7-4 2,1 4 4,-9-2 7,-5 0 6,-4 2 8,-11 0 2,0 0 3,7 9-3,-7 5-2,-4 4-3,5 9-3,-4 4-3,0 6-1,-1 6-1,-3 3-1,-4 0 0,3-1 0,-2-6-1,-2-5 1,3-6-1,2-6 1,-1-7-1,7-4 2,1-11 0,0 0-1,3-11 1,7-4 0,-3-10 1,7-4-1,1-6-1,-1-4 0,6-2 0,2 2 0,-6 4-1,1 2 0,-3 10-1,-4 4 1,-2 8-1,-8 11 1,16-5-2,-16 5 0,9 17 0,-9-3 0,9 1 1,-2 2-1,2-1 1,-3 0-1,-5-3 2,-1-1 1,0-12 0,-2 15 1,-7-13 0,9-2 1,-16 1-1,16-1 0,-17-2 0,17 2-2,-10-2 1,10 2-2,0 0 0,-8 10 1,8 0-1,2 4 0,-2 5 1,4 3 0,7 3-1,10 0 1,0 4-4,-2-4-11,7 1-14,7-1-1,6-6 0,4-3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4.4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13400 5436 129,'0'0'516,"-11"-12"-387,11 12 0,0 0 0,0 0 0,-16-13 258,16 13-258,0 0 129,-14-7 129,14 7 0,-13-4 0,13 4-129,-13-4 0,13 4 129,-15 0-129,15 0 129,-17-1-258,5 1-129,1 0 129,-5 1-129,3 3 0,-4 0 0,1 1 0,-1-1 129,0 2-129,0-1 129,1-1-129,3 0 129,-1-4 516,14 0 129,-16 0-129,16 0 129,0 0-258,0 0 129,0 0 129,0 0-387,0 0-129,0 0-258,16 2 258,-5-2-258,5 2 258,1-2-258,3 0 129,2 2 258,-2-2-129,3 0 129,-3 0 0,4 0 129,-3 0 0,4 0-129,-4-2 129,2 2 0,1 0-129,0 2-129,3-2 0,4 0 129,-4 0-129,4 3 0,-1-3 0,1 0 0,-1 0-129,3 0 129,-2-3-129,-1 3-129,0-2 0,-3 0 129,-6-4-129,0 4 387,-5 0-258,-3-1 0,-13 3 129,11-5 0,-11 5 0,0 0 0,0 0 0,0 0-129,0 0-129,0 0 0,0 0 0,0 0 0,0 0 0,0 0 0,0 0 0,0 0 0,0 0 0,0 0-129,0 0 0,0 0-129,0 0 129,0 0-129,0 0 129,0 0-258,0 0 129,0 0 258,0 0-129,0 5-129,0-5 258,0 0-129,0 0 129,0 0 0,0 12 129,0-12-129,0 0 0,11 3 258,-11-3-129,21 0 0,-8-2 0,2 0 129,0-4-258,1 1 258,-2 1-129,-3 1 129,-11 3-258,16-2 129,-16 2-129,0 0-129,0 0 129,0 0-129,0 0 0,0 0-129,0 0 0,0 0-516,10 4-516,-10-4-3096,0 0 258,0 0-774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0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98 0,'0'0'15,"0"0"-6,0 0-1,0 0 0,0 0 1,4 11 0,-4 5 0,-2 6-2,-3 7-1,2 7 0,-4 2-1,1 4 0,1-3-1,1-1 0,-2-6-1,4-5 0,-3-9 0,6-3 0,-1-15-1,0 0 0,0 0-1,9-19 0,-3-5 0,2-7-2,4-6 0,0-6-1,4-1 0,0 1 0,3 4 2,0 7-1,2 6 1,-1 9 2,0 4-1,-2 7 1,-1 5 0,-1 4 0,-2 3-1,-3 6 1,-4 2-1,1 3 0,-6 3 0,-4 0 1,-9 1 1,0 0 0,-7-5 1,-1 1 0,-8-5 0,1-4 0,-4-4-1,6-4-4,7-1-6,-2-8-13,9-4-9,5-2-1,9-4 0</inkml:trace>
  <inkml:trace contextRef="#ctx0" brushRef="#br0" timeOffset="501">359 69 20,'12'3'15,"2"7"0,-14-10-8,8 17-7,-6-5-1,-3 1-1,-3 1 0,-2 0 1,-1 0 3,1-3 2,1 0 1,5-11-1,-7 15 0,7-15 0,-2 18 0,1-7 0,1 4 2,-3 4-2,2 6 2,-3 0 0,4 8 0,-4-4 1,4 3 0,-1-7 0,4 2-1,3-6 0,6-3-2,4-5-1,7-3-2,8-2-1,5-4-1,2 0-1,1-2 0,0 0-2,-4-4-3,0 1-9,-8-3-12,-10-8 0,-6-2 1,-8-8 0</inkml:trace>
  <inkml:trace contextRef="#ctx0" brushRef="#br0" timeOffset="911">377 241 10,'-17'7'18,"11"6"3,6-13 3,-9 14-10,20-1-4,-1-5 0,11 4 0,4-6 0,11 5-1,-1-7-4,7-2-5,1 1-6,-5-10-4,1 2-5,-9-9-6,-9-3-7,-8-2 1,-11-5 1</inkml:trace>
  <inkml:trace contextRef="#ctx0" brushRef="#br0" timeOffset="1111">511 66 15,'-20'-1'17,"2"3"-2,4 3-1,9 5-1,4-1 0,7 2-2,8 1-3,11-1-3,7-1-2,9-2-2,9-1-3,0-2-1,4 0-2,-3-4 1,-4 2 0,-9-2 2,-8-1 4,-8 2 2,-11-2 1,-11 0 1,9 9 0,-10 4-1,-7 3 0,3 7-2,-3 7-1,-1 7-1,0 6-1,0 4 1,-3-2-1,4-2 1,-1-5 0,3-4 0,0-11 1,4-4 1,2-19 0,0 0-1,0 0-1,0-28 0,7-7-1,4-9-1,5-9 0,1-9-2,6-3 1,2 0 1,4 6 0,0 5 2,0 12-1,-1 8 1,-4 8-1,0 11 1,-3 9 0,-2 6-1,-2 7 1,-3 7-2,-2 5 1,-3 5-1,-1 4 0,-4 1 0,-3 0 0,-5-2 1,0-2 0,-3-5 0,-3-6 1,-1-3 1,-2-8 0,-1-3 0,0-7 0,0-2-1,-1-3 0,0-2-1,3 2-1,-1-1 0,3 4-1,-1 1 0,11 8-1,-15-4 0,15 4 0,-10 3-1,10-3 0,0 0 1,-4 11 1,4-11 0,0 0 2,0 0 0,0 0 2,7 11 0,-7-11 1,0 0 0,0 0-1,0 0 0,0 0-1,0 0 0,0 0-1,0 0 0,0 0 0,0 0-1,0 0 1,0 0-2,0 0 0,0 0 0,0 0-1,0 0 1,0 0 0,0 0 1,0 0 0,0 0 2,0 0 0,0 0 2,0 0-1,0 0 1,0 0-1,0 0 0,0 0-1,-6 20 1,10-3 1,4 5 0,4 5 0,11 5 1,3 3-1,11 6 1,5-4-2,4 1 0,2-5-2,-3-3-2,-2-3-9,-10-6-18,-9-11-1,-10-7-1,-13-13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5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39 14,'0'0'15,"0"0"-3,0 0-1,0 0-2,0 0-2,0 0 0,0 0 1,0 0 0,0 0 0,0 0-2,0 0 0,0 0-1,10-2-1,7 1-1,4-1-1,9-1-1,5 0-1,4 0 1,3-1-1,-3 1 1,-5 0 0,-4 2 1,-8-1 0,-5 3 1,-17-1 0,12 0-1,-12 0 1,0 0-2,0 0 1,-18 3-2,-3 1 0,-10-1 0,-10 0-1,-7-1 1,-9 1 0,-4 0 1,2-3 1,7 1-1,9-2 0,10 0 0,13-3-1,20 4 0,0 0 0,28-9-1,6 5 0,10 0 0,2 1 1,0 0 0,0-1 2,-7 4-1,-8-2 1,-6 2-1,-9 2-3,-16-2-4,0 0-21,-7 10-2,-11-11-1,-8-6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7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7 13,'-13'7'16,"13"-7"-7,-10 15-4,1-4 0,-1 3 2,1 4 0,1 2 0,1 2 0,4 2-1,5-1 0,8 1-3,7-3 0,9-5-1,4-5 0,6-4 0,4-8 1,2-6 1,-5-7 0,-2-1 2,-7-10 0,-3 2 1,-7-5-2,-2 4 1,-11-1-2,0 4 0,-7 2-3,1 3 0,-7 4-2,-5 5 0,-6 4 1,-9 3-1,-2 4-1,-5 2-1,-1 6-1,-5 0-2,3 6-3,1-5-4,11 4-5,3-3-5,8-2-2,8 1-1</inkml:trace>
  <inkml:trace contextRef="#ctx0" brushRef="#br0" timeOffset="490">417 79 39,'11'-10'24,"-11"10"0,0 0-5,0 0-6,0 0-4,0 0-4,0 0-3,0 0-2,2 15 0,-2-2-1,0 3 1,1 2-2,2 4 0,0 1-1,2 3-1,0-6 1,0 2 0,-3-5 0,2-3 2,0-2 2,-4-12 3,5 10 0,-5-10 3,0 0-1,-6-18 0,7 8 0,-2-6-2,4-2-2,-2-2 0,4-1-2,2 1 0,5-1 0,4 3 0,-1-1 0,2 4-1,0 2 0,0 5-3,-1-4-2,4 10-6,-5-4-7,2 5-10,0 3 0,-2-3 1</inkml:trace>
  <inkml:trace contextRef="#ctx0" brushRef="#br0" timeOffset="1262">489 12 3,'0'0'18,"0"0"-1,11-2-7,-11 2 0,0 0-2,11-1 0,-11 1-3,20 1-1,-5 0 0,5 1-2,3 4 0,4 0 0,1 3-1,3 1 0,-7 0 0,0 0 0,-8 1 2,-3 0-1,-13-11 0,2 17 1,-14-10 0,-6 1 0,-5-3 1,-2 2-1,-3-4 0,-1 0-1,-4-2 0,1-4-1,1-2-2,2-2 1,0 0-3,2-5 1,6 5-1,0-2 0,7 3 0,4 0 1,10 6 0,0 0 1,0 0 1,16 9 0,1-2 1,3 5 0,4 1 1,3 3 0,0-1 1,-1 4 0,-6-3 0,2 3 0,-7-2 0,-2 0-3,-4 2-4,-2-5-5,1 1-14,2-1-4,1-5 1,0-3-1</inkml:trace>
  <inkml:trace contextRef="#ctx0" brushRef="#br0" timeOffset="1852">1020 67 27,'0'0'15,"0"0"2,0 0 0,0 0 1,0 0-4,0 0-4,0 0-1,0 0-3,-14-2-2,4 5-2,-4-2 0,-4 5-2,-6 0 2,-1 5-1,-7 0 1,3 6-1,-2-1 1,8 1 0,0 2-1,7 0 1,9 1-2,7-2-1,10 2-1,6-3 0,7 1 0,3-5 0,7 0-1,1-4 2,-1-2-1,-2-4 2,-5-4 2,-5 0 0,-3-4 0,-3 0 0,-15 5 0,13-11-1,-13 11-1,4-10 0,-4 10-1,0 0 0,-17-11-1,2 8 1,-4-1 0,-4 0-1,-3 3-3,-5-3-9,1 1-14,3 0 0,3-3 1,10 1-1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3:00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38 132 17,'-10'-3'26,"10"3"0,-11-7 1,11 7-11,5-16-6,0 4-4,5-1-2,5 2-3,1-1-3,9 4-1,0 0 1,7 7-2,0 2 1,2 5 0,-2 6 1,-3 2 2,-3 5 0,-9-1 2,-4 5 0,-13-1 1,-7 2 2,-12-3-1,-5 2 2,-8-4-2,-1-3 1,-5-4 0,3-4-2,0-5 0,5-4-1,6-4-3,0-9-3,9 0-5,1-9-7,10-2-11,4 0-3,6-5 1,5-1 0</inkml:trace>
  <inkml:trace contextRef="#ctx0" brushRef="#br0" timeOffset="491">479 26 20,'0'0'22,"7"11"0,-7-11 2,0 0-16,0 0-5,0 0-2,0 18 1,-4-1-1,-1 8 0,-1 5-2,-1 4 0,0 5 1,1-1-1,1-3 0,-1-5 2,2-7 2,4-6 0,0-17 0,0 0 1,0 0 0,-3-18-1,2-4 0,5-5-2,0-4-1,1-3-1,4-1-1,2-1 1,5 5 0,0 2 1,2 5-1,0 4 1,0 4 0,0 5 1,2 5-1,-1 4 0,-2 2 0,1 3 1,-1 4-1,-2 1 0,-1 4 1,-3 0-1,-5 2 0,-3 1 1,-5-1 0,-3 2 0,-7-4 2,-3 0 0,-6-4 0,1 0 1,-3-3 0,0-1-1,1-4 0,5 1-1,3-1-1,4 0-1,10 0-1,0 0 0,-12 9 0,12-9 1,3 19-1,1-5 1,3 5 0,6 5 1,4 2-1,4 1-1,6 2-2,-4-4-4,11 2-10,1-7-10,-2-11-2,0-8 0,-1-12 1</inkml:trace>
  <inkml:trace contextRef="#ctx0" brushRef="#br0" timeOffset="1202">1172 130 28,'0'0'20,"0"0"2,0 0-1,-11-4-4,11 4-6,-17 0-3,5 3-2,-6-2-3,-2 4 0,-4 0-1,-3 5 1,-1 1-1,1 4 0,0 2 0,4 3 1,2 1-2,3 3 1,4 1-1,5 2-1,5 0 1,5-1-2,9-2 0,3-1-1,7-3 0,2-7-1,5-2 1,1-7 0,1-6 0,0-6 1,-4-3 1,-5-3 1,-2-1 0,-5 1 0,-4-1 0,-3 4 0,-4 2-1,-2 9-1,-7-14 1,-3 9-1,-4 1 1,-4-1-1,-5-1 0,-4 1 0,-4 1 0,-4-1-5,3 1-18,1 4-4,1-6 1,7-1-1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1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38 8,'0'0'12,"0"0"-1,0 0 0,0 0-1,0 0-1,9-4-2,-9 4-1,0 0-2,-9-1-2,-1 2 0,-5 1 1,-2 0-2,-5 1 1,-4 0-1,-2 2 1,-1 0-1,1 2 1,4 0-1,3 1-1,4 0 0,7 2 1,5 2-1,7-1 1,8 5 0,5-2 1,3 4-1,3-2 1,2 3-1,-2-2 0,-1 1 0,-4-1-1,-4-1 0,-4 0 0,-3 0 0,-3-1-1,-2 1 2,-3-2-1,-2 1 0,-4-3 1,-1 0 0,-5-2 1,-4 1 1,-3-4 0,-2 1-1,-2-3 1,0-1-1,1-2 0,1-2-3,4-1-2,2-5-7,7 0-5,11 6-8,-8-19-1,15 9-2</inkml:trace>
  <inkml:trace contextRef="#ctx0" brushRef="#br0" timeOffset="631">450 481 11,'21'0'15,"-5"-2"-2,6-2-1,4-3-2,1-4-1,4 1 0,-2-6 0,2 3-1,-4-5-1,-2 4-1,-6-1-2,-1 4 0,-8 1-1,-1 4-1,-9 6-1,0 0-1,0 0 0,0 0-1,0 0 0,0 0 0,0 0 0,3 12 0,-5-1 1,0 0-1,-1 7 1,0-3 0,0 3 0,0 2-1,0-4 2,0 1-2,-1-4 2,-2 2-1,-1-5 0,-1 2 0,-5-3 0,0-1 0,-4-1-1,0 0 1,-3-2 0,2 0 0,1-2-1,2 0 1,3 0 0,3-1-1,9-2 1,0 0 0,0 0 0,13 10 1,4-8-1,6 1 1,3 0-1,5 1 1,2 1-1,1 0 0,-4 2 0,-2-2-2,-3 1-4,-4-2-11,-3-2-8,1-2 1,-5-7-1</inkml:trace>
  <inkml:trace contextRef="#ctx0" brushRef="#br0" timeOffset="1362">2046 0 4,'0'0'20,"0"0"1,0 0 0,0 0-11,0 0 0,-17 11-3,5-6 0,-5-1-3,-4 4-1,-4-1 0,-3 4 0,-2-3-1,2 2 0,0-1-1,4-1-1,5-2 1,4 2-1,4 1 0,8 1-1,5 4 1,5 1 0,7 5 0,2 2 1,2 1-1,3 1 0,-1 0 1,0-1-1,-3-2 0,-5-2 1,-4 0-1,-4-3 0,-4 1 0,-4-1 1,-3 1-1,-6-2 1,-3 0 0,-2 0 1,-6-3 0,-2 1 0,-4-5 0,2-1 0,0-6 0,4-1-1,4-3-3,3-6-2,12-2-4,4-5-2,11 1-5,7-3-5,8-1-3,8 3-1,1-3 0</inkml:trace>
  <inkml:trace contextRef="#ctx0" brushRef="#br0" timeOffset="1872">2208 314 11,'0'0'14,"-8"9"-4,8-9-7,0 0-1,-10 12 0,10-12 2,-6 9 0,6-9 1,-4 10 0,4-10 1,-2 17 0,1-6 0,-1 3 1,-5 0-3,0 4 1,-2 3-2,-5-1 2,0 4 0,-5-3-1,3 2 1,-3-5-1,7 3-2,-2-3 1,7-3-1,6 2-2,5-3 1,7 3-1,6-3 0,5 2 0,3-4 0,2 1 0,3-3 0,2-1-2,-2-5-4,2 1-5,-3-7-5,0 0-6,0-3-2,-2-3-1</inkml:trace>
  <inkml:trace contextRef="#ctx0" brushRef="#br0" timeOffset="2363">2260 624 14,'0'0'20,"10"7"-4,-10-7-4,17 7 1,-17-7-1,13 19-3,-11-6-2,1 9-1,-6 3-2,1 4 0,-3 4-1,0 3-1,0 2-1,-1-3-3,4 0-10,2-5-12,-4-9-1,5-4 0,-1-17 0</inkml:trace>
  <inkml:trace contextRef="#ctx0" brushRef="#br0" timeOffset="3074">1036 308 10,'0'0'19,"0"0"0,-6 9-5,6-9-7,0 0 1,0 0 0,0 0-3,0 0-1,0 0-1,0 0-3,0 10-8,0-10-12,0 0-1,0 0-2,19-11 1</inkml:trace>
  <inkml:trace contextRef="#ctx0" brushRef="#br0" timeOffset="3295">1235 294 17,'1'11'17,"4"2"1,-5-13-8,2 17-9,0-8 0,-2-9-1,3 14-4,-3-14-8,9 7-5,-9-7 0</inkml:trace>
  <inkml:trace contextRef="#ctx0" brushRef="#br0" timeOffset="3485">1487 292 17,'7'15'19,"-7"-15"-1,1 9-4,-1-9-11,0 13-1,0-13 1,1 14-1,-1-14 0,1 12 0,-1-12-1,3 11-1,-3-11-8,0 0-10,4 9-2,-4-9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31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21 424 3,'0'0'19,"-11"-10"-2,11 10-5,0 0-2,2-12 0,-2 12-3,0 0 0,19-10-2,-5 8-1,7 2-1,7 0-1,4 3 0,4 1 0,4 4-1,1 2 0,-1 4 0,-2 3 0,-1 1-1,-7 3 0,-5 3 0,-3 0 0,-4 1 0,-6 1 0,-4-2-1,-5-1 2,-5-1-1,-7-2 0,-7-2 0,-9-3 1,-8-1 0,-7-7 1,-4-1-1,-7-5 1,1-4 0,-1-3 0,6-1 1,6-1-1,8-1 1,8 2-2,6 0 0,17 7-1,0 0 0,11-5 1,16 6-1,11 0-1,9 3 0,8-1 1,4 3-1,1-1 0,-3 2 0,-2-2-3,-9-1-4,-7-4-15,-2-2-4,-8-5 2,-1-2 0</inkml:trace>
  <inkml:trace contextRef="#ctx0" brushRef="#br0" timeOffset="1172">196 745 0,'-15'4'6,"1"0"0,0-2-2,0-1 2,2-1 0,1-3 1,0-1 0,2-1 0,9 5-1,-18-17 0,18 17-2,-15-16 0,8 6-1,7 10 0,-12-16 1,8 6 0,4 10 1,3-19-2,6 9 1,2-4-1,5 3 0,7-4-1,3 2-1,4 1 0,4 0 1,3 3-1,2 1 0,-1 3 0,0 2 0,-4 2 0,-2 2-1,-5 1 1,-4 3 0,-7 1-1,-3 2 0,-4 2 0,-3-1-3,1 2-5,-2-2-10,-5-9-6,16 13-1,-6-15 1</inkml:trace>
  <inkml:trace contextRef="#ctx0" brushRef="#br0" timeOffset="1853">865 120 14,'0'0'11,"0"10"-1,-1-1-2,0 4-2,0 4-2,-2 6-1,1 4 0,-2 6-1,1 3 1,-2 2-2,1 1 1,0 0 0,1-2 1,1-6 0,2-2 0,3-7 0,5-3 1,6-10-1,7-5 0,4-7-2,6-2 0,4-5-1,3 1 1,-1 1-2,-1 1 1,-5 5 0,-4 3-1,-6 6 1,-6 4-1,-3 5 0,-6 0 1,-2 4-1,-4-1 1,-1 1 1,-2-1 1,-1-3 2,0 1 0,-6-6 2,2 1 0,-8-8 2,2 3 0,-10-11-1,-1 1-1,-6-7-1,-2 0-1,-3-2-2,0 1-1,2 1-2,2-1-1,7 7-6,2-2-10,9 0-11,14 6-1,-2-20 2,15 6-2</inkml:trace>
  <inkml:trace contextRef="#ctx0" brushRef="#br0" timeOffset="3635">1482 756 5,'0'0'8,"-3"9"0,3-9-1,0 0 1,0 0-1,0 0 1,0 0 0,0 0 0,0 0 0,12-12-1,-4 2 1,2-5-2,5-1-1,-1-5-2,5-1 0,0-3-2,1 0 1,0 0-1,0 1 0,-2 4 0,-1 1-1,0 5 1,-5 0-1,0 6 1,-12 8-1,14-9 1,-14 9-1,0 0 0,12 18 1,-10-2 0,2 4 0,-1 5 0,2 7-1,2 1 2,3 3-2,1-2 1,4-1 0,-1-4-1,0-3 0,3-6-3,-6-9-8,2-7-14,-1-6-1,-5-11 0,1-7 0</inkml:trace>
  <inkml:trace contextRef="#ctx0" brushRef="#br0" timeOffset="4126">1615 31 38,'-13'6'27,"2"-5"1,11-1 1,0 0-22,0 0-1,0 0 0,-8-9 1,8 9-3,0 0 0,0 0-1,1-11-1,-1 11 0,0 0-1,0 0 1,0 0-1,0 0 0,0 0-1,0 0 2,0 10-2,0-10 0,0 0-2,0 0-1,0 0-7,7 13-20,-7-13 0,4-15-3,-6-11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51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5,'0'0'3,"0"0"-3,0 0-1,0 0-1,0 0 2,11 5 0,-11-5 2,15 4 1,-15-4 0,15 7 1,-5-3 0,-10-4 1,17 7 0,-5-2 1,2-1-1,-1 0 0,5 0 0,2 0-1,2 0 0,7 2 0,-4-1 0,5 0 0,0-1 1,7 0 0,-3 0 1,7 0-2,6-1 1,-1-3 0,10 3-1,3-8 1,8 6-1,5-5 1,7 2-2,4-2 2,7 3-2,5-4 1,5 4-2,3 1 0,4 0 0,2 1-2,1-1 1,0 1-1,2 0 0,1-1 1,0-1-1,0 1 0,3 0 0,-1-1 0,1 2 1,-5-1-1,-8 1 0,-9-1 0,-10 1 0,-12-1 1,-16 0-1,-13 0 1,-13 0-1,-9 0 1,-9 0-1,-12 0 1,10 2-1,-10-2 1,0 0 0,0 0 1,0 0 0,0 0 0,0 0 0,0 0 1,0 0-1,-9 2 0,9-2 0,0 0-1,0 0 1,0 0-2,0 0 0,0 0 0,0 0 1,0 0-1,0 0 0,0 0 0,0 0 0,0 0 0,0 0 0,0 0 0,0 0 0,0 0 0,0 0 0,0 0 0,0 0 0,0 0 0,0 0 1,0 0 0,0 0 0,0 0 0,0 0 0,0 0 1,0 0-1,0 0 0,0 0 0,0 0 0,0 0-1,0 0 0,0 0 0,0 0 0,0 0 0,0 0 1,0 0-1,0 0 0,0 0 0,0 0 0,0 0 0,0 0 0,0 0 0,0 0-1,0 0 0,0 0-1,0 0-3,0 0-6,-1 13-12,5-3-9,-4-10-1,3-13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5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1024 837 5,'-2'44'5,"0"18"-1,-1 12 0,0 14 0,-1 9-1,1 12 0,-1 3 0,1 5 1,-2 0 1,-1-9 2,1-6-1,0-8 2,2-6-1,0-13 1,3-5 1,-1-13-3,4-5 0,0-7-2,2-6 0,1-7-1,1-6-1,-3-7 0,1-3 0,-2-6-1,-3-10-1,5 11-4,-5-11-13,1-26-7,2-2 0,-2-19 0</inkml:trace>
  <inkml:trace contextRef="#ctx0" brushRef="#br0" timeOffset="510">944 937 3,'0'-9'4,"0"9"2,0 0 0,0 0 2,9-8 0,-9 8 1,0 0 0,0 0 0,0 0-1,0 0-2,10-9 0,-10 9 1,19-11-1,0 7 0,7-5 0,10 3 0,9-2-1,12 5 0,9-2 0,11 3-1,6 3-1,5 0-1,1 0 1,-2 3 0,-5-3-1,-2 3 1,-9-3-1,-4 3 0,-6 1-1,-3 2 1,-5-2 0,-3 1-1,-8-1 0,-3-1-1,-9 1 1,-4-1 0,-8-4 0,-6 2-1,-12-2 1,11 0 0,-11 0 0,0 0 0,0 0-1,0 0 0,0 0-2,0 0-5,0 0-9,0 0-15,-10-14 0,1 2 0,-8-7 0</inkml:trace>
  <inkml:trace contextRef="#ctx0" brushRef="#br0" timeOffset="3354">2260 915 0,'11'-1'8,"5"1"-1,3-1-1,5 1-1,3 0 0,5 1 0,2-1 1,3 0 0,0 0 0,2 0-1,-1 1 0,-2-1-1,-1 0-1,-6 0-1,-4 1-1,-3-1 0,-2 0 0,-6 0 0,-2 0 1,-12 0-1,13 0 1,-13 0-1,0 0 1,0 0 0,9-1-2,-9 1 1,0 0 0,0 0-1,0 0 0,0 0 1,0 0-1,0 0 0,0 0 0,0 0 0,0 0 0,0 0 0,0 0 0,0 0 0,0 0 0,0 0 0,0 0 0,0 0 0,0 0-3,0 0-3,0 0-7,-13-1-8,13 1 0,-17-8 1</inkml:trace>
  <inkml:trace contextRef="#ctx0" brushRef="#br0" timeOffset="4506">211 1100 2,'0'0'17,"7"-11"-4,-7 11-4,0 0-2,0 0 1,0 0 0,0 0-1,0 0 1,0 0 0,0 0-3,0 0 1,0 0-1,0 0 0,0 0-1,-4-9-1,4 9-1,0 0-1,0 0 0,0 0 0,0 0 0,0 0-1,0 0 1,0 0-1,-10-9 0,10 9 0,0 0 0,0 0 0,-11-2 0,11 2 0,-10 1 0,10-1 0,-16 4 0,16-4 0,-17 4 0,8-1-1,9-3 1,-14 4 0,14-4-1,0 0 1,-10 7-1,10-7 0,2 10 1,-2-10 0,11 18-1,-3-3 1,3 0 0,1 3 0,2-1 1,0 4-2,-1-1 1,1 0 0,-3-1 0,-1-1 0,-4-1-1,-1 0 1,-3-2 0,-5-1 0,1 0 0,-4-2 0,-1 2 0,-3-2 0,-1 2 1,-5-3-1,-1 0 1,-1-1 0,-3-3 1,0-3 0,0 0 0,1-4 1,2-1 0,0-3-1,6 0 1,1-3-2,11 7 0,-14-14-3,9 5-2,5 9-7,5-18-8,2 8-9,6 0 1,1-4 1</inkml:trace>
  <inkml:trace contextRef="#ctx0" brushRef="#br0" timeOffset="7080">421 1295 0,'0'0'0,"0"0"0,0 0 0,0 0 0,0 0 1,0 0 1,0 0 0,0 0 1,0 0 0,0 0 1,0 0-2,0 0 1,0 0 0,0 0-1,0 0 1,0 0-1,0 0 1,0 0-1,0 0 1,0 0 0,0 0-1,0 0 1,0 0-2,0 0 1,0 0 0,0 0 0,-1 11 0,1-11 1,-6 16 0,1-4 0,-2 4-1,0 3 1,-3 2 0,0 4 0,1-2 0,-1 2-1,3 0 0,1 1 2,2-3-2,2 2-1,1-5 0,1 1-1,1-1 0,0-4 0,1 0 0,2-3 0,1-1 0,-5-12 1,15 14-2,-6-12-2,2-4-11,4-1-7,-5-11 0,3 1 1</inkml:trace>
  <inkml:trace contextRef="#ctx0" brushRef="#br0" timeOffset="7641">255 1412 15,'18'8'18,"-5"-7"-7,1-1-1,5 2-1,-1-1 1,3 2-1,-1-2-2,0 2-2,-3-1-1,0 2-2,-3-1-1,-2 0-2,-1 1-4,-2 0-11,-9-4-6,16 6 0,-16-6 0</inkml:trace>
  <inkml:trace contextRef="#ctx0" brushRef="#br0" timeOffset="7961">435 1566 3,'0'0'19,"0"0"2,0 0-1,0 0-8,0 0-2,11 8-3,-11-8 0,13 0-1,-13 0-1,13-1-1,-13 1 0,10 0-1,-10 0-2,12 0 0,-12 0-1,12 3-3,-3 0-4,1 0-11,-1-3-8,4 2 1,-13-2 0</inkml:trace>
  <inkml:trace contextRef="#ctx0" brushRef="#br0" timeOffset="8382">719 1507 26,'9'-7'16,"-9"7"-2,0 0-2,0 0-4,0 0-3,0 0 0,-6 10-3,4 0 0,-1 3-1,1 3 0,-1 4 0,1 4 0,-1 0 0,0 1-1,1-1 1,0-3-2,1-3 1,0-5-4,1-13-17,4 14 0,-4-14-1,14-18 1</inkml:trace>
  <inkml:trace contextRef="#ctx0" brushRef="#br0" timeOffset="8993">1763 20 20,'0'0'18,"11"-4"0,-11 4-2,0 0 0,0 0-5,0 0-3,-9-6-2,-5 3-3,-3 0-1,-7 2-2,-5-1 0,-5 2 0,-2 0 0,0 3-1,2 0 1,4 2 0,3 2 0,6 0-1,7 2 1,7 3 0,7 2 0,8 3 0,6 3 0,9 5-1,6-1 1,-2 4 0,4-1 0,-3-1 0,-3-3-1,-7-2 1,-5-1-1,-8-3 1,-7 2-1,-3-2 1,-5-1 0,-3 2 0,-5-1 0,-3 0 0,-3-3 1,-2-2-1,-2-3 1,-1-4 0,2-2 0,0-3-2,1-6-5,4-5-13,5-3-5,2-6 0,9 1 0</inkml:trace>
  <inkml:trace contextRef="#ctx0" brushRef="#br0" timeOffset="9854">1971 148 20,'0'0'13,"0"0"-2,0 0-2,0 0-2,0 0-3,0 0-2,-1 9-1,1-9 0,-13 16 0,1 0 0,0 4 1,-4 2 0,-1 4 1,-1-1 1,0 4 0,-3 1-1,4 0 1,2-3-1,4 0 0,3 0-1,6 0 0,6 0-1,5-3-1,7-2-2,2-5-3,6-2-4,3-4-12,-2-11-1,5-5 0</inkml:trace>
  <inkml:trace contextRef="#ctx0" brushRef="#br0" timeOffset="10284">1792 302 11,'10'-1'17,"9"3"-4,0 2-3,8 1 0,5 4-1,1-1 1,6 3 1,-2 1-2,1 1-2,-7-2-2,0 0-2,-9-2-1,-5-1-2,-5 1-2,-12-9-5,9 11-15,-9-11-2,0 0-1,0 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23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1754 870 8,'3'23'9,"0"5"0,0 9 0,1 12 0,4 10-1,-1 11-1,-1 13 0,2 15-1,1 18-1,2 13-1,-3 15 1,0 10-2,-3 5-1,0 4-1,-2-3 1,-3-3-2,-10-13 3,-1-12-1,-7-14 0,0-13 1,-6-15-1,-1-10 1,1-13-1,1-13 0,7-10-3,0-13-3,8-9-5,8-22-12,0 0-3,4-36 0,6-14 0</inkml:trace>
  <inkml:trace contextRef="#ctx0" brushRef="#br0" timeOffset="601">1883 852 12,'25'-4'10,"6"-2"-2,8 1 1,12 3-1,14-2-1,16 2 0,16-2-1,17 3-1,15 0 1,9 3-1,7 1 1,0-1-1,-2 0-1,-5 1 0,-10-1 0,-13-1-2,-16 0 1,-16-1-1,-19 1-1,-14-1 1,-15 0-2,-13 0-2,-9 1-2,-13-1-7,0 0-12,-16-9-1,-8-2 0,-6 3-1</inkml:trace>
  <inkml:trace contextRef="#ctx0" brushRef="#br0" timeOffset="3906">622 1655 8,'0'0'8,"0"0"1,-13-6-2,13 6-2,-21-2-1,9 2-2,-6 0-1,-1 2 0,-4 2 0,-2 3 0,-2 1 1,-3 2 0,-2 2 0,-3 0 1,0 2 1,1-1 0,2-1-1,3-1 0,6-2 0,4-2-1,8 3 0,5 0-1,11 3 0,12 4 0,9 4-1,6 5 1,6 4-1,6 2 1,0 2 0,2-1-1,-5 1 0,-7-3 0,-9-5 0,-7-1 2,-11 0-2,-8-3 1,-7 0 1,-13-4 0,-7 0-1,-10-4 2,-9 1-1,-6-5 2,2 0-1,-6-5 0,5-1 0,2-4-1,7 0 1,6-2-3,10-3-2,8 0-7,3-3-13,9-5-2,7-3 0,4-8-1</inkml:trace>
  <inkml:trace contextRef="#ctx0" brushRef="#br0" timeOffset="5288">3941 0 7,'0'0'7,"0"0"-1,0 0-2,0 0-1,0 0-2,0 0 0,0 0-1,0 0 0,-10 17-1,6-1 1,-2 0 0,0 7 1,-3 8-1,-1 3 0,0 3 0,1 1 0,1 0 0,-2-2 0,4 0 0,0-8 1,4-7-1,0-6 0,1-2 1,1-13-2,0 0-2,0 0-2,0 0 0,7-21-1,-6 4-1</inkml:trace>
  <inkml:trace contextRef="#ctx0" brushRef="#br0" timeOffset="5558">3865 234 2,'4'-9'6,"0"-2"1,-4 11-1,15-20-1,3 7-1,6-2 0,10 1-1,7 3-1,13-4 1,2 4-1,4 0 0,-1 4 1,-7 3-1,-6 1 0,-11 2 0,-9 1 0,-9 0 0,-7 0 0,-10 0-1,0 0 0,0 0-3,0 0-3,0 0-5,-18-4-3,2 2-2,-1 4-1</inkml:trace>
  <inkml:trace contextRef="#ctx0" brushRef="#br0" timeOffset="5889">4056 211 12,'13'17'8,"0"2"0,8 4-1,4 5-1,5 2-1,4 1-1,0 0 0,1-2-2,-3 0 0,0-5 1,-8-3-1,-2-5 1,-7-4 0,-4-6-1,-11-6 1,12 8 0,-12-8 0,0 0-1,0 0-4,0 0-10,0 0-7,2-14-1,-8-2 0</inkml:trace>
  <inkml:trace contextRef="#ctx0" brushRef="#br0" timeOffset="7311">1515 1282 3,'0'0'8,"-19"-1"-1,5 2-2,-6 2-1,-3 0 0,-3 2 1,-2-1 0,-1 3-1,-2-1 0,1 1 0,2-1-1,2 0 1,7-3-2,1 1 1,6-1-1,12-3-1,-10 8 0,10-8 0,22 11 0,-2-2 0,5 3 0,5 2-1,1 4 1,2 0-1,-4 1 0,-4 1-1,-7-1 1,-5-2 0,-8 1 0,-6-3 0,-4-1 0,-4-1 1,-3-2 0,-2-1 0,-4-2 1,1 0 1,0-3-1,0-1 2,1-1-1,1-2 0,2-1-2,2-1-1,2-2-3,-3 0-3,12 3-7,-10-9-6,10 9-3,-3-11 0</inkml:trace>
  <inkml:trace contextRef="#ctx0" brushRef="#br0" timeOffset="8032">1484 1689 10,'19'-10'10,"-9"4"-2,5-3-1,1-1-1,2 0 1,-2 2 0,-1-2-1,-4 5-1,-11 5-1,17-9 1,-17 9-1,0 0-1,0 0 1,0 0-2,0 0 0,0 0-1,0 0 0,0 0-1,0 0 0,0 0-1,0 0 1,0 0-1,10 2 1,-10-2-1,0 0 0,7 11 1,-7-11 0,7 16-1,-5-4 1,0 3 0,-3 4 0,1 1 0,-2 5 0,-3 0 0,2 1 0,0-1 0,-1-2 0,1-3 0,0-2 0,0-4 1,0-3-1,3-11 0,-5 14 1,5-14-1,-10 4 1,10-4 0,-16-4 0,3-1 0,0-1-1,-2-1 1,0 0 0,-1-1-1,3 3 0,1 0 0,3 2 0,9 3 0,-11-3-1,11 3 1,0 0 0,0 0 0,11 0 0,-1 0 0,4 0 0,2 0 1,4 0 0,1 1-1,-2-1 1,2 0 0,-4 1 0,-2-1 0,-3 1-1,-12-1 0,14 3 0,-14-3 0,0 0-1,0 0 1,0 0 0,9 5 0,-9-5 0,0 0 0,0 0-1,0 0 1,0 0-1,0 0-4,11 1-12,-11-1-4,0 0-1,10-3 0</inkml:trace>
  <inkml:trace contextRef="#ctx0" brushRef="#br0" timeOffset="10906">2087 449 15,'-11'-11'11,"11"11"0,-8-12-3,8 12-1,0-14-1,0 14-2,11-12 0,-1 5-2,5 3-1,2 2 0,4 2 0,2 3-1,0 1 0,-1 4 0,1 1 0,-3 1 0,-3 3 0,-2-1 0,-3 1 0,0 0 0,-2 0 0,1 0 0,-2 3 0,-1 0 0,0 1 0,0 1 0,-1 0 0,-3 0 0,0-1 0,-4-1 0,-1-2 1,-4-2-1,-4-2 1,-4-3 0,-2 0 0,-4-4 0,-2-1 0,-1-3 0,-2-3 1,0-2-1,1-2-1,2-2 1,3 0 0,2 0 2,4 1-2,1 1 0,11 8 0,-8-13 0,8 13-1,10-9 0,5 5 0,5-1-1,2 0-1,5 3-2,1-1 0,1 2-6,-1 4-7,-6-3-2,1 3-1</inkml:trace>
  <inkml:trace contextRef="#ctx0" brushRef="#br0" timeOffset="11657">2731 186 0,'0'0'4,"0"0"1,0 0-2,0 0-1,-6 15-1,6-15 1,-8 21 1,4-6 0,0 4 0,0 0 1,1 7-1,-1-1 0,1 0 0,0-1-1,0 1 0,0-3 1,0-2 0,0-3-1,0-3 1,3-14 0,-4 16 1,4-16 0,0 0 0,20 2 0,-1-4-1,6-1 0,4 0 0,2 1-2,3 4 1,-1 1-2,-5 0 0,-7 5 0,-5 1-2,-7 5 2,-7 0 0,-6 1 2,-6-2-1,-3 2 0,-1-1 0,-3-1 1,2-1-1,0-4 2,1 0 0,0-4 0,1 0 0,-2-4 1,0 2-1,-1-3 0,-1 1 0,-3-2 0,0 0-1,1-1-1,3 0 0,2-1-3,2-5-4,12 9-5,-8-16-13,12 4-1,6-2 0,4-3 0</inkml:trace>
  <inkml:trace contextRef="#ctx0" brushRef="#br0" timeOffset="12899">3133 720 3,'0'0'13,"0"0"-1,0 0-2,0 0-1,3-11-1,4 0-2,3-4 0,3-5-2,3-4-1,1-1-1,3 1 0,0-1 0,0 5 1,-2-1 0,-3 6-1,-1 3-1,-3 4 0,0 2 0,-11 6-1,16-7 0,-16 7 0,12 1 0,-12-1 0,9 12 0,-6 0 0,-2 8 0,0 4 0,-3 5 1,2 2 0,-2 3 0,2 1 0,1-4-1,1-1 1,2-4 0,1-6 0,3-5 0,-1-4 0,3-7-2,2-5-4,3-4-8,4-5-8,1-10 0,5-3-1</inkml:trace>
  <inkml:trace contextRef="#ctx0" brushRef="#br0" timeOffset="13399">3381 118 23,'0'0'18,"0"0"-4,0 0 0,0 0-2,0 0-2,0 0-3,0 0-3,0 0-1,0 0-1,0 0-1,0 0-1,0 0-2,0 0-3,0 0-7,0 0-11,-10 9 0,10-9 0</inkml:trace>
  <inkml:trace contextRef="#ctx0" brushRef="#br0" timeOffset="16704">2602 1277 6,'0'0'8,"0"0"0,0 0 0,0 0-2,0 0 0,0 0-1,2-9 0,-2 9 0,11-16-2,-4 6-1,1-1 0,2-2 0,2-1-1,0 0 0,1 0 0,0 0 0,2 2-1,-3 0 1,0 2-1,-1 0 0,-1 2 1,0 1-1,-10 7 0,15-10 1,-15 10-1,10-6 0,-10 6 1,0 0-1,0 0 0,0 0 0,0 0 0,0 0 0,0 0 0,0 0-1,0 0 1,4 15 0,-4-15-1,-2 20 1,2-9 0,-1 4 1,1 0-1,0 4 0,-1 0 0,-2 2 0,1 2 0,0 0 0,-1 1 0,-1 0 1,1-3-1,-1 1 0,0-3 0,2-1 0,-2-3 0,2 2 0,1 0 0,0-3 0,0 2 0,1 0 0,0-3 0,-1-1 0,0-1 1,1-11-2,0 11 2,0-11-1,0 0 1,0 0 0,-9 3 0,9-3 0,-8-9-1,8 9 1,-15-11-2,15 11 1,-17-12-1,8 7 0,0 2 0,9 3 0,-15-2 1,15 2-1,-10-1 2,10 1-1,0 0 1,0 0 0,0 0 0,0 0 0,19 2 0,-5-2 0,5 0 0,0 1 0,2-1 1,-1 0-1,-2 1-2,-6-1-2,-2 2-8,-10-2-8,0 0-2,0 0 0</inkml:trace>
  <inkml:trace contextRef="#ctx0" brushRef="#br0" timeOffset="17856">1915 1291 0,'4'-10'10,"-4"10"-2,6-15-1,0 4 0,-1-2 0,1-1-1,1-2 0,0 0-1,4 1 0,-1-1-1,4 1-1,0 0 0,3 4-1,0 0 0,3 1 0,0 2-1,0 2 1,0 2-1,-1 1 0,-4 6-1,0 1 1,-3 3-1,0 2 0,-4 4-1,-1 1 1,-2 3 0,0 2 0,-2 1 0,-2 0 0,-3 1 0,-1-2 1,-3-1 1,-2 1 0,-3-6 0,-2 0 0,-3-3 1,-1-2 0,-3-4 1,1 1-1,-4-5 0,3 0 0,-3-2-1,4-2 1,-2-2-1,3 0-1,2-3 1,2 0-1,3-3 0,3-4-3,3 2-2,2-5-6,5-1-15,5 1 1,3-3-2,7 0 1</inkml:trace>
  <inkml:trace contextRef="#ctx0" brushRef="#br0" timeOffset="18727">3206 1437 19,'0'0'15,"-15"-17"-1,9 7-2,0 0-2,3-5-1,3 1 1,1-3-4,7 0-2,-3 0-1,4 0-1,0 3-1,5-2-1,0 5 0,2 2 0,1 3 0,-1 3 0,2 3 0,-1 1 0,0 3-1,-2 2 1,1 2 0,-3 0 0,0 2-1,-3 3 1,-1 1 0,-3 1 0,0 0 0,-2 3 0,-2-1 0,-2 1 0,-2-2 0,-2-1 0,0-2 1,-4-1 0,-3-5 0,0 3 1,-6-8 1,2 4 0,-5-6 0,1 2 1,-2-2-1,1-2 0,-2 0 0,2-3 0,1 0-1,1-4-1,4 1 0,0-4-3,14 12-4,-14-21-9,13 12-11,7-3-2,4-1 0,7-4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51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2584 262 7,'0'0'14,"0"0"-2,3-10-1,-3 10-3,0 0-1,0 0 1,-6-9-2,6 9-1,-10-7-1,10 7 1,-13-9-1,3 3 0,10 6 0,-20-11 0,6 5 1,-5-2-1,5-3 0,-2 2 0,1-2-1,-2 2-2,-2-2 1,-3 0-2,2 1 1,-1-2-2,-8 6 1,-2-4-1,-3 1 1,0 2 1,-3 2-1,2 3 0,0 2 0,1 2 0,2 3 1,1 3-1,3 1 0,2 2 1,2 4-1,1 1 0,5 2 0,0 3 1,3 0-1,2 2 1,2 5-1,0-2 0,-2 1 1,1 2 0,0-1 0,1-1 0,1-1 0,-2 0 0,3 2 0,1-1 0,2 0 0,4 1 0,4 2 0,0 1 0,2 0 0,-1-2 0,6 0-1,4-2 1,3-1-1,1-3 0,1-3 0,2-3 0,4-1 1,5-2-1,-2 0 1,0-4-1,3-1 1,2 0-1,-1-2 1,3 0-1,1 1 0,-3-1 1,3-3-1,1-2 0,-1-3 1,2-4-1,-1-5 1,1-4-1,3-6 1,-1-5-2,0-5 2,-1-3-2,-1-1 1,-4-3 0,0-4-1,-6 1 2,-4 0-2,-5 1 2,-5-1-1,-5 2 0,-4 1 0,-3 0 0,-5 3 0,-3 0 0,-4 0 0,-2-5-1,-4 3 1,-3-1 0,-5 1-1,-2 1 1,-5 4 0,-5 3-1,-5 5 1,-5 10-1,-9 1-3,-1 10-4,-12 0-10,-5 9-9,-7 1-1,0 0 1,1 2-1</inkml:trace>
  <inkml:trace contextRef="#ctx0" brushRef="#br0" timeOffset="1512">1512 552 14,'0'0'11,"0"0"-1,0 0 0,-15-4-1,15 4-2,-14 0-1,14 0-2,-21 0 0,10 1-2,-8 0-1,1 2-1,-6 0 0,-3 2 0,-21 0 1,10 3 0,-6-1 1,1 2 1,-10 2-1,-4 0 0,-8 1-1,1 1 1,8 1-1,-12 1-1,-2-1 0,2 2 0,5-2 0,4-1 1,9 0-1,50-13 1,-82 24 0,82-24 0,-58 18 1,58-18 1,0 0-1,-46 13 0,46-13 0,0 0-2,0 0-2,0 0-5,0 0-4,0 0-9,0 0-2,0 0 0,0 0 0</inkml:trace>
  <inkml:trace contextRef="#ctx0" brushRef="#br0" timeOffset="2123">139 643 18,'35'-42'18,"-35"42"0,0 0-1,0 0-2,0 0-5,0 0-2,0 0-3,0 0-3,0 0-1,0 0 0,0 0 0,0 0-1,0 0 0,0 0 1,0 0-1,0 0 0,0 0 0,0 0 0,0 0 0,0 0 0,0 0 0,0 0 1,0 0-1,0 0 0,-50 61 0,50-61 0,-40 41 0,40-41 0,-34 45 1,34-45-2,-28 42 2,28-42-1,0 0 1,-24 59-2,24-59 2,0 0 0,4 57 1,-4-57 0,0 0 1,71 56-1,-18-36 1,8 0 0,11-2 0,9-2 0,1 0-1,0-2 1,0-3-2,-11-3 1,-15-3 0,-11-1 0,-12 0-1,-11-3 0,-5-1-1,-17 0-4,10 0-5,-10 0-12,-5-10-6,4 1-3,-3-6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46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15855 6381 129,'15'1'1548,"-15"-1"0,0 0 129,0 0-516,13 0 129,-13 0-129,17 0 129,-4 0-129,-13 0 0,21 0 0,-21 0-129,27-3-129,-16-1-387,6 4 258,-3-1-258,4 1-129,-2-3 129,2 3 0,-1-1-129,3 1-129,-3 0 129,5 0 0,-4 0-129,4 0 0,0-3 0,5 2-129,-3-1 129,3 2-129,-4-2 129,3-1-258,-4 2 129,0 0 0,-4-3 129,0 4-129,-6 0-129,4 0 129,-3 0-129,-2-1 0,-11 1 129,20-2-129,-20 2 129,15-2 0,-15 2-129,0 0 129,13-2 0,-13 2-129,0 0 129,0 0-129,11-3 0,-11 3 0,0 0 0,0 0-129,16 0 129,-16 0 0,12 0 0,-12 0 129,15-1-129,-15 1 129,13-4 0,-13 4 0,12-3 0,-12 3-129,0 0 129,0 0 0,0 0-258,0 0 129,0 0 0,0 0-258,0 0-129,0 0-516,0 0-2193,0 0-1677,-7 7-258,-6-7-258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21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11940 3,'13'0'20,"-13"0"1,0 0-7,0 0-3,16-12-2,-2 3-2,5-6-4,8-3-2,7-5 0,9-4 0,8-6-1,7-4 1,7-4-1,7-2-1,6-5 1,6-4-1,8-4 0,4-6 1,4-5-1,3-4 0,4-5 2,3-4 0,4-5 0,5-5 0,2-8 1,5-4-1,6-8 0,9-5 1,7-11-1,4-7 0,5-10 0,2-5 0,5-7 0,-4-3-1,1-7 1,-4-3-1,-4-5 1,-6-3-1,-3-2 0,-9 1 1,-6-4 1,-4 2 1,-12-4 0,-3 0 1,-13-3 0,-2-1 0,-12-4 0,-3-7-1,-10-2-1,-7-6-1,-7-5 0,-6 0 0,-9-1 0,-4 0-1,-5 0 1,-5 2-2,-4 0 1,-3 1-2,-3 5 0,-1-5 0,-3 0 0,-2 0-1,-3 1 1,-3 0 0,-1 4 1,-3 3 1,-2 1-1,-1 6-1,0 6 0,0 4 1,4 5-1,2 4 0,7 7-1,4 4 1,11 7-1,8 3 1,9 7 1,6 5 0,10 10-1,8 2 2,9 9-1,7 6 1,9 8 0,8 6 0,16 7 0,11 6 0,9 9-1,8 7 1,7 8 0,2 6 0,-1 9 0,-12 7 0,-11 8 0,-20 6 0,-21 7 0,-18 7 0,-22 3 0,-16 4-3,-13 2-12,-9 5-7,-20-5 0,-8-3-1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8:29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592 43 0,'0'0'11,"0"0"-3,0 0-1,0 0 0,0 0-1,0 0 1,-45-13 1,45 13 0,0 0 0,0 0-1,0 0 1,-49-13-3,49 13-1,0 0-1,-68 1-1,68-1 0,-66 16 0,66-16 0,-73 28-1,73-28 1,-80 42-1,80-42 1,-69 56 0,69-56 0,-73 64 0,73-64 0,-51 70 0,51-70-1,-20 74 1,20-74-1,8 73 1,-8-73-1,41 72 1,-41-72 0,70 68-1,-27-38 1,10-5 0,7-2 0,4-8 1,10-8-1,2-11-1,0-8 1,2-11 0,-1-12 0,-9-6-1,-8-10 0,-4-4 0,-11-1 1,-13 0 0,-14 4 0,-13 2 0,-7 6-1,-15 3 0,-6 7 0,-10 4-1,-14 4 0,1 4-1,4 3 1,-6 4-1,-5 3-1,4 10-3,-4 0-6,3 12-12,6 4-5,44-14-3,-84 39 2</inkml:trace>
  <inkml:trace contextRef="#ctx0" brushRef="#br0" timeOffset="761">394 212 21,'0'0'21,"0"0"-5,0 0 0,0 0-3,0 0-4,0 0-2,0 0-1,0 0-2,0 0-1,0 0-1,27 63 0,-27-63 1,10 80-1,-10-34 0,1 3-2,1-3-3,1-1-20,6-2-3,-9-43 1,21 56-2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8:31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434 28 26,'11'-3'14,"-11"3"1,0 0-2,11-8-3,-11 8 1,0 0-2,0 0-3,0 0-3,-55-20 0,55 20-2,0 0 0,-58 4 0,58-4 0,-59 20-1,59-20 1,-55 37 0,55-37-1,-76 60 2,76-60-1,-71 86 0,42-37 0,5 4 1,5 5-1,7 3 0,11-1 0,20 1-1,6-3 1,6-3-1,23-4 0,10-6-1,12-9 1,5-11 0,-1-10 1,7-12-1,-3-12 1,6-12 1,-16-13 0,-3-9 0,-4-9-1,-9-4 1,-5-6-1,-9-2 0,-10-3 0,-7 3 0,-16 1-1,-9 6 2,-16 6 0,-4 5 0,-15 6 0,-10 9-1,-10 8 0,-9 7-1,-7 10-2,6 5-1,-14 10-3,3 0-4,2 12-16,1 7-2,7 2 0,0 3 1</inkml:trace>
  <inkml:trace contextRef="#ctx0" brushRef="#br0" timeOffset="2934">411 282 25,'0'0'15,"0"0"1,0 0-2,0 0-2,-20-33-1,36 30-3,-1-3-1,3 4-2,14-2-2,-5 3 0,7 0-1,-2 3-1,-2 1 0,-6 0 0,1 1-1,-8 0 0,-6 3-1,3 0 1,-6 2-1,-3 1 1,-4 2-1,-2 2 1,-4 3 0,-2 1 1,-13 1-1,1 2 1,-5-2 0,-3 3 0,1-2 0,26-20 1,-58 37-1,34-21 0,6-3-1,1 0 1,5-4 0,12-9 1,-10 13 0,10-13 0,10 7 0,3-4 1,16-3 0,-3 2 0,10-2-1,6 0 0,0 0 0,8-1 0,-3 1-1,-2 0 0,-11 0 0,0 1-1,-10 2 0,-5 0-1,-2 3-1,-6-1-2,4 4-1,-15-9-7,17 17-9,-12-7-8,-5-10-1,15 9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13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542 237 12,'0'0'14,"-10"1"0,10-1-1,0 0-1,0 0 0,0 0 0,0 0-1,0 0-2,0 0-1,19-6-1,-10 4-2,8 1-1,4-1-1,2 2-1,14 0 0,-3 1 0,4 1 0,-1 3-1,0 0 0,-7 0-1,-5 2 1,0 0-1,-13 1 0,1 1 1,-6 1-1,-7 3 0,-4 1 0,1 3 1,-2 0-1,-6 3 1,-3 1-1,-1-2 1,-6 0 0,1 0 0,-3-3-1,2-3 1,2-2 0,3-3-1,2-3 1,4-2-1,10-3 0,0 0 0,0 0 0,0 0-1,0 0 1,17 11 0,1-8 0,-1 2 1,7 2-1,1 0 0,-1 3 1,2 1-1,-7 0 0,-3 3 0,-3 1 0,-2 1 0,-6 0 0,-2 3 0,-3 1 0,-4 0 0,-2 1 0,-5 2 1,-5-2-1,-8 1 1,-5-2 0,-1-2 0,-2-2 1,1-4 0,-5-3-1,8-4 3,-7-5-3,4-4 0,12-2-1,-5-2-2,9 0-4,2-9-8,5 4-16,-3-6-2,16 1 0,4-4 1</inkml:trace>
  <inkml:trace contextRef="#ctx0" brushRef="#br0" timeOffset="861">596 1077 8,'-13'-8'17,"-5"-4"-2,18 12-7,-57-26 0,57 26 0,-57-32 0,57 32-1,-88-36 1,42 18-3,3-2-1,43 20-1,-69-42 1,69 42 1,-80-48-1,80 48 3,-50-53-1,50 53 0,-47-57 1,47 57-2,-22-68 0,22 68-2,-6-77 0,4 32-1,14-3-1,-8 0-1,11-1 0,-13-2 1,4 4-2,7 1 1,-13 46-1,41-77 1,-41 77 0,60-63 1,-19 38-1,9 3-1,7 4 1,4 3 0,-5 2 1,0 6-1,0 2 0,2 4 0,-1 3 0,3 3 1,-7 4 0,-2 3 0,4 2-1,-7 4 1,3 0-1,-6 5-1,-2 2 2,-5 1-2,-3 0 1,-1 1 0,-4 0 0,-4 2-1,-2 2 2,-5 0-1,0 2 1,-6 0-1,2 3 0,-4 2 1,-1 2-1,-3 2 0,-5-1-1,-1-1 1,-4 1 0,-1-3 0,-6 0 0,-3-2 0,-5-2 1,2-2-1,-5-3 1,-1-1-1,-3-1 1,-5 1 0,-5-2 1,3-1-1,-4 1 2,-6 1-2,-4-3 1,-4 1-1,-3-1 0,-2-1 0,2-5-1,-8-1 0,5-8 0,2-3 1,7-3 0,-2-4-1,8-6 1,0-3-1,-1-5-1,42 15-2,-68-34-7,68 34-19,-67-44-3,67 44-1,-58-58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0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9,'17'-9'10,"7"2"0,4 2-1,5 0-2,4 5-1,1 3-2,2 3-1,2 3-1,-1 7-1,-2 3-1,-3 5 1,0 4-1,-5 2 1,-3 3 0,-2 3-1,-6-1 1,-5 1 0,-5-3-1,-6 1 1,-4-1 0,-6-1 1,-7-4-1,-2-1 2,-8-4-1,-3-1 1,-8-2 0,-2-5 0,-6-6 0,-4-2-1,-3-5 1,6-3-1,3-5 1,5-3-1,6-1 0,7-1-1,8-3 0,12-2 0,15 0-1,6 0 0,9 1-1,9 1 0,7 2-1,4 1 2,4 4-2,2 2-2,-2 5-8,-1 4-9,-2-3-1,2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1.5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9,'16'-8'4,"5"4"-2,5-2 0,4 4 2,4 3-1,6 4 1,0 3 0,0 7-1,-1 7 0,-3 5 0,-4 5-2,-2 1 1,-6 2-2,-3-1 1,-4 0 0,-4-6 0,-4 0 1,-2-3 0,-6-1 1,-5-2 1,-7-2 0,-6 0 0,-5 0 0,-9-1 1,-4-1-1,-7-7-1,-2-2 2,-4-5-2,3-1 0,3-4 0,3-4-1,8-2-1,10-1 0,11-3 0,13-4-1,14 2 0,12-4-1,11 2-1,9-3-3,10 4-9,6-1-7,-2-2-1,3 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2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81-2 12,'0'0'16,"-15"2"0,15-2-10,0 0-5,-8 15 2,7 2 1,-1 4 1,1 8 0,-1 6 0,1 11 0,-3 8 0,0 6 1,-4 0-3,1 1 0,-2-5-1,2-3 0,0-9 0,4-6 0,4-13 0,8-10 0,8-11 0,9-7-1,4-6 1,6-5-1,2-2 0,-1-1-1,0 3 1,-4 2-1,-6 8 0,-6 6 0,-4 7 0,-7 6 0,-4 6 0,-4 3 1,-3 4 0,-2 4-1,-3-1 1,-1-1 1,-3-3 1,-2-1-1,-4-8 2,-2-3-1,-5-9 0,-2-5 0,-2-9 0,-2-6-3,3-5-4,0-8-3,8 2-6,4-7-8,11-1-7,8-2 0,9 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2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0 873 9,'0'0'9,"9"-2"0,-9 2 2,18-24-1,-1 3 0,3-2-1,7-7 1,4-3-1,0-3-2,3 1 0,-3 1-2,0 7 0,-9 3-1,2 5-1,-11 6-1,-3 4 0,-10 9-1,9 0 0,-9 9 0,-1 9 0,-1 6 0,1 9-1,0 3 2,3 5-1,3 3 0,1 0 0,7-4-1,4-4 0,7-7-1,0-12-5,11-6-10,-1-12-10,1-14 0,-4-12-1,-7-13 2</inkml:trace>
  <inkml:trace contextRef="#ctx0" brushRef="#br0" timeOffset="351">360 19 9,'-27'-17'19,"6"16"0,5 6-6,5 1-5,4 7-2,2 2-2,3-3-1,1 1-4,1-13-9,1 10-9,-1-10-2,0 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3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0 25,'0'0'13,"0"0"-1,0 0-2,0 0-3,0 0-2,-4 22-2,5-1-1,1 8 0,-1 10-1,-1 11 1,-3 8 1,-1 3-1,-2 0-1,-1-2 0,-1-6 0,2-8-1,3-9 1,8-13 0,8-12 0,11-10-1,10-8-1,6-5 1,4-3 0,5 1 0,-2-1-1,-2 6 1,-5 8 0,-7 6 0,-11 10 1,-7 6-1,-6 6 1,-7 4-1,-5 4 1,-5 3 0,-7-2 2,-4 0-1,-1-5 2,-4-2 1,-6-5 0,3-5 1,-9-8-2,1-6 1,-3-8-4,-1-8-2,4-1-6,1-9-8,8-3-12,12-3 1,11-3-1,12-1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4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-1 955 17,'0'0'18,"-7"-15"-1,19-1-13,7-4-2,5-6 3,5-6 1,4-6 1,6 2 0,0-3 0,2 5-1,-8 0 0,-3 8 0,-6 2-2,-2 10-1,-6 5-3,-4 2 0,-12 7 0,15 3 0,-8 6 0,1 5 1,0 9-1,-1 7 1,2 6 1,0 5-1,3 2 1,0 2-1,0-2 1,5-1-1,1-8 0,1-6-1,4-9-1,0-11-4,3-6-7,-2-15-10,-1-12-5,-4-11 2,-5-15 0</inkml:trace>
  <inkml:trace contextRef="#ctx0" brushRef="#br0" timeOffset="361">507 136 18,'-21'-18'20,"1"6"-2,4 9-5,2 6-4,3 4 0,6 4-6,-2 0-1,4 0-2,1 3-4,2-2-10,0-2-6,7 1-1,-7-11 0</inkml:trace>
  <inkml:trace contextRef="#ctx0" brushRef="#br0" timeOffset="691">855 958 8,'0'0'18,"0"0"-6,0 0-4,0 0 0,0-9 3,9 1-1,7-5 0,5-2-5,6-9 0,6-3-2,5-12-1,4 0 1,-1-1 0,1 2 0,-9 2 0,-1 5 1,-8 4-1,-3 6 1,-9 10-2,-2 2 0,-10 9-2,0 0 1,0 0-1,7-9 1,-7 9-1,0 0 0,-3 12 0,2 0 1,-1 5 0,2 7-1,0 3 1,2 5 0,1 4 0,2 3-1,1 1 0,5-1 1,1-5-1,2-2 1,2-5-1,5-4 0,2-7 0,2-8-4,4-6-3,-2-14-7,3-5-10,0-8-3,-2-7 0,-3-11 0</inkml:trace>
  <inkml:trace contextRef="#ctx0" brushRef="#br0" timeOffset="1172">1411 0 32,'-13'17'23,"0"0"0,5-2-1,5-1-19,4 3-6,-1-3 0,1-4-2,-1-10-7,0 0-9,18 5 0,-6-11-1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4:59.347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14783 7562 1032,'0'0'645,"0"0"-129,0 0-258,0 0 258,0 0 129,-10-13 129,10 13 0,-15-10 129,15 10 387,-21-12-387,21 12 129,-27-10-258,14 6-129,-6-1-258,2 0-129,-6 2-129,2-1 129,-1 3-258,0 1 0,-5 0 0,2 0 129,-4 0-129,3 0 0,-3 0 258,2 2-129,-3 1 0,2 4 258,-2-3-258,1 6 0,-1 0 0,1 3 0,-1 0 0,4 2 0,-3-1-129,2 3 258,-1-2-129,-1 3 129,4-1-129,-2 2 129,-1-1-129,1 5 258,1-4-258,1 6 0,-1 0 0,3 3 0,-3-5 0,4 5 0,0-3 0,2 2 0,-1 2 0,4 1 258,-2-2-258,5 1 129,0 0-258,4 1 129,0-1 0,3 0 0,4-3 0,2 2 0,1-2-129,0 0 129,5-4 0,2 4 0,3-6-129,-2 1 129,-1-2 129,1-1-258,-2 4 129,-1-2-129,-2 4 129,2-3-129,0 4 129,2 0-129,-1 0 258,4-1-258,2 1 258,1-1-129,0-5 129,3 5-129,1-5 0,1-1 129,0 1-129,0 0 0,0-4 0,3 0 0,-3-3-129,3 0 129,0-3-129,-1-1 129,3-1-129,-1 0 129,-1 1-129,0-1 0,4 5 0,-2-2 129,-2 2-129,3 0 129,-2 1-129,3 0 129,0-3 0,1 4 258,0-6-387,2-1 129,0 0 0,2 1 0,-1-2-129,0 0 0,0-2 0,-2-4 0,0 0 129,0 0-129,0-2 129,-3-1-129,2-1 129,0 1-129,-2-5 129,3 1 0,-1 2-129,-1-1 129,0 0-129,-1-3 0,2-7 0,0 3 0,-2-2 0,0-1 0,-2-1 0,2-3 0,-2-1 0,-2 1 0,0 2 129,-2-3-129,1 2 0,1 2 0,-1 0 0,0 1 0,-2-1-129,1 0 258,1-3-387,-1-2 387,0-2-387,-1 0 258,2-1-129,0-5 129,1 0 0,2 1-129,0 0 129,-1 0 0,-1 0 0,2 0 0,-1 2 0,-1-4 0,0 4 0,0-4 0,-3 0 129,-1 0-258,-2 1 258,-1 1-258,-2-2 129,-2 6 0,0-4 0,-3 3 0,-1 1 0,-2 2 0,-1-1 0,-2 1 0,0-1-129,-5-2 258,-5 2-258,-1 2 129,-3 1-129,1 1 258,-2 0-258,-2 2 129,1 2 0,-4-1 0,-1 1-129,1-1 129,-6 1 0,-1-1 0,-4 1 0,1 1 0,-5 3-129,1 0 129,-4 3-129,1 1 0,-2 2-129,-2 1 129,-3 2-129,-2-2-516,6 5-2193,-8 1-1677,-8 0-258,-7-1-387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5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15,'24'-6'15,"1"-3"1,6 7-13,5 5-3,5 4 2,2 7 0,3 3 0,0 7 0,0 4 0,-2 6 0,-7 4 0,-6 4-1,-8 0 0,-10 0 0,-10 0 1,-9-3 1,-8-6 1,-6-3 1,-7-7 2,-3-4-1,-6-9 0,1-3 0,-6-9-1,4-3-1,-1-7-2,0-3 0,5-2 0,7-2-2,7-2 0,4 2-1,11 1 0,10 4 0,9 1 0,9 4-1,11 3-2,5-1-3,11 5-5,5 1-8,2-2-3,4 2 0,-1-4-1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6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6,'17'5'14,"-17"-5"1,16 8-9,0 0-4,1 1 2,5 4 1,0-1 1,4 5 0,0 1 0,2 5 0,-3 3-1,-1 1-1,-3 4-1,-2 2-2,-1 0 0,-6 0-1,-1-3 0,-6 0 0,-5-5 2,-2 0-1,-6-5 1,-7-3 0,-8-2 1,-3-3 0,-11-3 1,-5-1-1,-2-6 0,-1-2 0,1-6 0,6-1-1,6-5-1,9 0 0,12-3-1,15 1 0,14 0 0,9 4-1,12 1 0,5 2 0,7 5-4,-1-2-7,5 4-13,-2 1 1,-9-5 0,2 0-1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9,'15'13'20,"-15"-13"0,13 4-11,-13-4 0,15 9-1,-15-9-2,7 10-4,-7-10-8,5 11-6,-5-11-7,17 3-1,3-4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7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26,'35'9'21,"-2"8"-1,-9-7 0,-7 1-18,0 3-3,-2 0 0,-5 0-6,-1-1-8,0 0-5,-9-13 0,24 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8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0,'53'2'17,"3"8"2,-9-6-1,-2 1-8,-1 3-4,-6-1 0,-2 1-1,-13-3 1,-1 1-1,-10-5-1,-2 3-1,-10-4-2,9 1-1,-9-1-4,12-3-3,1-2-10,3-2-4,1-5-2,5-3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56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200 144 12,'1'-9'9,"-1"9"0,0 0-1,0 0-2,0 0-1,0 0-2,-1-10-1,1 10-1,0 0-1,0 0 0,0 0 0,0 0 1,0 0-1,0 0 1,0 0-1,0 0 1,0 0 0,0 0-1,0 0 0,0 0 0,0 0 0,0 0 0,0 0 1,0 0 0,0 0 1,0 0-1,0 0 0,0 0 1,0 0-1,-9-9 0,9 9 0,0 0-1,0 0 0,0 0 0,0 0 0,0 0 0,0 0 0,0 0 1,-12-3-1,12 3 2,0 0-1,-10-4 2,10 4 0,0 0 0,0 0 1,0 0-1,0 0-1,0 0 0,0 0-1,0 0-1,-9-6-1,9 6 1,0 0-1,0 0 2,-12-3-1,12 3 1,0 0 0,0 0 1,0 0-1,0 0 0,0 0 0,0 0-1,0 0 1,0 0-1,0 0 1,0 0-1,0 0 1,0 0 1,0 0-1,0 0 1,0 0-1,0 0 0,0 0-1,0 0 1,0 0-1,0 0 0,0 0 0,0 0 0,0 0 0,0 0 1,0 0 0,0 0 0,0 0 0,0 0 0,0 0-1,-9-3 0,9 3 0,0 0 0,0 0 0,0 0 1,0 0 0,0 0 0,0 0 0,-9-1 0,9 1 0,0 0-1,0 0 1,0 0-1,0 0 0,0 0 1,0 0-1,0 0 1,0 0-1,0 0 1,-1 10 0,1-10-1,2 11 1,-2-11-1,4 20 1,-1-6-1,-1 2 0,1 3 0,0 2 1,0 4-1,3 1 0,-2 3 0,2 1 0,1 4 0,2 0 1,1 0-1,0 2 0,4-2 1,-3-4-1,3 1 0,-2-2 0,0-2 1,0-1-1,-3-3 0,2 1 0,-4-2 0,3 2 0,-4-3 1,1-2-1,0 1 0,-1-1 0,-1-2 0,-1-4 0,1-1 1,-2-3-1,-3-9 0,4 11 1,-4-11 0,0 0 1,0 0 0,0 0-1,0 0 1,0 0 0,0 0-1,0 0-2,0 0-2,0 0-6,0 0-16,-7-11-4,7 11 1,-10-19 0</inkml:trace>
  <inkml:trace contextRef="#ctx0" brushRef="#br0" timeOffset="1783">0 636 7,'18'-14'11,"1"-3"0,0 1 1,4-1 1,-1-1-1,4 2-1,-6-3-1,8 2-3,-1-3-1,4 0-2,0-5 0,3-2-1,2-4 0,1 1 0,2-3 0,-2 2 0,-2-3 0,-3 4 0,-2 1-1,0 4 0,-4 1 0,1 2 0,-4 0 0,0 3-1,-5 1 0,2 3 0,-3 2 0,-4 1 0,-2 4 1,-11 8-1,11-11 0,-11 11 0,0 0 0,9-4 0,-9 4 0,0 0-1,0 0 0,0 0 0,0 0 0,0 0-1,0 0 1,0 0-1,0 0 1,0 0-1,0 0 1,0 0-1,0 0 0,0 0 0,0 0 0,0 0-2,0 0 0,0 0-1,-5 12-3,5-12-5,-15 15-14,1 1-1,-7-2 0,-1 3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02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0,'0'0'3,"0"0"0,0 0-1,0 0-1,0 0 0,0 0 0,0 0-1,0 0 1,0 0 0,0 0 0,0 0 0,0 0 0,0 0 1,0 0 0,0 0-1,6 10 1,-6-10-1,0 0 1,0 0-1,0 0 0,0 0 0,0 0 0,0 0-1,0 0 0,0 0 0,0 0 0,0 0-1,0 0-1,0 0 0,0 0-1,0 0-2,0 0-6</inkml:trace>
  <inkml:trace contextRef="#ctx0" brushRef="#br0" timeOffset="931">0 41 4,'0'0'4,"0"0"0,0 0 0,0 0 1,0 0 0,12 2 0,1-2 1,6-2 0,4 0 1,6 2 0,5-3 1,5 2 0,0-3 0,2 4 0,-7-4 0,2 4-2,-6-1-2,-4 1 0,-6 1-2,-4 0-1,-7 1 0,-9-2 0,11 2-1,-11-2 1,0 0 1,0 0-1,0 0 1,0 0 0,0 0 0,0 0 0,0 0-1,0 0 0,0 0-1,0 0-2,0 0-2,0 0-5,0 0-11,0 0-7,0 0 1,0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04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2,'0'0'6,"0"0"-1,0 0-2,0 0 1,0 0-1,14 3 2,-14-3-1,0 0 2,13 2 0,-13-2 1,15 0 0,-3 1 0,5-2 0,5 1-1,9-2-1,7 0 2,1-1-3,9 2 1,5-3 0,0 1 0,1-1 0,0 3-1,-7-2 0,-3 3 0,-44 0-1,68-1-1,-68 1-1,48 1 0,-48-1-1,0 0 1,0 0 0,0 0 0,44 1 0,-44-1 1,0 0 0,0 0 0,0 0 0,0 0 1,0 0-2,0 0 1,0 0-1,0 0-1,0 0 0,0 0 0,0 0-1,0 0 1,0 0-1,0 0 0,0 0 0,0 0 0,0 0 0,0 0 0,0 0 1,0 0 0,0 0-1,0 0 1,0 0-1,0 0-1,0 0 0,0 0-1,0 0-1,0 0-2,0 0-1,0 0-3,0 0-1,0 0-2,0 0-3,0 0-2,-37 13-3,37-13-1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1:56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0 15,'10'9'19,"-10"-9"-7,0 0-4,0 0 0,-1 13 1,2 1-2,-1 7 0,-1 10-3,-1 8 0,-1 15 0,-4 11 2,81 25-12,-84-1 2,0-3-1,1-5-3,2-9-3,3-13-6,3-14-6,7-54-4</inkml:trace>
  <inkml:trace contextRef="#ctx0" brushRef="#br0" timeOffset="250">348 264 27,'1'-16'24,"-1"16"0,2-11-4,-2 11-9,0 0-3,-13 19-2,6 3-1,-1 5 1,-1 10-1,-1 6 0,4 11 0,-4 6-10,12 10 2,-8-9-1,15 7-1,-9-12-2,-24-31-1,29-62 2,7 81 0,-7-19 6,2-3-7,-4-11-8,-3-11-7,0 0 1,35 13 0</inkml:trace>
  <inkml:trace contextRef="#ctx0" brushRef="#br0" timeOffset="861">596 305 16,'0'0'20,"4"-10"0,-4 10-1,0 0-1,0 0-3,0 0-3,0-9-2,0 9-1,0 0-1,0 0-3,0 0-2,0 0-1,0 0-1,0 0 0,0 0-2,4 9 1,-4-9 0,5 23 0,-1-1 0,1 7 0,1 11 0,-2 9 0,-2 10 0,-2 3 2,-2 3-1,-4-1 0,-3-4 0,1-4 0,-2-11 0,1-8-1,2-9-1,-1-9-6,6-3-6,2-16-11,0 0-7,-11-8 0,3-10 1</inkml:trace>
  <inkml:trace contextRef="#ctx0" brushRef="#br0" timeOffset="1282">97 593 17,'1'18'23,"-1"-7"1,9 1 2,3-2-10,2-4-8,11 5 0,3-5 1,14 4 0,2-6 0,15 3-1,5-8 0,15 2-1,5-5-2,7 1-1,-2-2-2,-5 0 0,-7 0-2,-11 0 0,-12 2-2,-16-1 0,-12 5-2,-14-6-5,-1 7-13,-11-2-10,-6-11-1,-8 1 1,-11-3 0</inkml:trace>
  <inkml:trace contextRef="#ctx0" brushRef="#br0" timeOffset="1602">60 451 36,'-26'6'26,"4"-4"0,9 0 0,13-2-19,0 0-1,0 0-1,23-8-1,3 3 0,8-5 0,11 4 1,9-6 1,8 5-2,6-2 0,7 3-1,1 4-1,5 2 0,-3 4-2,0 0 0,-3 0 0,-3-1-2,-6 0 1,-7-3-1,-6 1-3,-14-7-4,-3 6-11,-11-4-10,-10 0-1,-15 4 0,6-13 1</inkml:trace>
  <inkml:trace contextRef="#ctx0" brushRef="#br0" timeOffset="2183">2069 221 35,'11'1'27,"-11"-1"1,0 0-1,0 0-14,-21 9-6,6-2-3,-7-2 0,-7 4-2,-7 0 1,-5 11-12,-16-3 10,6 6 0,-1-6 1,10 4-1,1-4-1,18 3 0,5-3-1,19-4 12,18-1-11,7 2-1,6 2 0,5 2 0,2 4 1,-1 1-1,-2 1 1,-5 2 0,-5 2 0,-6-1 1,-4 1 0,-11-2 1,-5 1 0,-6-4 0,-4-1 0,-7-4-1,-3-2 1,-4-4-3,-2-5 0,1-3-3,-2-8-2,5-1-5,-4-12-7,11-5-10,5-6-3,6-8 2,9-6 1</inkml:trace>
  <inkml:trace contextRef="#ctx0" brushRef="#br0" timeOffset="2664">2392 28 14,'19'-9'19,"-3"9"0,-16 0-7,0 0-7,9 18 0,-15-1 2,1 8 0,-4 4 1,1 13-1,-5 5 2,3 13 0,-4 2 0,5 10-1,-1-3-2,4 2-1,1-10-1,3-3-1,2-10-2,2-13-2,3-10-2,-2-16-2,-3-9-8,8-18-13,-11-11-5,-2-11 2,-7-10 1</inkml:trace>
  <inkml:trace contextRef="#ctx0" brushRef="#br0" timeOffset="2924">2131 293 44,'-10'2'27,"10"-2"2,0 0-5,14 14-11,5-12-4,13 4-2,6-4-1,9 3-1,6-4-2,5 0 0,2-2-5,-4-1 0,0 2-4,-10-4-5,3 7-7,-12-4-6,-4 4-7,-6 0 2,-6 0 0</inkml:trace>
  <inkml:trace contextRef="#ctx0" brushRef="#br0" timeOffset="3135">2801 330 26,'0'0'26,"0"0"-1,0 0-2,0 0-8,0 0-6,0 0-4,15 11-3,-1 1-2,1 6 0,4 2 1,1 7-1,2 3 0,-1 5 1,-1 1 0,-4 0-1,-1 0 2,-6-4 0,-1 2 1,-6-6 1,-2 0 0,-7-8 0,-2-1 0,-8-5 0,0-3 0,-7-6-1,-1-3 0,-1-5-1,0-3-1,4-4-1,3-5-1,5 0-1,4-5-2,11 2 0,5-5 0,12 2 0,6-7-1,11 3 0,4-6 0,13-1-1,1-5 1,3-2 1,0-4 0,0 1 0,-6-2 2,-5 2 0,-4 5 3,-11 4 2,-5 7 1,-7 2 1,-3 10-1,-6 2 1,-9 12-1,9-9 0,-9 9-1,0 0-3,0 0 0,1 17 0,-2-2-1,-1 8 2,0 8-1,-1 10 1,1 12 0,0 10 0,1 5 1,1 0 0,2-1 0,3-6-1,3-7 0,3-12-1,2-14-2,2-15-4,-4-19-5,0-11-10,-5-12-7,-7-12-3,-5-7 2</inkml:trace>
  <inkml:trace contextRef="#ctx0" brushRef="#br0" timeOffset="3775">3202 279 37,'-25'-11'26,"8"5"0,7 4-6,10 2-5,15 0-4,7-1-2,16 4-4,8-1 0,15 5-2,9-4 1,8 2-4,0 2-5,-5-4-9,2 2-16,-6-1 0,-10-3-1,-12 0 1</inkml:trace>
  <inkml:trace contextRef="#ctx0" brushRef="#br0" timeOffset="4036">3765 455 40,'-12'30'24,"10"-1"1,2-10-2,8-5-20,9-3-2,8-4 1,7-4 1,3-6 1,6-5-1,2-6 0,2-3 0,-1-3 0,-4-2-2,-8-2 0,-5 1 0,-9-3 0,-9 3 0,-9 0 1,-8 6 0,-9-2-1,-4 6 1,-7 3-1,-4 6-1,-3 7 1,-5 8-1,-1 11 0,-1 9 0,1 10 2,2 9 0,2 4 0,7 5 0,7-2 1,11-2-1,10-3 0,10-7 0,15-10-4,8-13-4,15-4-12,6-14-12,5-8-2,3-8 1,2-7 1</inkml:trace>
  <inkml:trace contextRef="#ctx0" brushRef="#br0" timeOffset="4537">4647 527 39,'0'0'25,"-14"0"1,5-4-8,-8-2-9,-1 5-1,-7-1-1,-1 5 0,-5 0-2,1 8 0,-4 0-1,4 3-1,-1 1 0,7-1-1,4-1-2,5-1 1,5 2-1,9-1-1,9-2 1,7 1-1,8 0 0,5-1 0,5 3 0,4-1 0,1-1 1,-4 2-1,-4-2 1,-3 2 2,-9-2-1,-3 3 2,-13 3-1,-5 5 2,-14-4 1,-3 6-1,-11-2 0,-6 2-1,-7-2-1,-10-2-4,-1-1-9,-9-12-21,-1-3-2,-6-9 0,-3-4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2:01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 13,'19'3'17,"7"0"-4,5-1-7,9-1-1,4-1 2,8-3-1,4 1 0,4-1 1,7 2 0,2-4 0,8 4-1,4-1-1,8 0-2,4 1-1,7 0-1,7-1 0,11 1-1,9-1 1,10 1 0,8 0-1,11 1 1,7-3-1,7 2 0,4 2 0,4 2 0,2 1 0,-1 1-1,3 1 1,0 2 0,-2-1 0,0-1 1,-1-7 0,-2-3 0,-2-2 0,-3-4 0,-9 0 0,-9-3-2,-8 1 1,-11 1 0,-14 4 0,-13 2-1,-17 1 1,-13 2 0,-15-1 1,-10 2 0,-13 0 0,-9 1 1,-11-2-1,-5 2-1,-15 0 1,11-2-1,-11 2 0,-9-2-2,9 2 0,-21-2-3,9 5-4,-4-3-10,-3 1-7,2 1 1,-8-6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2.267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7658 6038 903,'0'0'1419,"0"0"-129,0 0 645,0 0-129,0 0 0,0 0-516,0 0-258,0 0 0,0 0-258,0 0-129,0 0-387,0 0-129,0 0 0,0 0-129,12 7 129,-12-7-129,15 5 258,-15-5 129,21 5-129,-8-2-129,0 2 258,0-4-129,0 2 129,-13-3-129,23 5 0,-23-5-129,19 10 129,-19-10 0,21 13-129,-8-9 129,2 6 129,0-3-129,4 2 0,-1-4 0,2 3 0,-3-4 0,4 2-129,-4-1 0,-1 1 0,-1-1 0,-1 0-129,-3-4 129,0 0 0,0-1-129,-11 0 129,19 3 0,-7-3 0,-12 0-129,23-3 129,-11 3 0,0-1-129,2 0 0,-1-1 129,0 1 0,-3 1-129,2-1 0,-12 1 0,21 0-129,-21 0 258,21 0-129,-9 1 0,1-1-129,-1 0 129,4 0 0,-2 0 0,-2 0 0,1-2 0,-3 2 0,-10 0 129,13-2-258,-13 2 129,0 0 0,0 0-129,0 0-258,0 0-258,11 4-903,-11-4-2322,0 0-516,0 0-516,0 0 129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2:49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1498-8 8,'0'0'10,"0"0"1,0 0-2,0 0 0,9-10 0,-9 10 0,0 0-2,0 0 0,0 0 0,0 0-3,0 0 0,0 0-1,0 0-1,0 0 1,0 0-1,0 0 0,0 0 0,0 0 0,0 0 0,0 0-1,-10 7 1,10-7-1,-21 17 1,1-3-1,-6 5 1,-12 5 0,-10 9 0,-14 4 1,-8 6 0,-12 2 0,-5 7 0,-5-3 0,1 3-1,1-3 0,6-2 0,6-6 0,10-4-1,11-5-1,9-4 1,8-5-1,7-3 1,7-8-1,8-1-1,4-4 1,4-2-1,10-5-2,0 0-2,0 0-13,-2-12-9,10-4-2,2-6 1,5-6 0</inkml:trace>
  <inkml:trace contextRef="#ctx0" brushRef="#br0" timeOffset="551">439 321 12,'0'0'11,"0"0"0,0 0 0,0 0 1,0 0 1,0 0-1,0 0 1,0 0-3,0 0 0,0 0-2,0 0-1,0 0-2,0 0-1,0 0-1,0 0-2,0 0 0,-7 11 0,7-11-1,-13 18 0,0-3 0,-3 5 1,-6 8 0,-11 5 0,-1 9 0,-8 2 1,-2 4 0,-1 3 0,3-2-1,3-1 1,5-5-1,9-5 0,7-7-1,8-6 1,8-3-1,5-6 1,6-1-1,10-5 1,6-3 0,8-4 0,6-2 0,8-4 0,7-2 0,1-4-1,4 0 2,-2-1-1,-3 3-1,-6 0 0,-7 0 1,-8 3-1,-7 2 0,-8 0 0,-6 1 1,-12 1-1,11-1 0,-11 1 1,0 0-1,0 0 0,0 0 0,0 0 0,0 0 0,0 0 0,0 0 0,0 0-1,0 0-1,0 0-2,0 0-2,0 0-9,0 13-15,0-13 0,0 0-2,12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1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491 3473 1,'-16'5'1160,"16"-5"130,0 0-258,-10 2-129,10-2-129,0 0-129,0 0-387,0 0 387,0 0-387,0 0 258,0 0 0,-8-7-129,8 7 258,0 0-258,0 0 258,0 0-258,-12-5 129,12 5-129,0 0 258,0 0-387,0 0 258,0-9-258,0 9 0,0 0-129,6-10 0,-6 10-129,0 0 258,14-3-258,-14 3 0,0 0 129,0 0-129,0 0 129,12-7-129,-12 7 129,0 0 0,0 0 0,14 9-129,-14-9 129,20 15-129,-6-7 129,1 1 0,4-1-129,2-2 258,-2 2-129,-1 0-129,-1 0 129,-1 4 0,-2-3 0,0 3 0,-3-3 129,1 6 0,-3-5 129,3 6 0,-2-5-129,1 5 129,-2-6-129,5 7 258,-5-2-258,2 2 129,0-3-129,1 3-129,-4-3 129,4 2-129,-3-2 0,3 0 0,-2-2 129,3 0-129,-2-2 0,2 1 0,-2-1 129,3 2-129,-2-2 0,3 3-129,-3-1 258,2 2-258,-1-1 0,-1 0 0,2-1 129,-1 3-129,2-3 0,-1-2 0,1 3 0,1-2 0,-1-2 0,-1 3 0,0-1 0,0-4 0,0 4 0,-1-6 258,-1 6-258,2-2 0,-2-1 0,1-1 0,-3-3 0,1 3 129,-11-7-258,20 17 258,-20-17-129,16 12-129,-16-12 258,16 13-129,-16-13 0,18 15 0,-18-15 0,19 11 0,-19-11 0,20 10 0,-20-10-129,21 12 129,-21-12 0,18 10 0,-18-10 0,14 9 129,-14-9-258,10 8 129,-10-8 0,0 0 0,14 12 0,-14-12 0,0 0 0,16 7 0,-16-7 0,10 3 0,-10-3 0,0 0 0,14 3 0,-14-3 0,0 0 0,0 0 0,0 0 0,0 0 0,11 0 0,-11 0 0,0 0 0,0 0 0,0 0 0,0 0 0,0 0 129,0 0-129,0 0-129,0 0 129,12 8 0,-12-8 0,0 0 0,11 0-258,-11 0 258,13 0 0,-13 0 0,19-1 0,-19 1 0,18-3-129,-18 3 129,15-3 0,-15 3 0,16-5 0,-16 5 0,19-9 0,-6 2 0,-1 0 0,2 0 0,0-1-129,-1-2 129,2 3 0,-2-2 0,1-1 0,-1 2-129,0-1 129,0-1 0,1 1 0,2-2 0,-1-2 0,3 2 0,1 0-129,-1-1 129,1-2 129,0 1-129,0-1-129,0 2 258,1-1-129,-3-2 0,1 4 0,2-2 0,0-2 0,2 2 0,-1-4 0,3 0 0,0 0 129,3-2-258,3-3 258,0-1-129,2 3 129,-2-1-258,1 0 258,-3 1-129,0 1 0,-6 1 129,-3 3-129,-1 2 0,-6 3 0,-1 1 0,-11 9 0,18-17 0,-18 17 0,19-14 0,-19 14 0,21-16 0,-9 4 0,0 1 0,2 0 0,-2-1 258,-1 0-258,-11 12 0,16-18 129,-16 18 0,8-13-129,-8 13 129,0 0-129,3-12 129,-3 12-129,0 0 0,0 0 129,0 0-129,0-12 0,0 12-129,0 0 258,0-13-129,0 13 0,0-16 0,0 16 0,0-16 0,0 16 0,-6-21 0,4 8 0,-1 0 0,0-1 0,-1 2 0,1-3 0,-2 1 0,4-2 0,-1 3 0,0-7 0,0 5 0,-1 1 0,-1-3 0,0 2 0,-2 3 0,-2 0 0,2-2 0,-1 4 0,0-7 0,-2-2 258,2-1-258,-2-2-129,0-2 129,-2 0-129,-2 0 129,0-2-129,-1 6 0,-4-4-258,0 5 129,-4-4 258,-1 2 0,-3-1-129,2 0 129,-1-1-129,0 3 129,0-5 0,3 4-129,1-3 129,0-1 0,2 3-129,1 1 129,-1 2 0,0-3-129,-1 5 129,2-1 0,1 4 0,0 0 0,1-1-129,-1-2 129,4 1 0,-2 3 0,0-1 0,1-2 0,0 0 0,-1 4 129,2-2-129,-1 3 0,1-1 0,1 0-129,0 1 516,-1-1-387,2 1 387,-1 0-387,12 11 516,-20-19-516,20 19 387,-17-15-387,17 15 0,-15-10 0,15 10 0,-9-12 0,9 12 0,0 0 0,-13-8 0,13 8 0,0 0-129,-12-9 129,12 9 0,0 0 0,-12-2 0,12 2 0,0 0-129,0 0 129,-13-3 0,13 3 0,0 0 129,0 0-129,-10-4 0,10 4-129,0 0 0,-11 0 0,11 0 129,-11 4-129,11-4-258,-15 8 258,15-8 129,-19 10-129,6-5 0,0 6 129,-4-3 0,3 1-129,-3 4 129,-1 1-129,-1 2-258,-2 4 387,-2 0-516,0 1 387,1 0-258,-4 7 387,2-2-387,-5 1 387,1 0 0,0 9-129,0-2 258,-1 2-258,-4 4 258,2 0-129,-2 1 0,1-1 0,-4 0 129,1-6 0,-2 3-129,-2 1 129,0-5 0,-1 2-129,-1-2 0,1-1 129,4-3-129,1 0 0,0-3 0,4-6 0,5 2 129,0-5-129,5-1 0,-1-3 0,4 1 0,1-4-129,4 1 129,0-1-129,13-10 129,-13 11 0,13-11-129,0 0 129,0 0-129,0 0 0,0 0 129,0 0-129,0 0-387,26 1-903,-6-5-1935,14-11-645,12 4-258,-2-18-258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3.567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11093 5729 903,'-17'-4'2709,"17"4"-258,0 0-387,0 0-774,0 0-387,0 0-258,0 0-258,0 0 0,0 0 0,0 0 258,0 0 0,0 0 0,-7-11 0,7 11 129,0 0-258,0 0 0,8-1-129,-8 1-129,15 0-129,-4 0 129,0 0-129,3 0 129,2 1 0,0 2 129,3-2-129,2 2 0,0 1-129,2-1 0,0 0 0,-1 2-129,-2-3 258,3 1-258,-6-1 129,3 1 129,-1-1-129,-2 0 129,2-2-129,-1 0 0,0 0-129,-2 0 129,0-2-129,-3 2 129,0 0-129,-2 0 0,-11 0 129,15-3-129,-15 3 0,17-3 129,-6-1-129,1 0 0,4-2 0,0-1 0,2 4 0,0-1 129,0 1-129,-4-1-129,-2 1 129,-12 3-258,20-4-129,-20 4-645,22 0-1677,-10 0-1677,3-4-387,0-5-258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4.470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11850 5227 1806,'0'0'2838,"0"0"0,-11 0-387,11 0-516,0 0-645,0 0-516,0 0-258,0 0-129,0 0 0,0 0-129,0 0 0,0 0 0,0 0 258,14-2-258,-14 2 0,21 0 129,-6 0-129,3 0 0,2 2-129,3 2 0,1-3 129,1 6-129,1-4-129,2 2 129,-4-2 0,3 1 0,-3-4 129,1 0-129,-2 0 129,-1 2-129,-2-2 129,1 0-258,-4-2 129,1 0 0,-4 1-129,4 0 129,-7-1-129,1 1 0,-1-1 129,-11 2 0,14-2-129,-14 2 0,13 0 129,-13 0-129,0 0-129,14 0 129,-14 0-129,0 0 129,14 2-129,-14-2 129,0 0-258,14 3 0,-14-3-129,19 6-645,2 1-3096,2 1-258,0-8-516,3 0 129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5.706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15531 5460 2451,'0'10'2580,"0"-10"-1806,0 0-258,0 0-129,0 0 387,0 0 129,0 0 258,0-7 129,0 7 0,0 0-129,24-1 0,-24 1-387,28-5-258,-12 1-129,9 4 129,-2-3-258,7 3 129,-3-6 0,6 3 129,-2 0-129,7 1-129,-2-2 129,5 1-258,-2-2 129,6 2 129,-2-1-129,2 4-129,-3-3 129,0 3-129,-1-2 0,1 2 258,-4 0-258,-4 0 0,-1 0-129,-6 0 0,-3 0 129,-1 0 258,-10-1-387,1 1 258,-14 0-129,11 0 129,-11 0-129,0 0 129,0 0-129,0 0 129,0 0-258,0 0-129,0 0 129,0 0-258,0 0-129,0 0-387,-2 13-774,-10-13-2580,12 0-258,0 0-774,0 0 129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07.022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18297 6406 1032,'0'0'2580,"0"0"-258,0 0-258,-11-6-645,11 6-129,0 0-258,0-14-387,0 14 0,0 0-129,0 0-129,0-11-129,0 11 0,0 0 0,0 0-129,6-5 387,-6 5-258,13-5 0,-13 5 129,24-8 129,-11 3-129,5 3 0,0-3 129,5 2 0,1-3-129,3 4-129,2-2 0,2 3-129,3-4 129,0 5-129,-1-3 0,3 3 0,-3-2 0,1 1 129,-1-4 0,1 2 0,-4-1-129,3 2 129,-5-4 129,-1 3-258,-2-2 0,-4 5 0,-5-2 0,-4 1-129,0-1 0,-12 2 0,11-3 0,-11 3 0,0 0 129,0 0-129,0 0 129,0 0 0,0 0 0,0 0 0,0 0 0,0 0-129,0 0-129,0 0 0,0 0 0,0 0-258,0 0-129,0 0-903,0 0-2580,-4 13-645,-7-8-387,-4-4-129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15.019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11738 11160 1161,'1'8'2451,"-1"-8"-903,0 0-2064,0 0-129,0 0 129,0 0 387,0 0 645,0 0 516,0 0 387,0 0 387,0 0-387,0 0 258,0 0-387,0 0-387,0 0-516,0 0-387,0 0 0,0 0-258,0 0 129,0 0 0,0 0 0,1 12 129,-1-12 0,1 14 129,-1-1-129,1 2 129,-1 2 0,0 4 129,0 8-129,-1 3 129,-2 5 0,-4 1-129,1 5 387,-7 1 0,3 6-129,-5-3 129,2 3-129,-2-1-129,1-2 0,-1 3 129,2 0-258,1-4 0,2 0-129,4-2 0,2-3 0,1-2 129,3-2-129,-2-6 258,2 0-129,-1-2 0,0-2 0,-2-3 0,0 2 0,-4-5-129,5 1 129,-3-4 0,4-1 0,-1-1 129,2-2 0,0-3 0,0 0 0,3 0-129,-3-11 129,7 19 129,-2-9-258,-5-10 0,9 16 0,-9-16 129,12 20-258,-12-20 258,15 22-387,-15-22 258,16 17-129,-16-17 129,18 21-129,-8-10 0,3 0 129,-2-2 0,4 1 0,2 0 0,2 2 0,0 1-129,3-4 0,1 1 0,2-3 0,3 1 0,3 1 0,1-2-129,2-4 129,4-1 0,2 0 129,7-1-258,0 1 258,4 0-129,2 0 0,4-1 0,0 3 0,3-2 0,-3 1 0,1-2 129,-3 0-129,1-1 129,-2-4 0,-7-1-129,1-2 129,-5 2-129,-2 2 129,-5-4-129,-3 3 129,-9 0-129,-1 1 129,-9 2 129,-2 1-129,-12 0 0,13-4 258,-13 4-258,0 0 0,0 0 0,0 0 0,0 0-258,-3-13 129,3 13 129,0 0-129,-13-14 0,13 14 0,-8-15 0,8 15-129,-8-22 129,4 8 0,3-5 0,1-1 0,0-6-258,1-8 258,5-3-129,0-8 129,1-2-129,2-5-129,-1-4 129,0 1 0,0-2 0,-1-4 0,-2 6-129,-4-5 129,2 6-129,-3-1 129,2 5 0,-2 3 0,0 1 0,1 5 129,2 7-129,1 0 129,2 7-129,-1 2 129,3 2 0,-3 4-129,1 4 129,-2 3 0,-4 12-129,8-19 0,-8 19 129,4-16 0,-4 16 0,1-11-129,-1 11 129,0-16-258,0 16 258,-3-17 0,3 17-129,-12-22 0,12 22 129,-19-19-129,7 9 0,-1 0 129,-2 2 0,0-1 0,-5 1 0,1 3 0,-4 1 0,-1-4 0,-3 2 0,-5 0 0,-3-1-129,-4 3 258,-5 1-129,-2 0 0,-4-2 0,-7 5 0,1 0 0,-3 0 0,1 1 0,1 2-129,1 1 0,1-4-387,10 8-2193,2-3-1677,0-5-387,10-3-129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15.931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12994 9876 2580,'0'-9'2967,"7"2"-1806,-7 7-129,0 0-258,0 0-129,13-8 129,-13 8-258,0 0 258,12-1 0,-1 1 129,-11 0 0,23 5-129,-9-5 129,8 5-129,1-5 129,7 3-258,0-3 0,6 4-129,0-3-129,8 4 0,0-3 0,8 5-129,-4-2-129,6 3 0,-1-1 0,-1 2 0,-1-3 0,1 1 129,-6-2-129,0 1 0,-1-3 258,2-3-258,-6 0 0,0 2 0,-6-2 0,-2 0 0,-7 0 0,-5 0 0,-6-2 0,-15 2-129,13 0 129,-13 0-129,0 0 0,0 0 0,0 0-387,0 0-258,0 11-1806,0-11-2322,-10 12 129,-7-12-645,-7-6 388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5:16.882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10389 9950 258,'0'0'2193,"5"-13"129,-5 13 387,0 0-258,0 0-387,4-15-645,-4 15-387,0 0-258,0 0-516,14-12 0,-14 12-129,21-5 129,-4 2-129,3 1 129,9 0-129,2 0 0,9 2 0,5 0 129,6 0-129,6 0 258,6 0-129,0-1 0,3 1 258,0-2-258,3 1 129,-5-2-258,-1 2 129,-6-1-258,-3 2 129,-2-1-129,-4 0 0,-8-2 129,-5 1 0,-7-1 0,-3-1 0,-9 3 0,-2-1-129,-14 2 129,0 0-129,12 0-258,-12 0-129,0 16-903,-5 0-3225,5-16-258,-13 18-258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0:17.75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D282803-FE3E-4BB6-AD3C-87383FEE1506}" emma:medium="tactile" emma:mode="ink">
          <msink:context xmlns:msink="http://schemas.microsoft.com/ink/2010/main" type="inkDrawing" rotatedBoundingBox="53,9868 10843,11053 10187,17023 -602,15837" rotationAngle="-589277192" semanticType="callout">
            <msink:sourceLink direction="to" ref="{CFEE3B62-1842-4582-B1B2-110BCDD4E068}"/>
          </msink:context>
        </emma:interpretation>
      </emma:emma>
    </inkml:annotationXML>
    <inkml:trace contextRef="#ctx0" brushRef="#br0">8523 10692 516,'-11'0'645,"-8"0"0,19 0 129,-18-3 0,6 0 129,2 3 129,-5-2 0,3 2 0,-3-2-129,3 2-129,-5-5 0,3 5-129,-6-3 129,7 3 129,-8-2 0,8 2 0,-8-4-258,8 4 129,-4-1-258,17 1-258,-22 0-129,22 0 129,-16 0-516,16 0 258,0 0 0,-13 5 0,13-5 258,0 0-129,-5 14 0,5-14-129,-2 15 129,1-3-129,1 2 129,-2 0-129,1 5 129,1 2-129,-2 3 129,1 5-129,-4 0 129,-1 1 0,-1 3 129,1 3-129,-4-2 129,-2 3 129,1-1-129,1 2 0,-2 2 0,3 2 0,-1 0-129,1 6 0,2-1-129,2 6 0,-2 2 129,1 5-129,0 1 129,3 2-258,-4 2 258,1 0-258,-1 1 258,2-3-129,1 2 0,0-4 0,0 2 0,2-3 129,0 5 0,1 3 0,-2 3 0,1 8-129,-1 4 0,-2 8 0,0 6-129,-2 6 129,1 5-129,-6 2 129,-1 3-129,-2-4 258,0 1 0,-4-6 0,-1-4 129,0-6-129,-1-4 129,6-3-129,0-8 0,4 2 0,4-3 129,-1 1-258,6 3 129,2-2-129,-2-2 0,0 0 0,-2 1 0,0-2 129,-3-7-129,1-5 0,-2-2 0,2-2 0,2-1 129,2-2-258,1-1 129,1-1 0,0 1 0,0 2 0,0 1 0,0 0-129,1 1 0,0-6-258,3 5 129,-2-6 0,3-1 0,-3-4 0,5-2 0,-3-3 129,-2-1 129,1-6 0,1 1 0,-1-3 129,1-4-129,1-2 0,2-4 129,-2-4-129,0-6 0,-1 1 0,-2-5 0,-2-11 129,5 19-129,-5-19 0,2 14 0,-2-14 0,1 15 0,-1-15 0,4 13 0,-4-13 0,0 0 129,5 13-129,-5-13 129,0 0 0,0 0 0,7 10 0,-7-10 0,0 0-129,0 0 129,13 10-129,-13-10 129,0 0-129,15 12 129,-15-12-129,12 8 0,-12-8 258,15 9-129,-15-9-129,19 7 129,-5-5 0,0-1 0,3 1 129,4-2-129,4 1 0,2-1 0,4 0 0,-1 0 0,2 2 0,-2 2 0,2 1-129,-5 0 0,-2 0 129,0 0-129,-4-3-387,5 8-2580,-6-10-1677,-6-9-129,-4-8-387,-10-12 0</inkml:trace>
    <inkml:trace contextRef="#ctx0" brushRef="#br0" timeOffset="1784.102">9012 10677 1161,'0'0'1548,"0"0"-129,0 0 0,0 0 0,0 0 0,-12-2-516,12 2 129,0 0-258,0 0-387,0 0 0,0 0-258,0 0 0,0 0 0,5 0 129,7 0 129,2 0-129,5 0 129,3 0 0,4 0-129,2 1-129,1 0-129,-1 5-129,-4-2 0,0 3 0,-5 0 0,-1 2-129,-4-1 258,-2 1-129,-12-9 258,15 16-258,-15-16 129,12 16 0,-12-16 129,9 21 129,-4-8-258,-3 4 129,0-1-129,-2 4 129,0 3-129,0 5 0,-4 3 0,-5 1 0,1 8 0,-2 4-129,0 5 129,2 2 0,1 2 0,3 3-129,3 1 258,1 3-129,1 0 129,3 4 0,-1 7 0,0 4 0,-2 11-129,-1 11 129,0 6-129,-2 6 258,-3 7-258,-3 2 258,-2 3-258,-1 3 129,0-1 0,-2-2 258,4 2-129,-5-3-129,3 1 258,1 1-129,5-2 129,-1-1-129,6 0 0,0-7-129,0-4 0,6-4 129,-1-4 0,0-9-129,0-4 0,-5-5 0,3-4 0,-3 0 0,-6 0 258,-3-6-258,0 2 0,0-1 0,4 3 0,0-4 0,4 3 0,0-4 0,1 2 0,0 1-129,2 0 258,2-3-258,0 2 0,-2-6 0,2-2-129,-1-2 0,-1-7-129,2 0 129,-1-8-258,3 1 0,-5-8 0,4 4-129,-4-10 0,3 3 258,-4-4 0,0 0 129,0 0 129,-4-5 129,0 5 129,-3-5-129,5 2 129,-5-4-129,6 0 129,0-3-129,1-4-129,0-1 129,0-3-258,0-16 258,0 22-129,0-22 258,0 12 0,0-12 0,0 0 0,0 0 129,0 0-129,0 0 129,0 0 0,-7 8 129,7-8 0,-11 2-129,11-2 129,-17 4 0,17-4 129,-23 6-129,23-6 0,-22 4-387,10-3 258,2-1-129,10 0-258,-17 4 129,17-4-387,0 0-645,-17-2-2580,17 2-903,-2-18-774,2-5-129,0-8-387</inkml:trace>
    <inkml:trace contextRef="#ctx0" brushRef="#br0" timeOffset="3623.2072">7190 10172 258,'-2'-13'1548,"-3"1"-258,5 12-258,0 0-258,-12-12-129,12 12-258,0 0 0,-11-3 129,11 3 0,0 0-129,0 0 129,0 0-129,0 0 129,0 0-258,0 0 129,0 0-258,0 0-129,13 3 0,-1 1 129,4-1 129,4-1-129,4-2 129,3 3-258,0-1 129,3 1 0,-2 0-129,3 1-129,-5 1 258,-1 2-129,0 0 0,-5 1 129,0 2-129,-2 0 129,-4 1 0,-3-2 0,1 1-129,-12-10 0,15 20 0,-10-8 0,0 0 0,0 0 0,-3 3 0,0-2 258,0 4-258,0 1 258,-1 4-129,1 2 129,-2 5-129,4 5 129,-3 2-129,3 7 0,-3 3-129,3 7 0,1 4 129,1 4-129,2 5 0,-2 5 129,1 0-129,-1 4 129,1 4 0,0 0 129,-1-1-258,0-2 258,-4 1-129,4 2 0,-5 2 129,2-1-129,-3 4 258,0 3-258,-2 2 0,-2 1-129,-1-4 258,0-5 0,1-8 0,-1-3 258,-2-15-129,6-8 129,-4-13 0,5-2 0,-5-13-129,5-1 0,-4-5-129,4-13-129,-4 16 0,4-16-129,0 0 0,-6 13-129,6-13 129,0 0 0,0 0 0,0 0 129,0 0-129,0 0 0,0 0 0,0 0 0,0 0 0,0 0-129,0 0 0,0 0 129,-8 11 0,8-11 258,0 0 0,0 0 129,0 0 0,0 0 0,-15 6 258,15-6-129,-23 2 0,10 1 0,-8-3-129,2 1-129,-6-1 258,1 0-258,-3 0-129,3 0 0,-3 0 0,0 0-129,1 1 0,4 1 0,-1 2-258,2-4-387,21 0-1806,-15 8-2193,15-8-387,-18-10 0,9-8-516</inkml:trace>
    <inkml:trace contextRef="#ctx0" brushRef="#br0" timeOffset="5379.3076">846 10132 516,'21'-13'1935,"-21"13"0,0 0 129,9-12 0,-9 12-129,-6-6-258,-6 1-387,-3 4-516,-4-1-387,-2 2-129,-5 0 0,-3 2-129,-3 4-129,-1 0 0,3 2 0,-2 4 0,0-2 129,5 2 0,-1-2 0,6 2 129,-1-2 0,6 2 258,-3-5-258,9 3 129,-2-2-258,13-8 0,-16 19-129,16-19 0,-10 21-129,10-21-129,-4 22 129,4-22-129,-5 19 129,3-7 0,-2 2 129,-1 1-258,2 0 258,-4 8 0,0 5 0,-2 6 258,-1 7-516,0 5 516,-3 9-516,-2 6 258,-3 8 0,-3 4 0,0 5 0,-2 5 0,-2 1 258,-2 8-258,0-3 129,0 4 0,4 2 0,0 6-129,5 4 129,7 6-129,4 3-129,4-1 129,3 7-129,1 2-129,5-2 0,-1-7 258,-1-3-129,0-11 129,-4-7 129,0-7 129,0-13-129,1-7 0,-1-9 129,4-6 0,0-10 0,4-3-129,0-8 129,2-3-258,2-5 129,3-3-129,2-8-129,-2-4 0,5-1-129,-4-5 129,1 0-258,-1-6 258,-3 1-129,-2-3 258,0 1-129,-11 7 258,16-10 0,-3 6 0,-3-1 0,10 2 0,0-4 0,10 2-129,8-4 129,4 1-129,8-2 0,3 1 129,5 0 0,2 4 129,1-3 0,2 3 129,-2-2 0,0 3-129,-7-1 129,0-1-129,-9-1 0,-1 0 0,-7-2-129,-4-3-258,-3 5-387,-10-6-2709,-3-2-1032,-2 5-387,-15-7-129</inkml:trace>
    <inkml:trace contextRef="#ctx0" brushRef="#br0" timeOffset="32402.8531">9685 11952 1806,'0'0'2193,"0"0"129,0 0-258,0 0-258,0 0-516,0 0-516,0 0-258,0 0-258,9 0-129,-9 0 0,14 0 387,-14 0-129,17-4 0,-17 4 129,22-4 0,-11 2-129,3 2-129,0-2 129,3 2-129,-1 0-129,3 0 0,2 0-129,-2 0 129,1 2 0,1 0 0,-2-2 0,2 3 0,-4-2 0,-2 2 0,-1-2 0,-14-1 129,17 4-258,-17-4 0,0 0-258,0 0-258,14 3-1548,-14-3-2322,0 0 0,-8-3-129</inkml:trace>
    <inkml:trace contextRef="#ctx0" brushRef="#br0" timeOffset="32882.8807">9824 11732 903,'16'0'2580,"-16"0"258,0 0-2709,0 0-129,0 0 258,5 7 258,-5-7 258,-1 19 129,-3-4 129,-2-2 0,3 5 0,-3 4-129,4 0-387,-2 2-129,2 2-129,1 3-129,1-1 0,0 0 0,3-1-129,3-3 0,-1 1 129,2-1-258,0-5 258,1-1-129,-2-4 0,0-1 0,-2 0 0,-4-13 0,9 12-129,-9-12-129,0 0-387,0 0-1161,15 17-2193,-15-17 129,0-7 1</inkml:trace>
    <inkml:trace contextRef="#ctx0" brushRef="#br0" timeOffset="34790.9899">10758 10787 129,'0'0'2064,"0"0"-258,0 0-258,0 0-387,0 0-129,0 0-387,0 0 0,-11-7-387,11 7 258,0 0-129,-15-4 129,15 4-258,-16-7 258,5 2-129,11 5-129,-23-6 0,12 4-129,-5-2 129,3 3-129,0-3-129,1 4 0,-4-1 0,5 1 0,-2 0 0,2 0 0,-2 1 0,0 1 129,1 3-129,-1 0 0,13-5 0,-21 11 0,21-11 0,-18 12 0,18-12 0,-11 11 0,11-11 0,-6 14 129,6-14 0,0 17-129,0-5 129,0 0-129,2 3 129,3 2-258,-2 0 258,1 3-129,-3 1 0,-1 3 258,0 3-258,0 6 129,-1 5 0,-4 4 0,-2 7 0,0 4 0,-1 5 0,0 3 0,-1 3 258,0 2-129,1 0 0,1 1-129,-4 1 129,4 3 0,-2 1 0,2 6 0,-1 2-387,1 6 258,-1 5 0,1 1 0,-2 1 0,2-2 0,-1-10 258,1-6-129,-4-10 258,5-7-258,-2-12 0,3-7 0,1-7-129,1-6 129,0-4-129,3-4-129,0-2 0,0-6-129,0-10 129,0 0 0,0 13 0,0-13 129,0 0-129,0 0 0,15 0 0,-15 0 129,14 0-129,-14 0 0,21-2 129,-9 0-129,6 2 0,-2 0 0,4 0 0,2 3 0,1 0 0,3 3 0,-1-1-129,2 2 129,-2-2 0,2 0 0,-5 0 129,-2-1-129,1-1 0,-1-1 0,-3-1 0,-1 1-129,-2-1 129,0 1 0,-2-2 0,0 0-129,1 1 129,-3 0-258,4 2-129,-14-3-774,24 0-1161,-10 0-2064,-14 0 0,22-3-258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4:04.3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 11368 258,'21'-1'645,"-9"1"258,2 0-258,1-3 0,0 3-129,1 0 0,0 0 0,4 0-129,-2 0 129,3 0-258,-1 0 258,0 0-129,3 0 129,-1 0-258,1 0 258,-2 3-258,5-3 0,-1 1 129,3 2-129,-2-1-129,2 1 129,1 0 0,0-3-129,2 2 129,-3-2-129,1 2 258,-4-2-258,3 0 129,-3 0-129,1 0 0,-2 0 258,1 2-258,0-1-129,0 1 0,2 2 0,-1 0 129,0-1-129,0 1 0,-2-2 0,0 1 0,-2-3 258,0 0-129,-1 0 0,0 0 129,-1 0 0,0-1-129,2-1 0,-1 2 0,2 0-129,-3 0 129,4 0-129,-3 0 0,2 3 0,0 0 0,0 0 258,1-1-258,-1 0 129,1-1-129,0-1 129,4 2 0,-3-2 0,4 0-129,-1 0 129,3 0-129,-1 0 129,2 0-258,1 1 129,1-1 0,0 3 0,3-3 0,0 0 0,1 0 0,0 0 0,1-3 129,6 2-129,-5-3 0,5 2 0,-2-2 0,-2 1 129,2 2-129,-4-1 0,2 2 0,-4-1 0,0 0 0,-1-2 0,4 1-129,-1 0 129,-2-4 0,0 3 0,-1-3 0,3 4 0,-2-5 0,-1 5 0,1 0 0,4 1 0,-2 1 0,3 0 0,0 0 0,3 0 0,-1 0 0,0 0 129,-2 0-129,3 0 0,-2-3 0,2 3 0,-2 0 0,2 0 0,-1 0 0,3 0 0,-2 0 0,2 0 0,0 3 0,2-2 0,-2-1 129,6 0-129,-2 0 0,1 0 0,-3 0 258,2 0-258,-2-1 0,-2-2 0,0 0 0,-3 1 0,2-2 0,1 0 129,1 3-129,-3-2 0,4 2 0,1-1 0,0 2 0,0 0 0,0 0 0,0 0 0,0-1 0,1 0 0,-2-2 129,2-1-129,-2 1 129,1 0-129,2-3 129,0 1 0,2 2 0,-3-1 0,6 2 0,-3-2-129,0 0 129,0 1 129,0 2-129,-5-2-129,0 2 129,-1 0-129,0-2 0,-3 3 129,0-3-129,-3 1 129,1-1-129,2-1 129,0 2-129,-2-1 129,-1-1 0,3-1 0,-1 2 0,-2-2 0,0 2-129,-3-1 129,-1 2-129,-3-1 0,2 0 129,-8 2-129,-1 1 0,-2 0 0,-2 0 0,1 0 0,-4 0 0,0 0-129,0 0 129,-3 0 0,1 0 0,0 0 0,-4 0 0,-1 0 0,0 0 0,-3 0 0,-11 0 0,18 0 0,-18 0 0,12 0 0,-12 0 0,0 0-129,0 0 129,13 0 0,-13 0 0,0 0 0,13 7-129,-13-7 129,23 6-129,-5-3 0,0-1 129,5 1-129,-1-3 129,1 2-129,-1-2 129,0 2-387,-7-1-645,4 11-1806,-6 9-1419,-13-4-129,0 3 130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4:14.233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291 12416 258,'0'0'645,"0"0"-129,0 0-129,0 0 0,7 0-129,-7 0-129,21 0 387,-6 0-258,2 0 258,3 1-258,0 0 258,3 1-387,2 2 129,-2-2 0,6 3 129,-2-2-129,3 1 129,1-1 129,3-1-129,2-2 129,0 0 0,6 0 258,-3 0-258,2 0 129,-2-2 0,3 2-129,0-2 0,2 2-129,-4 0-129,5 0 0,0 2 0,2 0-129,4-2-129,2 3 129,-3-3-129,5 2 129,0-2 0,0 0 129,-2 0-129,0 0 129,-1-2-129,-3 2 129,-2 0 0,1 0 0,-3-3-129,3 3 0,-2 0 0,0 0 0,-1 3-129,1-1 129,1 1-129,-3 1 129,1 1-129,-1 2-129,-3 1 129,2 0-129,-6-1 129,0 3-129,-4-5 129,-2 2 129,1-1-129,-4-5 0,1 1 129,1 0-129,-1-2 129,2 0-129,-2 0 129,3 0-258,-1 1 129,2 1 0,1 2 0,-1 1 0,6 0 0,-4 0 0,4-2 0,-1 1 0,2-3 0,3 0 0,-2-1 0,2 0 0,-2-2 0,4-2 0,-2 3 0,3-2 0,-2 1 0,2 1 0,0 1 0,2 0 0,3 0 0,3-1 0,1-1 0,-1 0 0,4-1 0,1-1 129,0-1-129,-2 0 129,5-1-129,2 1 129,-3 0-129,0-1 258,3 1-516,1 2 258,2 1 0,1 0 0,2 2 0,-2 0 0,1 0 0,1 0 0,1 0 0,0 2 0,0-2 0,2 0 0,4 0 0,1 0 0,-1 0 0,2 0 0,1 0 0,-4 0 0,1 0 0,1 0 0,-2-2 0,-1-1 258,3 0-258,-2 0-258,5-1 258,-1 0 0,-4 1 0,-1-2 0,-1 3 0,1-2 0,-7 1 0,-1 1-129,-1-1 129,0 3 0,1-5-258,-2 5 129,1 0 129,-4-2-129,-2 2 129,-4 0-129,-5 0 0,-5 0-129,-6 2 0,-5 0-387,-3 8-645,-8-2-645,-2-3-1806,4 13-258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3.96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3438 3331 2322,'0'0'1548,"0"0"-387,0 0 258,0 0 258,0 0-258,0 0-129,0 0-258,0 0-129,0 0-258,0 0 0,-9 0-387,9 0 0,0 0 0,0 0 0,0 0-129,0 0 0,0 0-129,0 0 0,0 0 0,0 0 0,0 0 0,0 0 0,9 16 0,-1-6 129,0 0 0,4 3 0,-2-1 0,3 4 129,1 1 129,0 6-129,1-3 0,0 3 129,2-1-129,0 4 129,0 1 0,0 2-129,-2-4 129,2 0 0,-3-3-129,4 4 129,-4-3-129,3-2 0,-2-3-129,5 1 129,-3 0-129,3-1-129,-2 2 129,-3 1-129,4-1 129,-4 4-129,0-3 129,-1 0 0,-2-6 258,1 2-129,-2-5-129,3 2 129,-3-5-129,4-1 0,-3-1 0,3 1 0,-3-1-129,-1-1 0,1-2 0,-12-4 0,14 7 129,-14-7-129,0 0-129,14 5 129,-14-5 0,0 0 129,12 5-129,-12-5-129,16 4 129,-16-4 0,18 8 0,-18-8 0,23 9 0,-10-4 0,1 1-129,-1 0 129,0-1 0,-2 0 129,-11-5-258,20 7 129,-20-7 0,13 7 0,-13-7 0,12 7 129,-12-7-258,11 3 129,-11-3 129,10 4-129,-10-4-129,12 1 129,-12-1 0,0 0 0,10 0 0,-10 0 0,0 0 0,0 0 0,11 2 0,-11-2 0,0 0 0,0 0 0,14 0 0,-14 0 0,0 0 0,15 0 0,-15 0 0,16-2 0,-16 2-129,20-5 129,-6-1 0,-2 0 0,4-2 0,-2 0 0,5 1 0,-3-1 0,2-4 0,-1 3 0,3-4 0,3-2-129,1 1 129,2-2 0,1-4 0,0 3 0,2-3 0,1-2-129,-2-2 258,0 0-129,0-1 0,0 0 0,3-1 0,-1-1 129,2 0-129,-1 4 129,1 0-129,-1 1 0,-3-3 0,-1 1 0,-4 4 129,0-2-129,-8 1 0,0 4 129,-3-3-129,0 2 0,-2 3 0,1-2 0,1 2 0,-1 2 0,0 2-129,1-1 258,-12 12-129,17-15 0,-17 15 0,13-14 129,-13 14-129,0 0 0,0 0 129,0 0-129,5-12 129,-5 12-258,0 0 258,0 0-129,0 0 0,0 0 0,0-11 0,0 11 0,0 0 0,0 0 0,0 0 0,0 0 0,0 0 0,-5-12 0,5 12 0,-9-12 0,3 1 129,-4-2-258,-2-3 129,-4 1 0,-1-2 0,-3-2 0,-4-1 0,1 1-129,-1 0 129,-4-8 0,2 5 0,1-2-129,-1-1 0,-2 0 129,3-2-129,-3-1 129,0 1-129,3 3 129,0-1-129,0-3 0,-1-4 258,-3-2-258,4 1 129,-3-2 0,-1-4-129,0 2 129,1-3 129,-1 1-258,-2 6 129,3 1 129,2 2-129,1 5 0,3 2 0,0 5 0,5 1 0,2 2 0,2 1 0,4 1 387,-2 1-387,4 1 387,0 0-387,7 11 387,-11-15-387,11 15 387,0 0-387,-6-12 0,6 12-129,0 0 129,0 0 0,0 0 0,0 0 0,0 0-129,0 0 129,0 0-129,0 0 0,0 0 0,0 0 129,0 0-129,0 0 0,-12 3 129,12-3-129,-18 17-258,9-5 258,-7 5-258,-1 2 258,-5 4-516,1 2 645,-3-3-516,-2 8 387,2 1 129,-6 6-129,1 1 129,-3 3-129,-3 5 129,-2 4 0,-7 4 0,2 0 0,-4-3 0,2-3 0,-1 0 129,2-8 0,5-3-129,-1-3 0,8-5 129,0-7-129,4 2 0,4-5-129,-1 0 129,4-1 0,2-1-129,2-3 129,2-1-129,14-13 0,-17 19 129,17-19-258,-5 11 129,5-11-129,0 0-516,15 6-1677,4-6-1419,1-10-387,8-2-129,-2-10 130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4:16.141"/>
    </inkml:context>
    <inkml:brush xml:id="br0">
      <inkml:brushProperty name="width" value="0.08819" units="cm"/>
      <inkml:brushProperty name="height" value="0.35278" units="cm"/>
      <inkml:brushProperty name="color" value="#B3CDE2"/>
      <inkml:brushProperty name="tip" value="rectangle"/>
      <inkml:brushProperty name="rasterOp" value="maskPen"/>
    </inkml:brush>
  </inkml:definitions>
  <inkml:trace contextRef="#ctx0" brushRef="#br0">269 12617 258,'17'-6'1161,"-17"6"-258,12-4 0,-12 4-129,17-2-129,-7 0-387,3 2 129,1 0 0,3 0-129,0 2 129,2 2 0,3 0-129,1 1 258,1 0-258,6 2 258,0 0-129,7-1 0,3 0 0,4 0 258,4 0-258,-1-1 258,7 0 0,1-4-258,4 2 0,-2-2 129,3 1-129,3-2 0,4 0 0,3 0-258,6 0 0,-1 0 0,4 0 0,2 2 0,2-2-129,-2 3 0,-1-3 0,-3 0 258,2 0-258,-3-3 258,4 3-129,-4-8 258,3 4-129,-2-4 129,6 4-258,-3-1 129,2 2-258,0 1 129,1 0-129,1 1 0,-1 1 0,2-1 0,-4-2 0,3 0 0,-3-3 0,-2-2 0,-2 0 0,-1-1 129,0 0-129,1 2 0,1 0 0,-1 3 0,0 2 0,0 2 0,-1 0 0,-3 4 0,0 4 0,-2 0-129,-3 3 129,1 2 0,1-1 0,-2 3-129,-1-2 129,-2 4 0,0-2 0,-2 2 0,2-2 0,-8 0 0,2-1 0,-2-1 0,1-3 0,1 1 0,0-2 0,1-1 0,0-1 0,1 0 0,-1-1 129,-1 3-129,-3 0-129,0 1 129,2 2 0,-5-4 0,1 3 0,2-1 0,0-4 0,4 0 0,0-4-129,1-2 258,-1 0-129,1 0 0,-1 0 0,-1 0 0,1 0 0,-3 0 0,3 0 0,-2 0 0,-2 0 0,1 0 0,-2 1 0,-2-1 0,-4 0 0,1-1 0,-3-5 0,-1 3 0,-2-2 0,-3-2 0,-4 0 0,0 4 0,-2-4 0,-4 2 0,-4 0 0,-2 1-129,-6 1 129,-5 1 129,-2 0-129,-12 2 0,13-3 0,-13 3 129,0 0-129,0 0 0,0 0-129,0 0 0,0 0-129,0 0-258,0 0-387,0 0-387,0 0-1419,0 0-1161,0 14-387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4276138-ADD5-4F03-8054-128614E033FE}" emma:medium="tactile" emma:mode="ink">
          <msink:context xmlns:msink="http://schemas.microsoft.com/ink/2010/main" type="inkDrawing" rotatedBoundingBox="11691,2647 12229,2426 12383,2801 11845,3021" hotPoints="12309,2695 12056,2947 11803,2695 12056,2442" semanticType="enclosure" shapeName="Circle">
            <msink:destinationLink direction="with" ref="{1EB16FD2-2D06-48CD-80DF-78C17E269442}"/>
          </msink:context>
        </emma:interpretation>
      </emma:emma>
    </inkml:annotationXML>
    <inkml:trace contextRef="#ctx0" brushRef="#br0">11941 2867 1,'-45'-3'1160,"25"-2"259,-3 1 0,0-5-129,3 0 387,0-3-258,2-3-258,5 3 0,-1-9-129,9 3-258,1-9-129,6 5 0,6-4-258,12 2-258,3-4 0,5 5 0,6 1-129,2 5 129,2-1-129,4 5 129,-3 1 129,1 5-258,-1 2 129,-1 3-129,-7 2 129,0 2-129,-3 5 0,-5 4 129,-3 3-129,-2 3 129,-4 4-129,0-3 0,-6 6 129,-2-5 129,-5 7-129,-1-1 258,-3 1-258,-7 1 129,-7-1 0,-1 1 0,-6-3 0,-1 3 0,-7-8 0,4 1 129,-5-8-258,0 2 0,-3-6 0,2 2-129,-3-8 0,4 0-129,2 1-516,-3-5-516,11-1-2580,0 1-516,1-10 0,7-1-387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5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D157F84-2E3B-420F-B54E-3AFDA22632AC}" emma:medium="tactile" emma:mode="ink">
          <msink:context xmlns:msink="http://schemas.microsoft.com/ink/2010/main" type="inkDrawing" rotatedBoundingBox="19248,2946 19272,3423 19215,3425 19192,2949" shapeName="Other"/>
        </emma:interpretation>
      </emma:emma>
    </inkml:annotationXML>
    <inkml:trace contextRef="#ctx0" brushRef="#br0">19245 3037 774,'-10'-11'2838,"-1"-3"0,11 14-1935,-9-13-645,9 13 258,-4-11 0,4 11 129,-2-11 387,2 11 129,-4-12 258,4 12-387,0 0 129,-5-16-516,5 16 129,0 0-387,0 0-129,-2 8-258,2-8 129,0 18 129,0-2-129,0 0 387,0 5 258,0 3-387,2 5 0,-2 0 129,4 7-258,-3-3 0,2 2 0,-3 1-129,2-2-387,-1-4 258,0-3 129,0-4-129,1-5 129,1-2-129,-1-4 129,-2-12 0,3 15 0,-3-15 0,0 0 258,0 0-258,0 0 0,0 0 0,0 0-129,0 0-258,0 0-903,12 0-2838,-12 0-516,19-15 0,-2-3-516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6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1CD0465-C195-4B28-9146-4E94D3F0A719}" emma:medium="tactile" emma:mode="ink">
          <msink:context xmlns:msink="http://schemas.microsoft.com/ink/2010/main" type="inkDrawing" rotatedBoundingBox="23249,3731 23936,3390 24128,3777 23441,4117" semanticType="enclosure" shapeName="Other"/>
        </emma:interpretation>
      </emma:emma>
    </inkml:annotationXML>
    <inkml:trace contextRef="#ctx0" brushRef="#br0">23597 3888 2322,'-16'1'3354,"3"-1"-129,13 0-3096,-14-1 0,14 1-129,-14-5 129,14 5 129,-19-10 387,6-3 0,13 13 0,-22-26 129,13 13 129,-1-8-129,4 2 0,0-7 0,6 2-258,4-4 0,9 1-258,4 0 0,6-2-129,9 4 0,5-3-129,4 9 0,2 0-129,3 7 129,0 0 0,-1 4 0,-2 4 0,-5 4-129,-3 1 129,-5 7 0,-5 4-129,-2 5 129,-5 5 0,-4 0-129,-5 4 129,-2 1 0,-7 4 129,0 0-129,-7 2 258,-7-2-129,-5 3 0,-9-4 129,0 3 0,-11-6 258,-1 1-258,-10-6 0,3 0 0,-8-10 129,3-2-129,-3-5 129,5-2-129,-3-3 0,8-6-129,5-5 0,5-5-387,12 4-774,-1-10-3225,20-4-129,7-3-645,13-9 129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39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29E3359-BA34-42C1-A026-8DCBE9EE31F1}" emma:medium="tactile" emma:mode="ink">
          <msink:context xmlns:msink="http://schemas.microsoft.com/ink/2010/main" type="inkDrawing" rotatedBoundingBox="3329,3576 3333,2937 3364,2938 3360,3577" shapeName="Other"/>
        </emma:interpretation>
      </emma:emma>
    </inkml:annotationXML>
    <inkml:trace contextRef="#ctx0" brushRef="#br0">3349 2960 1,'0'0'644,"0"0"130,4-11 387,-4 11 516,0 0-129,0 0 387,0-11-387,0 11-129,0 0-645,0 0 0,0 0-129,0 0-258,-9 0-129,9 0 0,0 0-129,-2 10 0,2-10 129,-3 18-258,3-18 258,-3 23-129,2-6 387,1 3-258,-2-1 129,2 8 0,0-3 258,0 5-258,0-2 0,0 6 0,0-4 0,0 7-129,0-6-129,0 4 129,0 0-129,0-2 0,0 0 0,0-2 0,0-1 0,0-4 0,0-4 0,0-1 0,0-7 0,0 0 0,0-13 129,0 14-258,0-14 129,0 0-258,0 0-774,0 0-2838,11-17-387,-2-2-258,-1-17-516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3:40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EB16FD2-2D06-48CD-80DF-78C17E269442}" emma:medium="tactile" emma:mode="ink">
          <msink:context xmlns:msink="http://schemas.microsoft.com/ink/2010/main" type="inkDrawing" rotatedBoundingBox="7988,2896 8018,3490 7962,3493 7933,2898" semanticType="callout" shapeName="Other">
            <msink:sourceLink direction="with" ref="{54276138-ADD5-4F03-8054-128614E033FE}"/>
          </msink:context>
        </emma:interpretation>
      </emma:emma>
    </inkml:annotationXML>
    <inkml:trace contextRef="#ctx0" brushRef="#br0">7949 2917 2322,'0'-8'2838,"0"8"258,0-11-2709,0 11-387,0 0 0,0 0-129,0 0 129,0 0 129,0 7 129,0-7 129,0 17 129,0-2-129,0-3 258,1 6-258,0 1 258,3 7-129,-4-1 129,3 7-258,-2 0 129,2 6-129,-3-2 0,0 3 129,0-3-129,0 3-129,0-2 0,0-2 258,0-4-387,0-3 129,0-3-129,0-5 0,0-1-387,0-19-903,0 0-2580,24 8-129,-13-22-258,9-1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7:22.3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2BFFF891-1F23-4AC2-957F-0E7CB89DFD62}" emma:medium="tactile" emma:mode="ink">
          <msink:context xmlns:msink="http://schemas.microsoft.com/ink/2010/main" type="writingRegion" rotatedBoundingBox="20489,10851 24024,10851 24024,13614 20489,13614"/>
        </emma:interpretation>
      </emma:emma>
    </inkml:annotationXML>
    <inkml:traceGroup>
      <inkml:annotationXML>
        <emma:emma xmlns:emma="http://www.w3.org/2003/04/emma" version="1.0">
          <emma:interpretation id="{3CBF648E-5D3C-4091-BC26-E20BABFE4AB0}" emma:medium="tactile" emma:mode="ink">
            <msink:context xmlns:msink="http://schemas.microsoft.com/ink/2010/main" type="paragraph" rotatedBoundingBox="20489,10851 24024,10851 24024,13614 20489,13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935B9-20F7-417D-BFB8-EC630EBF3D4F}" emma:medium="tactile" emma:mode="ink">
              <msink:context xmlns:msink="http://schemas.microsoft.com/ink/2010/main" type="line" rotatedBoundingBox="20489,10851 24024,10851 24024,13614 20489,13614"/>
            </emma:interpretation>
          </emma:emma>
        </inkml:annotationXML>
        <inkml:traceGroup>
          <inkml:annotationXML>
            <emma:emma xmlns:emma="http://www.w3.org/2003/04/emma" version="1.0">
              <emma:interpretation id="{2572336F-436A-4C8D-85C2-2D5CF5701F2A}" emma:medium="tactile" emma:mode="ink">
                <msink:context xmlns:msink="http://schemas.microsoft.com/ink/2010/main" type="inkWord" rotatedBoundingBox="20885,10251 24253,11647 23416,13666 20048,12270">
                  <msink:destinationLink direction="from" ref="{0DF72F8B-716A-410B-9B72-B44024C4708A}"/>
                </msink:context>
              </emma:interpretation>
              <emma:one-of disjunction-type="recognition" id="oneOf0">
                <emma:interpretation id="interp0" emma:lang="en-CA" emma:confidence="0">
                  <emma:literal>its</emma:literal>
                </emma:interpretation>
                <emma:interpretation id="interp1" emma:lang="en-CA" emma:confidence="0">
                  <emma:literal>rib</emma:literal>
                </emma:interpretation>
                <emma:interpretation id="interp2" emma:lang="en-CA" emma:confidence="0">
                  <emma:literal>iamb</emma:literal>
                </emma:interpretation>
                <emma:interpretation id="interp3" emma:lang="en-CA" emma:confidence="0">
                  <emma:literal>mitts</emma:literal>
                </emma:interpretation>
                <emma:interpretation id="interp4" emma:lang="en-CA" emma:confidence="0">
                  <emma:literal>Mitts</emma:literal>
                </emma:interpretation>
              </emma:one-of>
            </emma:emma>
          </inkml:annotationXML>
          <inkml:trace contextRef="#ctx0" brushRef="#br0">20489 11209 1161,'15'2'2709,"-15"-2"-516,0 0 0,0 0-516,0 0-258,0 0-387,0 0-129,0 0-129,0 12-258,0-12 0,0 20 0,5-6 0,-2 1 129,3 5-258,0 1 129,1 8-129,1 0 0,3 10-129,0 2 0,3 11-129,-3 2 0,3 7 0,0 5 0,0 6-129,-1 4 0,3 3 0,-3-2 0,1-3 129,-1-6-129,-1-7 129,0-9 0,0-7 0,-3-13-129,0-8 258,-5-8-129,-4-16 129,11 13-129,-11-13 0,0 0 0,9-17 0,-5 0-129,-2-5 0,3-7 0,-1-7 0,6-5-129,-2-7 0,4-3 129,2-5-129,3-2 129,2 0 0,3 2 0,-3 2 129,2 3-129,-2 4 0,-4 3 0,-1 3 129,-3 4-129,-3 3 0,-1 2 0,0 5 0,-2 1 0,-3 6 0,2 2 0,-1 5 0,-3 13 0,4-13 0,-4 13 0,0 0 129,0 0-129,0 0 0,0 0 0,0 0-129,0 0 129,0 0 0,0 0-129,0 0 129,0 0-129,10 16 129,-6 1 0,1 3 0,2 11 0,2 5 0,2 6 0,2 4 0,2 5 129,1 6-258,4 1 258,4 1-258,-1-1 129,2-3 129,5-1-129,0-3 0,-3-9 0,-3-7 129,-1-3-129,-6-6 0,-2-9 0,-3-4 0,-12-13 129,12 12 0,-12-12 0,0 0 0,0 0 0,6-18 129,-5-3-129,1-9 0,0-9 0,2-11-129,1-6 0,1-9 0,2-5 0,-1-2 0,2-3 0,2 2 129,1 0-129,1-1 0,2 3 0,-1 1 0,2 4 129,-2 6-129,2 3 0,-3 10 0,1 8 0,-5 8 0,-2 9-129,-4 7-258,-3 15-258,2-11-516,1 21-1161,-8 0-1548,-5 3-774,-1 6-129,-5-5 130</inkml:trace>
          <inkml:trace contextRef="#ctx0" brushRef="#br0" timeOffset="923.0528">21850 11797 3225,'1'-11'3999,"-1"11"-1290,4-11-645,-4 11-129,0 0-516,3-13-258,-3 13-258,0 0-258,0 0 0,12 0-258,-12 0 0,20 10-129,-2 4 0,3 2 0,6 10 0,8 3-129,7 5 129,2 5-129,5 4 129,0-2-129,1-1-129,-3-2 0,-2-7 0,-10-3-129,-7-7-129,-3-2-258,-14-9-387,0 4-1548,-11-14-1935,-7 8-258,-8-8-258</inkml:trace>
          <inkml:trace contextRef="#ctx0" brushRef="#br0" timeOffset="1240.071">21812 12250 1806,'0'0'3354,"0"0"516,19-13-1935,-1 0-1032,-1-10 129,13-1 258,-6-12-258,12 0 0,-2-11 0,9 3-129,-2-6 0,6 4-387,-6 1 0,1 9-129,-4 3-129,-4 9-258,-6 5 0,-8 3-774,6 13-1677,-9 0-1677,-3-1-645,-1 4 129</inkml:trace>
          <inkml:trace contextRef="#ctx0" brushRef="#br1" timeOffset="105952.0601">20883 10885 1,'0'0'1418,"0"0"-257,0 0-129,0 0 258,8-10-258,-8 10 258,0 0-258,0 0-129,0 0-129,0-14-258,0 14 0,0 0-129,0 0 258,-1-10-258,1 10 387,0 0 0,0 0-129,0 0 0,0 0-129,0 0-129,0 0 0,0 0-387,0 0 0,0 0 129,0 0-258,0 0 129,-3 8 0,3-8 129,-3 10-129,3-10 258,-2 13-258,2-13 129,-7 22-129,3-9 129,0 1-129,-2 1 0,-2 3 129,2-1 0,-1 1-129,2-3 129,0-1 0,1-3-129,-1 0 129,5-11-129,0 17 129,0-17-129,8 13 129,-8-13-129,24 9 129,-9-5-129,4 1 0,-2 0 258,3-1-516,-2 1 258,-1 1 0,0 1-129,-3 0 0,-2 3 129,-12-10-129,20 18 129,-13-7 0,-4 0 0,0 1 0,-3 1 129,-3 1-129,-2 0 0,-3-1 0,-1 4 0,-3-3 0,2-1 0,1-1-129,1-1 129,8-11-129,-10 17 0,10-17 0,0 0 129,-6 11-129,6-11-258,0 0-774,0 0-645,0 0-1419,0 0-774,0 0-258</inkml:trace>
          <inkml:trace contextRef="#ctx0" brushRef="#br1" timeOffset="106619.0983">20842 11344 645,'0'0'2967,"0"0"-903,0 0-258,0 0-387,0 0-258,0 0 0,0 0 0,0 0-258,0 0 0,0 0-258,0 0 0,0 0-129,0 0 0,0 0-129,6 7-129,-6-7 0,13 8-129,-13-8 0,13 9 0,-13-9 0,16 11-129,-16-11 0,15 10 129,-15-10-129,17 10 0,-17-10 0,14 6 129,-14-6-129,14 10 0,-14-10 0,15 11 258,-15-11-258,15 8 0,-15-8 129,15 5 0,-15-5 0,14 0 0,-14 0 0,11-9 0,-11 9 0,12-22 0,-4 7 0,1-2 0,-4-1 0,3-2-129,-3 3 129,1-3 0,-1 5-129,-2 4 0,1-1-258,-4 12 0,0 0-129,2-13-387,-2 13-645,0 0-1161,0 0-1677,5 7-258,-5-7 0</inkml:trace>
          <inkml:trace contextRef="#ctx0" brushRef="#br1" timeOffset="103875.9414">21995 12659 129,'0'0'1290,"0"0"-387,0 0-129,0 0 0,0 0 0,0 0 129,0 0-129,0 0 129,0 0-387,0 0 129,0 0-129,0 0-129,0 0-129,6 4 258,-6-4-129,0 0 129,0 0 0,0 0 258,0 0 0,0 0-258,0 0 258,0 0-387,0 0 258,0 0-387,0 0 0,0 0-129,3-8 0,-3 8 0,1-12-129,-1 12-129,1-17 129,-1 17 0,5-16-129,-5 16 0,1-14-129,-1 14 129,2-11-129,-2 11 129,0 0-129,7-12 129,-7 12 0,0 0 0,14-9 129,-14 9-129,16-5 129,-16 5 0,17-7 0,-5 2 0,0 0 0,-1 0 0,3 0 0,1-2 0,-4 1 0,2-4 0,0 4 129,-1-3 0,-12 9 0,16-15 0,-16 15 258,10-16-258,-10 16 0,0 0 129,-7-14-129,7 14 0,-18-8-129,6 4 129,12 4-258,-21-7 129,21 7-129,-15-6 258,15 6-258,-12-7 129,12 7-129,0 0 129,-8-13 0,8 13-129,-1-11 129,1 11 0,0-13 0,0 13 0,0 0 0,1-12-129,-1 12 129,0 0 0,0 0 0,7-14 0,-7 14 0,0 0-129,5-12 129,-5 12 0,0 0-129,0-12 0,0 12-129,0 0 0,0 0 129,0 0-129,0 0 129,0 0 0,0 0 0,0 0-129,0 0 258,0 0-129,0 0 129,0-11-129,0 11 0,0 0 0,0 0 0,0 0 129,0 0 0,0 0 0,0 0 129,0 0 0,0 0-129,0 0 129,-10 3 0,10-3-129,0 0 0,-13 10 0,13-10 0,-16 10 0,16-10 0,-21 12 0,21-12 0,-19 17 129,8-9-129,1-2 0,10-6 258,-18 12-516,18-12 129,-12 12-774,12-12-258,0 0-1548,-10 0-903,10 0-258</inkml:trace>
          <inkml:trace contextRef="#ctx0" brushRef="#br1" timeOffset="104243.9622">22116 12315 1548,'0'0'1935,"0"0"-645,0 0 258,0 0-129,0 0 129,0 0 129,0 0-258,0 0 0,10 5-387,-10-5-258,0 0 129,14 14-258,-1-4 0,-13-10 0,22 17-129,-10-5-129,4 0-258,-3 3 258,3-6-387,-3 4 129,1 1-129,-3-4 129,0 2-129,-11-12 129,15 14-129,-15-14 0,8 12-129,-8-12-387,0 0-1677,0 0-2064,0 0-258,0 0-129</inkml:trace>
          <inkml:trace contextRef="#ctx0" brushRef="#br0" timeOffset="1819.104">22826 12076 129,'0'-15'3870,"0"15"258,0 0-1161,2-18-645,-2 18-258,0 0-645,0 0-387,0 0 0,0 0-387,0 0-258,11-4 0,-11 4 0,10 11-129,-3 2 0,4 4 0,-1 10 129,3 4-258,-3 3 129,2 2-129,-5-1-129,2 0 129,-5-5-258,1-3 129,-4-7-129,-1-4 0,0-4-516,0-12-516,0 0-1161,0 0-903,0 0-516,-9-10-1032,4-4 258</inkml:trace>
          <inkml:trace contextRef="#ctx0" brushRef="#br0" timeOffset="2076.1187">22810 12254 1935,'-37'-11'2322,"22"8"129,2-1-258,13 4 0,-18-1-387,18 1-258,0 0 0,0 0-258,0 0-129,0 0-387,0 0-129,12-8-258,-12 8 0,24-8 0,-8 5 0,7 1-129,1-3 0,7 4-129,2 0-129,4 0-129,4 2-903,-9-1-2064,8 0-1290,0 1-129,-10-1-516</inkml:trace>
          <inkml:trace contextRef="#ctx0" brushRef="#br0" timeOffset="3063.1753">23386 11313 1,'1'-12'3224,"-1"12"-386,0 0 258,0 0-774,-3-14-387,3 14-258,0 0-645,0 0-129,0 0-387,0 0 0,0 0 0,2 6-129,-2-6 0,6 28 0,0-9-129,4 12 129,-3 3 0,5 9-129,-1 6 0,-1 9-129,-2 5-129,-1 2 129,-2 2-129,-3-2 0,0 1 0,-2-7 0,0-6-129,-3-9 129,1-9 0,0-7 129,-1-8-129,3-7 129,0-13 129,0 0-129,0 0 129,8-7-258,2-15 129,2-3-129,8-6 0,1-4-129,8-2 0,1-1 0,6 3 129,-1 7 0,2 4 0,0 6 0,3 8 0,-4 8 0,2 4 0,-6 8-129,1 10-129,-3 3 129,-4 5 0,-5 3 129,-6 0-129,-3 0 258,-8 1-129,-4-2 129,-4-4 0,-9 1 258,-10-5-129,0 2 129,-10-9 129,-2 3 0,-12-6-129,3 0 258,-8-8-258,1 4-129,-4-8 0,2 0-129,0 0-387,0-8-387,15 7-2580,-3-9-1419,3-3-387,10-9-516,8-5 0</inkml:trace>
          <inkml:trace contextRef="#ctx0" brushRef="#br1" timeOffset="108947.2315">23630 12607 516,'11'0'1419,"-11"0"258,0 0 0,0 0 258,0 0-258,0 0-258,0 0 0,11 4-258,-11-4-129,0 0-129,-11 6 129,11-6-129,-18 13-258,9-1 0,-7 0-129,0 5-129,1 0-129,-2 4 0,0 3-129,0 2 0,1-1 0,1 7 0,2-6-129,4 3 129,4-1-129,3-2 129,2 0-129,7-2 0,5-2-129,1-1 129,5 0-129,-3-2 0,1 3 0,-2-1 0,-2 2 129,-3 0-258,-3 2 258,-3-1-129,-2 2 0,-1-2 0,-4-1 258,-4 5 0,-7-4 0,1 2 129,-8 2-129,0 1 258,-6-4-129,0 5 0,-1-5-129,2 0 129,0-2-258,3-5 129,5-2-129,3-4 0,4-2 0,12-10-129,-11 15 0,11-15-387,0 0-1032,14 11-2709,-14-11-258,21-9-258,-10-8 129</inkml:trace>
          <inkml:trace contextRef="#ctx0" brushRef="#br1" timeOffset="109751.2775">23416 12643 129,'0'0'2064,"0"0"-258,6 3-129,-6-3 0,13-4 0,-13 4-258,23-15 258,-12 1-387,8 4-129,-5-7 0,8 5-129,-4-5-387,8 5 0,-5-4-129,0 5-258,-2 0-129,-3 4-129,0 1 0,-6 4 0,-10 2 129,16 0-129,-16 0 0,0 0 129,9 9 129,-9-9-129,4 17 129,-4-17 0,6 17-129,0-5 129,-5 1-129,5 1 0,-3 1 0,1-1 0,0 1 0,-1 1 0,1-2 0,0 1 0,-2-2 258,2-1-258,-4-12 129,5 18 0,-5-18-129,1 12 129,-1-12-129,0 0-258,0 0-387,0 0-2193,-6 4-1677,6-4-258,-9-8-516,9 8 258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6:47.86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B340B91-68D7-45D4-BA49-AC14119427E3}" emma:medium="tactile" emma:mode="ink">
          <msink:context xmlns:msink="http://schemas.microsoft.com/ink/2010/main" type="inkDrawing" rotatedBoundingBox="1928,8932 3344,8966 3319,10007 1904,9974" semanticType="callout" shapeName="Other">
            <msink:sourceLink direction="with" ref="{AC25F214-EF1F-4EDF-99C3-407D9C962E0F}"/>
          </msink:context>
        </emma:interpretation>
      </emma:emma>
    </inkml:annotationXML>
    <inkml:trace contextRef="#ctx0" brushRef="#br0">1956 9135 258,'-6'-16'2064,"6"16"-1032,0 0-258,0 0-129,0 0 129,-2-10 129,2 10 129,0 0 0,0 0 258,0 0-258,0 0 0,0 0 0,-13-10-129,13 10-258,0 0 0,0 0-258,0 0 0,0 0-129,0 0-129,0 0 129,0 0-129,0 0-129,0 0 0,0 0 0,0 0-129,0 0 129,0 0 129,0 0-129,0 0 0,0 0 0,-10-2 0,10 2-129,0 0 129,0 0-387,0 0 258,0 0 0,0 0 0,0 0 0,0 0 129,0 8-129,0-8 129,3 23 0,2-4 129,0 6-129,0 7 129,0 8-129,3 6 129,-2 7-129,0 3 129,3 2 0,-2 3 0,2-4 129,0-3-129,3-4 129,-2-8-129,4-6 129,0-7-129,3-9 0,-2-6 0,5-7-129,0-7 129,1-12-129,3-13 129,1-5-129,0-9 129,1-5-129,0-11 129,-3 2 129,-1-2-129,-1 2 0,-5 3-129,-1 4 129,-3 7-129,1 6 0,-3 4 0,0 11-129,-3 4 0,0 2 0,-7 12 129,13-7 0,-13 7-258,0 0 258,13 10 0,-13-10 258,6 26-129,-3-7-129,0 5 129,1 3 0,0 4 0,0 4 0,-1 2 0,4 4 0,0 2-129,1 3 129,-1 0 0,1 5 0,3-1-129,-1-2 129,2-4-129,4 0 0,3-5 0,0-3 0,4-7 0,3-6 0,1-6 0,3-5 129,-2-9 129,5-3 0,-3-11 0,4-9 129,0-16 0,4-7 129,-1-16-129,4-9-129,-2-7 0,2-9 0,-3-1-129,0 0-129,-6 2 129,1 5-129,-6 9 0,0 9 0,-4 11-516,-7 4-2967,4 13-903,-4 7-387,-7 4-516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8:37.905"/>
    </inkml:context>
    <inkml:brush xml:id="br0">
      <inkml:brushProperty name="width" value="0.05292" units="cm"/>
      <inkml:brushProperty name="height" value="0.05292" units="cm"/>
      <inkml:brushProperty name="color" value="#EA700D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F9FDE1B-39D2-47C9-9508-2488AE9FE72A}" emma:medium="tactile" emma:mode="ink">
          <msink:context xmlns:msink="http://schemas.microsoft.com/ink/2010/main" type="writingRegion" rotatedBoundingBox="14996,10371 21638,10226 21679,12080 15036,12225"/>
        </emma:interpretation>
      </emma:emma>
    </inkml:annotationXML>
    <inkml:traceGroup>
      <inkml:annotationXML>
        <emma:emma xmlns:emma="http://www.w3.org/2003/04/emma" version="1.0">
          <emma:interpretation id="{8EA282C3-99C6-4F5B-9F5A-AC79891522DC}" emma:medium="tactile" emma:mode="ink">
            <msink:context xmlns:msink="http://schemas.microsoft.com/ink/2010/main" type="paragraph" rotatedBoundingBox="16718,10334 21638,10226 21650,10749 16730,108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F1136D-89BD-4C50-822E-47E01BB010CD}" emma:medium="tactile" emma:mode="ink">
              <msink:context xmlns:msink="http://schemas.microsoft.com/ink/2010/main" type="line" rotatedBoundingBox="16718,10334 21638,10226 21650,10749 16730,10856"/>
            </emma:interpretation>
          </emma:emma>
        </inkml:annotationXML>
        <inkml:traceGroup>
          <inkml:annotationXML>
            <emma:emma xmlns:emma="http://www.w3.org/2003/04/emma" version="1.0">
              <emma:interpretation id="{34C24ED0-9094-49AE-8C56-0E8C92AFC31F}" emma:medium="tactile" emma:mode="ink">
                <msink:context xmlns:msink="http://schemas.microsoft.com/ink/2010/main" type="inkWord" rotatedBoundingBox="16718,10334 17999,10305 18010,10787 16729,10815"/>
              </emma:interpretation>
              <emma:one-of disjunction-type="recognition" id="oneOf0">
                <emma:interpretation id="interp0" emma:lang="en-CA" emma:confidence="1">
                  <emma:literal>2×1</emma:literal>
                </emma:interpretation>
                <emma:interpretation id="interp1" emma:lang="en-CA" emma:confidence="0">
                  <emma:literal>2xl</emma:literal>
                </emma:interpretation>
                <emma:interpretation id="interp2" emma:lang="en-CA" emma:confidence="0">
                  <emma:literal>2÷1</emma:literal>
                </emma:interpretation>
                <emma:interpretation id="interp3" emma:lang="en-CA" emma:confidence="0">
                  <emma:literal>2x1</emma:literal>
                </emma:interpretation>
                <emma:interpretation id="interp4" emma:lang="en-CA" emma:confidence="0">
                  <emma:literal>axl</emma:literal>
                </emma:interpretation>
              </emma:one-of>
            </emma:emma>
          </inkml:annotationXML>
          <inkml:trace contextRef="#ctx0" brushRef="#br0">16720 10387 1677,'16'-8'3870,"3"7"0,-8-11-258,4 4-3483,6 3 0,0-3-129,0 3 129,0 1-129,-2 1 0,0 0 0,-1 3 129,-5 0 258,-1 6-129,-12-6 0,17 21 0,-16-6 258,0 3-129,-1 2 0,-5 2-129,-5 2 129,-4 1-258,-1-1 0,-2 1 129,-2-2-129,-1 4 129,-1-6-129,3 3 129,1-6-129,4 2 0,-2-1 129,4-2-129,3-3-129,1-3 0,4 0 129,0 0 129,3-11-129,0 15 258,0-15-129,1 12 0,-1-12 129,0 0-129,16 13 0,-16-13 0,19 8 0,-6-3 0,2-1 0,5 0-129,-2-1 129,3-3-129,3 0 0,4 0 129,-1 0-258,1 0 129,2-3-129,-4 1-129,4 2-516,-14-7-1935,4 6-1806,-6 1-645,-14 0-129,0 0 130</inkml:trace>
          <inkml:trace contextRef="#ctx0" brushRef="#br1" timeOffset="2.92491E9">17307 10750 2322,'0'0'1935,"0"0"129,0 0-387,0 0-516,0 0 0,0 0-258,0 0-129,0 0 0,0 0-129,15-5 0,-15 5 0,29-22 0,-13 10-258,9 1 0,-5-7 0,7 2-129,-5-2 0,8 3-129,-8-1 0,3-1 0,-5-1 0,-1 2-129,-1 3 0,-1-2 0,-17 15 0,25-17-129,-25 17 0,17-16-129,-17 16-129,0 0-387,17-3-258,-17 3-645,0 0-1548,0 0-1032,0 0 258</inkml:trace>
          <inkml:trace contextRef="#ctx0" brushRef="#br1" timeOffset="2.92491E9">17410 10530 1548,'0'0'2838,"0"0"-1161,0 0-1032,0 0-129,0 0-387,0 12 129,0-12 258,0 0-258,11 8 387,-11-8-129,0 0 258,20 19 129,-20-19 0,0 0 129,14 16-129,-14-16 129,12 18-387,1-4-129,-13-14 0,25 27-258,-25-27-129,28 28 0,-11-18-129,1 4 0,-3-3 0,1-4 0,-16-7 129,22 13-129,-22-13 0,17 6 0,-17-6 0,0 0 129,0 0 0,0 0-129,0 0 129,0 0-129,0 0 0,0 0 0,0 0-258,0 0 0,0 0-258,0 0-258,18 18-645,-18-18-1935,0 0-645,0 0-516</inkml:trace>
          <inkml:trace contextRef="#ctx0" brushRef="#br1" timeOffset="2.92491E9">17924 10412 1419,'0'0'3354,"4"-13"-903,-4 13-774,0 0-387,0 0-129,0 0-258,0 0 0,0 0-129,1-16-258,-1 16-129,0 0 129,0 0-258,0 0 129,0 0-129,0 0 129,5 8-129,-5-8 0,0 0 0,8 20 0,-8-20-129,3 19 0,-3-19 0,1 31 0,-1-14-129,0 10 0,0-7 0,0 3 0,0-1 0,0 1 0,0 1 0,0-4 0,0-1-129,5-3 129,0 1 0,-5-17-129,8 21 129,-8-21-129,8 16 0,-8-16-258,0 0-1161,19 14-2451,-19-14-258,18 0-129</inkml:trace>
        </inkml:traceGroup>
        <inkml:traceGroup>
          <inkml:annotationXML>
            <emma:emma xmlns:emma="http://www.w3.org/2003/04/emma" version="1.0">
              <emma:interpretation id="{23C0E396-363D-4FCA-B361-E338923B7A2F}" emma:medium="tactile" emma:mode="ink">
                <msink:context xmlns:msink="http://schemas.microsoft.com/ink/2010/main" type="inkWord" rotatedBoundingBox="20369,10310 21640,10282 21650,10749 20379,10776"/>
              </emma:interpretation>
              <emma:one-of disjunction-type="recognition" id="oneOf1">
                <emma:interpretation id="interp5" emma:lang="en-CA" emma:confidence="0">
                  <emma:literal>255</emma:literal>
                </emma:interpretation>
                <emma:interpretation id="interp6" emma:lang="en-CA" emma:confidence="0">
                  <emma:literal>225</emma:literal>
                </emma:interpretation>
                <emma:interpretation id="interp7" emma:lang="en-CA" emma:confidence="0">
                  <emma:literal>275</emma:literal>
                </emma:interpretation>
                <emma:interpretation id="interp8" emma:lang="en-CA" emma:confidence="0">
                  <emma:literal>25</emma:literal>
                </emma:interpretation>
                <emma:interpretation id="interp9" emma:lang="en-CA" emma:confidence="0">
                  <emma:literal>2×5</emma:literal>
                </emma:interpretation>
              </emma:one-of>
            </emma:emma>
          </inkml:annotationXML>
          <inkml:trace contextRef="#ctx0" brushRef="#br0" timeOffset="4528.259">20395 10362 1548,'-11'3'903,"11"-3"-129,0 0 258,0 0 258,0 0 387,0 0 0,-4-10-129,4 10 129,0 0-387,10-9-258,-10 9-258,17-11-387,-6 4-258,6 3 0,-2-2-129,6 2 0,-2 0 0,1 2 0,-1 1-129,-4 1 129,1 0-129,-1 0 129,-15 0-129,19 13 129,-19-13 0,12 20 0,-8-7 0,0 1 0,-4 2 0,0 0 0,-5 3 0,-3-2 129,0 2-129,-5 3 129,-2-1 0,-4 1 0,2 1 0,-2-1 258,-3-3-129,2 3-129,-1-6 129,3-1 0,3-3-129,3-2 0,0-2 0,12-8 0,-13 8 129,13-8 0,0 0 0,0 0-129,0 0 129,13 0 0,0 0-129,4 0 0,3-3 0,4 0-129,0 1 0,2 1-129,-1 1 129,-1 0 0,-3 0 0,-2 0 0,-4 0 0,0 2 0,-2-1 0,-13-1 0,15 3-129,-15-3 0,14 3-258,-14-3-645,0 0-1677,18 7-1677,-18-7-129,12 3-129</inkml:trace>
          <inkml:trace contextRef="#ctx0" brushRef="#br0" timeOffset="6000.3432">20834 10414 2322,'0'0'2838,"-13"5"-516,13-5-2322,0 0 516,0 0 129,6 13 516,-6-13-129,15 7 129,-15-7 0,23 10-129,-10-7-387,9 6 0,-5-1-387,3 3 0,1 2-258,1-1 129,0 2-129,-2 3 0,-1-2 0,-1 2 129,-4-3-129,1 1 0,-3-1 0,-4-1-129,1-2-387,-9-11-387,9 15-774,-9-15-1419,0 0-1032,0 10 0</inkml:trace>
          <inkml:trace contextRef="#ctx0" brushRef="#br0" timeOffset="6317.3613">20806 10687 2709,'26'-24'3612,"4"11"-387,-2-6-2322,4-3 0,2 1 0,-1-6-129,3 8 0,-7-8-129,2 10 258,-9-5-258,3 7 0,-11 1-129,2 6-258,-5-1-258,-11 9-258,17-8-129,-17 8-774,0 0-1161,13 0-1806,-13 0-258,0 0 129</inkml:trace>
          <inkml:trace contextRef="#ctx0" brushRef="#br0" timeOffset="7404.4235">21527 10302 1677,'0'0'2709,"0"0"-1548,-11-2-774,11 2 129,0 0 258,-18-6 0,18 6 129,-14-4 0,14 4 0,-17 0-129,17 0 129,-15 0-387,15 0-258,-15 7-129,15-7 0,-18 12-129,18-12-129,-15 14 129,15-14 0,-13 15-129,13-15 129,-10 17 0,10-17 0,-7 17 0,7-17 0,-7 19 129,3-7 0,1-2 0,0 2 129,0-1-258,1 0 129,2-11-129,0 17 0,0-17 0,2 12 0,-2-12 0,22 5 0,-9-4 0,4 2 0,1-2 0,2 2 0,1 1 0,-2 4 0,1 1-129,-2 3-129,-2 0 129,-3 1 129,0 1 0,-4 3 0,-1-2 0,-1 1 0,-2-1 129,-1 0 129,-3-1-129,0 0 129,-1-4 129,0 6-129,0-16 387,-10 21 0,-2-14 129,12-7-129,-22 11 0,11-1 258,-8-9-387,5 5 0,-7-4-129,5 0-129,-2-2-129,-1 0-258,5 0-258,-3-9-387,17 9-1032,-20-14-2193,13 2-516,5 1-387,-1-10 517</inkml:trace>
          <inkml:trace contextRef="#ctx0" brushRef="#br0" timeOffset="8116.4642">21486 10342 3096,'21'-6'2451,"-21"6"-516,21-6-516,-10 5-516,-11 1-258,21-1 0,-21 1 0,17-2-387,-17 2 0,16 0 0,-16 0 129,14 0 0,-14 0-129,13 0 258,-13 0-129,0 0 0,11-1 0,-11 1 0,0 0 0,0 0-258,0 0-129,0 0-645,0 0-1806,10 0-1419,-10 0-387,0 0 0</inkml:trace>
        </inkml:traceGroup>
      </inkml:traceGroup>
    </inkml:traceGroup>
    <inkml:traceGroup>
      <inkml:annotationXML>
        <emma:emma xmlns:emma="http://www.w3.org/2003/04/emma" version="1.0">
          <emma:interpretation id="{04BA9C58-2933-4C92-ABA9-74B0497D140C}" emma:medium="tactile" emma:mode="ink">
            <msink:context xmlns:msink="http://schemas.microsoft.com/ink/2010/main" type="paragraph" rotatedBoundingBox="15027,11020 19582,11263 19519,12432 14965,12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3CED42-1070-414F-88AF-62AC0BAD3390}" emma:medium="tactile" emma:mode="ink">
              <msink:context xmlns:msink="http://schemas.microsoft.com/ink/2010/main" type="line" rotatedBoundingBox="15027,11020 19582,11263 19519,12432 14965,12189"/>
            </emma:interpretation>
          </emma:emma>
        </inkml:annotationXML>
        <inkml:traceGroup>
          <inkml:annotationXML>
            <emma:emma xmlns:emma="http://www.w3.org/2003/04/emma" version="1.0">
              <emma:interpretation id="{4C0589F9-DD00-4C61-923A-DB1BB468551E}" emma:medium="tactile" emma:mode="ink">
                <msink:context xmlns:msink="http://schemas.microsoft.com/ink/2010/main" type="inkWord" rotatedBoundingBox="15027,11020 19582,11263 19519,12432 14965,12189"/>
              </emma:interpretation>
              <emma:one-of disjunction-type="recognition" id="oneOf2">
                <emma:interpretation id="interp10" emma:lang="en-CA" emma:confidence="0">
                  <emma:literal>Hipbone</emma:literal>
                </emma:interpretation>
                <emma:interpretation id="interp11" emma:lang="en-CA" emma:confidence="0">
                  <emma:literal>Hipbones</emma:literal>
                </emma:interpretation>
                <emma:interpretation id="interp12" emma:lang="en-CA" emma:confidence="0">
                  <emma:literal>Holocene</emma:literal>
                </emma:interpretation>
                <emma:interpretation id="interp13" emma:lang="en-CA" emma:confidence="0">
                  <emma:literal>Hlsblen=r</emma:literal>
                </emma:interpretation>
                <emma:interpretation id="interp14" emma:lang="en-CA" emma:confidence="0">
                  <emma:literal>Hibino</emma:literal>
                </emma:interpretation>
              </emma:one-of>
            </emma:emma>
          </inkml:annotationXML>
          <inkml:trace contextRef="#ctx0" brushRef="#br2" timeOffset="-57960.3151">15039 11053 516,'0'0'2193,"0"0"0,0 0-129,0 0-387,0 0-258,0 0-516,-8 15-387,5 0 0,1 7-129,-2 5 258,4 6-258,-3 4 258,3 9-129,0 2 0,0 7 0,0 1-129,3 9-129,-1-4 129,3 7-258,-5-7 129,2-1 0,-2-4-129,3-3 129,-2-8-129,0-5 0,0-6 0,1-8 0,0-5-129,-1-4-129,1-2-516,-2-15-1677,0 0-2064,0 0-258,-5-24 258</inkml:trace>
          <inkml:trace contextRef="#ctx0" brushRef="#br2" timeOffset="-57607.2948">15029 11615 2580,'10'18'4257,"14"-12"-258,-10-6 0,6-4-3612,7-1-129,2-4 129,5 2-129,-1-6-129,3 4 129,-2-3-129,1 4 0,-1-1-129,-3 1-129,2 5-258,-10-1 129,0 4-258,-8-2-258,2 2-1032,-17 0-2193,0 0-258,10-3 258</inkml:trace>
          <inkml:trace contextRef="#ctx0" brushRef="#br2" timeOffset="-57191.2709">15437 11042 5160,'0'0'4386,"0"0"-387,10 8-1032,-10-8-2838,9 24-129,-4-6 129,1 6-129,0 4 258,-4 10-129,3 6 129,-5 5 0,0 11 129,0 5 0,-3 11-129,-6 3 0,2 8-129,0-2 0,-1 2-129,1-4 0,4-7 0,3-10-129,0-11 129,5-8-258,1-12 129,4-7-645,-6-16-1806,-4-12-1677,15 0-516,-14-20 258</inkml:trace>
          <inkml:trace contextRef="#ctx0" brushRef="#br2" timeOffset="-56832.2507">15778 11575 3999,'0'22'4515,"-3"2"-516,3-24 0,-9 22-3741,8-3-516,1 2 258,0 6-258,0 2 258,0 4 0,0 2 258,0 2-129,0 4-129,-1 0 0,-1 2-387,-1-7-1032,3 1-1548,0-3-1161,0-18-258</inkml:trace>
          <inkml:trace contextRef="#ctx0" brushRef="#br2" timeOffset="-56276.2188">15989 11971 3483,'0'0'3999,"-8"-20"-774,8 20-903,0-25-4257,0 12-258,0-9 129,7 6 129,-4-6 645,8 1 1161,-2 4 645,1-4 1290,5 7 387,-3-2 0,6 6-129,-2-2-258,5 9-645,-5-2-516,4 5-258,-5 5-129,2 6-129,-4 4 0,-3 5-129,-4 5 0,-6 3 129,0 3 129,-6 1-129,-9-3 258,-1-2 0,-7-3 129,1 0-129,-5-7-129,3-4 129,-3-7-129,5-5-258,5-1-258,-3-15-387,9 0-774,-7-17-1032,16-1-1677,2-5-516,0-8 0</inkml:trace>
          <inkml:trace contextRef="#ctx0" brushRef="#br2" timeOffset="-55940.1995">16218 11147 645,'9'1'3612,"-9"19"387,0-20-387,-6 29-3096,6-3-129,0 8-258,1 5 258,-1 3 129,4 8 0,-3 2-129,4 9 0,-5-1 0,1 7-129,-1-2-129,2 3-258,5-1-387,-3-9-516,6 0-1032,-5-6-1548,2-17-645,8 0 258</inkml:trace>
          <inkml:trace contextRef="#ctx0" brushRef="#br2" timeOffset="-55420.1698">16364 11996 2451,'-18'-13'3354,"18"13"-645,-10-24-387,8 8-3870,-4-5-258,6 4 129,5-6 645,5 3 516,3 1 903,2-3 645,9 6 645,-5 0-129,10 5-129,-4 0-258,4 7-258,-4 3-258,-3 1-387,4 6-129,-5 6 0,-2 2 129,-4 6-129,-1-1 0,-6 5 258,-8-5 0,0 6 387,-14-5-129,0 6 129,-13-12 0,0 4 0,-8-7-258,0 0-258,2-4-387,-7-7-645,9 0-903,-6-15-1032,7 1-1935,10-4-129,-2-11 130</inkml:trace>
          <inkml:trace contextRef="#ctx0" brushRef="#br2" timeOffset="-55060.1493">16577 11173 3096,'0'0'4257,"0"0"-129,0 7 0,0-7-3096,0 31-516,-3-8-258,3 15 0,0 1 0,3 11 258,-3 6-258,3 9 0,-3-1 129,3 5-129,-2 0-129,2 1-129,2-6 0,3-4 0,6-6-129,-3-10-129,11-3-645,-8-19-1806,6-10-1677,5-5-258,-3-11-258</inkml:trace>
          <inkml:trace contextRef="#ctx0" brushRef="#br2" timeOffset="-54084.0932">16833 11800 3096,'25'0'4257,"-17"-10"-387,15 3-387,-7-8-3483,4 1-387,-6-5 0,4 3-129,-6-5 387,-1 6-129,-5-4 387,-1 2 0,-3 3 0,-2-1 0,0 15 129,-3-17-129,3 17-258,-16-7 129,5 7 0,-5 0 129,1 7 0,-1 1 129,1 5 129,-5 0 0,2 4 0,-3-2 129,7 8 0,-4-3 0,4 7-258,0 0 0,4 2-258,1 1 129,1 2 0,6-2-129,1-1 129,1-3-129,0-2 129,3-4 0,6-4 129,0-6-129,3-2 129,-12-8 0,24 4 0,-9-8-129,4-6 129,1-9 0,2 1-258,1-9 129,4 2 0,1-5-129,1 2 0,1-1 0,-5 5 0,5 1 0,-5 3 0,-1 5 0,-5 2 0,-2 3 0,-3 5 0,-2 1 0,-12 4 0,15 0 129,-15 0 0,9 7 0,-9-7 0,3 21 129,-2-4 0,-1 3 0,0 2 129,0 3-258,0 0 129,-1-1-129,1 0 129,-1-6-258,1-2 129,0-16 0,9 10-129,4-13 129,5-11-129,2-7 129,2-2-129,5-6 129,1 1-129,-3-1 258,-2 5-129,-5 4 129,-1 7-129,-17 13 0,19-14-129,-19 14 129,13 5-129,-10 6 0,1 2 0,1 7 0,2 3 0,2 2 0,-2 2 258,2 1-258,0 0 0,1 0-258,0-3 0,4 9-903,-9-15-3612,4-1-129,-9-18-387,14 6-258</inkml:trace>
          <inkml:trace contextRef="#ctx0" brushRef="#br2" timeOffset="-53060.0349">17948 12029 1161,'0'0'1935,"0"0"129,0 0 258,11-2 0,0-4-129,9 4-129,-3-7-774,11 9-645,-5-7 0,6 6-387,0-1 0,1 2-129,-1 0-129,0 0 0,-3 0-129,-4-2-129,2 2-387,-10-5-774,0 1-1290,0 1-1419,-14-10-387</inkml:trace>
          <inkml:trace contextRef="#ctx0" brushRef="#br2" timeOffset="-52783.019">17918 11812 1677,'-14'0'3483,"14"0"-129,6-8-2064,-6 8-1032,20-6 129,-2 5 387,-2-4 129,10 5 0,-7-7 258,12 7-129,-3-5-258,7 5-129,2 0-1419,0 9-2967,-4-9-645,8 3-129</inkml:trace>
          <inkml:trace contextRef="#ctx0" brushRef="#br2" timeOffset="-41960.4">19134 11722 1548,'14'17'1677,"-14"-17"-1419,0 0 258,3 11 258,-3-11 0,0 0 129,10 14 258,-10-14-129,0 0-129,4 15 258,-4-15-387,4 14 129,0-3-129,-4 0-129,4 3-258,-4 0 0,2 3-129,-2 1 129,0 2-129,0 1-129,0 2 0,-4-1 0,-1-2 129,-4-1 129,-2 0-129,-4-4 129,1 2-129,-8-5 0,-2-2 129,-6-1-258,0-1 258,-2-5-258,1 1 0,-3-4-129,1 0 129,2-9 0,4-2 0,-1-3 129,3-2-129,2-5 129,2 2-129,3-3 129,2 2-129,3-1 0,4-1-129,4 1 0,3 1 0,2-1 0,0 1 0,10 0-129,3 0 129,6 2 0,2 1-129,7-1 129,4 1 129,5 1-129,3-1 129,3 2-129,3 2 129,1 1-129,5-1 129,0 4 0,0 1-129,-2 3 129,0 2-129,-1 3 129,-3 0 0,-5 0 0,-2 0 0,-7 4-129,-4 0 129,-6-1 129,-3-1-258,-8-2 129,-11 0 0,16 4 0,-16-4 129,0 0-129,0 0 0,0 0 0,0 0 0,0 0 0,-7 0-129,7 0 0,0 0-129,0 0-129,-14-4-516,14 4-1419,0 0-2322,0 0-387,7 0-387,-7 0 258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0:53.83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58ECAB6C-BBAA-4D57-BFD5-7FBFE0EF5B62}" emma:medium="tactile" emma:mode="ink">
          <msink:context xmlns:msink="http://schemas.microsoft.com/ink/2010/main" type="writingRegion" rotatedBoundingBox="11555,11601 11229,14911 10079,14797 10406,11487"/>
        </emma:interpretation>
      </emma:emma>
    </inkml:annotationXML>
    <inkml:traceGroup>
      <inkml:annotationXML>
        <emma:emma xmlns:emma="http://www.w3.org/2003/04/emma" version="1.0">
          <emma:interpretation id="{781B1137-1443-425E-90B6-C500F97567D8}" emma:medium="tactile" emma:mode="ink">
            <msink:context xmlns:msink="http://schemas.microsoft.com/ink/2010/main" type="paragraph" rotatedBoundingBox="11555,11601 11229,14911 10079,14797 10406,11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EC1E4-7C9C-42D8-ABD5-9AF4987204BA}" emma:medium="tactile" emma:mode="ink">
              <msink:context xmlns:msink="http://schemas.microsoft.com/ink/2010/main" type="line" rotatedBoundingBox="11555,11601 11229,14911 10079,14797 10406,11487"/>
            </emma:interpretation>
          </emma:emma>
        </inkml:annotationXML>
        <inkml:traceGroup>
          <inkml:annotationXML>
            <emma:emma xmlns:emma="http://www.w3.org/2003/04/emma" version="1.0">
              <emma:interpretation id="{CFEE3B62-1842-4582-B1B2-110BCDD4E068}" emma:medium="tactile" emma:mode="ink">
                <msink:context xmlns:msink="http://schemas.microsoft.com/ink/2010/main" type="inkWord" rotatedBoundingBox="11555,11601 11229,14911 10079,14797 10406,11487">
                  <msink:destinationLink direction="to" ref="{2D282803-FE3E-4BB6-AD3C-87383FEE1506}"/>
                  <msink:destinationLink direction="to" ref="{0DF72F8B-716A-410B-9B72-B44024C4708A}"/>
                </msink:context>
              </emma:interpretation>
              <emma:one-of disjunction-type="recognition" id="oneOf0">
                <emma:interpretation id="interp0" emma:lang="en-CA" emma:confidence="0">
                  <emma:literal>ibis</emma:literal>
                </emma:interpretation>
                <emma:interpretation id="interp1" emma:lang="en-CA" emma:confidence="0">
                  <emma:literal>ibis)</emma:literal>
                </emma:interpretation>
                <emma:interpretation id="interp2" emma:lang="en-CA" emma:confidence="0">
                  <emma:literal>ibis,</emma:literal>
                </emma:interpretation>
                <emma:interpretation id="interp3" emma:lang="en-CA" emma:confidence="0">
                  <emma:literal>ibid)</emma:literal>
                </emma:interpretation>
                <emma:interpretation id="interp4" emma:lang="en-CA" emma:confidence="0">
                  <emma:literal>iii)</emma:literal>
                </emma:interpretation>
              </emma:one-of>
            </emma:emma>
          </inkml:annotationXML>
          <inkml:trace contextRef="#ctx0" brushRef="#br0">10498 11847 1419,'0'0'1548,"0"0"-516,0 0 129,0 0 129,0 0 0,0 0-129,0 0-129,0 0-516,0 0-129,0 0-387,6 0-129,-6 0 129,0 0 129,0 0 129,12 0 129,-12 0 129,0 0 0,0 0 0,-6 10 0,6-10-129,-14 12 0,14-12-258,-13 13 129,13-13 129,-11 8 0,11-8-129,0 0 129,0 0 0,0 0 0,-12 0-129,12 0-129,0 0 0,0 0 0,0 0-129,-7-12 0,7 12 0,0 0 0,0 0 0,0 0-129,12-12 129,-12 12-129,21-8-129,-11 4 129,0 2 129,-10 2-129,20-4 129,-20 4 0,0 0 129,0 0 0,0 6-129,0-6 129,-22 15 0,9-6-258,0 2-129,-1-5-645,6 5-1032,-3-1-2064,11-10-387,0 0-258</inkml:trace>
          <inkml:trace contextRef="#ctx0" brushRef="#br0" timeOffset="746.0427">10784 11525 516,'10'11'-258,"-10"-11"1,0 0 772,0 0 388,8 11 387,-8-11 258,0 0 258,0 0 258,0 0-387,0 0-129,0 0-129,0 0-774,-3 14-258,3-14-258,-8 15-129,2-3 0,-2 2 129,2 5-129,-3 3 129,-3 3 0,2 4 129,-6 2-129,3 3 0,2-2 129,-1-1 0,3-2-129,3-1 0,2-8-129,4 0 129,4-8 0,6-2 0,3-6 129,7-1 0,-1-3 0,2 0 0,-2-5 0,2 0 129,-8-3 0,2 2 129,-15 6-129,12-11 0,-12 11 0,0-14 0,0 14-129,-7-14-129,7 14 0,-15-17-129,15 17 129,-15-14-129,15 14 0,-15-10 0,15 10-129,0 0 0,-13-3-258,13 3 0,-7 7-387,7-7-774,-10 18-1935,5-4-1161,-4-2-258,3 2 517</inkml:trace>
          <inkml:trace contextRef="#ctx0" brushRef="#br0" timeOffset="1558.0891">11066 11577 645,'0'0'2064,"0"0"258,0 0 129,0 0-516,0 0-258,0 0-387,0 0-258,0 0-129,0 0-387,0 0-129,0 0-129,0 0-129,-4 11 129,4-11 0,-8 17-129,5-5 258,-2 3-258,1 1 0,-2 6 0,-2-1 0,2 4-129,-2 4 129,1-2-129,-3 4 129,4-4 0,-1 1-129,1-3 129,3-3 0,1-4 0,2 0-129,0-6 129,5-1 0,-5-11 129,21 12-129,-8-9 0,3-3 0,-2 0 0,3-2 0,-3-5 129,-1 0-129,-13 7 129,17-17 0,-17 17-129,9-17 0,-9 17 0,1-17-129,-1 17 0,0-11 0,0 11 0,0-13 0,0 13 0,0-11 0,0 11 0,-5-11 0,5 11-129,-12-9 129,12 9-129,-21 0 0,9 3-129,-8 0-645,9 14-1806,-8 1-1935,-6-4 129,2 8-516</inkml:trace>
          <inkml:trace contextRef="#ctx0" brushRef="#br0" timeOffset="4002.2285">10274 12827 2322,'0'0'1935,"0"0"-387,0 0-516,0 0-387,0 0-129,0 0 0,0 0 129,0 0 258,0 0-129,0 0 129,0 0-258,0 0 129,0 0-387,0 0 129,0 0-387,0 0-129,0 0 129,0 0-129,0 0 0,0 0 0,0 0 0,0 0 0,0 0 0,0 0 0,0 0 0,0 0 0,0 0 0,0 0-129,0 0 129,0 0-129,0 0-129,0 0 0,0 0 129,0 0 0,0 0 0,6-2 0,-6 2 129,0 0-129,0 0 129,0 0 0,0 0 0,0 0 0,0 0 129,0 0-129,0 0 0,0 0 129,0 0-129,0 0 129,0 0-129,0 0 0,0 0 129,0 0-129,0 0 129,0 0-129,13 0 258,-13 0-129,14 0 0,-4 0 0,2 0 0,1-1 129,0-2-129,3 2 258,-2-2-258,4 2-129,-4 1 129,1-1-129,-2 1-129,2 0 129,-2 0-129,0 0 129,-3 0 0,-10 0 129,16 0 0,-16 0 129,13-3 129,-13 3-129,0 0 258,0 0-258,0 0 0,0 0 0,0 0-129,0 0-387,0 0-129,-6 0-903,6 0-1677,0 0-1419,0 0 0</inkml:trace>
          <inkml:trace contextRef="#ctx0" brushRef="#br0" timeOffset="5212.2976">10686 12936 1419,'0'0'1161,"0"0"-774,0 0-258,0 0 0,16-7 258,-16 7 129,14-6 258,-14 6-129,14-4 129,-14 4 258,0 0-387,11-4 0,-11 4 0,0 0 0,0 0-258,0 0 258,0 0 129,0 0-129,0 0 129,0 0-129,-6 0 0,6 0-387,0 0 258,0 0-258,0 0-258,0-11-129,0 11 258,0 0-258,12-13 258,-12 13-258,0 0 129,12-5 0,-12 5 0,0 0 258,0 0-258,0 0 258,0 6-258,0-6 258,0 0-129,-15 14 387,15-14-258,-10 6 0,10-6-129,0 0 129,0 0-129,-12 4-258,12-4 129,0 0-129,0 0-258,1-9 0,-1 9-774,7-10-1032,-7 10-1935,4-12-258,-4 12 129</inkml:trace>
          <inkml:trace contextRef="#ctx0" brushRef="#br0" timeOffset="5750.3289">10954 12569 2451,'0'0'2709,"0"0"-2322,0 0-258,0 0 129,0 0 258,3 6 387,-3-6 0,0 0 258,4 19 129,-4-19-129,2 19 0,-2-8-129,0 9-258,0-2-129,-2 5-258,-1 1-129,-1 7-129,0-1 258,-1 2-258,-3-2 129,2 0-129,-1-2 129,1-2-258,0-6 258,0-1-129,2-7-258,-1 0 129,5-12-129,-4 12-258,4-12 0,0 0-774,0 0-1677,7 8-1290,-7-8-258,11-8 258</inkml:trace>
          <inkml:trace contextRef="#ctx0" brushRef="#br0" timeOffset="6590.3769">11219 12643 774,'0'0'2838,"0"0"-516,0 0-1548,0 0 129,-2-9 129,2 9 258,0 0-129,0 0 0,-15-11-129,15 11-129,-13-3-258,13 3-258,-11 0-129,11 0-258,0 0-129,-15 0 0,15 0 0,0 0 129,-15 11-258,15-11 129,-7 17 129,3-7 0,0 1 0,0 2 129,-1 0 129,-2 3-129,-2-2 0,2 1 129,-6-3-129,5 2 129,-4-4-258,12-10 129,-15 16 0,15-16-129,0 0 258,0 0-129,0 0 0,0 0 0,0 0-129,7 3 129,-7-3 0,21-2-129,-7 2 0,-2 0-129,1 0 129,-2 2 0,-11-2-129,17 14 129,-7-1-129,-2 1 258,0 1-129,-1 1 0,1 3 0,-3-1-129,2 1 258,-3-2-258,2-2 387,-2 0-387,-3-4 258,0 3 0,-1-14 129,0 19 0,0-19 129,-12 14 129,2-7-258,10-7 0,-24 14-129,12-9 0,-1-2-129,-2 0-129,4 1-129,-2-4-258,13 0-387,-20 0-774,20 0-1161,0 0-1290,-9-20-516,9 10 388</inkml:trace>
          <inkml:trace contextRef="#ctx0" brushRef="#br0" timeOffset="6923.3959">11127 12669 1935,'10'10'387,"-10"-10"-258,19 12 516,-19-12 258,18 6 0,-7-4-129,0 2 258,0-2-774,0-1-903,-11-1-2193,28 0 0</inkml:trace>
          <inkml:trace contextRef="#ctx0" brushRef="#br0" timeOffset="8350.4774">11251 11626 1419,'0'0'1806,"0"0"-129,0 0 129,0 0-387,0 0-258,0 0-129,0 0-258,0 0-387,0 0 0,0 0-258,0 0-129,0 0 0,0 0 0,11-7 129,-11 7-129,10-1 0,-10 1 0,16 1 0,-16-1 0,15 11 0,-15-11 129,16 18-129,-6-5 129,0 1 258,-4 1-258,1 3 258,-1 3 129,0 4-129,0 3-129,0 3 129,-4 4 0,3 3 0,-2 1-258,2 5 0,-3 3 129,3 4-258,-3 2 387,2 2-258,-2 3 0,3 3 0,-3 4 0,2 1 0,-2 0-129,2-3 258,-4-1-258,0 1 0,0 0 129,-4-3 0,1-4 0,-4 1-129,3-4 0,-3-3 129,2 0 0,1-5-129,1-3 129,1-5 129,-1-1-129,1-4 0,1-3 0,-1 1 0,-1-4-129,2 0 129,-1 0-129,0-6 0,2 0 0,0-3 0,0-4 0,0-2 0,0-11 0,0 14 129,0-14-129,0 0 129,0 0 129,0 12-129,0-12 129,0 0 0,0 0-129,-10 0 129,-1 0 0,11 0 129,-28 0-129,11 3 258,-7-2-258,-2 5 0,-5-1 0,-5 4-129,-2 1-387,-8-5-1290,-1 7-2709,1-1-645,-6-7-129,0-3-258</inkml:trace>
          <inkml:trace contextRef="#ctx0" brushRef="#br0" timeOffset="357621.8133">10526 13981 645,'0'0'1677,"0"0"-774,0 0 129,0 0 258,0 0 0,-3-11 258,3 11-129,0 0-129,0 0-129,0 0-258,0 0-258,0 0-258,0 7-129,0-7 0,0 19-129,-2-8 258,2 10-258,0 2 129,0 7-129,-1 7 129,1 6-129,0 4 0,0 6 129,0 5-258,-1 2 129,-2 3 0,1 0 0,-3-9 0,2 1 258,-4-10 129,3-2 0,-2-13 0,1-4-129,1-9 0,3-4-258,1-13 129,-6 13-258,6-13-129,0 0-129,0 0-129,0-8 0,0 8 0,0-18 0,0 18 0,0-21 129,0 21 0,2-17 129,-2 17 129,0 0 0,0-15 0,0 15 129,0 0-129,0 0 0,0 0 0,0-11 0,0 11 0,0 0 0,4-10-129,-4 10 0,9-18 0,-2 7-258,5-3 129,0-2-129,2 0 129,1-2 129,4 2 0,-3 1 129,3 0 0,-3 4 129,2 1 129,-2 5-129,0-1 129,-2 5-129,2 1-129,-2 0 258,4 4-258,-2 4 0,2-1-258,-4 3 258,0 0-129,-1 1 129,0 2-129,-5-1 129,0 3 0,-2-1 0,-3 3 0,-1-1 0,-2 0 0,0-2 129,-2 1 0,-2-1 258,-8-2 0,4 0 0,-10-4 129,4 6 258,-12-8 0,3 7-129,-9-6 0,3 5-258,-6-4-129,-1 0-1419,-1-4-2838,4 2-258,-9-6-387,7 0-387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6.78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5841 3374 645,'0'0'2064,"0"0"129,0 0-129,0 0-516,0 0-258,0 0-645,0 0 0,0 0-387,0 0 129,0 0-258,0 0 0,0 0 129,0 0 0,0 0 129,0 0-129,0 0 0,9 18 258,-9-18-258,12 25 0,-3-11 0,0 4 129,3-1 0,1 5-129,0-4 0,4 6 258,0-8 0,1 6-129,1-5 129,5 7 129,-6-5-387,5 6 129,-1-4-129,0 4 0,-1-4-129,2 5 129,-3-2-129,2-1-129,-1-2 129,4 3 0,-5-4 0,3 0 0,-2-2 0,1 2-129,-1-3 129,-3 3 0,1-3-129,0-3 129,-3 1-129,0-2 0,2 0 0,-2 0 129,-1-3-129,-1-4 129,0 2-129,-2 1 129,-2-1-129,2 1 258,-12-9-258,19 18 0,-19-18 0,21 19 0,-8-6 0,-3-1 0,3-2 0,0-1 129,-2-1-129,-1-3 0,2 2-129,-12-7 129,15 9 0,-15-9 0,12 4 0,-12-4 0,0 0 0,0 0 129,0 0-129,0 0 129,0 0-129,11 7 0,-11-7 0,0 0 0,0 0 0,0 0 0,0 0 0,0 0 0,0 0 0,0 0 0,10 0 0,-10 0 0,0 0-129,18-12 129,-18 12 0,18-8 0,-6 6 0,0-5 0,6-1 0,0-1 0,1-2 0,2 0 0,3-2 0,-1-1 0,4-1 0,0 0 0,1-2 0,1 2 0,-1-4 0,0-1 0,-1 0 0,-2-3-129,3-4 258,-4 2 0,1-4 0,-3 4 0,2 2-129,-7-1 129,4 1 0,-1 0 129,-3 1-258,3-2 129,-1 2-129,2-4 0,2-5 129,3-1-129,2-2 0,-1-3 0,1 7 0,-2 0 0,-3 2 0,-1 3 0,-7 3 129,-2 5-129,-4 6 0,-9 11 0,11-17 0,-11 17 0,5-13 129,-5 13-129,2-9 0,-2 9 129,0-15-129,0 15 129,0 0 0,-8-14-258,8 14 129,0 0 0,-10-13 0,10 13 0,0 0 0,0 0 0,-14-14 0,14 14 129,-16-10-258,16 10 129,-26-15 0,13 4 0,-5 0 0,1-1 0,-3-2-129,-1-5 129,-1-1 0,-3-3-129,-2-4 0,-3 0-129,-1-3 129,-3-2 0,-5-1 0,-1 0 0,-1 2 129,0-4-129,2 2 129,-1-5-129,4 3 0,1-4 0,4 5 129,4-2-129,5 4-129,0 3 129,3-1 129,4 10 0,-1 1 0,2 4 0,1 3 0,2 4 0,0 1 0,11 7 0,-16-9 0,16 9 0,0 0 0,-13-8 129,13 8-258,0 0 129,0 0 129,0 0-129,0 0 0,0 0 0,0 0-129,0 0 129,0 0 129,0 0-129,0 0 0,0 0-129,0 0 129,0 0 0,0 0 0,-12-5 0,12 5-129,0 0 129,-16 13-129,5-4 129,-3 6-129,-1 2 129,-5 6 0,-1-1 0,-1 7 0,-5 3-129,-2 7 0,-1 4 0,-2 1 0,-2-1 129,-4 4-129,1 1 387,-3 1-258,-1-1 0,0-3 129,0-3-129,0-5 129,1 1 0,2-4-129,1-5-258,4-2 258,2-6 0,4-2 0,3-4 0,1 1 0,4-3 0,4-4 0,4-1 0,11-8 0,-16 9 0,16-9-129,0 0 0,0 0 0,0 0-258,0 0-774,0 0-2709,16-5-387,-1-4-258,2-9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5:00.1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D8D8D8"/>
    </inkml:brush>
  </inkml:definitions>
  <inkml:traceGroup>
    <inkml:annotationXML>
      <emma:emma xmlns:emma="http://www.w3.org/2003/04/emma" version="1.0">
        <emma:interpretation id="{0DF72F8B-716A-410B-9B72-B44024C4708A}" emma:medium="tactile" emma:mode="ink">
          <msink:context xmlns:msink="http://schemas.microsoft.com/ink/2010/main" type="inkDrawing" rotatedBoundingBox="9923,11871 23671,8356 25015,13613 11267,17128" semanticType="callout" shapeName="Other">
            <msink:sourceLink direction="to" ref="{CFEE3B62-1842-4582-B1B2-110BCDD4E068}"/>
            <msink:sourceLink direction="from" ref="{2572336F-436A-4C8D-85C2-2D5CF5701F2A}"/>
          </msink:context>
        </emma:interpretation>
      </emma:emma>
    </inkml:annotationXML>
    <inkml:trace contextRef="#ctx0" brushRef="#br0">11666 11426 129,'26'9'516,"-14"-2"-129,3-1 129,-3 4-258,1 0 258,-2 2-258,0 2-129,1 3 258,-1 1-387,-2 3 129,-1 1 0,0 0 0,-2 2 258,0 2-258,-2 2 0,1 1 129,-4 2 0,4 0 0,-4 0-258,-1 6 129,0 1-129,0 7 0,-6-3 0,4 5 0,-2 0 129,3 0-129,0 0 129,1-1-129,0-1 258,4 0 0,0 0-129,6 1 258,-3 0-258,1 3 258,-3 3-258,0 6 129,-3 0-129,-2 8 0,-2 0 0,-6 3 0,-1 1 258,-6 3 0,2 2 387,-1-7 129,1 2 129,0-7 0,5 4 0,-4-9 129,9 2-129,0-3-387,3-2 0,0-2-258,1 1-258,3-1 0,2-2 0,1-4 0,3 1 0,0-9 0,0-2-129,4-2 129,0-5 0,5-6 129,0-1-258,2-9 0,1-2-258,2-4 258,0-3 0,-2-5 0,2 0 258,-4-1-258,-2-6 129,-3 2 0,-3-2-129,-12 7 129,14-12-129,-14 12-129,0 0 0,0 0-258,-3-10 258,3 10-129,-20 0 0,10 2 129,-5 4 0,0 3 0,-2-1 258,0 4-129,-1 2 0,-1 5 129,0 0 0,-2 5-129,1 1 0,0 7 0,-2 0 0,0 7 129,-2-1-129,4 8 0,-2 0 0,0 2 0,0 3 129,2 2-129,-1 1 0,4 1 129,2 1-129,0 3 0,4 0 0,1 6 0,3 4-129,2-1 0,3 4 129,-2 5-129,2 0 129,2 4-129,0 2 0,0 0 0,2-1-129,7 8 129,0-7-129,8 1 0,-1-6 0,4-1 129,6-4 129,-2-7 0,5 0 129,-2-9 0,0-4-258,-2 0 129,1-7 0,-2 2 0,-4-7-129,-3 0 129,-3-2-129,-2 2 0,-5-3 258,-6-1 129,-1 1 0,-8-6 258,-6 8 0,-11-11 129,3 9 129,-18-13 0,4 8-129,-16-11 0,3 6-129,-7-10-258,-2 1-258,2 1-258,-4-6-516,13 3-516,-8-12-903,17-3-1935,1 1-516,5-2-129</inkml:trace>
    <inkml:trace contextRef="#ctx0" brushRef="#br1" timeOffset="18040.0318">12375 14704 258,'0'0'516,"14"0"129,-14 0-129,0 0 129,13 0-129,-13 0 0,0 0-129,14 0-129,-14 0 129,12 0-129,-12 0 0,10 1 129,-10-1 0,0 0 0,14 0 129,-14 0-129,0 0-129,11 0-129,-11 0 0,0 0 129,13 0-129,-13 0 0,11 0 0,-11 0 0,0 0 258,15 0-129,-15 0-129,0 0 129,16 2 129,-16-2-129,0 0-129,14 4 0,-14-4 258,0 0-258,16 3 258,-16-3 0,11 1-129,-11-1 0,14 0 0,-14 0 129,13 0-258,-13 0 0,12-1 0,-12 1 0,14 0-129,-14 0 387,12 0-258,-12 0 129,12 0 0,-12 0 129,0 0 0,15 0-129,-15 0 0,0 0-129,16 0 0,-16 0-129,11 0 129,-11 0 0,10 0-129,-10 0 0,0 0 258,14-1-129,-14 1 0,0 0 0,0 0 0,0 0-129,0 0 129,0 0-129,11-6 0,-11 6 0,0 0 0,0 0 0,0 0 0,0 0 0,0 0 129,0 0-129,0 0 0,0 0 129,11 0-129,-11 0 0,0 0 0,13 0 0,-13 0 0,12-4 0,-12 4 0,17-5 0,-17 5 0,14-5 0,-14 5 0,16-4 0,-16 4 0,11 0 0,-11 0 0,0 0 0,15 1-129,-15-1 129,0 0-129,14 4 129,-14-4 0,13 0-129,-13 0 129,13-3 0,-13 3-129,14-5 129,-14 5 0,13-4-129,-13 4 129,11-7 0,-11 7-129,13-5 129,-13 5-129,12-5 129,-12 5-387,15-7 258,-15 7-129,18-8 0,-18 8 0,19-10 129,-19 10-258,20-12 129,-20 12 129,17-12-258,-17 12-258,18-12-129,-18 12 0,15-13-258,-15 13-129,17-11 258,-17 11 0,14-12 129,-14 12 516,16-10 0,-16 10 258,14-12 0,-14 12 0,18-9 0,-18 9-129,15-11-129,-15 11 0,15-10 129,-15 10 0,12-12 129,-12 12-258,8-15 258,-8 15 0,6-19 0,-1 8 258,-5 11-258,8-22 129,-3 11 0,2 0 0,-7 11 258,9-22 0,-4 12-129,0-2 129,-2 0-129,0-2 258,2 1-129,-1 0 129,-3-2-129,4 3 258,-3-5 0,3 5-258,-3-5 258,4 4-129,-2-5 0,2 3-129,-1-5-129,2 6 129,-1-6-129,3 3 0,0-4-129,1 3 129,1-3 129,1 0-129,-2 1 129,4 1-129,-4-3 0,4 5 129,-5-3-258,2 3 0,-1-2-129,-1 5 0,1-6 0,-1 6 0,2-1 0,-3 1 0,4-1 0,0 2 129,-1 0-129,2 0 129,-2 1-129,-1 3 0,2-3 129,-12 12-129,16-17 129,-16 17-129,16-17 0,-16 17 0,14-15 129,-14 15-129,15-15 0,-15 15 0,15-16 0,-15 16 0,14-13 0,-14 13-129,16-11 129,-16 11 0,20-5-129,-20 5 129,17-1 0,-17 1 0,19 0 0,-19 0 0,19 0 0,-19 0 0,16 0 0,-16 0 0,20 0 0,-20 0 0,25 1 129,-13 2-129,1-1 0,2 0 0,1 1 0,2-2 0,2 0 0,-2 1 129,5-2-129,0 0 0,2 0 129,1 0 0,-2 0-129,2 0 129,1 0 0,0 0 0,0-3 129,0 1-129,1-2 0,1 1-129,1 0 129,-1-1 0,0-1-129,0 1 0,-6 3 129,3-3-129,-8-1 129,0 3 0,-6-1 0,-2 2 0,-10 1 129,11-2-129,-11 2 129,0 0-129,0 0 0,0 0-258,0 0-645,0 6-3354,0-6-387,-8 5-516,-7-10 129</inkml:trace>
    <inkml:trace contextRef="#ctx0" brushRef="#br1" timeOffset="23696.3551">13311 14229 1,'0'0'773,"0"0"-386,10-14 129,-10 14 129,0 0 129,0 0 129,0 0 0,0 0 0,0 0 0,0 0-129,0 0-258,0 0-258,0 0-258,0 0-129,1 9 129,-1-9 0,0 12-129,0-12 129,0 13 0,0-13 0,-6 18 0,6-18 0,-8 20 0,1-7 0,-2 0 129,-1 0 0,-2 3 0,-2-2 129,-1 3 0,-2-1 0,2 4-129,-2-2 0,-1 3 0,1-1 129,1 1-258,1-1 0,0 0 0,-1-1 0,1-1 129,0-2 129,-2-1 0,3-1 258,0-1-129,-1 1 129,4-2-258,-4 0 0,15-12 129,-22 21-258,22-21-129,-16 18 0,16-18 0,-12 10-129,12-10 129,0 0 0,-13 11 0,13-11 0,0 0-774,0 0-1806,0 0-1161,-11 0 387</inkml:trace>
    <inkml:trace contextRef="#ctx0" brushRef="#br2" timeOffset="37748.1591">12154 14923 1161,'-21'0'1032,"6"1"-516,15-1 129,-17 1-129,17-1 258,-14 1-129,14-1 516,-15 3-129,15-3-258,-12 1 129,12-1-258,0 0 0,-11 0-129,11 0-258,0 0 0,0 0 0,0 0 0,0 0-129,0 0 0,9-1-129,-9 1 129,22-3 0,-3 1 129,3 1 0,5-2-129,6 1 258,2-3 129,7 5-129,4-4 258,8 3-258,-1-3 0,7 1 0,0 2 0,6 1-258,-1-1 0,6-1-129,2 1 0,2 1 0,6-5 129,3 2 0,2-3 0,2 0 129,4-2-129,6 2 129,4-2-129,1 1-129,3 3 0,3-2-129,5 3-129,-3-1-129,3 3 0,-7-6-387,3 6-516,-13-8-1161,-6-1-1419,1 8-516,-20-10 387</inkml:trace>
    <inkml:trace contextRef="#ctx0" brushRef="#br2" timeOffset="38588.2069">14427 14614 516,'0'0'516,"0"0"258,7 11 129,-7-11 387,18 8-129,-8-4 387,3 4-516,4-1 129,0 2-516,1-1 0,4 2-129,-1 2-258,4 2-129,-3-1-129,5-1 0,-3 5 0,0-4 0,1 3 0,-4-5 0,-1 2 129,-6-6 129,0 4 258,-14-11-129,11 14 258,-11-14-129,-5 13 0,-11-7 0,-2 4 0,-7 1-129,-3 1-387,-5 3 0,-2-1 129,-5 2-129,7-3 0,-2 3 0,3-3 0,2 2-258,3-6-774,5-1-2838,10 5-258,-8-13 0</inkml:trace>
    <inkml:trace contextRef="#ctx0" brushRef="#br2" timeOffset="50583.8932">13166 13404 1,'2'5'644,"-2"-5"130,0 0 258,3 12-129,-3-12 129,2 13-129,-2-13-129,0 18 0,0-6-129,-3 0-387,1 8 129,0 0-258,1 5-129,-2 7 129,3 2-129,0 7 129,0 2-129,3 6 129,-2 2 258,1 8-129,1 0-129,2 7 258,-1 4-258,0 7 129,2 4 0,0 3 0,1 4-129,2 3 0,-3-2 129,3 6 387,-5-6-258,5 4 258,-7-5-258,5 0 258,-5-7-129,1-2-129,-2-7-129,1-8-129,-2-10-129,3-6 0,-3-9-129,2-9-129,-2-4 0,6-8-258,1-4-774,-7-14-1032,0 0-1419,20 4-258</inkml:trace>
    <inkml:trace contextRef="#ctx0" brushRef="#br1" timeOffset="176861.1159">20201 10701 774,'0'0'2193,"0"0"-129,0 0 387,0 0-387,0 0 129,0 10-774,0 1-387,-8-1-645,1 9 129,-8 6-129,3 10-129,-9 7 129,-1 16 129,-8 10-129,0 15 0,-8 10 0,-3 12-129,-3 6 258,-1 10-258,1 8 0,5 1 0,1-3-129,9-2 129,8-8-129,14-5 0,7-10 129,6-10-129,13-13 129,12-8-129,4-13 129,10-7-129,5-7 0,5-8 0,3-9 0,-2-3 0,-2-10 129,0-4-129,-3-4-129,-7-2 129,-6-4 0,-4 0-129,-9 0 0,-3 0 129,-7 0-129,-4-2-129,-11 2 129,11-5-387,-11 5-645,0 0-2322,7-10-1161,-7 10-258,13-27-387</inkml:trace>
    <inkml:trace contextRef="#ctx0" brushRef="#br1" timeOffset="178853.2298">23810 10570 1419,'-11'-11'2193,"11"11"129,-12-10-129,12 10-516,0 0-258,0 0-516,0 0-258,0 0-129,0 0 0,0 0-129,0 12 0,11 4 258,3 0-258,7 8 129,6 2-129,7 6 0,6 5-258,7 3 129,3 5-129,5 6 0,1 3 129,1 9-258,-3 7 258,2 12 129,-5 3-258,-6 9 0,-7 3 0,-6 8-129,-10 2 129,-5-2 0,-12 0-258,-5-5 129,-4-7 129,-8-5 0,-6-8 129,-2-4 0,-3-10 129,0-5-129,-6-7 0,4-3 0,-5-2 0,3-3-258,0-3 0,0-2 0,3-3 0,-3-3 0,3-3 0,0-5 0,1-6 0,4-2 129,2-7-129,4-4 129,1-1-258,12-7 0,0 0-516,-15 3-903,15-3-2838,6 0-129,-6 0-387,9-17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5:51.859"/>
    </inkml:context>
    <inkml:brush xml:id="br0">
      <inkml:brushProperty name="width" value="0.05292" units="cm"/>
      <inkml:brushProperty name="height" value="0.05292" units="cm"/>
      <inkml:brushProperty name="color" value="#D8D8D8"/>
    </inkml:brush>
  </inkml:definitions>
  <inkml:traceGroup>
    <inkml:annotationXML>
      <emma:emma xmlns:emma="http://www.w3.org/2003/04/emma" version="1.0">
        <emma:interpretation id="{5F1FECA0-7C36-44D7-96F9-5310EAC8552A}" emma:medium="tactile" emma:mode="ink">
          <msink:context xmlns:msink="http://schemas.microsoft.com/ink/2010/main" type="inkDrawing" rotatedBoundingBox="12931,13237 13426,13298 13386,13620 12891,13558" shapeName="Other"/>
        </emma:interpretation>
      </emma:emma>
    </inkml:annotationXML>
    <inkml:trace contextRef="#ctx0" brushRef="#br0">12896 13522 258,'0'0'903,"0"0"129,8 7 0,-8-7 0,0 0 258,14-9 129,-6-3 0,5 0 0,-1-8-258,6 3-129,-2-9-258,4 4-129,0-2-129,0 4-129,0-4-129,-4 7 258,2 2-258,-4 2 0,-2 2 0,-12 11-129,16-11 0,-16 11 0,11-7-129,-11 7 0,0 0 0,0 0 0,15-1 0,-15 1 0,12 0 258,-12 0-129,13 8 0,-13-8 129,17 10-129,-17-10 129,15 16 0,-15-16-129,17 17 129,-17-17-129,15 19 129,-7-7-129,-1 3-129,1 1 129,0 4-129,0 0 129,1 5-129,1-1 0,-2 2 0,5-4 0,-3 1-129,0-5-516,2 2-2322,0 1-1161,-12-21-387,7 20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6:44.1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A624246-AFF4-4286-AE36-E3DDE868DE01}" emma:medium="tactile" emma:mode="ink">
          <msink:context xmlns:msink="http://schemas.microsoft.com/ink/2010/main" type="inkDrawing" rotatedBoundingBox="7876,17302 8599,18059 8512,18142 7789,17385" semanticType="callout" shapeName="Other">
            <msink:sourceLink direction="with" ref="{2BD21A9F-F4CA-472C-BCE0-70504CF74065}"/>
          </msink:context>
        </emma:interpretation>
      </emma:emma>
    </inkml:annotationXML>
    <inkml:trace contextRef="#ctx0" brushRef="#br0">7858 17330 645,'0'0'1290,"0"0"387,0 0 0,-10 0 0,10 0-129,0 0-129,0 0-516,0 0 0,0 0-516,0 0-258,0 0 0,0 0-129,0 0 0,0 7 129,0-7 129,3 20-129,2-8 129,4 2 129,-3 3 129,6 6-129,-1 0 258,5 9-129,-1-7-129,5 4 129,5 0 258,4 14-387,3-11 387,4 8-387,-36-40 0,81 78 129,-81-78 0,95 90 0,-95-90-258,93 84-258,-93-84 129,87 71 258,-87-71-387,73 53 387,-73-53 0,0 0-1032,62 47 387,-62-47 387,0 0 0,0 0 129,0 0-129,0 0-1161,0 0-2064,0 0-516,0 0-516,0 0-516,-3-86-129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06:44.69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40A2592-EEE2-488E-8B66-4BA216808CA4}" emma:medium="tactile" emma:mode="ink">
          <msink:context xmlns:msink="http://schemas.microsoft.com/ink/2010/main" type="inkDrawing" rotatedBoundingBox="7839,18278 8583,17173 8644,17213 7899,18319" semanticType="callout" shapeName="Other">
            <msink:sourceLink direction="with" ref="{2BD21A9F-F4CA-472C-BCE0-70504CF74065}"/>
          </msink:context>
        </emma:interpretation>
      </emma:emma>
    </inkml:annotationXML>
    <inkml:trace contextRef="#ctx0" brushRef="#br0">7895 18316 3096,'0'0'3741,"0"0"-1161,0 0-516,0 0-258,36-43-258,-36 43 129,25-78-129,-25 78 0,42-88-387,-19 33 258,15-13-774,-5 7-387,13-18 129,-3 6-258,6 6-387,-2-3-258,1-5 387,-2 11-387,0 6 516,-4 4 129,-2 11-258,-5 5-129,-5 6-1032,0 10-2709,-5 8-774,-12-1-129,-11 3-258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9:42.34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38D0BDB8-2593-44A1-96BD-821403116ECF}" emma:medium="tactile" emma:mode="ink">
          <msink:context xmlns:msink="http://schemas.microsoft.com/ink/2010/main" type="writingRegion" rotatedBoundingBox="8725,11310 8394,16597 7966,16571 8296,11283"/>
        </emma:interpretation>
      </emma:emma>
    </inkml:annotationXML>
    <inkml:traceGroup>
      <inkml:annotationXML>
        <emma:emma xmlns:emma="http://www.w3.org/2003/04/emma" version="1.0">
          <emma:interpretation id="{3BF43280-DB54-48F1-8935-4E7514CD53FD}" emma:medium="tactile" emma:mode="ink">
            <msink:context xmlns:msink="http://schemas.microsoft.com/ink/2010/main" type="paragraph" rotatedBoundingBox="8725,11310 8394,16597 7966,16571 8296,11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D73F8-BAC4-4D57-994A-364E1EF0EBA9}" emma:medium="tactile" emma:mode="ink">
              <msink:context xmlns:msink="http://schemas.microsoft.com/ink/2010/main" type="line" rotatedBoundingBox="8725,11310 8394,16597 7966,16571 8296,11283"/>
            </emma:interpretation>
          </emma:emma>
        </inkml:annotationXML>
        <inkml:traceGroup>
          <inkml:annotationXML>
            <emma:emma xmlns:emma="http://www.w3.org/2003/04/emma" version="1.0">
              <emma:interpretation id="{2BD21A9F-F4CA-472C-BCE0-70504CF74065}" emma:medium="tactile" emma:mode="ink">
                <msink:context xmlns:msink="http://schemas.microsoft.com/ink/2010/main" type="inkWord" rotatedBoundingBox="8497,14955 8394,16597 7966,16571 8069,14928">
                  <msink:destinationLink direction="with" ref="{A40A2592-EEE2-488E-8B66-4BA216808CA4}"/>
                  <msink:destinationLink direction="with" ref="{6A624246-AFF4-4286-AE36-E3DDE868DE01}"/>
                </msink:context>
              </emma:interpretation>
              <emma:one-of disjunction-type="recognition" id="oneOf0">
                <emma:interpretation id="interp0" emma:lang="en-CA" emma:confidence="0">
                  <emma:literal>!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k</emma:literal>
                </emma:interpretation>
                <emma:interpretation id="interp3" emma:lang="en-CA" emma:confidence="0">
                  <emma:literal>:</emma:literal>
                </emma:interpretation>
                <emma:interpretation id="interp4" emma:lang="en-CA" emma:confidence="0">
                  <emma:literal>Y</emma:literal>
                </emma:interpretation>
              </emma:one-of>
            </emma:emma>
          </inkml:annotationXML>
          <inkml:trace contextRef="#ctx0" brushRef="#br0">8403 14444 1677,'-10'0'1032,"6"10"-258,4-10 129,-7 10 258,7-10 129,-9 12 129,9-12-129,-6 12 0,6-12-258,0 0 129,-13 13-258,13-13-129,-6 17 0,6-5-387,-3-1 0,3 7 0,-3 1-129,3 5 0,-4 3 129,4 3-129,-3 2 0,0 2 129,-1-1 0,4-2-258,-4-3 129,2-4-387,2-2-258,-4-8-645,4 3-2064,4-4-1032,-4-13-387,0 0 258</inkml:trace>
          <inkml:trace contextRef="#ctx0" brushRef="#br0" timeOffset="1496.0856">8242 16083 3096,'-12'-13'4128,"12"13"-129,-5-25-1419,1 1-1161,4-4-387,1-4-387,7-4-387,2-6 0,2 0 0,3 1 0,2 4-129,2-3 258,0 9-129,2-2 0,3 11 0,-4-2-129,1 7 129,-3 3-129,1 6 0,-2 1 0,0 5-129,1 2 0,-1 3-129,1 6 129,0 5-129,-1 0 0,2 3 0,-1 2 258,-3 2-129,-2 3 0,-1-2 129,-4 5 129,-2 2-129,-6 1 129,0 3 0,-6-3 0,-5 7 129,-9-8 0,-1 2 129,-6-7 0,-2 0 0,-5-10 0,2 2-129,-5-12-129,1-3 129,1-2-516,-2-19-774,13 8-1548,-3-16-2064,4-6-387,5-3-516,3-6 0</inkml:trace>
          <inkml:trace contextRef="#ctx0" brushRef="#br0" timeOffset="-27131.5518">8728 10851 1419,'0'0'1677,"0"0"-516,0-12-129,0 12 0,0 0 0,-2-11-258,2 11-387,0 0 129,0 0-258,-4-10-129,4 10-129,0 0-129,0 0-129,0 0 129,0 0-129,0 0 0,-3-13 129,3 13 0,0 0 0,0 0-129,0 0 258,0 0-129,0 0 129,0 0-129,0 0 129,0 0 0,0 0 0,-7 7 129,7-7 258,0 12-258,0-12 129,0 15 258,0-3-258,-2-2 129,2 7 0,-2-2 0,2 3 129,-4-1-129,3 5 129,-1-1-129,1 1-129,-2 0 258,2 0-258,-2 2 0,0 1 129,1-1-129,1-2-129,-3-1 129,3-1-129,-1-3 0,1-2 0,0-5-129,1-10 0,-2 19 0,2-19-129,0 0-129,0 0-258,5 12-1032,-5-12-2322,11 0-258,3-3 258</inkml:trace>
          <inkml:trace contextRef="#ctx0" brushRef="#br0" timeOffset="-19720.1279">8643 12039 1,'0'0'1934,"0"0"-515,0 0-129,0 0-387,0 0-129,0 0 129,0 0 0,0 0 0,0 0 0,0 0 0,-5 7 0,5-7-258,0 0 0,-4 15-129,4-15 0,-3 17-258,0-5 129,2 5 0,-4-2 0,3 9 0,-4-3 0,3 6 129,-4-2-258,1 6 0,-1-1-129,2 2 129,0-3 0,2-2-129,-1-2 258,1-2-258,3-6 0,0-2 0,0-15 129,0 15-387,0-15 129,0 0 0,0 0 0,0 0-129,0 0-129,3 12-129,-3-12-258,0 0-1032,0 0-2451,0 0-258,11 1-258</inkml:trace>
          <inkml:trace contextRef="#ctx0" brushRef="#br0" timeOffset="-956.0547">8403 13768 903,'23'7'1032,"-10"-7"129,7-3-258,-1-5-129,3-1-258,1-2 0,2-3-387,1 0 258,-3-3 0,0-1-129,-2-3 129,-1-3 0,-3-1 129,-2-3-129,-4-1 0,-1 0 0,-3-5 129,-1 5 0,-6-3 0,0 7 0,-1-4 129,-6 8-258,-3-3 258,0 9 129,-6-1-387,1 1 129,-2 4-129,0 6-129,-3 4 0,-1 1-129,2 1-129,-2 10 0,-1 3 0,0 7-258,2 4 258,0 2-129,2 7 0,2 0 129,4 7-258,4 3-258,8 5-258,0-1-1806,0-4-1032,21 11-516,-6-16 646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2:58:30.58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D44C054-ED01-4734-9D23-495A6B471279}" emma:medium="tactile" emma:mode="ink">
          <msink:context xmlns:msink="http://schemas.microsoft.com/ink/2010/main" type="writingRegion" rotatedBoundingBox="272,11025 7050,10972 7065,12897 287,12950"/>
        </emma:interpretation>
      </emma:emma>
    </inkml:annotationXML>
    <inkml:traceGroup>
      <inkml:annotationXML>
        <emma:emma xmlns:emma="http://www.w3.org/2003/04/emma" version="1.0">
          <emma:interpretation id="{B90580F4-15AA-4F10-AB2F-780F58670459}" emma:medium="tactile" emma:mode="ink">
            <msink:context xmlns:msink="http://schemas.microsoft.com/ink/2010/main" type="paragraph" rotatedBoundingBox="483,11003 6837,10989 6838,11593 485,11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09F2EF-80B1-4939-A7D9-DD7710A21437}" emma:medium="tactile" emma:mode="ink">
              <msink:context xmlns:msink="http://schemas.microsoft.com/ink/2010/main" type="inkBullet" rotatedBoundingBox="484,11520 516,11519 517,11554 485,11555"/>
            </emma:interpretation>
            <emma:one-of disjunction-type="recognition" id="oneOf0">
              <emma:interpretation id="interp0" emma:lang="en-CA" emma:confidence="0">
                <emma:literal>•</emma:literal>
              </emma:interpretation>
            </emma:one-of>
          </emma:emma>
        </inkml:annotationXML>
        <inkml:trace contextRef="#ctx0" brushRef="#br0">731 11065 1806,'0'0'2322,"0"0"-2064,0 0-258,0 0 516,0 0 129,0 0 516,0 0-129,0 0 387,0 0-129,0 0 387,0 0-258,0 0-258,0-6-258,0 6-387,0 0 0,6-15-258,-6 15-129,0 0 0,12-9 0,-12 9 0,0 0 0,0 0 129,10-5-129,-10 5 129,0 0 129,0 0-258,0 0 0,0 0 129,0 0 0,0 0 0,0 0 0,0 0-129,0 0 0,0 0 0,0 0-258,0 0-645,0 0-1290,0 0-2064,4 9 0,-4-9-516,0 0 259</inkml:trace>
      </inkml:traceGroup>
      <inkml:traceGroup>
        <inkml:annotationXML>
          <emma:emma xmlns:emma="http://www.w3.org/2003/04/emma" version="1.0">
            <emma:interpretation id="{745CA235-3DA5-4187-AF08-85381754F5C9}" emma:medium="tactile" emma:mode="ink">
              <msink:context xmlns:msink="http://schemas.microsoft.com/ink/2010/main" type="line" rotatedBoundingBox="705,11002 6837,10989 6838,11593 706,11606"/>
            </emma:interpretation>
          </emma:emma>
        </inkml:annotationXML>
        <inkml:traceGroup>
          <inkml:annotationXML>
            <emma:emma xmlns:emma="http://www.w3.org/2003/04/emma" version="1.0">
              <emma:interpretation id="{AC25F214-EF1F-4EDF-99C3-407D9C962E0F}" emma:medium="tactile" emma:mode="ink">
                <msink:context xmlns:msink="http://schemas.microsoft.com/ink/2010/main" type="inkWord" rotatedBoundingBox="1752,11000 4258,10994 4259,11532 1754,11538">
                  <msink:destinationLink direction="with" ref="{0B340B91-68D7-45D4-BA49-AC14119427E3}"/>
                </msink:context>
              </emma:interpretation>
              <emma:one-of disjunction-type="recognition" id="oneOf1">
                <emma:interpretation id="interp1" emma:lang="en-CA" emma:confidence="0">
                  <emma:literal>13_.38-.36-.73.16</emma:literal>
                </emma:interpretation>
                <emma:interpretation id="interp2" emma:lang="en-CA" emma:confidence="0">
                  <emma:literal>13 ..38_.36 -.73. 16</emma:literal>
                </emma:interpretation>
                <emma:interpretation id="interp3" emma:lang="en-CA" emma:confidence="0">
                  <emma:literal>13 ..38-.36 -.73. 16</emma:literal>
                </emma:interpretation>
                <emma:interpretation id="interp4" emma:lang="en-CA" emma:confidence="0">
                  <emma:literal>13--38.36--73.16</emma:literal>
                </emma:interpretation>
                <emma:interpretation id="interp5" emma:lang="en-CA" emma:confidence="0">
                  <emma:literal>13 --38.36 -.73. 16</emma:literal>
                </emma:interpretation>
              </emma:one-of>
            </emma:emma>
          </inkml:annotationXML>
          <inkml:trace contextRef="#ctx0" brushRef="#br0" timeOffset="10570.6046">2036 10985 1548,'0'0'1548,"0"0"-387,0 0 129,-12-6-129,12 6 129,0 0-387,0 0 129,0 0-258,0 0-129,-13-4 0,13 4-129,0 0 0,0 0-258,0 0 0,0 0 0,-11-3-129,11 3 0,0 0-129,0 0 0,0 0 0,0 0 0,0 0 0,0 0 129,0 0-129,8 0 129,-8 0 0,15 0 0,-15 0 0,22 0 0,-9 0-129,0 0 258,1 0-129,0 0-129,-3 0 258,3 0-129,-2 0 258,2 3-129,-2-3 258,2 1-258,-14-1 129,20 0-129,-20 0 0,16 0-129,-16 0 258,12 0-258,-12 0 0,0 0 0,0 0 0,0 0 129,0 0-129,0 0 129,0 0-129,0 0 0,0 0 0,0 0-258,0 0 0,0 0-516,0 0-774,0 0-1161,0 0-1677,0 0-258,0 0 0</inkml:trace>
          <inkml:trace contextRef="#ctx0" brushRef="#br0" timeOffset="11214.6414">2401 11013 645,'12'2'3483,"-12"-2"-129,0 0-129,0 0-2451,0 0-129,0 0-387,0 0 129,0 0 0,0 0 0,0 0 129,-5-6-129,5 6 0,0 0 129,0 0 0,0 0-129,0 0 129,0 0-129,0 0 0,0 0 0,0 0 258,0 0-258,0 0 0,0 0-129,0 0 0,-13 0-129,13 0 0,0 0 0,0 0-129,-12 3 0,12-3 0,0 0 0,0 0 0,0 0-258,0 0 0,0 0-903,0 0-1935,0 0-1161,6 0 0,-6 0-387</inkml:trace>
          <inkml:trace contextRef="#ctx0" brushRef="#br0" timeOffset="12086.6913">2480 10652 516,'0'0'1806,"0"0"0,0 0-129,0 0-129,0 0-516,-6-12 0,6 12-258,0 0-129,0 0-258,9-12-258,-9 12 258,17-6-387,-3 3 129,0 1-129,1 2 0,1 0 0,1 0-129,-2 0 129,0 4-258,-2 1 258,-2 2 0,-1 2-129,-10-9 129,11 18 0,-8-7 129,-3 2-129,0-2 258,-3 2-129,-8-3 0,1 2 0,-1-1 129,11-11-129,-20 16-129,20-16 0,-14 10-129,14-10 0,0 0-129,0 0 129,0 0 0,0 0-129,0 0 129,12 0 129,-12 0 0,21 2 129,-10 2-129,0 1 0,-11-5 0,23 21-129,-16-8 129,4 2-129,-4 2 0,1-1 129,-4 1-129,-1 0 129,-2-1 129,-1-2 0,0-2 387,-4 2-129,4-14 258,-16 18-258,4-11 387,1-2-387,0-1-129,-3 1 0,14-5-387,-20 4 0,20-4-129,-14 1 0,14-1-387,0 0-516,0 0-1806,0 0-645,-4-13-129</inkml:trace>
          <inkml:trace contextRef="#ctx0" brushRef="#br0" timeOffset="13062.7471">2887 10636 258,'0'0'1935,"0"0"-129,0 0-129,0 0 258,-8 9-387,8-9-258,0 0-387,-11 18-258,11-18-387,-8 16-129,8-16 258,-9 21-258,9-21 129,-3 21-129,2-12 129,1 4 0,0-2-129,4 2 0,4 2 0,0-1-129,1 1 129,4 0-129,-2 2 0,2 1-129,3 1 129,-4 1-129,4-3 129,-5 2-129,2-3 129,-5 3 0,-2-5 129,-2-2-129,-4-1 129,0-11 0,0 16 0,0-16-129,-13 11 129,13-11-129,-18 6-129,7-4 129,0 1 0,-3-3-129,2 0 129,-2 0 0,0 0 0,1-2 0,1-2 0,0-1-129,2-1 129,10 6 0,-13-17-129,13 17 129,-3-23-129,3 6 129,6 3 0,6-4 0,3 1-129,6-4 129,3 1 0,-1-3 0,4 3 0,-2-1-258,0 0 258,-3 0 0,-2 2 258,-5-1-258,-2 4 129,-5-1 0,-4 2-129,-4 0 129,-3 1 0,-6 2-129,-6 0 129,0 2 0,-3-2-129,0 4 0,-1 2 0,2 0 0,0 6-129,0 0 0,4 0-129,-1 7-387,4 4-258,-2 1-903,0-5-1677,11 12-387,1-19 517</inkml:trace>
          <inkml:trace contextRef="#ctx0" brushRef="#br0" timeOffset="16202.9267">3416 11003 1,'0'0'2450,"0"0"-902,0 0-516,0 0 258,0 0-129,0 0 0,0 0 0,0 0 0,0 0-129,0 0 0,0 0-516,0 0 0,0 0-258,0 0 0,0 0-129,6 0 258,-6 0-387,0 0 129,17 0 0,-17 0-129,17-2 0,-17 2 0,18 0 0,-8-1 0,-10 1 0,20 0 0,-20 0 0,21-1 0,-21 1 0,21-3 0,-21 3 0,20-3 0,-20 3 0,17-1 0,-17 1 0,11-3 129,-11 3 0,0 0 0,0 0-129,0 0 0,0 0-129,0 0-774,0 0-1290,-6 3-1677,6-3-129,0 0 0</inkml:trace>
          <inkml:trace contextRef="#ctx0" brushRef="#br0" timeOffset="16970.9707">3793 11028 1032,'0'0'2580,"0"0"-1290,0 0-645,0 0-387,0 0 0,0 0 387,0 0-129,-9-1-129,9 1 129,0 0-129,-4-12 129,4 12-387,0 0-129,5-12-129,-5 12 129,14-6 0,-14 6 0,11-3 0,-11 3 0,0 0 129,0 0-129,0 0 258,8 7-129,-8-7 387,0 0-129,-3 12 258,3-12-258,0 0 258,-16 4-258,16-4 129,0 0-258,0 0-129,0 0-129,0 0 0,-8-9 129,8 9 129,0 0 0,0 0-129,0 0 129,0 0-129,2-11 0,-2 11 0,0 0-129,0 0-129,0 0 0,0 0 0,0 0-387,0 0-903,0 0-2064,0 0-516,0 0 129</inkml:trace>
          <inkml:trace contextRef="#ctx0" brushRef="#br0" timeOffset="17947.0265">3887 10647 516,'37'-25'1290,"-20"17"129,4-1 0,-1 1-258,2-1 387,0 1-645,4 4 0,-6 0-516,0 4 0,-3 0-258,-1 0 0,-4 6-129,-12-6 129,12 19 0,-12-5 129,0-1-129,-3-1 0,-3 2 0,-3 1 129,-3-6-129,0 3 258,-1-3-258,3-3 0,-2 0 0,12-6-129,-16 7 0,16-7-129,0 0 129,0 0-129,7-1 0,-7 1 0,23-3 129,-8 1 0,0 2 0,0 0 129,-1 2 0,-4 5 0,-10-7 0,12 22 0,-12-7 0,0 2 129,-3 2-129,-3 1 129,-6-1 0,2-1 258,-5-2-129,5-1-129,-7-6 0,5 3 129,-2-5-129,4 1-258,10-8-129,-20 12 0,20-12-258,-14 5 258,14-5-258,0 0 0,0 0-645,0 0-774,-8-9-1935,15 9-129,-7 0 388</inkml:trace>
          <inkml:trace contextRef="#ctx0" brushRef="#br0" timeOffset="18706.0699">4420 10505 1161,'0'0'1935,"5"8"0,-5-8 0,-2 14-387,2-14-258,-12 20-387,2-9-387,2 6 0,-1-2-258,1 5 129,-2-1 0,3 5 0,-1-3-129,0 4 258,0-2-387,2 1 129,0 3 0,1-1-129,-2 1 0,3 0-129,2-2 258,0-1-258,2-2 0,0 0 0,0-8 129,1 1-129,4-4 0,-5-11 129,13 17-129,-13-17 0,19 11 129,-7-8-129,1-3 0,3 0 0,1-6-129,2-4 129,-1-2 0,-2-2 129,-1-3-129,1 1 129,-7 0 0,1 1 0,-8 1 0,-1 2 129,-1 0-258,0 12 258,-12-10-258,0 7 0,-3 3-258,-1 0 0,-1 8-129,-3 2-387,3 5-903,-3 6-2064,-1-11-516,7 9 258</inkml:trace>
          <inkml:trace contextRef="#ctx0" brushRef="#br0" timeOffset="863.0493">960 10668 1,'0'0'1160,"-6"-11"259,6 11-129,0 0 0,0 0 0,0 0 258,0 0-258,0 0-258,0 0-258,0 0-129,0 0-129,0 0 0,-1 9-258,1-9 0,-1 18-129,1-6 258,0 2-258,0 4 0,0 3 0,1 0-129,3 5 129,-2 0-129,-1 3 0,0 2 0,0 1 0,-1 0-129,0-3 129,0-3 0,0-2-129,0-3 129,0-3-129,0-6 0,2 0-258,-2-12 129,4 11-387,-4-11-645,0 0-1935,0 0-387,7-13 129</inkml:trace>
          <inkml:trace contextRef="#ctx0" brushRef="#br0" timeOffset="1870.1069">1158 10714 1032,'0'0'1161,"-10"-13"129,10 13 0,0 0-129,10-12-129,-10 12-387,19-14-129,-5 8-258,0-1-129,4 0 0,1 2 129,-1-2-129,2 6 0,-2-1-129,0 2 129,-1 0-129,0 5 0,-3 3 0,-2-1 0,-2 5 0,-10-12 129,12 22 258,-12-12-258,0 4 258,-6-3 0,-2 2-129,-8 1 0,1 0-129,-4-1 0,1 1-129,-3-1 0,1-1-129,2 0 0,0-3 0,3-1 0,3-3 0,12-5-258,-14 8 258,14-8 0,0 0 0,0 0 129,7 4 0,4-4 0,2 1 0,1 2 0,0 1 0,2 0 0,-2 3-129,1 0 129,-1 4-129,-3 1-129,2 1 129,-5 0-129,2 2 258,-4-1-129,2 3 129,-4-3 258,0 0 0,-4-2 387,1-1 129,-1-11 129,-3 19 0,-10-10-258,13-9 0,-22 18-258,8-11-258,-1 3-387,-1-6-129,2 4-516,-3-7-387,7-1-2193,10 0-129,-16-2-129</inkml:trace>
          <inkml:trace contextRef="#ctx0" brushRef="#br0" timeOffset="23602.35">5000 10984 645,'0'-12'1032,"0"12"387,0 0-258,0-12 258,0 12-129,0 0 129,0 0-387,0 0-129,0 0-129,0 0-129,0 0-129,0 0 258,12-3 0,-12 3 0,0 0-129,0 0 0,0 0 0,11-7-258,-11 7 0,12-3 0,-12 3-129,17-4 0,-17 4 129,16-1-129,-4 1 0,-12 0 0,19 0-129,-8 0 0,2 0 0,0 0 0,1 0-129,3 0 129,-2 0-129,0 0 129,0 0-129,-2-3 129,-1 0-129,-12 3 129,18-3-129,-18 3 129,0 0 0,0 0 0,11-7 0,-11 7 0,0 0-129,-8 0 129,8 0-129,-15 0 0,3 0-129,1 0 129,-1 0-129,0 4 0,1-3-129,11-1 0,-22 4-258,22-4-258,-19 4-774,19-4-1290,-10 13-1548,-1-12-516,11-1 516</inkml:trace>
          <inkml:trace contextRef="#ctx0" brushRef="#br0" timeOffset="27075.5486">5464 11001 2193,'0'0'903,"0"0"-516,0 0 129,0 0 129,-7-4 258,7 4 258,0 0 387,0 0-387,0 0 258,0 0-387,0 0-387,0 0 0,0 0-516,0 0 0,3-12-129,-3 12 129,11-5-129,-11 5 0,15-4 258,-15 4-258,10-1 129,-10 1-129,0 0 129,0 0 0,0 0 129,0 0-129,0 0 387,0 0-129,0 0 129,0 0 129,-8 0-129,8 0 0,0 0-129,0 0 129,-10 1-258,10-1 0,0 0-258,0 0 0,0 0 0,0 0-129,0 0-258,0 0-387,0 0-1161,0 0-2193,0-7-258,0 7-258</inkml:trace>
          <inkml:trace contextRef="#ctx0" brushRef="#br0" timeOffset="27770.5884">5482 10633 1,'0'0'1031,"0"0"388,0 0 258,0 0 0,0 0 129,0 0 0,0 0-129,14-5-516,-14 5-387,19-6-258,-19 6 0,26-5-258,-15 2 0,7 1-129,-1 1-129,2 0 0,0 0-129,0 1 129,2 0-129,-4-3 129,0 2 0,-2 1-129,-1 0 258,-14 0-129,16 0 0,-16 0 129,0 0-129,12 17 129,-12-17-129,0 18 129,0-5 129,0 0-129,-1 2 0,-1 0 0,-2 2 0,-1 5 0,0 2 129,2 3-129,-2 2 0,0 2 129,1-1-129,-1-1 0,0-1 0,2-3 0,0-4-129,2-1 0,0-6 0,1-3 0,0-11 0,-2 16-129,2-16 0,0 0-387,0 14-258,0-14-1161,-11-4-1806,11 4-516,-13-17 129</inkml:trace>
          <inkml:trace contextRef="#ctx0" brushRef="#br0" timeOffset="28011.6021">5568 10857 903,'39'-10'2193,"-15"6"-1032,2 0 129,-1 1 0,4 1-129,-1 0-258,-2 2-258,-1 0-645,-5 0-1419,1 4-1806,-21-4-129</inkml:trace>
          <inkml:trace contextRef="#ctx0" brushRef="#br0" timeOffset="28806.6476">5885 10652 1032,'-16'-6'3225,"16"6"-645,0 0-1032,0 0-387,11-8-516,0 5 0,3-2-258,1 3 258,1-2-258,1 2 129,3-1-258,-1 3 0,-3 0 0,0 0 0,-3 5-258,0 0 129,-13-5-129,13 17 0,-13-17 129,3 22 0,-3-11-129,-4 4 129,-4-4 0,-3 5 0,2-7-129,1 4 129,8-13-129,-17 17-129,17-17 129,0 0 0,-7 16-129,7-16 0,8 7 129,4-2-129,0 4 258,2-1-129,1 3 129,-2 1 0,-1 4 0,-4 3-129,-3 0 129,-2 3-129,0-4 0,-3 3-129,0-1 129,-2 0-129,-3-3 129,-1-4 0,-1-2 129,-7-3 0,2 0 129,-2-2 0,-3-2 0,0 0-129,-2-1 0,1-1 0,1 1-258,0 0 0,1 2-387,2-5-1419,14 0-2064,-11 4-258,11-4 129</inkml:trace>
          <inkml:trace contextRef="#ctx0" brushRef="#br0" timeOffset="30963.771">6524 10987 258,'0'0'1290,"0"0"-129,0 0 387,0 0-516,0 0 129,0 0-129,0 0-129,0 0-258,0 0 129,0 0-129,0 0 129,0 0 0,0 0 129,11 0-258,-11 0 0,0 0-387,0 0-258,0 0-258,0 0 0,0 0-258,0 0 258,0 0 0,0 0 129,0 0 258,0 0 0,0 0 0,0 0 129,0 9 129,0-9-129,0 0 0,0 0 0,-1 10-129,1-10 258,0 0-258,0 0 0,0 0-129,0 0 129,-6-5-129,6 5 258,1-12-129,-1 12 0,5-13 0,-5 13 0,0 0 129,0 0-258,0 0 129,0 0-258,0 0 129,0 0-258,-7 9 258,7-9-129,-4 11 129,4-11 0,0 0 0,-3 12 129,3-12-129,0 0-258,0 0-516,0 0-1935,-9 10-1161,9-10-516,0 0 130</inkml:trace>
          <inkml:trace contextRef="#ctx0" brushRef="#br0" timeOffset="31678.8118">6709 10576 516,'0'0'1290,"4"-11"0,-4 11 0,0 0 0,0 0 0,0 0-129,0 0-387,0 0-387,0 0-129,0 0 0,0 0 0,0 0 129,0 0 129,3 11-129,1 2 129,-3-1-129,3 6 129,-1-1-258,2 7 0,-4 1-129,1 4 258,0 1-129,0 4 0,-2 0 0,0 5-258,0-2 258,0-2-258,-4-5 387,1 0-129,-3-10-129,4 1 129,-3-10 0,5-11 129,-7 11-258,7-11 0,0 0-774,0 0-645,0-9-1677,0 9-1161,0-24-258</inkml:trace>
          <inkml:trace contextRef="#ctx0" brushRef="#br0" timeOffset="32370.8515">6933 10575 1032,'0'0'2967,"0"0"0,0 0-1806,0 0-1161,0 0-129,0 0 129,0 0 258,0 0 129,0 12 258,0-12 0,0 13-129,-3-2 0,3-11-258,-3 23 0,1-10 0,-1 5-129,2 0 0,-1 3 0,-3 4 129,1 0 129,0 2 0,-3 2 0,-2 0 258,4 3-258,-6-6 258,5 3-129,-1-7-129,5 5 129,-3-9-258,4 3-129,1-5 0,0-3-129,3-2 129,-3-11 0,17 8-129,-7-8 0,2-1 129,3-8-129,2-4-129,5-2 129,-1-4-129,0-1 129,0 2-129,-1-1 129,-3 4 129,-2 0-129,-5 3 129,-10 12 0,10-18 0,-10 18 0,0 0 0,-7-12 0,7 12 0,-21-7-129,6 7 258,-5 0-258,1 0-258,-3 3 129,2 10-645,-7-4-1677,-3 4-1935,8 9 0,-7-8-129</inkml:trace>
        </inkml:traceGroup>
      </inkml:traceGroup>
    </inkml:traceGroup>
    <inkml:traceGroup>
      <inkml:annotationXML>
        <emma:emma xmlns:emma="http://www.w3.org/2003/04/emma" version="1.0">
          <emma:interpretation id="{E2157560-B184-4407-984B-847AE185F9DB}" emma:medium="tactile" emma:mode="ink">
            <msink:context xmlns:msink="http://schemas.microsoft.com/ink/2010/main" type="paragraph" rotatedBoundingBox="282,12266 7060,12213 7065,12897 287,12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6C625-C31C-42E8-9692-EC829F906B3C}" emma:medium="tactile" emma:mode="ink">
              <msink:context xmlns:msink="http://schemas.microsoft.com/ink/2010/main" type="inkBullet" rotatedBoundingBox="285,12686 420,12684 421,12765 286,12766"/>
            </emma:interpretation>
            <emma:one-of disjunction-type="recognition" id="oneOf2">
              <emma:interpretation id="interp6" emma:lang="en-CA" emma:confidence="0">
                <emma:literal>•</emma:literal>
              </emma:interpretation>
            </emma:one-of>
          </emma:emma>
        </inkml:annotationXML>
        <inkml:trace contextRef="#ctx0" brushRef="#br0" timeOffset="75763.3334">541 12230 1161,'0'0'2064,"0"0"-258,0 0-129,0 0-258,-9 0-129,9 0 129,0 0-258,0 0-129,0 0-258,0 0-258,0 0-258,0 0 0,0 0-258,0 0 0,8-9 0,-8 9-129,0 0 129,15-10-129,-15 10 129,0 0 0,0 0 0,11 7 0,-11-7 0,0 14 129,0-14-129,1 15 387,-1-15-258,0 15 129,0-15 129,2 11 0,-2-11 129,0 0 0,0 0-129,0 0-129,0 0 0,0 0-258,0 0 0,0 0 0,0 0-258,0-12 0,0 12 0,2-16 129,-2 16 0,16-15 0,-6 7 0,4 1 0,-2 0 129,1 3-129,1 1 129,-14 3 0,16-6 0,-16 6 0,0 0 0,1 9 129,-1-9 0,-10 17 0,-4-8 0,3 3 129,-4-3 0,0 0 0,0-4-129,2 2 0,13-7-258,-18 4-129,18-4-387,0 0-1677,0-10-1548,11 8-258,1-14-129</inkml:trace>
      </inkml:traceGroup>
      <inkml:traceGroup>
        <inkml:annotationXML>
          <emma:emma xmlns:emma="http://www.w3.org/2003/04/emma" version="1.0">
            <emma:interpretation id="{13452316-B311-40E3-B6F8-7E9E1A810742}" emma:medium="tactile" emma:mode="ink">
              <msink:context xmlns:msink="http://schemas.microsoft.com/ink/2010/main" type="line" rotatedBoundingBox="713,12262 7060,12213 7065,12897 719,12946"/>
            </emma:interpretation>
          </emma:emma>
        </inkml:annotationXML>
        <inkml:traceGroup>
          <inkml:annotationXML>
            <emma:emma xmlns:emma="http://www.w3.org/2003/04/emma" version="1.0">
              <emma:interpretation id="{C77A1751-DC7C-44B7-A35C-184057F4883E}" emma:medium="tactile" emma:mode="ink">
                <msink:context xmlns:msink="http://schemas.microsoft.com/ink/2010/main" type="inkWord" rotatedBoundingBox="755,12183 2533,12295 2495,12897 717,12785"/>
              </emma:interpretation>
              <emma:one-of disjunction-type="recognition" id="oneOf3">
                <emma:interpretation id="interp7" emma:lang="en-CA" emma:confidence="1">
                  <emma:literal/>
                </emma:interpretation>
              </emma:one-of>
            </emma:emma>
          </inkml:annotationXML>
          <inkml:trace contextRef="#ctx0" brushRef="#br0" timeOffset="81266.6482">2274 12276 774,'0'0'3354,"-6"3"258,6-3-258,0 0-2580,0 0-258,0 0 129,0 0-129,0 0 129,0 0 0,0 0 129,0 0-129,0 0 129,0 0-387,0 0-129,1-6-129,-1 6-258,0 0 129,0 0-129,0 0 0,0 0 129,0 0 0,0 0 0,0 0 0,0 0 0,0 0 0,0 8 0,0-8 129,0 0-129,-5 10 129,5-10 0,0 0 0,0 0-129,-12 9-258,12-9-258,0 0-903,0 0-2193,0 0-387,7-7-645</inkml:trace>
          <inkml:trace contextRef="#ctx0" brushRef="#br0" timeOffset="82205.7019">2504 11866 2193,'6'-1'2451,"-6"1"-2064,10-10-129,-10 10 129,18-15 0,-18 15 516,21-17-129,-8 10 0,-13 7 0,23-13 129,-23 13-129,23-6-387,-23 6 0,22 0-387,-22 0 129,21 8-129,-21-8 129,18 18 0,-14-5 0,-3 1 129,-1 2 129,0 4-129,-3 0 129,-6 2 0,0 4-258,-3 1 129,-1 2-129,-2 5 0,-5 1-129,0 0 129,0-1 0,1 1 129,-2-3-129,5 0 0,-1-8 0,7-2-129,3-5 129,3-2 0,4-3 0,0-12 0,9 14 0,7-11 258,0-3 0,6 0-129,1-6 0,1 5 0,-3-5 129,3 2 0,-5-1-258,1 5 0,-9-2 0,3 2 0,-14 0 0,19 0 0,-19 0-129,14 0 129,-14 0 0,0 0-129,12 0 129,-12 0-129,0 0-129,0 0-129,0 0-258,0 0-1548,0 0-2064,13 7-258,-13-7-129</inkml:trace>
          <inkml:trace contextRef="#ctx0" brushRef="#br0" timeOffset="77310.4219">1007 11810 258,'0'0'1161,"0"0"0,0 0 129,0 0-258,0 0-129,0 0 0,0 0-387,0 0-258,0 0-258,0 0 129,0 0-129,0 0 0,0 0 129,0 0-129,0 0 258,0 0-258,0 0 0,0 0 0,0 0 0,0 0 0,0 0-258,0 0 258,0 0 0,0 0-129,-8 4 0,8-4 0,0 0-258,0 0 129,0 0-129,0 0 0,0 0 258,0 0 0,0 0 129,0 0 0,0 0 129,0 0 0,0 0-129,0 0 0,0 0 129,9 0-129,-9 0 0,20 0 258,-8 0 129,0 0-258,0 0 258,1 0-129,0 4 0,-1 4 129,-1 0-258,-3 4 0,2 0 0,-4 3 0,0-1 387,-5 0 129,-1 1 0,0-3 387,-4 4 0,-7-5 0,2 2 0,-6-5-129,3 4-258,-1-4-129,0-4-387,0 1-129,13-5-129,-15 7 0,15-7-129,0 0 129,0 0 0,0 0 129,0 0 0,0 0 0,0 0 0,0 0 0,13 5 129,-13-5-129,19 13-129,-7-1 0,-1 0 0,3 2-129,-1 1 129,0-1-129,-2 3 0,-2-2 129,1 0 129,-4-4 129,-1 4-129,-5-3 258,0 0-129,0-1 0,-3 2 0,3-13 0,-19 19 0,6-9 129,-4-1-129,-1-1 0,-1-1 129,-3-2-258,2-2-258,0 3-258,1-6-774,3 1-1806,16-1-774,-25 5-129</inkml:trace>
          <inkml:trace contextRef="#ctx0" brushRef="#br0" timeOffset="80470.6026">1380 11834 258,'11'-12'1161,"-11"12"0,13-10 129,-13 10-129,0 0-129,10-8 129,-10 8-387,0 0-258,0 0-129,0 0 0,2 11-129,-2-11 129,0 22 0,2-6 0,-1 0-129,-1 5 0,2 3 0,-1 0 0,1 2 0,-1 0 129,1 2 0,-2 0-129,0 0 0,0-2 0,0 0 129,0-1-258,0 0 0,0-4 0,-2 0-129,1-2 0,-2-1 0,2-2 0,0-3 0,-2-1 129,3-12-129,0 14-129,0-14 129,0 0-129,0 12-258,0-12-516,0 0-1677,0 0-1032,16 3-129</inkml:trace>
        </inkml:traceGroup>
        <inkml:traceGroup>
          <inkml:annotationXML>
            <emma:emma xmlns:emma="http://www.w3.org/2003/04/emma" version="1.0">
              <emma:interpretation id="{4149493A-395B-41AB-B573-A53AB1D82146}" emma:medium="tactile" emma:mode="ink">
                <msink:context xmlns:msink="http://schemas.microsoft.com/ink/2010/main" type="inkWord" rotatedBoundingBox="4740,12326 5899,12317 5904,12906 4744,12915"/>
              </emma:interpretation>
              <emma:one-of disjunction-type="recognition" id="oneOf4">
                <emma:interpretation id="interp8" emma:lang="en-CA" emma:confidence="1">
                  <emma:literal/>
                </emma:interpretation>
              </emma:one-of>
            </emma:emma>
          </inkml:annotationXML>
          <inkml:trace contextRef="#ctx0" brushRef="#br0" timeOffset="89846.1389">5002 12072 1677,'-14'4'2193,"14"-4"-258,0 0-129,0 0-387,0 0-258,0 0-258,0 0-129,0 0-516,7 4 0,-7-4-129,12 3 258,-12-3-258,16 4 129,-5-1 258,-11-3-258,24 0 0,-10 0-129,4 0 129,1-5-129,0 3-129,3-2 258,-1 1-258,-2-1 0,-2 3 0,-4-2 129,-2 3-129,-11 0 129,15-2-129,-15 2 0,0 0-129,0 0-258,0 0-258,0 13-774,0-13-1935,-10 6-774,10 6 258</inkml:trace>
          <inkml:trace contextRef="#ctx0" brushRef="#br0" timeOffset="90762.1913">5425 12243 1548,'0'0'1806,"0"0"-258,0 0-129,0 0-516,0 0-387,6-8 0,-6 8-387,0 0-129,0 0 0,0 0 0,0 0-129,13 0 129,-13 0 0,0 0 258,0 0 129,0 0 0,0 0 129,0 0-129,-4 12 258,4-12-258,0 0 129,-14 8-129,14-8-129,0 0 129,-14 4-129,14-4 0,0 0-129,-8-9 0,8 9 129,-1-15-129,1 15-129,0-17-129,0 17 129,1-14-258,-1 14 129,0 0 129,0 0-129,0 0 129,0 0-129,8 5 0,-8-5 0,0 19 258,0-19 0,0 16 0,0-16 387,0 12-258,0-12 129,0 0-258,0 0-258,-5 12-774,5-12-1677,0 0-1419,0 0 0</inkml:trace>
          <inkml:trace contextRef="#ctx0" brushRef="#br0" timeOffset="92250.2764">5817 11836 1,'12'-6'644,"-12"6"259,0 0-129,0 0 258,0 0-129,-12 0 129,12 0-258,-24 0 0,14 3-258,-7 2 129,1 1-258,-2 0-129,-2 1 258,5 1-129,-5-1 129,5 0-129,-3 1 129,8-1-129,-3 0 129,13-7-129,-15 12-258,15-12 0,-9 10 129,9-10-258,0 0-258,-3 14 258,3-14 0,0 0 0,0 15 0,0-15 0,0 12 0,0-12 0,-4 16 0,4-16 0,-2 13-129,2-13 0,0 12 129,0-12-129,0 0 0,10 5 129,-10-5-129,19 2 129,-5-2 129,0 1-129,3 1 0,-3 4 0,2-1 0,-2 3 129,2 2-258,-3 1 129,-1 2 0,0 2 0,-2-1 0,0 1 0,-2-2 129,1 3-129,-5-4 0,3 2 129,-3-3 129,-2 1 129,-2-12 129,0 21 258,0-21 129,-1 16 0,1-16 0,-16 9 0,3-9 0,1 8-129,-6-8-258,3 3-258,-3-2-129,0-1 0,2 2-258,2-2 129,1 0-258,1 0 0,12 0-129,-15-3-387,15 3-1161,0 0-2451,0-12 0,0 12-387</inkml:trace>
          <inkml:trace contextRef="#ctx0" brushRef="#br0" timeOffset="93158.3283">5961 11918 1,'0'-17'644,"0"17"-386,-2-11 0,2 11 258,0 0 129,0 0 258,0-14 258,0 14 129,0 0 0,13-15 0,-3 9-258,5 2-129,0-1-387,3 2-129,-1 3-258,3-3-129,-3 3 0,-1 3 0,-2 2 0,-14-5 0,16 17 129,-12-6 0,-4 2 129,-2 1 129,-7 1 0,0 2 129,-8-4 0,3 6 0,-5-7-129,5 5 0,-5-5 0,4-1-387,4-3-129,11-8-258,-18 14 129,18-14 0,0 0 0,-2 10 129,2-10-129,12 8 129,-1-1 129,1-2 129,2 4-129,0 3 258,1 0-258,-2 1 0,1 2 0,-1 3 0,0-2-258,-5 3 258,2-1 0,-4 2 0,-2 0 0,1-1 0,-5-1 0,0-1 387,-1 1-258,-3-2 258,-8-1 0,4-2 258,-7-1-129,2-3 129,-8-1-129,4 1-129,-5-5 0,3 3-258,1-3-129,-1-2-258,5 2 0,-3-4-1161,17 0-1935,0 0-1161,-15-4 129</inkml:trace>
          <inkml:trace contextRef="#ctx0" brushRef="#br0" timeOffset="85798.9074">3942 12271 903,'0'0'2580,"0"0"-1161,0 0-1290,0 0 0,0 0 258,0 0 129,0 0 258,0 0 0,0 0 0,0 0 0,0 0-129,0 0-129,0 0 0,0 0 0,3-7 0,-3 7 129,0 0 129,0 0 129,0 0 0,0 0 0,0 0 129,-3 7-387,3-7 129,0 0-258,0 0-129,0 0 0,-7-9-129,7 9-129,0 0 129,1-15-129,-1 15 0,0 0-129,6-12 0,-6 12 129,0 0-129,0 0 0,0 0 0,0 0 0,0 0-129,0 0 258,-7-5-129,7 5 129,-14 0-129,14 0-258,-13 8-516,1-8-1419,12 0-2064,0 0-258,0 0-387</inkml:trace>
          <inkml:trace contextRef="#ctx0" brushRef="#br0" timeOffset="86757.9619">4197 11787 1806,'-20'-7'2580,"20"7"-1677,0 0-516,-11 0-258,11 0 129,-12 0 387,12 0 0,-11 9 129,11-9-258,0 0 258,-11 19 0,11-19-258,-3 21-129,3-7-258,0-2 0,4 5-129,3-3 129,-1 3-129,3-2 258,2 4-258,3 1 0,-4 2 0,7 4 0,-4-2-258,3 3 129,-3 2 129,2 0-129,-4-4 0,-2 1 129,-2-4 129,-2-2 0,-4-3 258,-1-1-258,0-2 0,0-3 0,0-11 0,-10 18 0,10-18-258,-18 13 129,6-9 0,-2-2 0,0-2-129,-2 0 129,2 0 0,-4 0-129,4-4 0,0-3-258,14 7 129,-17-18 0,12 9 0,3-5-258,2-1 258,4-2-129,6-3 129,5-2 0,3-1-129,5-5 129,-1 0-129,4-3-129,0-1 0,-2-1 0,1 0 129,-8 4 129,0-1 0,-8 3 0,-2 3 258,-4 2 0,-3 2 0,-3 6 0,-5 1 0,0 2-129,-5 1-129,2 7-258,-3 2-258,3 1-129,-5 0-387</inkml:trace>
          <inkml:trace contextRef="#ctx0" brushRef="#br0" timeOffset="95487.4614">6751 12180 129,'0'0'2838,"0"0"-129,0 0-1935,0 0-774,0 0-129,0 0 129,1-7 387,-1 7 129,0 0-129,0 0 258,3-11-258,-3 11 129,0 0-258,0 0 129,9-13-258,-9 13-129,0 0 0,0 0 129,10-5-129,-10 5 129,0 0 0,0 0 387,0 0-129,0 0 258,0 0-129,0 9 258,0-9-129,0 0 0,-15 5 0,15-5-258,0 0-129,-13 2-129,13-2 0,0 0 0,0 0-129,0-11 0,0 11 0,0 0-129,11-12 129,-11 12 0,0 0 0,0 0 0,0 0 0,0 0 0,0 0 129,0 0-129,0 0 387,0 0-129,0 6 0,0-6 129,0 0 0,-6 15 0,6-15 258,-15 8-258,15-8-129,-12 6 0,12-6-258,-14 5-129,14-5-129,0 0-258,0 0-903,0 0-2580,0 0-387,15 0-516,-7-9 775</inkml:trace>
          <inkml:trace contextRef="#ctx0" brushRef="#br0" timeOffset="98169.615">7015 11737 774,'0'0'1161,"0"0"0,5-11 0,-5 11-258,0 0-258,0 0-387,0 0 129,0 0 0,0 0 0,0 0 129,0 13 0,0-1 129,-4 1-258,-1 3 258,1 2-258,-3 3 0,1 0-129,-1 2-129,-3 3 0,6 1 0,-4 1 0,2-1 129,2-2-129,0-2 0,2 0 0,-1-1-129,3-6 129,-2-3 0,2-1 258,0-12-129,5 15 129,-5-15 129,16 6-258,-16-6 129,26 0-129,-13-1 129,6-1-258,-3 0-129,3 0 0,-1 0 0,-2 2-129,-1 0 129,1 0-129,-3 0-129,-1 2 129,-12-2 0,18 6 0,-18-6-129,14 6-387,-14-6-129,0 0-1161,0 0-1935,12 10 0</inkml:trace>
          <inkml:trace contextRef="#ctx0" brushRef="#br0" timeOffset="98513.6346">7104 12030 645,'0'0'2838,"0"0"129,0 0-2193,0 0-774,0 0 0,8 11 129,-8-11 129,0 0 129,2 17 0,0-7 129,-2 5-129,0 2 258,0 2-258,0 3 0,-4 2-258,2 2 0,-1-2-258,2-2 129,1 0-387,-1-5 129,1-2-645,0-1-1677,0-14-903,2 12 259</inkml:trace>
          <inkml:trace contextRef="#ctx0" brushRef="#br0" timeOffset="99017.6635">7306 11764 1419,'0'0'2580,"1"14"-258,-1-14-387,-2 19-258,-1-2-645,-1 2-258,-1 5-258,0 3 0,4 3-258,-1 3-129,1 0 129,-2 4-258,3 0 129,0-3-387,0 0-258,0-3-2193,6 5-1419,-6-16 387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0T23:11:37.266"/>
    </inkml:context>
    <inkml:brush xml:id="br0">
      <inkml:brushProperty name="width" value="0.05292" units="cm"/>
      <inkml:brushProperty name="height" value="0.05292" units="cm"/>
      <inkml:brushProperty name="color" value="#F9C499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DD98DE-B5D8-45E4-BCB8-F0C90D6F0C10}" emma:medium="tactile" emma:mode="ink">
          <msink:context xmlns:msink="http://schemas.microsoft.com/ink/2010/main" type="writingRegion" rotatedBoundingBox="16867,15342 24932,15449 24901,17777 16836,17671"/>
        </emma:interpretation>
      </emma:emma>
    </inkml:annotationXML>
    <inkml:traceGroup>
      <inkml:annotationXML>
        <emma:emma xmlns:emma="http://www.w3.org/2003/04/emma" version="1.0">
          <emma:interpretation id="{CCCDEF76-E1D4-4DC1-8DFE-E3B35DA5A26C}" emma:medium="tactile" emma:mode="ink">
            <msink:context xmlns:msink="http://schemas.microsoft.com/ink/2010/main" type="paragraph" rotatedBoundingBox="17301,15408 18836,15337 18853,15710 17318,15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FC0D05-58B4-489F-B83F-A74583A5B74E}" emma:medium="tactile" emma:mode="ink">
              <msink:context xmlns:msink="http://schemas.microsoft.com/ink/2010/main" type="line" rotatedBoundingBox="17301,15408 18836,15337 18853,15710 17318,15781"/>
            </emma:interpretation>
          </emma:emma>
        </inkml:annotationXML>
        <inkml:traceGroup>
          <inkml:annotationXML>
            <emma:emma xmlns:emma="http://www.w3.org/2003/04/emma" version="1.0">
              <emma:interpretation id="{C623AA85-D4F1-4A88-AF47-DB00A4A9C87A}" emma:medium="tactile" emma:mode="ink">
                <msink:context xmlns:msink="http://schemas.microsoft.com/ink/2010/main" type="inkWord" rotatedBoundingBox="17301,15408 18836,15337 18853,15710 17318,15781"/>
              </emma:interpretation>
              <emma:one-of disjunction-type="recognition" id="oneOf0">
                <emma:interpretation id="interp0" emma:lang="en-CA" emma:confidence="0">
                  <emma:literal>as</emma:literal>
                </emma:interpretation>
                <emma:interpretation id="interp1" emma:lang="en-CA" emma:confidence="0">
                  <emma:literal>axe</emma:literal>
                </emma:interpretation>
                <emma:interpretation id="interp2" emma:lang="en-CA" emma:confidence="0">
                  <emma:literal>axis</emma:literal>
                </emma:interpretation>
                <emma:interpretation id="interp3" emma:lang="en-CA" emma:confidence="0">
                  <emma:literal>axle</emma:literal>
                </emma:interpretation>
                <emma:interpretation id="interp4" emma:lang="en-CA" emma:confidence="0">
                  <emma:literal>axes</emma:literal>
                </emma:interpretation>
              </emma:one-of>
            </emma:emma>
          </inkml:annotationXML>
          <inkml:trace contextRef="#ctx0" brushRef="#br0">17310 15591 1,'0'0'3224,"0"0"-386,0 0 0,0 0-774,0 0-258,0 0-516,0 0-258,0 0-387,0 0-129,0 0-129,0 0-258,11-9 0,-11 9 0,21-20 0,-6 5-129,3 1 129,-1-3-129,1 2 0,1-3 129,-3 5-129,-2 0 129,0 1-129,-3 1 0,2 0-129,-13 11 129,21-15 0,-21 15-129,15-10 129,-15 10-129,15 0 0,-15 0 129,0 0 0,13 6-129,-13-6 129,8 15 0,-8-15 0,10 19-129,-6-6 129,1 2 0,0 0-129,-2 1 129,0-1 0,2 3 129,-3-1-129,-2 1 0,0-1 0,0-1 129,0-1-129,0 1 129,0-1-129,0-2 0,0-1-129,0-1 129,0-11 0,0 20 0,0-20 0,4 12 0,-4-12 0,0 0 0,3 12 0,-3-12 0,0 0 0,0 0-129,0 0 129,0 0 0,0 0 0,0 0 0,0 0 0,0 0-129,0 0 0,0 0-129,0 0 129,0 0 0,0 0-129,0 0 129,0 0 0,0 0 129,0 0-129,0 0 258,0 0 0,0 0-129,0 0 0,0 0-129,0 0 129,0 0-129,0 0 0,-12 0 0,12 0-258,-14 1 387,14-1-129,-13 2 129,13-2-129,0 0 129,0 0 0,0 0 129,0 0-129,0 0 0,0 0 129,0 0 0,0 0 129,0 0-129,0 0-129,0 0 129,-10 5-129,10-5 0,0 0 0,0 0 0,0 0 0,0 0-129,0 0 129,0 0 0,7 0 0,-7 0 129,11-1-129,-11 1 0,17-2 129,-17 2-129,20-4 0,-20 4 0,16-3 0,-16 3-129,12-3 129,-12 3-129,0 0 0,0 0-129,10-2 0,-10 2 129,0 0 0,12 0 0,-12 0 0,0 0 129,12-2 0,-12 2 129,0 0-129,0 0 0,0 0-129,0 0-387,0 0 0,0 0-258,0 0-258,0 0-387,-7 0-1161,-5 0-1548</inkml:trace>
          <inkml:trace contextRef="#ctx0" brushRef="#br0" timeOffset="641.0364">17890 15511 1161,'13'13'3741,"-13"-13"0,0 0-258,0 0-2451,7 12-1290,-7-12-129,14 7 129,-14-7 258,16 9 0,-1 1 129,-4-4 258,4 5-258,-1-3 129,4 4-129,-3 0 129,3 0-258,-4 2 258,5-4-258,-4 2-258,-3-2-258,3 0-645,-3-3-903,-12-7-1935,15 9 129</inkml:trace>
          <inkml:trace contextRef="#ctx0" brushRef="#br0" timeOffset="968.0553">17910 15715 1548,'35'-21'3354,"-21"2"-258,7 2-2580,6-1 129,-1-2-258,-1 4 0,3-4 0,-3 3 129,0-2-129,-3 5 258,-3 0-387,0 4 129,-6 2-129,-1 3-129,-12 5-258,11-5-258,-11 5-516,0 0-1290,0 0-1419,6 6-129</inkml:trace>
          <inkml:trace contextRef="#ctx0" brushRef="#br0" timeOffset="1916.1096">18372 15540 645,'0'11'3483,"0"-11"516,0 0-645,9-4-2580,2-3-645,3 0-129,2-4 0,3-1 0,5-3 129,1 1 129,-1-3 0,3 1 0,-5-3 0,2 5 258,-8-1-129,-1 3-129,-3 3 129,-12 9-258,14-13-129,-14 13 0,0 0-129,0 0-129,0 0 129,0 0 0,0 11 0,0-11 129,0 16 129,0-16 0,0 18 0,0-18 129,0 18-258,1-7 129,1 3-129,-2 1 0,0 3-129,0 0-129,0 5 129,0-3 0,0 3 129,-3-3-129,2 1 129,1-3-129,-1-1 129,1-2 0,0-3-129,0 0 129,0-12 0,-1 16-129,1-16 0,0 0 0,-14 13-387,14-13-258,-17 4-258,3-4-258,14 0-387,-22 0 387,11 0-258,0 0 516,11 0 387,-19 0 258,19 0 387,-11 0 387,11 0 387,0 0-258,0 0 258,0 0-129,6-4-387,6 1 258,5 0-258,0 1 129,6-3-129,2 1-129,3 1 258,0-1-258,0 0 0,-1 3 129,-4-2-129,1 3 258,-5 0-258,-4 0 129,-2 0-129,-13 0-129,16 0 0,-16 0 0,0 0-129,0 0-129,10 9-516,-10-9-1677,0 0-1161,0 11 388</inkml:trace>
          <inkml:trace contextRef="#ctx0" brushRef="#br0" timeOffset="7204.4121">17694 15707 645,'0'0'1935,"0"0"-258,0 0 387,0 0-258,0 10-387,0-10-258,-12 10-774,12-10-258,-23 8-258,10-3 0,-5-1 129,3 0 0,-4 0 0,4 0 129,-5-4 129,4 2-129,0 1 258,1 0-258,1-1 0,1 1-129,13-3 129,-19 4-129,19-4 0,-11 0 0,11 0-129,0 0 0,0 0-129,0 0-129,0 0 129,0 0 0,0 0-129,0 0 258,10 0-129,-10 0 258,16-3 0,-3 3 0,-2 0 129,2 0-129,-13 0 0,21 0 0,-9 0 0,-2 0 0,1 0-258,-11 0-129,21-2-129,-21 2-387,16-7-1419,-3 11-903</inkml:trace>
        </inkml:traceGroup>
      </inkml:traceGroup>
    </inkml:traceGroup>
    <inkml:traceGroup>
      <inkml:annotationXML>
        <emma:emma xmlns:emma="http://www.w3.org/2003/04/emma" version="1.0">
          <emma:interpretation id="{E1AFDC46-A1A5-4E3A-9678-1771BDE8B20D}" emma:medium="tactile" emma:mode="ink">
            <msink:context xmlns:msink="http://schemas.microsoft.com/ink/2010/main" type="paragraph" rotatedBoundingBox="16859,15946 24924,16053 24909,17215 16844,17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5E1B36-19F1-4E28-8AA3-3D15CB46029D}" emma:medium="tactile" emma:mode="ink">
              <msink:context xmlns:msink="http://schemas.microsoft.com/ink/2010/main" type="line" rotatedBoundingBox="16859,15946 24924,16053 24909,17215 16844,17108"/>
            </emma:interpretation>
          </emma:emma>
        </inkml:annotationXML>
        <inkml:traceGroup>
          <inkml:annotationXML>
            <emma:emma xmlns:emma="http://www.w3.org/2003/04/emma" version="1.0">
              <emma:interpretation id="{8523D30A-3D38-4FE9-ACB4-23C12C0D48E1}" emma:medium="tactile" emma:mode="ink">
                <msink:context xmlns:msink="http://schemas.microsoft.com/ink/2010/main" type="inkWord" rotatedBoundingBox="16854,15952 20863,15977 20855,17160 16847,17135"/>
              </emma:interpretation>
              <emma:one-of disjunction-type="recognition" id="oneOf1">
                <emma:interpretation id="interp5" emma:lang="en-CA" emma:confidence="0">
                  <emma:literal>Likes=?</emma:literal>
                </emma:interpretation>
                <emma:interpretation id="interp6" emma:lang="en-CA" emma:confidence="0">
                  <emma:literal>Likes. ?</emma:literal>
                </emma:interpretation>
                <emma:interpretation id="interp7" emma:lang="en-CA" emma:confidence="0">
                  <emma:literal>Likes =?</emma:literal>
                </emma:interpretation>
                <emma:interpretation id="interp8" emma:lang="en-CA" emma:confidence="0">
                  <emma:literal>Likes, ?</emma:literal>
                </emma:interpretation>
                <emma:interpretation id="interp9" emma:lang="en-CA" emma:confidence="0">
                  <emma:literal>Likes .=?</emma:literal>
                </emma:interpretation>
              </emma:one-of>
            </emma:emma>
          </inkml:annotationXML>
          <inkml:trace contextRef="#ctx0" brushRef="#br1" timeOffset="-22411.2818">17037 16116 1032,'0'0'1677,"0"0"-129,0 0-129,-11-10 129,11 10-387,0 0 258,-9-4-387,9 4-129,0 0-258,0 0-129,0 0-387,0 0-129,0 0 0,0 0-258,0 0 0,-3 11 129,3-11 0,0 23 0,0-11 129,0 6 0,0 2 0,0 2 129,-1 5 0,-5 4 0,0 3 129,-5 3-258,0 3 129,-4-1-129,1 2 258,-6-2-258,6-2 0,-4-4 0,2-1 0,3-4 129,2-3-129,5-4 0,4-3 0,2-2-129,4-6 129,6-2 0,8-3 0,3-3-129,7-2 258,3-6-129,3-6 0,5 3 0,-1-3 129,-2 3-129,0-1 0,-5 3 0,-5 2 0,0 3 129,-6 2-129,-2 0 0,-3 0 0,-2 3 0,-2 0-129,-11-3-129,16 3-258,-16-3-516,0 0-2193,0 0-645,0 0 129</inkml:trace>
          <inkml:trace contextRef="#ctx0" brushRef="#br1" timeOffset="-22043.2609">17506 16456 1419,'6'18'3225,"-5"12"387,-2-16-1935,1 5-1548,-1 3-129,1 2 387,0 3 129,0 0-129,0 1 129,0-6 0,0 0-129,2-2-774,4-1-2709,-6-19-645,0 0-129</inkml:trace>
          <inkml:trace contextRef="#ctx0" brushRef="#br1" timeOffset="-21435.226">17652 15957 2967,'0'0'3096,"0"0"258,0 0-3354,0 0-258,0 0 258,0 0-516,0 0-774,9 11-2064,-9-11 129</inkml:trace>
          <inkml:trace contextRef="#ctx0" brushRef="#br1" timeOffset="-20599.1781">17858 16090 1,'0'0'1676,"0"0"-1676,1 12 0,-1-12 129,1 17 387,-1-5 258,0-2 0,0 5 258,0 6 0,0 3 258,0 6-387,2 8 0,0 5-129,0 6-516,2 5 0,-2-2-129,1-5 129,-1-1-129,-1-11 387,0-4 258,-1-18 387,1 2 0,-1-15 129,0 0-258,4-16 0,8-2-129,-2-9-258,10-4-387,1-3-258,2-7 0,5-1-258,1 3 258,-2 1-129,-1 6 258,-5 3-258,-1 5 129,0 5-258,-6 4-258,6 9-1290,-20 6-2322,19-12-258,-9 12-516</inkml:trace>
          <inkml:trace contextRef="#ctx0" brushRef="#br1" timeOffset="-20343.1635">17936 16445 645,'34'34'3612,"-23"-22"-129,17 5-1806,-7 3-645,0 0-387,2 3-258,-2 1-129,-2-4-516,1 3-774,-3-3-1290,-2-19-1548,10 12 387</inkml:trace>
          <inkml:trace contextRef="#ctx0" brushRef="#br1" timeOffset="-19856.1357">18285 16537 2580,'32'18'3225,"-5"-18"129,-7-4-3225,7-10-516,-3-3 0,2 1 129,-5 1 387,-2-5 387,-4 7 0,-8-6 387,-1 9 129,-6-2 129,0 12-258,-4-15-129,4 15-516,-23-5-129,10 5-129,-4 0 0,0 7 129,-4 2 0,1 3-129,0 1 387,3 3-129,-2 0 0,5 1 129,0-1 129,5 2-129,0-5 0,7 9 129,1-8 0,2 4 0,8-3-258,7 10 129,2-10-129,6 3 0,5-4-258,3 0 0,4 1-645,-4-11-2193,5-4-1677,3 0-129,-3-4-258</inkml:trace>
          <inkml:trace contextRef="#ctx0" brushRef="#br1" timeOffset="-18504.0583">19126 16354 2580,'0'0'3483,"0"0"0,-15 13-2580,-3-10-903,-2 5 516,-8-3-129,2 6 387,-6-6 129,6 8 258,-3-6-258,8 2-129,1-4-129,6 2-258,3-2-258,11-5-129,-5 12 129,5-12-258,11 10 258,5-4-129,4 0 0,5 1 0,3 1-129,1-1 129,2 5-129,-3-1 0,0 3-129,-3 2-129,-5-1 258,-7 2 129,0 7 0,-9-4 0,-4 0 258,0 0 129,-10 0 0,-3 1 258,-11-4-129,1 3 387,-10-8-387,4 2 129,-8-6-258,3 1 129,0-6-258,-1-3-387,8 0-387,-6-11-1548,13-3-2451,7-1-258,4-8-387</inkml:trace>
          <inkml:trace contextRef="#ctx0" brushRef="#br1" timeOffset="-8384.4795">19643 16791 1548,'0'0'3483,"0"0"129,0 0-2193,0 0-774,0 0-258,0 0 258,0 0-129,0 0 129,0 0 258,0 0-258,0 0 129,16-2-129,-16 2 129,21-10-129,-5 5-258,7 5 0,2-5 0,5 1-129,1-1 0,4-1-129,-1 2 0,0 2-129,-2-5 0,-4 2 129,-1 2-387,-7 1-258,3 2-1419,-12 0-2322,-11 0-387,12-6 0</inkml:trace>
          <inkml:trace contextRef="#ctx0" brushRef="#br1" timeOffset="-8083.4623">19639 16554 4773,'-10'1'4515,"10"-1"-387,0 0-645,13 0-3225,-2-6 0,7 2 129,6-1-129,5 3 129,-1-3-129,7 4-129,-1-3 0,3 3-387,3 5-1419,0-3-2451,-7-2-516,5 0 0</inkml:trace>
          <inkml:trace contextRef="#ctx0" brushRef="#br1" timeOffset="-7456.4268">20434 16310 2193,'-20'-17'3741,"11"7"-1290,9 10-516,-9-28-258,9 17-258,0-8-387,3 5 0,3-8-258,7 10 0,0-8-387,6 7 0,3 0-129,7 1-129,-2 3 129,5 3-258,1 1 129,1 0-129,-1 2 0,1 3-129,-3 0 129,-3 3 0,-1 3 0,-5 3 0,-1-2 0,-4 4 0,-4 2 0,-5-1 129,-7 3 0,-1 2 0,-4 1 0,-7 5 0,-7-1 0,-1 7 0,-3 0 129,1 5-387,0 5 0,0-2-774,11 0-3483,1 5-129,0-9-387,7 0 259</inkml:trace>
          <inkml:trace contextRef="#ctx0" brushRef="#br1" timeOffset="-6943.3971">20631 17145 6708,'0'14'4644,"0"-14"-258,0 0-387,0 0-3999,8-3-258,-6-9 129,-2 12 0,9-21-129,-9 21 387,5-15 0,-5 15 129,4-12-129,-4 12 129,0 0-129,0 0-129,0 0 0,0 0-129,0 0 129,0 0-129,0 0 129,0 0 129,0 0-129,9 8 129,-9-8 129,0 0 0,0 14 0,0-14 0,0 0 129,0 0-129,-5 13 258,5-13-387,0 0 0,0 0 0,0 0-129,0 0 0,-12 0-1032,12 0-3354,9-15-516,-2-7-387,1-10-129</inkml:trace>
        </inkml:traceGroup>
        <inkml:traceGroup>
          <inkml:annotationXML>
            <emma:emma xmlns:emma="http://www.w3.org/2003/04/emma" version="1.0">
              <emma:interpretation id="{28ED17A2-3597-4E57-B910-D229EDEAD122}" emma:medium="tactile" emma:mode="ink">
                <msink:context xmlns:msink="http://schemas.microsoft.com/ink/2010/main" type="inkWord" rotatedBoundingBox="23584,16076 24923,16094 24914,16808 23575,16790"/>
              </emma:interpretation>
              <emma:one-of disjunction-type="recognition" id="oneOf2">
                <emma:interpretation id="interp10" emma:lang="en-CA" emma:confidence="0">
                  <emma:literal>WX+b</emma:literal>
                </emma:interpretation>
                <emma:interpretation id="interp11" emma:lang="en-CA" emma:confidence="0">
                  <emma:literal>Wx+ b</emma:literal>
                </emma:interpretation>
                <emma:interpretation id="interp12" emma:lang="en-CA" emma:confidence="0">
                  <emma:literal>wx+ b</emma:literal>
                </emma:interpretation>
                <emma:interpretation id="interp13" emma:lang="en-CA" emma:confidence="0">
                  <emma:literal>web</emma:literal>
                </emma:interpretation>
                <emma:interpretation id="interp14" emma:lang="en-CA" emma:confidence="0">
                  <emma:literal>WX+ b</emma:literal>
                </emma:interpretation>
              </emma:one-of>
            </emma:emma>
          </inkml:annotationXML>
          <inkml:trace contextRef="#ctx0" brushRef="#br2" timeOffset="2.92476E9">23584 16715 1935,'-8'10'3612,"8"-10"0,0 0-1290,0 0-1548,0 0-129,0 0-129,0 0 129,8-4-129,10 2 258,-3-8-129,14 3 0,-6-7-129,12 6-258,-2-2-258,3-2 0,-3 4 0,0 1-129,-6 2 0,-2 4-129,-5 1-129,-4 0-645,3 0-2322,-3 10-645,-16-10-516</inkml:trace>
          <inkml:trace contextRef="#ctx0" brushRef="#br2" timeOffset="2.92476E9">23741 16611 1677,'0'-22'2967,"0"22"-903,0 0-1032,0 0-774,0 0-516,0 0 0,0 0 0,0-17 0,0 17 645,0 0-129,0 0 258,0 0 0,0 0-129,0 0 0,0 0 129,0 0-258,0 0 0,0 0 516,0 10 0,0-10 0,0 27 387,-3-11-387,3 7 129,0-7 0,0 8-387,-1-7-258,1 3 0,0-3-129,0-1-129,0-16 0,0 18 0,0-18-129,0 0-258,3 17-129,-3-17-516,0 0-645,0 0-1032,0 0-1161,0 0-387</inkml:trace>
          <inkml:trace contextRef="#ctx0" brushRef="#br2" timeOffset="2.92476E9">24281 16086 3225,'17'0'4386,"-17"0"-129,0 0-258,0 0-2193,0 0-1419,0 0 0,0 0-129,0 0 129,0 0 0,0 0 129,11 9-129,-11-9-129,0 0 0,0 0 0,7 17-129,-7-17-258,5 27 129,-2-5-129,-2 4 258,1 4-258,-2 1 129,0 9 0,0 1-129,0-1 258,0 1-129,0 0-129,-2-9 129,1 1 0,0-5 0,1-10 0,-2 0 0,2-18-129,0 19 129,0-19 0,0 0-129,7-3-258,1-14-258,16 2-258,-6-15-645,19 12-258,-8-15-129,22 15-129,-13-7 129,18 14 0,-6-4 129,2 10 387,-2 5 387,-6 1 258,-2 14 0,-10-1 129,-2 7 258,-15-2 258,-2 2 129,-12 1 387,-1-4 258,-10 2 129,-7-4 129,-3-5 129,-7-5 258,-1 0-129,-3 0 258,-5-6-258,2 0 0,-6 0 129,5-2-129,-5-6 0,6 8 0,-9-6-387,13 6 0,-10-3-387,11 0 0,1 3-387,3-4-516,8 4-774,-1 0-2580,5-9-387,13 9-129</inkml:trace>
          <inkml:trace contextRef="#ctx0" brushRef="#br2" timeOffset="2.92472E9">21473 16425 903,'0'0'1419,"0"0"-129,6-15-129,-6 15-774,0 0-258,0 0-258,0 0 0,0 0-129,0 0 258,0 0 129,0 0 129,0 0 516,0 0 129,0 0 0,0 0 258,0 0-516,0 0 258,0 0-258,0 0-387,0 0 129,0 0-258,0 0 129,0 0-129,0 0 0,0 0 258,0 0-258,0 0 258,0 0-129,0 0 129,0 0 0,8 14-129,-8-14 258,1 22-258,-1-22 0,3 24 0,-3-7-129,4 2 129,-4 3 0,3 1 0,-2-3-129,1 4 129,-1-2-129,3 4 129,-2-3-129,-1-1-129,3-2 129,-4-1-129,0-2 129,2-1-129,-2-16 129,1 29-129,-1-29 0,0 19 129,0-19-258,0 13 0,0-13 129,0 0 0,0 0 0,0 0 0,0 0 129,18 6-129,-18-6 129,19-12 129,-8-1-258,4-3 0,-2-6 129,2-4-129,0-1 129,0 2-129,-1 3 129,-1-5 0,-2 1 0,0-2 0,-1 6 0,0 5-129,-3 1 129,-7 16-129,12-22 0,-12 22 0,7-15 0,-7 15 0,0 0 0,0 0-129,0 0 129,0 0 0,0 0-129,14 8 129,-10 10 0,0 5 0,3 1 0,0 5 129,1 5-129,1 3 129,2 2-129,3 0 0,-1-11 129,2 7-129,-3-9 0,5 1 0,-1-11 129,-1-1-258,2-12 129,-2-3 0,1 0 0,-16 0-129,28-10 129,-14-6-129,1 1 129,-3-5-129,0-2 258,1-4-129,-4 1 0,2-2 129,0-1 0,-1-1 0,0-3 0,-1-4 0,2 4-129,0-1 129,2-4 0,-1 3-258,3 0 387,-1 4-258,0-1 0,0 10 0,1 0 0,-3 2 0,-12 19 0,25-25-129,-25 25-258,19-11-258,-4 15-774,-15-4-1677,0 0-1419,11 24 0,-11-24-129</inkml:trace>
          <inkml:trace contextRef="#ctx0" brushRef="#br2" timeOffset="2.92473E9">22562 16516 1548,'0'0'1677,"0"0"-645,0 0-258,0 0-129,0 0-258,0 0 387,0 0-129,0 0 258,0 0 129,0 0-129,0 0 0,-13-10-129,13 10-258,0 0 258,0 0-129,0 0-129,2 18 129,-2-18-258,13 24 0,-5-8 0,6 9 258,-3-8-387,8 10 0,-4-6-129,6 5 129,-3-4-258,5 3 258,-4-2-258,6 1 129,-4-5-129,3 3 0,0-2-129,-2-2 0,1-1 0,-4 2 129,3-3-129,-5-5-129,-3 0 129,-14-11-129,19 16-129,-19-16-516,0 0-774,0 0-1677,0 0-903,0 0 0</inkml:trace>
          <inkml:trace contextRef="#ctx0" brushRef="#br2" timeOffset="2.92473E9">22571 16975 1677,'0'-11'2709,"0"11"-387,0 0-516,7-17-387,-7 17-387,8-17-258,-8 17-387,18-25-129,-5 5 129,3 1-258,6-9 0,0 4 129,4-4-129,-3 0 387,7-2-258,-8 1 129,7 2-129,-5-2 258,0 5-258,-2 1-129,2 3-129,-2 2-129,-3 4-129,3 4-258,-6-5 0,5 11-258,-6-7 0,-1 10-516,-14 1-1161,11-16-1548,4 16 129</inkml:trace>
        </inkml:traceGroup>
      </inkml:traceGroup>
    </inkml:traceGroup>
    <inkml:traceGroup>
      <inkml:annotationXML>
        <emma:emma xmlns:emma="http://www.w3.org/2003/04/emma" version="1.0">
          <emma:interpretation id="{A0CD6A70-F7E1-4165-A2C1-793E7387A185}" emma:medium="tactile" emma:mode="ink">
            <msink:context xmlns:msink="http://schemas.microsoft.com/ink/2010/main" type="paragraph" rotatedBoundingBox="21311,17310 24041,17121 24076,17618 21346,178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AD369D-A8C9-44B3-9AF0-34C8442D230C}" emma:medium="tactile" emma:mode="ink">
              <msink:context xmlns:msink="http://schemas.microsoft.com/ink/2010/main" type="line" rotatedBoundingBox="21311,17310 24041,17121 24076,17618 21346,17808"/>
            </emma:interpretation>
          </emma:emma>
        </inkml:annotationXML>
        <inkml:traceGroup>
          <inkml:annotationXML>
            <emma:emma xmlns:emma="http://www.w3.org/2003/04/emma" version="1.0">
              <emma:interpretation id="{C1844962-F543-4FFF-9D5B-F94EDCF6AAC7}" emma:medium="tactile" emma:mode="ink">
                <msink:context xmlns:msink="http://schemas.microsoft.com/ink/2010/main" type="inkWord" rotatedBoundingBox="21312,17324 22319,17254 22353,17738 21346,17808"/>
              </emma:interpretation>
              <emma:one-of disjunction-type="recognition" id="oneOf3">
                <emma:interpretation id="interp15" emma:lang="en-CA" emma:confidence="0">
                  <emma:literal>K2</emma:literal>
                </emma:interpretation>
                <emma:interpretation id="interp16" emma:lang="en-CA" emma:confidence="0">
                  <emma:literal>172</emma:literal>
                </emma:interpretation>
                <emma:interpretation id="interp17" emma:lang="en-CA" emma:confidence="0">
                  <emma:literal>ix</emma:literal>
                </emma:interpretation>
                <emma:interpretation id="interp18" emma:lang="en-CA" emma:confidence="0">
                  <emma:literal>lx</emma:literal>
                </emma:interpretation>
                <emma:interpretation id="interp19" emma:lang="en-CA" emma:confidence="0">
                  <emma:literal>1×2</emma:literal>
                </emma:interpretation>
              </emma:one-of>
            </emma:emma>
          </inkml:annotationXML>
          <inkml:trace contextRef="#ctx0" brushRef="#br2" timeOffset="2.92475E9">21354 17385 1,'0'0'128,"0"-17"1,0 17 516,0 0 0,0 0 129,-7-16 129,7 16 0,0 0-129,0 0 0,0 0-387,0 0 0,-7-14-387,7 14 258,0 0-129,0 0 258,0 0 129,-1-15 258,1 15 129,0 0 129,0 0-129,0 0 0,0 0 0,0 0-258,0 0-129,0 0 0,0 15 0,0-15-129,0 14 129,0-14 0,0 20 0,0-20 0,0 19-129,0-19 129,0 30-258,0-15 0,0 1 0,-2 0-129,2 1 0,-3 1-129,3 5 258,-2-7-258,2-1 129,0 2-258,0-4 258,0 3-258,0-16 0,11 26 129,-11-26-258,7 16 129,-7-16-129,8 18-129,-8-18-516,7 15-774,-7-15-1806,0 0-1032,0 0-258</inkml:trace>
          <inkml:trace contextRef="#ctx0" brushRef="#br2" timeOffset="2.92475E9">21645 17664 1161,'2'15'2838,"-2"-15"-387,0 0-2064,0 0 129,0 0 387,0-12 258,0 12 387,0-15-129,0 15 0,6-17-387,-6 17 0,16-18-387,-16 18-387,20-26-258,-5 15 0,-2-5 0,3 3 0,-1 1 0,-1-1 129,-14 13 0,25-25 0,-25 25 0,18-15 129,-18 15-258,0 0-129,19-18-258,-19 18-645,15-10-516,-15 10-1161,10-21-1548,-10 21-129</inkml:trace>
          <inkml:trace contextRef="#ctx0" brushRef="#br2" timeOffset="2.92475E9">21592 17431 129,'16'24'3354,"10"-3"-129,-26-21-129,28 9-2709,-12 3-645,-1 0-129,0-2 387,-2 6 387,-2 2 387,-7-3 0,3 3 258,-7-18 0,5 31-129,-5-31-258,4 25-258,-4-25-258,7 22-258,-7-22-129,9 20-129,-9-20 129,9 18 0,-9-18 0,4 17-258,-4-17-516,0 0-774,0 0-1935,6 15-129</inkml:trace>
          <inkml:trace contextRef="#ctx0" brushRef="#br2" timeOffset="2.92475E9">22051 17440 129,'0'0'2451,"0"-14"-1032,0 14-1290,9-27 387,-9 27 516,14-20 645,-14 20-387,18-14 387,-18 14-516,29-9-387,-10 3-516,7 2 0,2 0-516,4 1 129,-5-1 258,-1 4 129,-4 0 129,-7 4 387,-15-4-129,11 23 258,-11-6-258,-8 1 129,-3 5-258,-12-1-129,3 1-129,-2-3-129,0 1 129,0-4-258,5-4 129,0 2-129,17-15 0,-25 13 0,25-13 129,-15 20-129,15-20 0,0 0-129,-18 23 258,18-23-258,-7 22 258,7-22 0,-4 20 0,4-20 129,0 14 0,0-14 0,6 20 0,-6-20 0,16 10 0,-16-10 0,26 10 0,-10 0-258,4-5 129,1-1-258,-2-1-129,9 5-1161,-11 2-2838,5-10-387,3-4-258,-3-8 129</inkml:trace>
        </inkml:traceGroup>
        <inkml:traceGroup>
          <inkml:annotationXML>
            <emma:emma xmlns:emma="http://www.w3.org/2003/04/emma" version="1.0">
              <emma:interpretation id="{66973C42-A5E8-4FE7-AB8A-6C2ADB7ACA6D}" emma:medium="tactile" emma:mode="ink">
                <msink:context xmlns:msink="http://schemas.microsoft.com/ink/2010/main" type="inkWord" rotatedBoundingBox="23060,17189 24041,17121 24074,17593 23092,17661"/>
              </emma:interpretation>
              <emma:one-of disjunction-type="recognition" id="oneOf4">
                <emma:interpretation id="interp20" emma:lang="en-CA" emma:confidence="0">
                  <emma:literal>251</emma:literal>
                </emma:interpretation>
                <emma:interpretation id="interp21" emma:lang="en-CA" emma:confidence="0">
                  <emma:literal>21</emma:literal>
                </emma:interpretation>
                <emma:interpretation id="interp22" emma:lang="en-CA" emma:confidence="0">
                  <emma:literal>2×1</emma:literal>
                </emma:interpretation>
                <emma:interpretation id="interp23" emma:lang="en-CA" emma:confidence="0">
                  <emma:literal>Rx,</emma:literal>
                </emma:interpretation>
                <emma:interpretation id="interp24" emma:lang="en-CA" emma:confidence="0">
                  <emma:literal>Ix,</emma:literal>
                </emma:interpretation>
              </emma:one-of>
            </emma:emma>
          </inkml:annotationXML>
          <inkml:trace contextRef="#ctx0" brushRef="#br2" timeOffset="2.92476E9">23077 17297 1,'-10'-9'1676,"10"9"-128,0-15 258,0 15-129,0 0-129,0 0-387,0-20-387,0 20-129,0 0-258,14-17-129,-14 17-258,19-13 387,-19 13-258,29-15 0,-12 5-129,-1 3 258,2 1-129,-2 2 258,0 2-129,-1 2-129,-15 0 0,22 0 0,-22 0 129,15 6-258,-15-6 129,3 16 0,-3-16 0,0 17-129,0-17 258,-14 22-129,14-22 129,-25 25 258,9-12-258,3 0 0,-5 3 0,5 0-129,-3-1 129,3-1 0,-1 2-258,4-1 129,10-15 0,-16 22 0,16-22-129,-7 21 129,7-21 129,0 14-129,0-14 129,18 4-129,-3 1 0,0 0 129,3-5-258,3 0 0,-2 1 0,0 2 0,3 7-387,-4-3-258,9 6-1161,-3-2-2322,-6-11-387,8 7 0</inkml:trace>
          <inkml:trace contextRef="#ctx0" brushRef="#br2" timeOffset="2.92476E9">23374 17330 3483,'0'0'3870,"0"0"-129,0 0-2451,0 0-258,0 0 0,4 9-258,-4-9 0,3 17 129,-3-17-129,0 0 0,15 23-129,-15-23-129,9 24 0,-9-24 0,17 23-129,-17-23-129,21 26 0,-12-6-258,6-7 129,-4 3-129,-11-16-258,28 30-129,-28-30-129,23 30-258,-23-30-516,18 19-516,-18-19-645,0 0-1290,0 0-903,0 0 258</inkml:trace>
          <inkml:trace contextRef="#ctx0" brushRef="#br2" timeOffset="2.92476E9">23412 17546 2580,'-11'-4'3225,"11"4"-903,0 0-1290,0 0 0,-4-13 0,4 13 129,0-17 0,0 17 0,2-15-129,-2 15-129,23-19-516,-5 6-258,4-1-258,4 0 0,7-8-129,-3-2 129,5 5-129,-5-3 0,4 6 0,-8 0-129,2 6-516,-10-1-387,1 5-1161,-1 6-1419,-18 0-387</inkml:trace>
          <inkml:trace contextRef="#ctx0" brushRef="#br2" timeOffset="2.92476E9">24010 17256 129,'16'27'3741,"-16"-27"-258,12 21 129,-12-21-2451,1 16-774,-1-16 387,9 19 258,-1 0 129,-8-19 0,4 26 0,-4-26 0,1 33-258,-1-17-258,0 5-258,0 0-387,0 0 0,0-1-129,-1-5 0,1 5-258,0-20-387,0 27-1419,1-11-2193,-1-16-258,0 0-129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3T19:37:41.9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C1C4F0-E905-499D-AA77-251598255AEC}" emma:medium="tactile" emma:mode="ink">
          <msink:context xmlns:msink="http://schemas.microsoft.com/ink/2010/main" type="writingRegion" rotatedBoundingBox="21673,12226 25271,14968 24537,15931 20939,13188"/>
        </emma:interpretation>
      </emma:emma>
    </inkml:annotationXML>
    <inkml:traceGroup>
      <inkml:annotationXML>
        <emma:emma xmlns:emma="http://www.w3.org/2003/04/emma" version="1.0">
          <emma:interpretation id="{A480FEB7-FA66-45E1-8C63-BBBB39DE509E}" emma:medium="tactile" emma:mode="ink">
            <msink:context xmlns:msink="http://schemas.microsoft.com/ink/2010/main" type="paragraph" rotatedBoundingBox="21673,12226 25271,14968 24537,15931 20939,13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D7DE4-58C8-4E39-A907-1BF0CC3531AB}" emma:medium="tactile" emma:mode="ink">
              <msink:context xmlns:msink="http://schemas.microsoft.com/ink/2010/main" type="line" rotatedBoundingBox="21673,12226 25271,14968 24537,15931 20939,13188"/>
            </emma:interpretation>
          </emma:emma>
        </inkml:annotationXML>
        <inkml:traceGroup>
          <inkml:annotationXML>
            <emma:emma xmlns:emma="http://www.w3.org/2003/04/emma" version="1.0">
              <emma:interpretation id="{185102E5-EFB4-4540-8CEE-7F43304AB6A3}" emma:medium="tactile" emma:mode="ink">
                <msink:context xmlns:msink="http://schemas.microsoft.com/ink/2010/main" type="inkWord" rotatedBoundingBox="24355,14905 24965,15370 24537,15931 23927,15466"/>
              </emma:interpretation>
              <emma:one-of disjunction-type="recognition" id="oneOf0">
                <emma:interpretation id="interp0" emma:lang="en-CA" emma:confidence="0">
                  <emma:literal>Se-ain.</emma:literal>
                </emma:interpretation>
                <emma:interpretation id="interp1" emma:lang="en-CA" emma:confidence="0">
                  <emma:literal>Se-tin.</emma:literal>
                </emma:interpretation>
                <emma:interpretation id="interp2" emma:lang="en-CA" emma:confidence="0">
                  <emma:literal>se-tin.</emma:literal>
                </emma:interpretation>
                <emma:interpretation id="interp3" emma:lang="en-CA" emma:confidence="0">
                  <emma:literal>...'i....</emma:literal>
                </emma:interpretation>
                <emma:interpretation id="interp4" emma:lang="en-CA" emma:confidence="0">
                  <emma:literal>St-tin.</emma:literal>
                </emma:interpretation>
              </emma:one-of>
            </emma:emma>
          </inkml:annotationXML>
          <inkml:trace contextRef="#ctx0" brushRef="#br0">24094 15260 258,'0'0'2193,"0"0"-1677,0 0-516,0 0 129,0 0 774,0 0 129,0 0 387,0-12 129,0 12-258,0 0-258,0 0-129,0 12-387,0-12-387,-1 24 0,-1-8 129,2 6 387,-1-5 0,1 7 258,-3-7 0,3 16-129,0-13 129,0 7-258,0-2-258,0-2 0,0 3-774,0-9 0,0 7-258,0-24-774,0 0-1032,10 21-1677,-10-21-258,15-1 258</inkml:trace>
          <inkml:trace contextRef="#ctx0" brushRef="#br0" timeOffset="925.0529">24336 15286 1677,'21'10'3612,"-21"-10"258,0 0-2064,12 19-516,-12-19-258,11 20-129,-11-20-387,7 27 258,-7-27-258,0 0 129,7 17-129,-7-17 0,6 15-129,-6-15 129,8 15-129,-8-15-129,12 19 0,-12-19-129,11 23-129,-11-23 129,13 28 0,-6-13-129,-7-15 0,12 24 129,-12-24-129,10 23 0,-10-23 129,0 0-129,6 16 129,-6-16 0,0 0-129,0 0 129,0 0-129,0 0 0,0 0-129,0 0-129,0 0-258,0 0-387,0 0-774,0 0-903,0 0-1806,0 0-387,0 0 387</inkml:trace>
          <inkml:trace contextRef="#ctx0" brushRef="#br0" timeOffset="378.0216">24243 15531 1419,'0'0'3354,"0"0"129,0 0-387,10-19-3096,5 9-129,5-4 0,1 0 387,4-3 129,-1 7 129,0-12 129,-1 10-129,-2-1 0,-3 5-129,-3-1 0,-15 9-258,19-16 129,-19 16-516,0 0 0,0 0-129,0 0-258,0 0-129,0 0-774,0 0-774,0 0-1548,0 0 258</inkml:trace>
          <inkml:trace contextRef="#ctx0" brushRef="#br0" timeOffset="1580.0901">24804 15247 1548,'0'0'1935,"0"0"-645,0 0-387,0 0-258,1 11 258,-1-11-129,0 0 258,0 0 258,0 22-129,0-22 129,0 0-129,0 0-258,-11 13 129,11-13-258,-4 15-129,4-15-258,-7 27 0,5-10 129,-1 7-129,0-1-258,2 8 258,-2-4-258,-1 2 0,1 0 0,-1 3 0,-2 0 0,1-6 0,-2-5 0,3-1-129,1-3-387,3-17-645,-5 16-2451,5-16-1032,0 0-387,0 0 258</inkml:trace>
          <inkml:trace contextRef="#ctx0" brushRef="#br0" timeOffset="-66682.814">22820 14009 2709,'0'0'2967,"0"0"-1161,0 0-1290,-6-13 0,6 13 387,0 0 387,0 0 0,-12-16 0,12 16 258,0 0-387,0 0 129,0 0-387,0 0-129,0 0-516,0 0-129,0-19 0,0 19-129,11-14 129,-11 14-129,23-18-129,-23 18 129,25-16 0,-25 16-129,23-1 0,-23 1 0,19 0 0,-19 0 0,17 6 0,-17-6-129,12 17 258,-12-17-258,13 19 516,-13-19-258,2 17 0,-2-17 0,0 17 129,0-17 0,-11 18-129,11-18 129,-23 23-129,9-8 129,-2 0 0,-1 3 0,-2-5 0,1-1 0,0 0-129,3 2 129,15-14-129,-20 18 129,20-18 0,0 0-129,-9 16 129,9-16-129,0 0 0,15 5 129,-15-5-129,25 2 129,-8 1-129,1-3 0,1 3 0,1 1-129,2 0 129,-1-2 0,2 2 0,-2 0 0,4 3-258,-5-6-258,8 9-774,-10-10-774,8 5-1677,2 0-516,-8-5-516</inkml:trace>
          <inkml:trace contextRef="#ctx0" brushRef="#br0" timeOffset="-65906.7696">23333 14077 2580,'0'0'4257,"0"0"-129,0 0-258,0 0-2580,8-12-1161,-8 12-129,0 0-129,0-18 129,0 18 387,0 0-129,0 0 0,0 0 129,-4-15 0,4 15 0,0 0 0,0 0 0,0 0-258,-2-14 0,2 14-387,0 0 258,0 0 0,0 0 0,0 0-129,0 0 0,0 0 129,0 0-129,0 0 258,0 0-129,0 0-129,7 7 129,-7-7 0,18 18 129,-18-18-129,22 22 0,-5-10 0,-1 1 0,1 2 129,0 0-129,1 5 0,4-3 0,-2 2-129,0-2 258,-2-2-129,-3-2 0,-15-13 0,25 19 0,-25-19-129,0 0-129,18 20-645,-18-20-387,0 0-645,0 0-1161,0 0-1161,0 0-258</inkml:trace>
          <inkml:trace contextRef="#ctx0" brushRef="#br0" timeOffset="-65383.7395">23345 14298 2322,'0'0'2709,"0"0"387,0 0-2967,0 0-129,0 0 258,0 0 387,0 0 516,0 0 258,0-10 0,0 10-129,0 0 0,11-17-258,-11 2-258,0 15-258,15-28-129,-15 28-258,23-32-129,-9 15 0,3-1-129,2 1 129,0 1-258,5-1 258,-4 1 0,-1-2 0,-1 4 0,-1 2 0,-2 4 0,-15 8 258,19-15-516,-19 15 258,0 0-387,0 0 0,17-8-387,-17 8-258,0 0-387,0 0-1290,0 0-1419,0 16 0</inkml:trace>
          <inkml:trace contextRef="#ctx0" brushRef="#br0" timeOffset="-64673.6989">23936 13951 1806,'0'0'3096,"0"0"258,0 0-1290,4 14-2193,-4-14-129,0 0 258,0 0 129,0 0 645,18 9-129,-18-9 387,0 0 0,0 0-258,0 0 258,0 0-516,0 0 258,0 0-516,0 0 0,0 0-129,0 0-129,0 0 129,-3 22-129,3-22 258,0 20-129,0-20 0,0 27 0,0-13 0,2 6 129,-1-1-129,3 3 0,-4-2 0,2-2 0,-2 1-129,0-1 0,4 1-387,-4-19-1032,0 22-2709,7-5-258,-7-17-129,0 0 388</inkml:trace>
          <inkml:trace contextRef="#ctx0" brushRef="#br0" timeOffset="-74151.2411">21410 12837 1,'0'0'1418,"0"0"-515,0 0-258,0 0-387,0 0-129,0 0 0,0 0 0,-10 0 129,10 0 0,0 0 0,-17 6 258,17-6-258,-17 4 258,17-4-129,-18 0 0,18 0 129,-19 0-129,19 0 0,-26-4-129,26 4 0,-26-5-129,26 5 0,-24 0-129,24 0 0,-20 0-129,20 0 129,-15 0 0,15 0 0,0 0 0,-16 6-129,16-6 0,0 0 0,0 0-129,0 0 0,0 0 0,0 0 0,0 0 0,0 0 258,0 0-258,0 0 258,10 6 0,-10-6 0,0 0 0,0 0 0,0 0-129,1 17 129,-1-17 0,0 15 0,0-15 0,0 0 129,-1 16 129,1-16-129,0 0 258,-4 17-258,4-17 129,0 0 129,-4 17-129,4-17 129,-4 16 0,4-16-129,-10 15 258,10-15-258,-15 13 0,15-13 258,-17 16-258,17-16 0,-13 10-129,13-10 258,0 0-387,0 0 129,0 0-129,0 0 0,0 0-129,0 0 0,7-4-258,-7 4 258,28-6-129,-8 6 0,-2-2-129,2 2 129,-3-1 129,1 1 0,-5 0-129,4 6 258,-17-6-129,25 14 129,-25-14 0,15 22-129,-15-22 129,9 22-129,-9-22 0,4 19 0,-4-19-129,2 22 129,-2-22 129,0 20 0,0-20 0,0 22 0,0-22 129,-4 23 129,4-23-258,-14 25 129,14-25-129,-21 26 129,21-26 0,-26 22 129,26-22 129,-29 20-129,14-13 258,-1-1-129,2 0 258,-3-2-258,17-4 0,-26 6 129,26-6-129,-22 0 258,22 0-258,-18 0 0,18 0 129,-15-10-129,15 10-129,0 0-129,-15-15-258,15 15-258,0 0-387,0 0-258,0-18-774,0 18-1548,21 0-903,-21 0 387</inkml:trace>
          <inkml:trace contextRef="#ctx0" brushRef="#br0" timeOffset="-72782.1629">21592 12996 1032,'5'17'3096,"-5"-17"129,21 5-387,-6 0-3225,1 3-387,-1 0 387,2 1 387,-2 4 258,-15-13 129,21 21 258,-21-21-129,16 20 258,-16-20-129,11 22-129,-11-22 0,14 19-129,-14-19-258,12 22 0,-12-22 129,14 17-129,-14-17 0,0 0 129,0 0 0,14 16 0,-14-16 129,0 0-129,0 0-129,0 0 0,0 0 0,0 0-258,16 6 0,-16-6 129,0 0 0,0 0-258,0 0 0,15 7-387,-15-7-387,0 0-516,14 9-1806,1 1-774,-15-10 387</inkml:trace>
          <inkml:trace contextRef="#ctx0" brushRef="#br0" timeOffset="-73298.1924">21644 13256 516,'0'0'2064,"0"0"-1935,0 0-387,0 0 387,0 0 0,0 0 387,0 0 129,7-9 258,-7 9-129,0 0 129,0 0-129,9-16-258,-9 16 0,10-15-129,-10 15 0,19-22-129,-19 22-129,26-25 0,-9 9 129,-1-4-129,2 5 0,-3-1 0,3 2 0,-3 4 0,-15 10-129,25-18 0,-25 18-129,17-12-258,-17 12-387,0 0-129,0 0-645,0 0-1161,17 0-387</inkml:trace>
          <inkml:trace contextRef="#ctx0" brushRef="#br0" timeOffset="-71874.1109">22195 12816 645,'0'0'1548,"0"0"-129,0 0 129,4 15 0,-4-15-258,0 0-258,0 0-258,0 17-258,0-17 258,0 0-387,-6 19 258,6-19 129,0 0-258,-11 22 129,11-22-258,-7 20 258,7-20-387,-3 23 129,3-7-129,0-16 0,0 28 258,0-28-258,0 31-129,0-31 258,3 30-258,-2-16 0,3 3 0,-2-1 0,-1-1-129,-1-15 129,3 25 129,-3-25-129,2 19 0,-2-19 129,0 0 0,0 16-129,0-16 0,0 0 0,0 0 0,0 0 0,0 0-129,0 0 0,0 0 0,0 0 0,0 0-129,0 0-258,0 0-516,0 0-3096,13 2-258,-13-2-645,0 0 387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2:52.6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11473 15437 903,'0'0'1677,"0"0"0,0 0 0,-3-11-129,3 11-129,0 0-258,0 0-129,0 0-258,0 0-129,0 0 0,0 0 0,0 0-129,0 0-258,0 0-129,0 0 0,0 0-258,0 0 0,0 0-129,0 0 129,0 0-129,0 0-129,0 0 258,-5 10 0,5 3 129,0 1 0,0 5 0,4 3 129,1 4-129,0 3 0,-1 3 129,3-1-129,-2 1 0,4-3-129,1-1 129,0-6 0,0-2 0,4-7 0,0-3 0,0-6 0,3-4 0,3-7 0,3-12 0,2-2 0,1-10-129,3-2 129,1-7-129,0 2 129,0-5-129,-3 7 387,-4 3 0,-4 8 387,-7 3-258,-3 9 129,0 1-258,-9 12 0,0 0-129,7 5-129,-5 12-129,0 1-129,-1 8 129,4 2 129,0 4 129,2 3-129,-4 2 387,3-2-129,-2-2 387,0 1-258,-1-4 0,3-1 0,-3-2-129,3-7 129,-1 0-258,2-8 0,-7-12 0,22 8 0,-8-11 0,9-11 0,1-16 0,5 0 258,2-13-258,3-3 258,0-7-258,0 3 258,-2-4-258,-3 5 258,-2 1-258,-1 6 0,-5 3 258,-1 7-258,-2 6 0,-5 6-129,0 5 0,-5 4-129,-8 11 129,11 0-516,-3 10-1161,-7 7-2580,-2-1-129,-6 8-387,-9-10-129</inkml:trace>
  <inkml:trace contextRef="#ctx0" brushRef="#br0" timeOffset="1413.0809">12495 15766 2451,'4'12'3483,"-4"-12"-129,0 0-1161,0 0-1677,0 0-387,0 0 0,-4 14-129,4-14 0,-6 17 129,4-5 0,-1 3 129,2 0-258,0 4 129,1 5 0,0 0-258,0 5 258,2-5-129,1 7 0,-1-8 129,2 2 0,-1-5-129,0 0 258,-3-8 129,3 1-129,-3-13 129,2 13 258,-2-13-129,0 0 0,0 0 129,13-12-129,-6-9-129,6-6 0,-1-5 129,5-6-387,0-6 0,2-1 0,-2 3 0,0 6 0,-2 4-129,-1 9 0,-3 1 0,1 9 0,0 7-129,-12 6 129,21-4-129,-10 4 0,-1 7 0,2 4 129,-2 5-129,0 1 129,0 5 0,-1 2-129,-4 3 129,0 1 129,-2-2-129,-1 2 129,-2 1-129,0-2 129,0-5-129,0 0 0,-1-5 0,-2-3-129,2-4-129,1-10-387,0 16-516,0-16-1290,0 0-1677,0 0-258,0 0 129</inkml:trace>
  <inkml:trace contextRef="#ctx0" brushRef="#br0" timeOffset="1878.1075">13011 16015 2193,'0'0'3354,"0"0"129,12-5-1806,-12 5-1548,16-10 129,-5 5 129,-11 5 129,21-9 258,-21 9-258,23-5 258,-23 5-129,22 0 0,-22 0-258,22 0-129,-22 0 0,21 0 0,-21 0-258,18 5 129,-18-5 0,11 1-129,-11-1-516,0 0-1161,0 0-2064,22-1-387,-17-14-258</inkml:trace>
  <inkml:trace contextRef="#ctx0" brushRef="#br0" timeOffset="2425.1387">13520 15773 3612,'0'0'4386,"0"0"-645,12 0 0,-12 0-3612,0 0-387,0 11 129,-3 2 0,0-2-129,-1 7 129,1 3 258,-2 4 258,4 4-258,-1 3 129,2 4 0,0-5-129,2 7 0,1-7 0,3 2 129,-1-8-258,0-1 0,1-7-258,-3-4 0,3 2-1290,0-2-2580,-6-13-129,0 0 0</inkml:trace>
  <inkml:trace contextRef="#ctx0" brushRef="#br0" timeOffset="3081.1763">14323 15551 1419,'-11'-1'2838,"11"1"-1806,8-2-645,-8 2 258,20-3 258,-8-2 0,9 5 258,-1-3 258,8 3-129,-1 0-129,11 1-129,-1 0 0,9 10-387,2-10 129,11 10-258,-1-6-129,6 4-129,0-3-129,2 3 0,-1-6-129,-2 2 0,-7 0-129,-4-4-129,-2 6-645,-12-7-1548,-6 0-1935,-1 0-387,-13-4 516</inkml:trace>
  <inkml:trace contextRef="#ctx0" brushRef="#br0" timeOffset="3561.2037">15162 15351 2193,'64'20'3741,"-17"-5"-129,-6-6-2193,5 3-1032,8-1 0,1 3-258,-1-2-129,-2 1 0,-4-1-129,-4 1 129,-4 0 0,-3 1 129,-7-3-258,-5-1 258,-7 0-129,-5 0 129,-13-10 129,4 15-129,-4-15 387,-23 18-129,1-3 129,-13-2 0,-2 9 258,-17-3-129,2 10 129,-11-2-129,3 6-129,-8-1 0,7 0 0,-1 1-516,4-5-129,15 1-774,-1-16-903,20 4-2193,10-4-645,14-13-129</inkml:trace>
  <inkml:trace contextRef="#ctx0" brushRef="#br0" timeOffset="4139.2368">16469 15051 3870,'6'49'3870,"-5"-16"-129,-2 4-2064,1 2-1548,-1 11 0,-1 6 0,2 8 129,-3 3 0,-1 7-129,2 1 129,1-1-129,1-3 129,0-9 0,2-8-258,4-14-387,6-3-1032,3-13-2580,-4-24-258,8-6 258</inkml:trace>
  <inkml:trace contextRef="#ctx0" brushRef="#br0" timeOffset="4588.2625">16382 14977 1419,'25'-23'3741,"5"16"387,-3-10-387,7 5-2967,12 5-387,7-3 0,3 9-258,2 1 0,-3 0 129,-1 9 0,-5 3-129,-8 7 0,-6 3 0,-9 6 129,-6 4 258,-15 3-129,-2 3 258,-10 0 0,-8 5 258,-16-7-258,-2 6 129,-14-10-129,1 2 129,-14-9-387,3-1 0,-2-7-258,0-3-129,7-3-258,0-10-903,18 5-2064,-1-6-1419,11-3-258,7-6-387</inkml:trace>
  <inkml:trace contextRef="#ctx0" brushRef="#br0" timeOffset="6522.3731">17455 14802 903,'4'-10'3225,"-4"10"0,0 0-1935,0 0-774,0 0-129,0 0 129,-11-8-129,11 8 129,-19 4-129,6 5 0,-4-1-129,-1 5-129,-2 3-129,0 5-129,-3 3-129,1 1-129,1 8 258,-4 1-129,2 7 258,-5 5 0,3 3 0,-2 6 0,1 3 129,2 5 0,-2 3 0,2 2 0,9-2 258,5 2-129,4 1 129,6-6 0,7-1-129,10-2 0,7-7 129,6-2 0,3-6-129,5-4 129,-1-9 0,3-1 129,0-12-258,0 2 258,-5-10-387,0 2 129,-5-7-129,-4-1 0,-5-2 0,-3 0 0,-18-3-129,18 2 258,-18-2-129,0 0-129,0 0 0,0 0-903,0 0-3096,0 0-258,0-13-258</inkml:trace>
  <inkml:trace contextRef="#ctx0" brushRef="#br0" timeOffset="15428.8825">17505 15233 129,'-16'-17'2451,"16"17"-774,0 0-645,0 0 0,-11-12-129,11 12-387,0 0 129,-5-14 258,5 14 0,0 0 0,0 0 129,-2-15-129,2 15 0,0 0-258,0 0 0,0 0-516,0 0-129,0 0 0,0 0-258,0 0-129,0 0 258,0 13-129,3 0 0,0 4 258,1 2 0,-1 3 129,1 2 0,-3 1 0,3 4 129,-3-5-129,2 1 258,1-4-258,2-1 0,5-3 0,-1-4 0,2-6-129,3-2 258,2-5-129,0 0 258,2-8 0,0-4-129,-2-4 129,4-2 0,-5-4 129,0-1-258,0-1 0,-3 3-129,-1 3-129,-3-1 0,-3 7 0,-1 1-258,-5 11 129,12-8 0,-12 8-258,17 5 258,-9 7-129,1 2 258,1 9-129,-5 0 258,5 4-129,-3 2 129,0 0-129,-2-2 129,4-3 0,-2-3 258,4-5-258,4-3 258,0-9-129,7-4 129,1-3-129,6-10 129,-3-8-129,5-3 0,-5-6 0,4-3-129,-8-1 0,-1 0 129,-7-2 0,-1 3 0,-7 3 0,-1 8-129,-4-2 0,0 9-129,-1 2-129,0 13 0,3-12-258,-3 12-387,12 4-774,-12-4-2709,10 19-387,-1-9-387,-1 1 129</inkml:trace>
  <inkml:trace contextRef="#ctx0" brushRef="#br0" timeOffset="16547.9465">18378 15505 258,'0'0'3225,"0"0"129,0 0-1290,0 0-1419,0 0 129,0 0 0,0-10 0,0 10-129,0 0-129,0 0 0,0 0 129,0 0-387,0 0-129,2 16-129,0-1 0,1 2 0,-1 2 129,3 5 258,-5-2-129,7 0 258,-7-2-129,3-1 258,-3-5-258,0 1 0,0-15 0,2 17 129,-2-17-258,0 0-129,21-6 0,-4-5 0,4-12 0,3 0 129,3-7-129,0 1 129,0-2-129,-2 7 129,-7 2 0,-2 5 0,-6 5-129,-10 12 129,13-11-129,-13 11-129,11 0 0,-11 0-129,15 12 129,-9-1-129,3 2 129,2 4 0,-5-1 129,1 1-129,-3 1 129,0 1-129,-2-2 129,3 0-129,-3-1 0,2-2 0,-1 4 129,2-4-129,-1 2 0,-1-5 0,-3-11 0,6 16 0,-6-16 0,0 0-129,6 13-258,-6-13-1419,0 0-2709,0-10 0,0-4-516,3-4 258</inkml:trace>
  <inkml:trace contextRef="#ctx0" brushRef="#br0" timeOffset="17968.0277">19068 14907 645,'0'0'3354,"0"-11"0,0 11-1548,0 0-645,0 0-387,0 0-129,0 0-258,0 0 0,0 0 129,0 0-258,0 0 0,0 0 0,0 0-129,0 0-129,0 0 0,0 0 0,0 0-129,0 0 129,0 16 0,0 0 0,0 8 0,0 6 258,0 8-129,0 7 129,-1 8 0,-6 9 129,2 6-129,-2 11 0,0 0-129,1 6 129,0-1 0,1-2 129,3-4-258,2-5 129,-2-9 0,2-7 0,0-12 0,0-4 0,0-15 258,0 1-129,0-16-129,0 1 129,0-12 0,0 0-129,0 0-129,0 0-258,0 0-1032,0 0-3225,0 0 0,6-16-645,-5-6 258</inkml:trace>
  <inkml:trace contextRef="#ctx0" brushRef="#br0" timeOffset="22324.2769">19352 15311 129,'0'0'1290,"0"0"-774,0 0 258,0 0-258,0 0 129,0 0-258,0 0 129,0 0-129,0 0 0,0 0-129,-8 7-258,5 8 129,-1 3 0,-1 7 129,-1 3 129,1 4-129,-1 7 387,3 2 0,-4 1 129,6 0 129,-2-2 0,3-2-258,0-4 129,7-6-129,0-7-129,6-5-129,3-7-258,2-8 0,4-1 0,0-11-129,4-9 129,-2-4 0,1-8-129,0-2 129,-1-5 129,0 0 129,-6-1-129,2 3 0,-3 2-129,-1 6 0,-5 5 0,-1 6 0,-3 6-258,-7 12 0,11-7 0,-11 7 0,5 21 129,-5 1-129,1 7 0,0 4 0,1 4 387,2 0-258,-2-1 258,3 0-129,-2-7 387,6 0-258,-2-7 0,4-2 0,1-6 0,5-7 0,0-7-129,7-2-129,-2-17 129,5-3 258,-2-17-129,3-3 129,-8-9 0,2 1 0,-9-8 129,2 5 0,-7 0-129,-1 1 0,-4 10 0,1 7-387,-3 7 129,1 4-129,0 11-258,-2 1-258,0 12-774,0 0-2322,12 12-903,-6 4-129,-6-2-258</inkml:trace>
  <inkml:trace contextRef="#ctx0" brushRef="#br0" timeOffset="23292.3321">20146 15538 516,'0'0'2580,"0"0"-1032,0 0-387,0 0 0,0 0-516,0 0 0,0 0 0,0 0 0,0 0 0,0 7 0,0-7-258,0 18-129,0-4 129,1 5-129,-1 3-129,0 5 129,-2 2 129,-1 1 129,-5-1 258,5 3-129,-6-7 258,6 0 0,-4-12-129,7-1 0,0-12 0,13-2-387,6-18-258,8-5 0,1-7 0,6-4-129,1-3 0,-1-1 129,-3 3 0,-4 11 258,-10 1-129,-4 9 258,-6 4-258,-7 12 0,0 0-258,13-2 0,-13 2-129,8 12-258,0 3 129,0 1 0,2 4 129,1 2-129,2 2 129,-3-3 129,-1 4 0,-1 0 129,-4 0 0,0 3 0,-4-2-129,0 0 129,-6-1 0,-1-4-129,1-1-129,6-20-516,-6 26-1935,6-26-1677,0 0-516,10-9-129</inkml:trace>
  <inkml:trace contextRef="#ctx0" brushRef="#br0" timeOffset="23665.3536">20670 15787 3870,'0'24'4257,"0"-13"-258,0-11-258,0 0-3096,4-7-903,-4 7 258,14-3-129,-3 0 0,4 0 258,2-1-129,3 2 129,1 2 129,3-2-258,1-1 0,0 1 129,-1 1-129,-3 0 0,-4 0 0,-3 1-129,-14 0-387,14-4-903,-14 4-2322,13 0-387,-13 0-129</inkml:trace>
  <inkml:trace contextRef="#ctx0" brushRef="#br0" timeOffset="24213.385">21155 15530 3483,'13'10'3741,"-13"-10"-516,0 0-516,11 11-2709,-11-11 0,0 0 0,9 20 258,-9-20 129,6 23-129,-6-9 258,0 6 0,0-2 0,0 7-129,-4-1 129,1 3-258,-2-4 0,3 1 0,0-3 0,0-3-258,1 0-129,1-18-1032,0 13-2580,0-13-387,0 0-258,18 0 388</inkml:trace>
  <inkml:trace contextRef="#ctx0" brushRef="#br0" timeOffset="25533.4605">20982 14608 774,'0'0'2838,"0"0"0,0 0-1548,0 0-645,0 0 0,0 0-387,0 0 0,0 0 129,14 3 0,-4 2 0,4 2 0,6 3 0,0 5 129,6 3-129,1 5 0,6 6-258,0 3 0,1 7 0,-1 5-129,4 6-129,-4 7 129,2 3 0,-2 6-129,1 1 129,-4 4 0,-4-1 129,-2-2-129,-5 2 0,-1 0 0,-6-1 0,-1 3 129,-5-4-129,-3 5 0,-2 0-129,-1-1 258,-1-1 0,-6 0-129,-2-3 258,-3-13 129,4 2 129,-7-16 129,6 0 0,-4-13-129,3-1 258,10-27-129,-13 22-258,13-22 129,0 0-516,-13 14-387,13-14-258,0 0-1290,0 0-2451,7 3 129,-7-3-387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4:01.0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16613 14759 129,'0'-7'2580,"0"7"-1677,6 0-129,-6 0-258,0 0-129,0 0 129,0 0-258,0 0 387,0 0-387,0 0 258,0 0 0,0 0 387,0 0-258,0 0 258,0 0-129,0 0 0,0 0-258,0 0 0,0 0-387,0 0 0,0 0-129,0 8 129,0-8-129,6 16 0,-6-16 129,10 24-129,-5-9 258,-1 4-258,-2 0 258,0 0-258,-1 3 258,3-3 0,-2 4 0,3-5 129,0-3-129,4-2 129,2-7-129,6-3 129,1-3-258,7-1 0,-1-10 0,2 1-129,1-5 129,-3 1-129,-2-3 129,-5 3 0,-6 1 0,-11 13 129,17-20-129,-17 20 0,6-10-129,-6 10 0,0 0-129,0 0 0,13-5-129,-13 5 0,14 2 129,-14-2 0,16 14 0,-7-3 0,-3 5 129,3 0 0,-3 4 129,1-1 0,-1 4-129,1-2 258,-2-1-129,4-2 0,2-2 129,-1-7 0,7-9 0,3 0 129,1-12-129,5-2 0,-1-14 0,2 2 0,-4-7 0,-1 1 129,-3-2 0,-4 5 129,-10 0-258,4 6 387,-9 4-387,2 3 129,-2 5-516,0 0 0,0 11-258,0 0-387,0 0-645,0 0-1935,0 0-1290,12 12 0,-12-12-129</inkml:trace>
  <inkml:trace contextRef="#ctx0" brushRef="#br0" timeOffset="1686.0964">17546 14463 645,'5'-22'2580,"5"15"-1161,-10 7-1032,7-15 129,-7 15 0,0 0 387,0 0-129,0 0-129,11-5 129,-11 5 0,0 13-258,0 1-129,0 8-258,0 0-129,0 10 129,0 0 129,0 6-129,0 0 258,0 7 0,0-4-129,0 2 129,-1-2-129,1 1 0,-6-4 258,3-2-258,-1-7-129,0-4 0,1-3 0,-1-6 0,1-6 258,3-10 0,0 0 0,0 0 0,0 0 129,8-18-129,2-5 0,6 3 0,-3-8-129,4 3 129,0-2-387,0 9 258,0-1-258,-2 5 258,-2 2-258,0 4-129,-2 4 129,-11 4-129,19 0 0,-19 0 0,17 7 0,-17-7-258,16 15 387,-8-1-129,1-4 129,1 2 0,-4 1 129,1 1 0,-1-2 129,0 1 129,-3-2-129,0 1 0,-3-12 0,2 17 0,-2-17 0,13 5 0,0-5 0,7-10-129,6-4-129,6-6 258,1-4-129,5-1 0,-2-1-129,1 1 258,-8 6-129,-6 2 258,-5 6-258,-4 4 0,-3 5 0,-11 2 0,12 14-129,-8 0-129,-1 3 0,2 3 0,1 1 0,2 0 0,0 0 129,4-4-258,-2-1 258,1-4 0,2-1 0,1-9-645,3 2-2967,-3-4-645,-6-13-516,0-8-129</inkml:trace>
  <inkml:trace contextRef="#ctx0" brushRef="#br0" timeOffset="1876.1073">18225 14270 8385,'-8'17'4773,"8"-17"-387,0 17-387,0-17-3999,10 20-1548,-3-7-2709,-7-13-129,18 18-258,-18-18-258</inkml:trace>
  <inkml:trace contextRef="#ctx0" brushRef="#br0" timeOffset="2462.1407">18647 14727 4386,'-4'-7'2451,"4"7"-1032,0 0-387,6-17-3483,-6 17 645,0 0 258,0 0 774,0 0 1032,0 0 774,0 0 1032,-12 2 387,1 7 0,-7-3-1032,3 10 129,-5-4-645,3 8 0,-4-5-387,7 3 0,-4-2-129,8 2-129,1-3 0,5 2 0,0-7 258,4 4-258,0-14 129,13 22 0,-13-22 0,23 17 0,-5-11 0,5 0-129,5-3-129,4 0 0,2-1 0,2-2-129,0 0 0,0 0 0,-4-5 0,-3 0-387,-2 3-1290,-6-6-2322,-12-6-516,-1 2-129,-8-8-258</inkml:trace>
  <inkml:trace contextRef="#ctx0" brushRef="#br0" timeOffset="3286.1879">18920 14237 3612,'0'0'3999,"4"-18"-516,-4 18 0,12-3-3225,-12 3-258,0 0 0,0 0 0,0 0 258,9 10 0,-7 5 129,-2-2 129,0 6 258,-2 3-258,2 6 0,0-1 0,2 11-258,4-1-129,-1 6 0,1 3 0,-2 2-129,0 2 0,-1 2 129,-3-8 129,0-2 0,-6-8 129,6-4-129,-6-10 129,6-3-258,0-17 258,9 7-387,5-7-258,1-10 129,6 0-258,0-11 258,5 1-129,-4-4 387,-1 1 0,-2 5 387,-6-1-129,-1 8 129,-4 0 0,-8 11-258,13 0 0,-13 0-258,13 13-258,-7 1 129,3 2-129,-1 1 0,4 4 258,-2 0-129,-1 1 129,0 1 0,-2-6 258,2 3-129,-5-1 0,3-1 129,-4-4-129,-1 0-129,3 3-774,-5-17-3483,0 14-258,0-14-258,11 0-387</inkml:trace>
  <inkml:trace contextRef="#ctx0" brushRef="#br0" timeOffset="3886.2222">19995 14621 2967,'0'0'3483,"0"0"-129,-14-17-258,14 17-2838,0 0-258,0 0-129,-14 3 129,14-3 129,-4 18 129,2-1 129,2 3 129,-1 5 0,1 6 129,0-5-129,0 8 258,0-5-258,2 5 0,-2-9-129,1 0 129,-1-8-129,0-1-387,1 0-1032,-1-6-2451,0-10-774,0 0-129,17-9-129</inkml:trace>
  <inkml:trace contextRef="#ctx0" brushRef="#br0" timeOffset="4449.2544">20599 14607 5805,'-33'2'4257,"13"5"-387,-10-7-129,1 3-3741,0 3 0,2 2 0,0 4 0,0-2 0,3 1 129,3 2 0,4-2-129,3 0 129,14-11-129,-15 19 0,15-19 0,0 16-129,0-16 129,15 13-129,0-8 129,3 1-129,1 2 129,1 0 0,-3 0-129,2 2 0,-5 1 0,-1 1 129,-2 1-258,-4 0 258,-3-1-129,1 0 0,-5 0 129,0-1 129,0-11 129,-10 17 129,10-17 258,-26 11 129,12-1-129,-11-10 0,4 2 0,-8-2-129,4 0-387,-1 0-387,-2 0-516,10 0-2064,2-1-1419,-1-8-516,17 9 0</inkml:trace>
  <inkml:trace contextRef="#ctx0" brushRef="#br0" timeOffset="6171.3529">21314 14645 258,'0'0'3096,"0"0"387,0-9-1677,0 9 0,8-11-129,-8 11-387,11-13-129,-11 13-258,18-10-258,-6 8 0,-12 2-387,25-1-258,-12 1-129,5 1 129,1 3-129,2 1 129,3 2 0,0 0 0,3 0 0,0 1 129,0 2-258,-2 0 129,2 4-129,-4-3 0,-3 6-258,-6-2 258,-1 2-129,-6-2 129,-2 2 0,-5-1 0,0-2 258,-7 1 0,7-15 258,-18 24 258,2-16-129,0 6 0,-5-10 258,0 7-258,-5-9-129,0 5 0,-4-4-258,3-1 0,-1-2-129,0 0 129,5 0-129,-1 0 0,5 0 0,5-2 129,3-1 0,11 3-129,-13-11 129,13 11-129,2-15 0,6 3 0,4 1 0,1-2-129,4 3-129,3-2 0,7 10-903,-4-4-2709,4 2-258,2 4-516,-1 0 387</inkml:trace>
  <inkml:trace contextRef="#ctx0" brushRef="#br0" timeOffset="7193.4114">22303 14664 645,'15'19'2451,"4"6"-516,-8-11-129,5 6-516,0 2-129,0-3-258,1 5 0,-4-2-129,2 2-129,-6-5 0,1 3 0,-5-8-129,1-1 0,-6-13 258,4 15 258,-4-15-129,0 0 129,0 0-129,0 0-129,-1-15 129,1 5-129,-1-11-258,1-4-258,7-8-129,4-4-129,5-1 0,5-4 0,3 2-129,2 1 129,3 4-129,-7 6 0,3 10-129,-11-4-774,5 19-903,-19 4-2193,0 0-258,0 0-516,0 0 129</inkml:trace>
  <inkml:trace contextRef="#ctx0" brushRef="#br0" timeOffset="7809.4466">22735 14742 4386,'11'10'4128,"-11"-10"-516,11 6 129,-11-6-3096,18 0-903,-8-1 129,4-2 129,4-3 129,4 1 258,2-5-129,0 2 0,2-6 0,1 4 0,-1-6-129,-3 5 129,-7-1-258,-2 2 0,-14 10 0,14-16-129,-14 16 129,0-12-129,0 12 0,-17-6 0,3 6 0,-3 0 0,-2 0 129,-2 3-129,0 5 0,-3 0 129,3 3-129,-1 2 129,2 1 0,1 1 129,0 2 0,4-2 0,1 0 0,2 3 0,2-3 258,3 2-258,7-17 387,-9 25-258,9-25 129,-1 23-129,1-23 0,8 20 0,5-7-387,1-5-516,15 8-1032,-2-4-1806,5-4-774,11-2-258,-5 0 0</inkml:trace>
  <inkml:trace contextRef="#ctx0" brushRef="#br0" timeOffset="8253.472">23371 14661 2967,'-10'0'3096,"10"0"258,0 0-2322,0 0 0,0 0 258,0 0-129,-4 9 0,4-9-129,-7 12 258,7-12-129,-13 18-258,1-7-258,5 8 0,-7-1-258,3 4 0,-4-2 0,3 5-129,-3-5 0,5 3-129,0-6-129,4 3 0,3-4 0,3-2 129,3 1-129,12-5-129,10 2 0,7-8-387,11 4-387,1-12-516,14 0-1419,0-12-1548,-3-9 0,1-6-387</inkml:trace>
  <inkml:trace contextRef="#ctx0" brushRef="#br0" timeOffset="8582.4908">23722 14233 129,'-16'0'3225,"16"0"-129,0 18 387,0-18-2709,0 0 0,11 22 258,-8-8 258,8 12 0,-6 1-516,8 12 258,-9 4-387,9 14 258,-4 5-516,3 10-258,-1 1 129,2 2-258,-3-3 129,3-5-258,-3-8 129,-1-7-129,2-11-387,-6-16-903,-1-14-2451,-4-11-258,7-10-258,-4-14 258</inkml:trace>
  <inkml:trace contextRef="#ctx0" brushRef="#br0" timeOffset="8812.504">23597 14521 1677,'-16'3'3870,"16"-3"387,0 0-774,0 0-1935,11 13-129,0-13 258,17 0-129,-3-1-516,14 1-258,7-4-774,6-4-903,18 5-2193,4-1-1161,3-1-258,3 0-387</inkml:trace>
  <inkml:trace contextRef="#ctx0" brushRef="#br0" timeOffset="9318.5329">24130 14825 2709,'-33'-19'3741,"33"19"129,-13-22-2064,6 3-129,7 5-387,1-7-387,13 6 0,2-5-258,8 7-129,2-4 0,7 7-258,-1 2 0,3 6-129,-8 2 129,1 5 0,-7 10-129,-2 9 129,-11 1 0,-4 4-129,-4-1 258,-4 5 0,-12-8 258,2 1-258,-9-9 129,6 1-129,-7-12 0,2-1 0,1-5-258,2-2-258,4-5-645,-6-13-1677,4 3-1677,3-4-516,4-1-387,3-2-129</inkml:trace>
  <inkml:trace contextRef="#ctx0" brushRef="#br0" timeOffset="9873.5647">24570 14661 1677,'3'21'2967,"-3"-21"129,10 16-903,-2-1-1806,1 3 258,3 3 258,1-2 0,2 7-129,-2-7 387,4 4-129,-6-7 129,2 4-258,-13-20 0,16 20-258,-16-20 129,0 0 0,0 0-129,0 0 0,0 0-129,-4-11-129,-7-6 0,2 0 0,-6-7-258,0-2 129,-2-1-129,4 2 258,-1-3-258,6 4-129,6 2 258,2 3-258,10 4 129,12 1-129,9 4 0,7 1 0,8 4 0,5 3-129,5 2 0,-2 0-258,3 7-774,-16-7-1548,4 4-1806,-7 1-258,-11-3-258,-6-2 0</inkml:trace>
  <inkml:trace contextRef="#ctx0" brushRef="#br0" timeOffset="11166.6386">16833 16010 645,'-16'0'2580,"2"0"-516,2-1 0,12 1-129,-21-1-129,21 1 0,-17-6-129,17 6-258,0 0-258,-10-15-516,9 4-258,1 1-129,6-4-129,7-1 0,2-2-129,4 1-129,2 3 0,3-1 129,2 6-258,-1 2 0,0 6 0,-6 0 0,-1 9 0,-2 2 129,-2 3-129,-4 1 129,0-1 0,-3 4 258,-6-4 129,2 7 258,-3-8 129,-1 10 258,-11-14-129,4 8 129,-8-8 0,4 7-129,-4-9-258,3-1-129,-1-6-258,0 0-258,14 0-645,-20-23-1290,16 8-2580,3-10-129,1-4-516,5-4 129</inkml:trace>
  <inkml:trace contextRef="#ctx0" brushRef="#br0" timeOffset="11962.6842">17284 15508 2451,'0'0'3612,"4"20"129,-4-20-387,0 0-3096,0 20-516,0-3 129,-3 6 129,-1 4 387,3 8 258,-8 3 0,9 14 258,-5 0 129,5 11-258,-3-6 258,4 10-258,-1-10-129,10 5-129,-7-9-258,7-3 129,-1-11-258,3-3 0,-2-7-129,-1-5 0,1-7-129,-4-5 0,-6-12-258,0 0-1032,11 3-1290,-11-10-1935,-6-11 129,0-2-387</inkml:trace>
  <inkml:trace contextRef="#ctx0" brushRef="#br0" timeOffset="12165.6958">17236 16131 1419,'-29'-45'3483,"25"32"-129,-3 1-1548,7 12-387,-6-12-129,6 12-645,0 0 129,0 0 129,0 0-129,0 0 129,6-5 0,-6 5 129,22-3-258,-6-2-129,11 3-387,9 2-1290,4-1-2967,6-3-516,7 0-387,-1-5 0</inkml:trace>
  <inkml:trace contextRef="#ctx0" brushRef="#br0" timeOffset="12818.7331">18081 16075 1677,'0'-30'3096,"16"17"-258,-4-10-2451,3 0-129,2-1 387,0-1 0,2 5 129,-1-1 0,3 8 0,-8 0 129,2 9-387,-1 1 129,2 3-645,-2 5-129,-1 6-258,4 3 129,-5-1 0,3 4 129,-3 2 387,-1-3 129,-1 5 258,-6-8 129,3 10 258,-7-11 0,0 11 0,-10-11 0,3 9-129,-9-12-258,4 8 0,-10-11-258,4 2 258,-7-5-258,3 0 0,-3-4 0,3-4-129,-1-5 0,0-1-387,6 0-516,-3-15-1161,14 5-2580,0-6-387,5 0-387,1-7 0</inkml:trace>
  <inkml:trace contextRef="#ctx0" brushRef="#br0" timeOffset="13209.7555">18431 15522 5289,'0'0'4128,"0"0"-129,1 12-258,-1-12-3096,0 21-903,0-9 0,0 9 129,0 3 129,0 10 258,1 7 129,-1 8 0,0 7 258,-1 0-258,1 5 129,-6-8 0,5 2 0,-4-11-258,5-6 0,0-13-387,0-9-516,8-1-2322,-8-15-1419,17 0-258,-7-7-387</inkml:trace>
  <inkml:trace contextRef="#ctx0" brushRef="#br0" timeOffset="13789.7887">18772 15799 5547,'0'0'4257,"11"0"-516,-11 0 0,0 0-3612,0 0-387,0 0 0,0 0 258,-6 20 0,6-6 387,-3 1 129,3 12 129,-1-3 0,1 14 0,0-5-258,5 12 0,-1-6-129,1 1 129,1-7-387,-1-3 0,1-5-774,-6-13-2322,0-12-1290,15 0-258,-10-17-258</inkml:trace>
  <inkml:trace contextRef="#ctx0" brushRef="#br0" timeOffset="14426.825">19060 15887 1677,'13'21'3870,"-8"-6"129,-5-1-1161,0-14-1290,0 31 0,-3-19-258,3 15-258,-4-13 0,4 9-258,0-23 0,-2 24-258,2-24-258,15 0-387,16-12-516,4-15-258,15 2 516,1-6 129,3 3 387,6-2-129,-5 3 387,-4 11 129,-16-3 387,0 19 387,-19 0-516,1 15-387,-9 2-129,-3 6-129,-2 2 0,-1 0 0,2 3-129,1-5 129,2-3-129,2-3 0,3-5 129,1-1-129,-2-7 129,0 4 0,-11-8-129,14 6-387,-3-2-3612,-11-4-645,0 0-387,-4-16-387</inkml:trace>
  <inkml:trace contextRef="#ctx0" brushRef="#br0" timeOffset="15544.889">19625 16068 1935,'0'0'2709,"0"0"-387,0 0-2322,8 0-903,-8 0 387,14-12 129,-5 0 387,5-3 387,3-2 0,3-3 387,4-2 258,1-2 129,6 3 0,-4-1-129,6 7 0,-8 3-129,1 10 129,-4-3-387,1 8-129,-5 4-258,-1 8 0,-4-1 0,0 7 258,-3-5 0,0 7 129,-7-8 129,5 10-129,-8-12 129,7 10-129,-7-13-129,4 6 0,-4-16 0,3 17-258,-3-17-129,3 12-129,-3-12-129,0 0-258,0 0-1290,16 0-2709,-8-9-258,4-6-516,-1-9 129</inkml:trace>
  <inkml:trace contextRef="#ctx0" brushRef="#br0" timeOffset="16229.9282">21135 15463 1677,'0'0'2967,"0"0"0,0 0-387,12 1-3225,-12-1 129,4 11 387,-4-11 516,4 17 258,-4-5 387,6 3 0,-6-1 129,5 15 129,-5 0-129,7 13-129,-7 6-258,5 15-129,-5 4 0,0 10-129,-3-2-129,0 3 258,-7-8-129,6 3 129,-6-20-129,7-3 0,-3-15-129,5-4-129,1-11-129,0-3-516,2-5-516,-2-12-1419,0 0-2064,0 0-645,8-20-129,-4-4 130</inkml:trace>
  <inkml:trace contextRef="#ctx0" brushRef="#br0" timeOffset="16940.9689">21458 15731 3096,'19'0'3225,"-1"4"258,-18-4-3096,17 9 387,-4 3 129,-13-12 129,16 28 129,-10-8 0,9 15 129,-7-5-258,7 14 0,-2-3-387,4 7 129,-3-6-258,6 4 129,-8-13-258,4 1 129,-6-10-258,0-2 0,-1-9-129,-4-1 0,-5-12-129,6 12 129,-6-12-129,0 0 0,0 0 0,0 0 0,0 0 0,0 0 0,0 0 129,0 0 129,0 0 0,0 0 129,0 0-129,12-7 258,-7-17-258,5 1 0,1-11-129,5-7-129,3-8 0,3-5-129,4-3 0,1-3 0,4 5 0,-1 2-129,3 8 258,-4 7-258,1 8 258,-7 7-129,-4 10 0,-6 2-129,-3 10 0,-10 1-516,0 0-903,0 0-1806,-8 15-1419,8-15-129,-17 17-258</inkml:trace>
  <inkml:trace contextRef="#ctx0" brushRef="#br0" timeOffset="18242.0433">22444 15377 2709,'0'0'3612,"1"11"0,-1-11-258,0 0-3096,0 0-258,0 0 258,0 0 0,-5 12 387,5-12 258,-2 11 129,2 0-129,0-11 129,0 23-129,-5-7-258,5 11-258,-1 3 0,1 6-129,-4 5 0,1 9-129,-4 5 258,2 9-258,-5-1 129,-1 1 0,-3-5 0,2 0 129,-2-10-129,1-3-129,2-11 0,1-8 129,2-11-258,2-2 129,6-14-129,-7 15 0,7-15-129,0 0 0,0 0-258,0 0-903,0 0-3225,12-3-258,-3-10-129,-1-7-645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39.54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8331 3355 903,'-10'0'2322,"10"0"-258,0 0 129,0 0-645,0 0-516,0 0-258,0 0-516,-13-6 0,13 6-129,0 0 129,0 0-129,0 0 0,0 0 129,0 0-129,0 0 258,0 0-129,0 0-129,0 0 0,0 8 0,0-8 0,4 15 129,-4-15-129,11 19 129,-11-19 0,12 25 129,-6-11 0,4 3 129,-4-1 0,7 5 129,0-5-129,2 8 0,3-5 129,4 6-258,0-6 0,7 6 0,-1-9 0,3 6 0,-2-2-129,2 3 0,-5-3-129,1 2 0,-4-1 0,0 3-129,-3-2 129,1 3-129,-1-3 129,1 1-129,1-3 258,1 5-258,0-7 0,2 5 129,-3-4 0,-1 0-129,-1-2 0,0-2 0,-5-1 129,1-1 0,-2-4-129,0 1 129,-3-2-129,2-1 0,0 2 129,0 0-129,2 0 0,-1-3 0,2 1 0,-2 2 0,1-5 129,-1 4-129,-2-1 0,0-4 0,-2 5 0,-10-8 0,20 7 0,-20-7 0,16 6 0,-16-6 0,14 4 0,-14-4 0,0 0 0,15 7 0,-15-7 0,10 5 0,-10-5 0,13 7 0,-13-7 0,13 2-129,-13-2 129,0 0 129,11 3-129,-11-3 0,0 0 0,0 0-129,11 1 129,-11-1 0,0 0-129,0 0 129,16 4 0,-16-4-129,0 0 258,10 0-129,-10 0-129,0 0 129,12 0 0,-12 0 0,10-5 0,-10 5 0,13 0 0,-13 0 0,20-8 0,-8 0 129,2-5-129,1 0 0,5-1 0,1-1 0,4-6 0,0 4 0,2-6 0,1 3 0,-1-2 0,0-5 0,0-4 0,3-1 129,2-1-129,2-1-129,0-1 129,6 2 129,-4-1-258,3 5 258,-3 2-129,0-1 0,-1 0 0,-2 1 0,-3 2 129,-3 0-129,0 1 129,-1-4-129,-5 5 0,-1 0 0,-6 5 0,-2-2 0,-3 3 129,-3 2-129,-2 3 0,-4 12 129,1-13-129,-1 13-129,0 0 129,0 0 0,0 0 129,0 0-129,0 0 0,0 0 0,2-12 0,-2 12 129,0 0-129,0 0 0,0 0 0,0-11 0,0 11 0,0 0 0,0-14 0,0 14 0,-2-15 0,2 15 0,-10-11 0,10 11 0,-15-17 0,7 7 0,-1-3 0,-3-3 0,0 1 0,-1-2 0,-3-4 0,-3 1 0,-3-7 0,-4-2 258,-2 2-387,-2-1 129,-1-2-129,-3-3 0,0-1 0,-3-2 0,2 2 0,-1-2-258,-2-3 258,1 0 129,-4 2 0,-1 2 0,2 0 0,1 4 0,1 2 0,3 3 0,3 5 0,1-2-129,5 4 129,2-1 0,4 4-129,4-1 129,1 0 0,3 2-129,2-2 129,-1 4 0,3 1-258,8 12 258,-16-18-129,16 18 129,-16-11-129,16 11 0,-12-4 129,12 4-129,0 0 129,-12 0-129,12 0 0,0 0 0,0 0 129,0 0 0,0 0 0,0 0 0,0 0 0,0 0 0,0 0 0,0 0 0,0 0-129,-15 3 129,15-3 0,-16 16-129,5-8 129,-5 5 0,-2 3 0,-3 3 0,-5 6-129,-4-1 129,-3 9-129,-5-1 129,-2 12-129,-5-4 129,-1 3 0,-6-1 0,2 2 0,-5 2 129,-1-3 0,0 2 258,-1-5-258,0 5 0,3-5-129,5-1 129,1-3-129,10-3 129,6-5-129,2-5-258,8-6 258,6-5 0,3-2 129,13-10-129,-13 6-129,13-6 129,0 0-129,0 0 0,0 0-258,8-11-1032,11 0-2838,3 3 0,6-12-258,6-1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4:50.6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BEBA425C-977B-41AC-A1B6-0D42ACC75D96}" emma:medium="tactile" emma:mode="ink">
          <msink:context xmlns:msink="http://schemas.microsoft.com/ink/2010/main" type="inkDrawing"/>
        </emma:interpretation>
      </emma:emma>
    </inkml:annotationXML>
    <inkml:trace contextRef="#ctx0" brushRef="#br0">2135 9509 129,'0'0'774,"0"0"0,0 0 0,0 0 129,0 0 0,11 2 0,-11-2-129,6 11 129,-6-11-129,6 22 0,-2-2-129,-3 2 129,1 7-129,-2 6 129,0 5 0,0 1-258,0 2 258,-1-6-129,1 1-258,0-11 0,5-3 0,-5-24-129,28 10 0,-7-18-129,4-13 0,4-10 0,3-6 0,-2-4-129,1-3 129,-4 1-129,-2 3 258,-7 5-129,-3 10 0,-6 4 0,1 4 0,-4 7-129,-6 10 0,0 0-129,12-4 129,-12 4-129,11 6 0,-4 7 129,0 2 0,1 4-129,2 5 258,-2 3-129,2 4 258,0 2-258,0 3 258,-1-4 0,0 5 0,0-8 0,-1 0 0,-1-8 129,7-4-258,-14-17 129,26 10 0,-13-12-129,5-12 0,-1-9 0,4-6 0,-2-8 0,-2-1 0,-1-5 0,-2 2 0,-4 0 129,-2 4-129,-3 5 129,0 4-129,-2 3 0,0 7 0,-1 3-129,0 3 0,-2 12 0,6-14-129,-6 14-129,0 0-903,0 0-2967,11 11-258,-11 4-129,-3 2-258</inkml:trace>
    <inkml:trace contextRef="#ctx0" brushRef="#br0" timeOffset="1488.0851">2862 10154 129,'0'0'2967,"0"0"-516,0 0-387,0 0-258,0 0-387,-11 3-387,11-3-516,0 0-129,0 0-129,0 0 0,0 0 0,8-17 0,3-1-129,7-5-129,5-7 0,7-4 0,3-2-129,2-2 129,1 1-258,-3 3 258,-4 8 0,-4 2 258,-9 10-258,-2 6 129,-14 8 129,13 2-129,-13 13 0,0 5 0,0 1 129,0 10 258,-3-4-258,2 4 258,-4 0 0,5-1 0,0-4 0,0-1-129,2-6 129,8-1-258,-1-7-387,3-8-774,6-3-2193,0 0-903,-3-17-258,4 0 0</inkml:trace>
    <inkml:trace contextRef="#ctx0" brushRef="#br0" timeOffset="1798.1028">3127 9333 3999,'-24'0'4257,"6"3"-258,18-3-258,0 0-2838,-12 3-645,12-3 129,0 0-387,0 0-258,9 17-1161,1-10-2322,-10-7-129,16 6-387,-16-6 259</inkml:trace>
    <inkml:trace contextRef="#ctx0" brushRef="#br0" timeOffset="4379.2505">4528 9250 1,'0'0'773,"0"0"-515,0 0 129,0 0-258,0 0 129,0 0 387,0 18 0,0-7 129,0 3 258,-1 1-258,0 6 0,-2 3 0,1 5-258,-1 9 0,0 2-258,2 8 129,0 1-258,1 10 129,0 2 258,-1 2-258,1 0 129,-1 0 0,0 0 129,-3-5-129,0 0-129,-3-9-129,2-7 0,0-7 129,0-6 0,2-10-129,0-3 0,3-16 258,-4 13 0,4-13-129,0 0 0,0 0 0,0 0 0,2-7 0,-2 7-258,0 0 0,13-14-258,-13 14 129,12-5 0,-12 5 0,0 0 0,13-4 129,-13 4-129,0 0 129,0 0 0,10-1 0,-10 1 129,0 0 0,13-7-129,-13 7 129,11-4 0,-11 4-129,12-4 0,-12 4 0,0 0 0,17 0 0,-17 0 0,11 5 0,-11-5 0,12 10 129,-12-10 129,12 2-258,1-2 129,-13 0 0,20 0-129,-7-1 129,1-2 0,2 1-129,2-1 0,-1 3 0,3 0 0,-1 0 0,2 2 0,0 1 0,2-1 0,3 0-129,1-2 258,3 0-258,3 0 258,1 0-129,2 0 0,3 3 0,0 1 0,0 1 129,4 1-129,-2 1 129,1 3-129,4-1 129,2-1 0,-3 0 258,5-2-258,-3-1 0,4 2 0,-1-3 0,2 2-129,-1-2 129,0 1-129,3 2 0,-1-2 0,2 4 0,0-3-129,1 4 258,-1-1-129,3 1 0,1 2 0,-1-1 0,1 0 0,0-2 0,2 3 0,0-3-129,-1 2 129,6-2 0,2-1 0,6 2 0,1-2-129,2 3 129,-1-1 0,4 1-129,-2-1 129,-1 0 0,0-1-129,-3-1 129,0 1 0,3-4 0,2 1 0,-3-2 0,3-2 0,0 1 0,0-3 0,1 2 0,-2-1 0,0 1-129,-3 2 129,8 0 0,0 0 0,-4 0-258,0 0 258,3-2-129,-2 1 129,-3-3-129,0 1 129,-1 0 0,-1 1-129,4-2 129,0 3 0,0-3 0,1 0 0,4 0 0,-1 0-129,2 0 129,0-3 0,0 1 0,2 0 0,-1 2-129,3 0 129,-1 0 0,0 0-129,0 0 129,0 0 0,-1 0-129,1 0 129,2-3 0,0 1 0,0-1 0,-3 2 0,4-1 0,2 0 129,-2 2-129,1 0 0,2 0 0,1-3 0,1 3-129,0-5 129,2 1 0,0-1 0,-1 0 0,1-2-129,-2 0 258,-1 1-129,1 2 0,1-1 0,-2 2 0,1-1 129,0 4-129,0-3 0,5 1 129,0-1-129,1-1 129,4 1-129,-2-2 0,3 3 0,1-2 129,1-2-129,-1 4 0,0-2 0,2-2 0,-1 1 0,2-3 0,-1 0 0,2-2 129,-1 2-129,-1 1 0,2-2 0,3 4 0,2 0 129,7 2-129,3 0 0,3-1 0,5 2 129,3-2-129,5 0 258,7-5 0,3 2 129,-1-4 0,4 0 129,0-1 0,6 2-129,-2-4 0,2 4-129,-8-4 0,0 2-258,-5-1 0,-6-1-129,-3 4-258,-14-7-2322,-7 1-1677,-7 0 129,-21-8-516</inkml:trace>
    <inkml:trace contextRef="#ctx0" brushRef="#br0" timeOffset="6159.3523">4636 9185 774,'65'-1'1161,"-27"-4"258,6 0 0,8-2 129,-1-3-258,9 1 0,6-1-387,5 0-387,5-2 0,6 5-258,1 0-129,2-1 0,5 7-129,0 0 0,4 1-129,1 0 258,2 1-129,4 3 129,6-4-129,3 4 258,2-3 0,5-1 0,7 0-129,5 0 258,1 0-129,1 3 0,-1-1-129,5 5 258,1-2-258,2 4 0,-8-2 0,-1 1-129,-2-3 129,2 0-129,2-2 0,2-2 129,-1-1-129,3-5 129,4-4 0,1 0-129,5-1 129,3 0-129,-4 1 258,4-2-258,1 4 0,-1 1 0,-2-3 129,1 0-129,-5-1 0,0-2 129,0-1 0,2-3 0,-7 2 0,1-2 0,2 0 0,1 3 0,4-1-129,2 0 129,-2 1-129,1 1 0,3-2 0,2-3 258,0 5-258,-2-5 129,0 3-129,3-1 129,0 1-129,3 2 129,-1 0-129,-1 3 129,-1 1-129,3 0 0,-2 4 0,-4-1 0,0 5 129,-3-3-129,2 3 0,0 0 129,-1 0-129,-6 0 0,5-1 129,0 1 0,4-3-129,0 2 129,-1-1-129,2 1 0,1 1 129,3 0-129,-1 0 0,3 0 0,-5 1 0,2 4 0,1-3 0,-4 1 129,-3-2-129,-5 2 0,-7 0 129,-2-1-129,-6 1 0,-7-1 0,-5 2 129,-6 2-129,-4 1-129,-2 1 129,-4 4 0,-7 0 0,-4 3-129,-7-1 129,-5-2-129,-6-2 129,-7 0-129,-6-1 129,-8-4-129,-7-1 0,-7 1-129,-7-3-645,-2 8-258,-8-10-645,2 8-258,-21-8-516,20 11-516,-20-11-516</inkml:trace>
    <inkml:trace contextRef="#ctx0" brushRef="#br0" timeOffset="6732.3851">18823 9011 1935,'-7'16'2193,"3"-4"-258,4-12 129,-2 22-387,-4-11-258,6 10-129,-1-4-387,1 9 129,0 2-387,0 11-129,0 2-129,4 8-258,0 7 0,2 5 129,1 1-129,2 4 0,1-1 0,1-1-129,3-5 0,2-3 129,0-7 0,-1-2 0,2-6-129,-4-2 258,-2-3-129,-3-4 0,0-1 0,-3-2-129,-2-7 129,-2-2 0,-1-4 129,0-1-258,0-15 0,0 12 129,0-12-129,0 0 0,0 0 0,-12 7-387,12-7 129,-22 8-258,3-1-129,-8-2 0,-2 3 0,-12-4 258,-5 4 129,-9-1 258,-8-2 258,-4 4 0,-6-1 0,-4 1-258,-2 6-1419,5 2-2322,-10-8-258,10 3-129</inkml:trace>
    <inkml:trace contextRef="#ctx0" brushRef="#br0" timeOffset="7889.4513">11086 11246 2451,'0'0'3225,"12"0"-1677,-12 0-1161,16-6 387,-6 5 0,2-5 129,2 2-129,-1-7-129,8 0 129,-1-9-129,6 4-258,2-10-258,5 3-129,1-5 129,1 6-258,-4 0 258,-1 5-129,-7 5 0,-2 4 0,-3 6 0,-6 2 258,-12 0 0,20 21-129,-14-3 129,2 3 0,1 4 129,3 4 0,-1-1 0,3 4 0,-1-3 258,4 3-129,-4-6 0,7 0 129,-7-3-258,6-4 0,-5-7-258,4-6-516,6-6-3870,-4-11-129,-3-18-387,2-5 0</inkml:trace>
    <inkml:trace contextRef="#ctx0" brushRef="#br0" timeOffset="32695.8701">18387 10592 2580,'9'-14'2064,"-9"14"-1548,0 0 258,11-10 258,-11 10 258,0 0 0,0 0 258,0 0-129,0 9-129,1 6-258,-1-15 0,2 27 0,-2-11-387,5 9-129,-1-1 0,5 5-129,-2 5 0,4 4-258,-2 1 129,2 5-258,-2-1 129,0 3-129,-3-2 129,-1 2-129,-2-11 0,-1-1 258,-2-7-258,0-5 258,0-7-129,0-1 129,0-14 129,0 0-129,0 0-129,0 0 258,0 0-129,0-18-129,0-2 129,6-3-129,4-6 0,7-4 0,5-5 0,6-3 0,6-4-129,2-2 129,3 0-129,1 4 0,-2 0 0,-4 4 129,-7 4-258,-7 8 0,-4 6-129,-9 2-516,6 14-1290,-13 5-2451,0 0-129,0 0-516,-13-2 258</inkml:trace>
    <inkml:trace contextRef="#ctx0" brushRef="#br0" timeOffset="33010.8881">18476 10897 1419,'0'21'4128,"0"-21"-258,13 12 0,-2-2-2709,9-4-1161,1 0 129,6-1 0,1 3 0,-1-1 129,2 4 0,-2-1 129,3 6 0,-3-3 129,3 5-129,-7-4 129,2 0-129,-2-2-129,1 0 0,-4-2-774,-2-9-1677,-6-1-2064,5 0 0,-11-13-387</inkml:trace>
    <inkml:trace contextRef="#ctx0" brushRef="#br0" timeOffset="34451.9705">20490 9665 2322,'9'-7'2064,"-9"7"-1548,0 0-129,0 0 258,0 0 258,0 0-129,0 0 129,0 0 129,0 0 258,3 20-258,-3-4 129,3 13-258,-3 3-258,5 7 0,0 7-516,0 6 0,4 4 0,-1-1 0,0-3-129,5-1 129,-5-10 129,2-4-129,-2-9 258,1-3-129,-4-11-129,2-2 129,-7-12 0,5 10 129,-5-10-129,0 0 0,0 0-129,-9-2 0,9 2-387,-18-15-258,18 15-258,-23-25-258,23 25 0,-18-30-258,14 19-387,-5-6 0,8 5 387,-4 0 129,5 12 516,-7-17 258,7 17 129,-1-14 387,1 14 0,5-22 645,8 0 129,10 0 387,-1-14-258,17 1 258,-2-13-129,15 4 129,-7-13 129,14 14-129,-11-6-258,2 12-516,-9 2 0,-6 10-258,-9 6-258,-7 3-258,-5 15-258,-14 1-516,0 0-387,0 0-1032,-6 9-2064,-6 8-129,-9 0 0</inkml:trace>
    <inkml:trace contextRef="#ctx0" brushRef="#br0" timeOffset="34693.9844">20529 10007 3483,'0'21'3999,"2"5"-387,12-13-2838,5 1-258,8 0 129,1-3 129,10 3-387,2-4-258,5 2 0,0-3-516,-2 0-774,1-5-2709,0 10 0,-13-11-129</inkml:trace>
    <inkml:trace contextRef="#ctx0" brushRef="#br0" timeOffset="35145.0102">21283 10024 1677,'11'14'4128,"12"-4"0,-12-10-258,13-3-2838,0 2-1290,1-3 258,5 1 0,3-3 0,0-2 0,0-1-258,-5-2-516,3 4-1419,1 3-1677,-14-7-129</inkml:trace>
    <inkml:trace contextRef="#ctx0" brushRef="#br0" timeOffset="35411.0248">21218 9869 4257,'23'5'4644,"3"-5"-516,-2-1-129,7-1-3999,4-2-258,6 4 0,-1-6-1032,6 0-2193,1 5-774,-13-11-129</inkml:trace>
    <inkml:trace contextRef="#ctx0" brushRef="#br0" timeOffset="36036.0608">21930 9222 1548,'0'0'3999,"4"10"-258,-4-10 0,2 12-3354,2 2-387,1 6 516,2 10-129,-6 6 387,4 12-129,-5 8 258,2 19-129,-2 4-129,0 10 0,0 1-129,6 7 0,1-4-129,6-2-129,0-10 0,7-11-129,1-11 0,-1-7-129,2-11-516,-9-17-387,6-10-3354,-19-14-258,12 0-516,-12-12 258</inkml:trace>
    <inkml:trace contextRef="#ctx0" brushRef="#br0" timeOffset="36631.0948">22204 9568 774,'0'0'3354,"2"11"258,-2-11-258,0 0-3225,0 11 0,0-11 0,16 26 258,-6-6-129,5 5 129,3 4 129,5 9-258,0-1 0,3 8 258,0-1-129,5 3 258,-2-7-129,5 2 129,-6-7 129,4-1-129,-6-10-129,5 1 0,-6-8-129,-2 0-258,-6-8 0,-1 3 129,-16-12-129,14 5 0,-14-5 129,5-7 0,-6-10 0,-5-2 0,-3-9-129,2-5 0,-2-5-258,4-4 258,2-5-129,3-4-129,1 0 258,8-3-258,6 3 258,5 0-258,4 1 129,1 3-387,6 5-645,-11 3-2709,7 0-774,0 2-129,-11 0-387</inkml:trace>
    <inkml:trace contextRef="#ctx0" brushRef="#br0" timeOffset="37447.1418">23158 9082 2322,'0'0'3612,"0"0"387,17 15-1161,-17-15-2580,6 19-129,-3-1 258,-3-1 258,5 8-258,-4 5 387,6 8-258,-5 4 258,5 10-258,-4 2 0,7 11-129,-2 1 129,6 7-129,1-4-129,4 1 129,-1-6-258,4-4 129,0-6-129,-2-5 0,-1-8-129,-6-7-516,5 1-2064,-11-6-1677,-9-12-387,-10-3-258</inkml:trace>
    <inkml:trace contextRef="#ctx0" brushRef="#br0" timeOffset="38843.2211">10745 9153 2193,'-3'15'1290,"0"1"-516,-2 1 258,2 4 129,-2 3 129,3 4-129,-2-2 0,4 8-258,-2 0 258,2 13-258,0 6-129,7 14-129,-5 10-258,8 12 129,-5 8 0,5 7-129,-5 5 0,2 0-129,-6-7-129,0-8 129,-1-14-129,0-12 129,0-13-387,0-15 0,4-12-387,-4-28-1677,12 3-2193,8-13-129,-2-24-258</inkml:trace>
    <inkml:trace contextRef="#ctx0" brushRef="#br0" timeOffset="39739.2728">12188 8969 1419,'0'0'1290,"6"9"258,-6-9 0,0 21 0,-1-9-516,1 8 0,-5-2-129,5 11 0,0-2 0,0 12-129,-1 9-258,1 11 0,-1 14-129,1 14-129,-4 11 0,2 10 0,-5 7-129,4 4 0,-3-5 0,0-7 129,1-15 129,3-8 129,-1-18-129,3-8 0,0-15-129,5-9 0,0-9-258,2-6 0,1-5-258,-8-14-258,15 12-645,-15-12-1677,5-9-1677,3-6-129</inkml:trace>
    <inkml:trace contextRef="#ctx0" brushRef="#br0" timeOffset="41699.3851">11136 9822 1935,'0'0'2838,"0"0"-129,0 0-645,0 0-645,0 0-645,0 0-516,8-15 0,6-3 0,6-2 0,1-6-129,7-6 0,3-5 0,3 0 0,-1-2-129,2 5 0,-2 1 129,-5 5 0,-5 2 129,-2 9-129,-4 1 129,-7 8-129,-10 8 0,12-8-129,-12 8 129,0 0-129,0 0-129,7 12 129,-4-1-129,-1 1 129,1 4 0,1 1 0,2 5 0,-3 2 129,0 3-258,2 4 258,-2 8-129,-3 1 0,0 5-129,0 0 129,-4-3 0,-1-1 0,-1-5 129,-1-3-129,1-13 0,1-3 129,5-17 0,-10 14-129,10-14-129,0 0 0,-13 0-129,13 0 0,-16-4-129,6-1 129,-1 0 0,-4 0 129,2 1 0,-2-1-129,2 4 258,1 0-129,12 1 0,-17 0 0,17 0 0,0 0 0,0 0 129,9 0 0,8 0 129,5-1 0,6-3 129,4 1-129,6 2-1806,6 4-1935,-14-5-387</inkml:trace>
    <inkml:trace contextRef="#ctx0" brushRef="#br0" timeOffset="43675.4981">11460 10020 1032,'0'0'903,"0"0"-129,0 0-129,0 0-387,0 0 258,0 0 129,0 0-129,0 0 258,-3-14 129,3 14-258,0 0 0,4-15-258,-4 15 0,15-13-258,-4 5-129,-1 3 0,5 1 0,-2-1 0,5 0 0,-3 4 0,2-1 129,-3-2 0,1 2 0,-1 1 258,1-1-258,-2-1 129,-2 1-129,2 1 258,-13 1-258,16-4 129,-16 4 0,0 0 129,0 0-129,0 0 0,0 0 129,0 0-258,-14 0 0,1 2 0,-5 3-129,-3-2 0,-1 2-129,-3 1 129,0 0 0,1-1 129,-2-1 0,4 1 0,3-5 0,4 4 129,2-4-129,13 0 0,-12 3-129,12-3 0,0 0 0,6 0 0,6 0-129,3-3 129,2 0-129,4 0 129,2 0 129,-2-3-129,4 1 0,-2 2 0,-2 0 0,-3-1 0,-1 2-129,-7-1-258,3 3-774,-13 0-1806,0 0-1161,7 15 0</inkml:trace>
    <inkml:trace contextRef="#ctx0" brushRef="#br0" timeOffset="45610.6088">5523 9711 1161,'-49'12'1419,"20"-10"129,-2 4-387,0-5 258,-2 0-387,3 1 129,-1-2-129,7 0-129,0-10-258,9 4 129,4-11-258,8 1-258,3-8 0,11-1-129,10-5 0,8-1-129,7 2 258,3 2-258,3 5 129,-1 8-129,0 4 0,-3 10 0,-7 3 0,-3 9 0,-6 8 0,-5 1 0,-4 3 0,-4 3 129,-7 0 129,-2 1 0,-3 1 258,-10 2 129,-7-3 129,-1 5-129,-12-8 0,5 3 129,-7-7-258,1-1 0,-4-7-258,2-4-129,4-9 0,3 0-258,6-6-258,4-14-516,15 3-2580,3-7-903,3-6-387,15 1 129</inkml:trace>
    <inkml:trace contextRef="#ctx0" brushRef="#br0" timeOffset="45925.6268">6261 9785 1806,'3'18'3741,"-3"-18"129,11 0-774,-11 0-3225,24 0-903,-11 0-1161,-13 0-1419,28-2-258</inkml:trace>
    <inkml:trace contextRef="#ctx0" brushRef="#br0" timeOffset="46172.6409">6927 9760 3999,'38'6'4386,"-21"-6"-258,-17 0-774,23-6-5031,-2 6-2322,-9-10-258,8 8-129</inkml:trace>
    <inkml:trace contextRef="#ctx0" brushRef="#br0" timeOffset="46416.6549">7618 9781 2580,'69'10'3741,"-33"-8"0,-9-2-2580,-3 0-645,-1-2-387,-3 1-516,-3-3-774,-7 0-1935,6 4-774,-16 0 517</inkml:trace>
    <inkml:trace contextRef="#ctx0" brushRef="#br0" timeOffset="46616.6663">8472 9768 4386,'25'21'4773,"-25"-21"-387,0 0-387,15 9-4257,-15-9-2838,13 11-1290,-13-11-258,0 0 0</inkml:trace>
    <inkml:trace contextRef="#ctx0" brushRef="#br0" timeOffset="47263.7028">9453 9954 645,'-26'-28'2838,"20"10"0,2-9-258,4-3-1032,6 1-516,3-4-387,10 4-516,0 0 0,3 1-258,4 10 0,-1 1 0,0 10 0,-1 3-258,0 4 258,-2 6-129,1 10 129,-4 1 0,-2 6 0,-3 1 129,-1 1-258,-2 1 258,-3-2 0,-2 2 258,-3-4-258,-3 2 387,0-7 0,-3 1 258,-9-4 0,0 3 387,-11-6-258,3 4 516,-15-10-129,3 7-258,-11-8 0,-2 2-387,-4-6-129,1 0-645,4 0-1032,-7-2-2838,11-9-516,7-3-516</inkml:trace>
    <inkml:trace contextRef="#ctx0" brushRef="#br0" timeOffset="48494.7731">12888 9901 645,'-11'0'3612,"11"0"-1419,-21 0-516,3-1-258,2 1 0,-9-7-258,7 3-129,-6-9-129,5 3-258,-1-9 0,9 2-258,0-7 0,6 0 0,5-6-258,0 3-258,11 3 258,3 0-129,4 4 0,1 4-129,0 6 129,1 1 0,0 9-258,0-1 258,-1 1-258,0 6 0,-1 8 0,0-2-129,2 3-129,-4-1 129,4 0 0,-3-3 129,-3 2 0,0-5 258,-14-8 129,18 15 258,-18-15 0,4 19-129,-4-7 129,-8 5 0,-5-2 0,-2 7 0,-5-6 129,-1 6 0,-8-7-129,3 0 129,-5-8 0,4 3-129,-3-8 0,3 2-129,2-4-129,3-2-129,4-5-129,3-10-516,9 5-516,-2-10-2967,8-12-387,16-1-387</inkml:trace>
    <inkml:trace contextRef="#ctx0" brushRef="#br0" timeOffset="49327.8212">13455 9249 516,'3'136'387,"-3"-52"-129,0 13 129,-3 7-129,-5 11 258,0 1-129,0-3 129,0-9 129,2-16-258,4-11-258,-1-24-2709</inkml:trace>
    <inkml:trace contextRef="#ctx0" brushRef="#br0" timeOffset="50170.8696">8840 9336 3354,'23'20'3483,"-23"-20"-774,22 12-2967,-8-2 129,-2-1 258,0 3-129,-7 3 516,0 2-387,-5 5 258,0 9 258,-3 7-258,-3 12 258,0 12-258,3 15 129,0 13-387,3 10 129,0 8-129,8 1 0,5-3-129,3-7 0,6-9-387,1-13-774,9-16-2193,4-2-645,-4-24 129</inkml:trace>
    <inkml:trace contextRef="#ctx0" brushRef="#br0" timeOffset="50771.904">14183 9617 4773,'-2'12'4644,"2"-12"-516,14 4-258,-14-4-4257,28 11-774,-12-10-516,9 5-1677,3 1-1161,-6-7 0</inkml:trace>
    <inkml:trace contextRef="#ctx0" brushRef="#br0" timeOffset="50969.9153">14986 9633 2580,'23'20'3483,"-23"-20"-129,19 7-3354,-8 3-3483,-11-10-129</inkml:trace>
    <inkml:trace contextRef="#ctx0" brushRef="#br0" timeOffset="51357.9375">16537 9538 7740,'28'28'4515,"-28"-28"-774,26 17-258,-26-17-4773,28 13-387,-28-13-903,16 0-2064,-4 0-387,-4-11 775</inkml:trace>
    <inkml:trace contextRef="#ctx0" brushRef="#br0" timeOffset="52330.9932">18024 9629 516,'-47'-36'3483,"20"14"-258,10-2-1548,7 3-516,1-4 0,9 5-129,0-4-129,12 5-258,0-3-258,10 5-129,2 3-129,3 1 0,2 3 0,1 4-129,1 3-129,-2 3 0,3 3 0,-4 3-129,-1 6 129,-4 0 0,1 4-258,-3 0 258,-5 2 0,0-2 0,-6 1 258,-2 3 0,-8-1 516,0 1 0,-13-4 387,-2 8 0,-16-8 0,-1 7 129,-9-11-258,1 5-516,-3-4-1032,-7 1-3354,0-12-516,4 0-516,1-12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7:11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99BDC0F1-921F-45E4-9AC5-A07AC69B18D5}" emma:medium="tactile" emma:mode="ink">
          <msink:context xmlns:msink="http://schemas.microsoft.com/ink/2010/main" type="inkDrawing"/>
        </emma:interpretation>
      </emma:emma>
    </inkml:annotationXML>
    <inkml:trace contextRef="#ctx0" brushRef="#br0">8168 15654 2193,'0'0'3354,"0"0"0,0 0-1548,0 0-774,0 0-645,0 0-258,14 0 0,-2 0 0,2 0 258,3 2 0,2-1 258,6 3-129,1-4 258,6 2 0,-1-2 0,7 6-258,-4-6 129,7 0-129,-8 0-129,4 0-129,-5 0-129,-3-3-258,-3 3-129,-6-7-1032,0 4-2322,-1 3-516,-19 0-516,14-10 516</inkml:trace>
    <inkml:trace contextRef="#ctx0" brushRef="#br0" timeOffset="420.024">8148 15400 2967,'17'-5'3096,"-17"5"258,23-12-1419,-6 11-1548,3-3-129,4 3 258,4-3 0,4 4 258,1-3-129,5 3 258,0 0-258,6 0 258,-6 0-258,9 0 0,-8 0 0,5 1-258,-7-1 0,0 3-258,-4 0-258,-6-3-1677,-3 0-1935,3 3-387,-14-3-516,-1-2 129</inkml:trace>
    <inkml:trace contextRef="#ctx0" brushRef="#br0" timeOffset="5806.3321">10112 14845 2451,'0'0'2193,"0"0"-129,0 0-387,0 0 0,0 0-258,0 0 0,0 0-258,-12 0-129,12 0-129,-13-2 0,13 2-258,-19-2-129,19 2 129,-26-7-258,13 6 0,-8-3-129,3 1-129,-5 2 129,-2 0-129,-3-2 0,1 3 0,-2-3 0,2 3 0,-2 0-129,0 0 129,4 0-129,-1-1 129,-1 0-129,2 1 129,-2-2-129,3-4 129,-3 3-129,5-2 258,-3 0-129,4 0 258,0 1-258,4 1 0,-2-2 0,6 4 0,0 0 0,3 1-129,-1 0 0,11 0 0,-17 0 0,17 0 0,-13 0 0,13 0 0,0 0 0,-13 0 0,13 0 0,0 0 0,0 0 0,0 0 0,0 0 0,0 0 0,0 0 0,-11 4 0,11-4 0,0 0 0,0 0 0,0 0 0,0 0 0,0 0 0,0 0 0,0 0 0,0 0 0,0 0 0,0 0 0,0 0 0,0 0-129,0 0 129,0 0-129,0 0 129,0 0 0,-13 6 0,13-6 129,-9 11-129,9-11 0,-12 15 0,12-15 129,-14 17-258,14-17 258,-12 17-258,12-17 129,-14 20 0,14-20-129,-14 18 0,7-5 129,1 1 0,-1 1-129,1 4 129,-1 6-129,1 4 129,2 6-129,0 4 129,-1 9-258,3 3 258,2 6-129,0 2 129,0 5-129,0 3 129,2 2-129,2 1 129,-2 2 0,1-2-129,-2 0 129,-1-1-129,1-3 129,-1-5 129,2-5-258,0-5 258,0-8-258,-1-6 129,4-9 0,-3-4 129,2-9-129,-3-4 0,-1-11 0,6 15 0,-6-15 129,0 0-129,0 0 0,0 0 0,0 0 0,0 0 0,0 0 0,0 0 0,0 0 0,0 0 0,0 0 129,0 0-129,0 0 0,0 0 129,0 0-129,0 0 0,0 0 0,10 8 129,-10-8-129,12 3 0,0 2 0,4-4 0,7 0 0,6-1 258,4 0-258,10-2 129,8-8 0,3 2 0,4-3-129,2 3 129,1-4 0,2 4-129,-4-2 129,0 2-129,-7 2 129,-2 0-129,-7 1 129,-3 2-129,-6 1 129,-8 0-129,-4 1 0,-6 0 0,-6 1 0,-10 0-258,12 0-516,-12 0-2580,0 0-903,-7 0-645,-7-3 129</inkml:trace>
    <inkml:trace contextRef="#ctx0" brushRef="#br0" timeOffset="6643.3798">9304 15524 2193,'0'0'2580,"0"0"-129,0 0-129,-12-3-129,12 3-387,0 0-129,0 0-258,0 0-516,0 0 0,0 0-387,0 0-129,0 0-129,0 0 0,0 0 0,0 0-129,11-2 0,2 2 0,2-3 0,6 3 0,3-3 129,7 3-129,3-3 0,3 3 129,4 0-258,1 0 129,3 0 129,-3 2-129,2-1-129,-4 4 129,-1-1-129,-1 0 129,-8-2 0,-3 0 0,-2-2 0,-5 3 0,-6-3 129,-1 0 0,-13 0-129,13 0 129,-13 0-129,0 0 0,0 0-129,0 0-645,0 0-2580,0 0-1290,0 0-129,0 0-645</inkml:trace>
    <inkml:trace contextRef="#ctx0" brushRef="#br0" timeOffset="34339.9641">10682 15646 258,'0'0'1161,"0"0"129,0 0 258,0 0 129,0 0 129,0 0 0,0 0-129,0 0 0,0 0-258,0 0-387,0 0-258,0 0-258,0 0-258,0 0 0,0 0-129,0 0 0,0 0 0,0 0 0,0 0 0,0 0 129,0 0-129,0 0 129,0 0-129,0 0-258,0 0 129,0 0 0,0 0-258,0 0 258,0 0 0,0 0-129,0 0 0,0 0 129,0 0-129,0 12 129,3 1 0,4 4-129,0 7 129,4 1 0,2 8 0,2 2 129,0 4-258,4 1 258,0-1-129,1-1 0,1-4 0,0 0 0,-1-5 129,-4-2-129,1-8 0,-2 0 129,-3-4 0,-2 0 129,-10-15 129,19 16 0,-19-16 258,11 1-129,-11-1 0,13-13 0,-7-6 129,7-3-258,-3-4-129,5-8-129,-2 2-129,1-5-129,-1 1 258,0 1-129,-3 2 0,0 3 0,-1 5 0,-2 3 0,0 3 0,-1 7 0,-6 12 0,12-17-129,-12 17 0,0 0 129,10-6-129,-10 6 129,0 0-129,0 0 129,0 0 0,0 0 0,0 0 0,0 0 0,0 0 0,0 0 129,8 6-129,-8-6 0,0 0 0,0 0 0,0 0 0,9 12 0,-9-12 129,0 0-129,0 0 0,0 0 0,13 3 0,-13-3 0,0 0 0,0 0 0,0 0 0,10 17 0,-10-17 0,9 20 0,-4-2 129,4 6-129,-2 5 0,6 7 0,-2 1 0,6 1 0,0 1 0,4-1 129,1-5 0,0-2 0,0-8-129,2-4 258,-4-4-258,1-3 258,-4-3-258,-1-2 129,-4-3 0,0-3 0,-12-1-129,19 0 129,-19 0 0,15-8 0,-1-6-129,4-6 258,5-9-129,8-7-129,4-10 129,5-8-129,5-6 129,-1-2-129,2 1 0,-5 1 129,-5 7-129,-5 9 129,-8 10-129,-3 9 0,-7 8-129,-13 17 129,19-7-516,-19 7-2709,0 0-1290,2 15-387,-2-15-645,-10 20 258</inkml:trace>
    <inkml:trace contextRef="#ctx0" brushRef="#br0" timeOffset="49693.8423">9527 14784 258,'0'0'1935,"0"0"-129,0 0-129,0 0-129,0 0-387,0 0-258,0 0-258,0 0 129,-6-5-645,6 5 0,0 0-129,-10 0 0,10 0 129,-12 0 0,12 0 387,-14 0-129,14 0 0,-18-1 258,18 1 0,-17-2-129,4-1-129,13 3 129,-18-1-258,18 1-129,-18 0 129,18 0-258,-15 0 129,15 0 0,-14 0-129,14 0 129,-12 0 258,12 0-129,0 0-129,-14 0 0,14 0 0,0 0 129,-11 0-129,11 0-129,0 0 129,0 0-258,-12-1 129,12 1 0,0 0 0,0 0-129,-13 0 129,13 0 0,0 0 129,-13 1-129,13-1 129,0 0-129,-15 3 129,15-3-129,-12 3 0,12-3 0,-14 2 0,14-2 0,-12 4 0,12-4 0,0 0-129,-14 4 129,14-4-129,0 0 129,0 0-129,0 0 0,0 0 0,0 0 0,0 0 0,0 0 0,0 0 129,0 0-129,0 0 129,0 0 0,0 0 0,0 0-129,0 0 129,-7 12 0,7-12-129,0 0 129,0 0 0,0 14 0,0-14-258,7 12 516,-7-12-258,6 17 0,-3-5 0,1 3 0,-1 2 0,0 4 0,0 7-258,0 1 0,4 10-1677,2 9-1677,-9-6-129,8 9-387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51:34.26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C2BA58E-4600-462B-B881-C7CF2C2A673D}" emma:medium="tactile" emma:mode="ink">
          <msink:context xmlns:msink="http://schemas.microsoft.com/ink/2010/main" type="inkDrawing"/>
        </emma:interpretation>
      </emma:emma>
    </inkml:annotationXML>
    <inkml:trace contextRef="#ctx0" brushRef="#br0">21573 12535 774,'0'0'1032,"0"0"129,0 0 129,0 0 0,-1-7 129,1 7-129,0 0-387,0 0-129,0 0-258,0 0 0,-13-12-129,13 12 0,0 0-129,-12-7 0,12 7-129,-14-6 258,14 6-129,-20-8 0,7 4-129,-1 0 258,-1 1-258,0 1 0,1 0-129,-4 2 0,5-1 0,-1 1 0,14 0 0,-20 0 0,20 0 0,-13 0 0,13 0-129,0 0 129,0 0-129,0 0 129,-10 1-258,10-1 258,0 0-129,0 0 129,-16 7-129,16-7 258,0 0-258,-14 9 258,14-9-129,0 0 129,0 0-129,-10 7 0,10-7-129,0 0 129,0 0 0,0 0 0,0 0 0,0 0 0,0 0-129,0 0 129,-7 15 0,7-15-129,-7 17 129,2-5 0,-3 3 0,2 1 0,-2 2 0,4 0 0,-2 5 0,6-2 0,0 4 0,0 1 0,0 1 0,4 4 0,-1 2 0,0 2 129,-3-1-129,0 5 0,0-1 129,-3 1-129,-4 2 129,4 0 129,-3 0-129,1 1-129,3-1 129,1 1 0,-2 2-129,2 0 129,-1 2-129,-3 5 0,-1 5 0,-2 2 129,-5 5-129,0 5 129,-2 2 129,-2 2-258,1-1 387,1-1-258,-2-2 0,4-2 0,1-3 129,1 3-129,3-5 0,-1 2 0,5-3-129,2 1 258,-1-6-129,1-1-129,2-5 0,0-2 0,-2-4 0,-1-2-129,0-1 129,-1-2 0,-3 0 0,2 2-258,2-1 258,-2-1 0,3 1 0,-2-5 0,4 0 0,0-1 0,0-5 0,0-2 258,0-3-258,5 0 129,-3-1-129,2 2 129,-2-2-129,1 2 129,0 2-129,1-1 0,0-1 0,-1 1 0,0 0 0,2-4 0,-2 1-129,2-1 129,0 0 0,1-1 0,-3 1-129,3-1 0,-2-4 129,-1 1-258,1-4 258,-3-1 0,-1-12 0,1 12 0,-1-12 0,0 0 258,0 0-258,0 0 129,0 10-129,0-10 0,0 0 0,0 0 129,0 0-129,0 0 129,0 0 0,0 0 129,0 0-129,18 10 129,-18-10 0,14 0 0,-14 0 0,24 0-129,-7 0-129,1 0 129,4 2-129,-1 1 0,4-2 0,1 0 0,0 2 129,4-3-129,1 0 0,1 0 129,2 0-129,2-4 0,-1 2 0,1-1 0,-2 2 0,0-2 0,-4 0 0,-2 3 0,-6-1 129,-1 1 129,-12-1 129,3 1 129,-12 0-129,0 0 0,0 0 0,0 0 129,0 0-774,0 0-129,0 0-1419,0 0-2580,0-10-645,-6-7-129,-5-5 259</inkml:trace>
    <inkml:trace contextRef="#ctx0" brushRef="#br0" timeOffset="2362.1351">23574 12596 129,'0'0'903,"8"0"0,-8 0 258,21-2 0,-7 2-258,5-1 0,3 1-129,2-3 0,4 2-258,-3 0-129,3-1 129,-1 1-387,-2 1 129,-1-2 258,-5 2-258,-3-1 258,-3 1-129,-13 0 0,16 0 129,-16 0-129,0 0 0,0 0-258,0 0 0,0 0 129,0 0-129,6 9 258,-6-9-258,0 14 129,0-14 0,0 24-129,0-10 129,0 4 0,0 4-129,0 7-129,0 0 129,-3 9 0,-1 4 0,-2 3 0,3 7 0,-5 3 0,3 6 129,-2-1 0,1 8 0,-2 3-129,2 5 129,-2 6-129,1 6 129,-4-1-258,4 5 258,-2 2 0,-1 5-129,-1 0 258,2 1-129,-1-1 0,-2 0-129,3-2 258,0 4-258,1-6 129,4 0 0,0-9 0,2-2-129,-1-11 129,3-4 0,0-9 0,0-5-129,0-11 258,0-5-129,0-8-129,0-4 0,0-6-129,0-3 129,0-4-129,0-2 129,0-12-129,0 14 0,0-14 0,0 12 0,0-12 0,0 13 129,0-13-258,0 21 129,2-6 0,1 2 129,-2 2-129,3 1 0,-1 6 0,-1-1 0,0 0 0,-1 1-129,2 2 129,-1-3-258,0 0 258,0 0-129,0-2 0,0-5 0,0-3 0,-2-3 129,0-12 0,4 17 0,-4-17 129,0 0-129,0 0 0,1 10 0,-1-10 0,0 0 129,0 0-129,0 0 0,0 0 129,0 0 0,0 0 129,0 0 0,0 0 0,-7 2-129,7-2 0,-22 5 0,6-3-129,-4 4 129,-3-4-129,-3 3 129,-2-2-129,2 1 258,-2-2-129,1-2 0,-1 0 129,2 0-129,0 0-129,0-2 0,3 0 0,-2-1 0,2 1-129,3-4 129,4 6-516,-1-11-645,17 11-3612,-9-15 0,7 3-387,2-7-129</inkml:trace>
    <inkml:trace contextRef="#ctx0" brushRef="#br0" timeOffset="9699.5548">22155 12908 516,'0'0'1935,"0"0"-387,4 11-258,-4-11-258,0 0-129,0 0-387,15 15 258,-15-15-129,12 7 0,-12-7 0,11 10 258,-11-10-129,19 9 129,-19-9-129,25 6-258,-11-6 0,3 2-129,3-2-129,3 0-129,-1 0 0,4-5 0,-2-4-129,2 2 0,-1-1 0,-5-6 0,2 6 0,-3-6 0,-4 4 0,-2-4-129,-2 2 0,-3-1 0,-1 2-129,-6-2-129,-1 13 129,2-18 0,-2 18 0,0-16 0,0 16-129,-10-9 258,10 9 0,-18-4 0,5 4 0,2 0 129,-5 0-129,1 4 129,-3-2 0,1 3 0,-1 0-258,3-3 258,-3 3 0,2-2 0,0 0 258,2 1-258,1-2 0,1 3 0,0-2 0,12-3 0,-18 9 0,18-9 0,-17 12 129,17-12-129,-14 17 0,14-17 129,-14 17 0,8-5 0,6-12 0,-13 25 0,4-15 258,2 6-258,-2-4 0,2 4 0,1-1 129,-1 2 0,3-3 129,-2 3-129,2-2 0,1 2 0,-1-4 0,4 4 258,0-2-258,0 1 0,3-2 0,7 1 0,-3-3 0,4 0-129,2-2 258,2 0-129,1-4 0,2-2-129,3 0 0,3-2 0,2-2 0,4 0-129,3 0 129,0 0-129,1 0 0,0 0 0,-3 0 0,-1 3 0,-5 0 0,-6-1 0,-2 0 0,-5 1 0,-12-3 129,13 3-129,-13-3 129,0 0-387,0 0-387,0 0-1419,0 0-2193,0 0 0,-9 0-645</inkml:trace>
    <inkml:trace contextRef="#ctx0" brushRef="#br0" timeOffset="10285.5883">22804 13162 1677,'12'17'2580,"-12"-17"-129,0 0-2322,0 0 0,0 15 258,0-15 258,3 14 0,0-2 516,-3-12-258,1 21 129,-1-9 0,0 6 0,0-4-387,0 7 0,0-1-258,0-3-129,-1-1 0,1 1-129,0-2 0,0-2 129,0-1-258,0-12 0,6 13-258,-6-13-903,0 0-2580,0 0-129,0 0-387</inkml:trace>
    <inkml:trace contextRef="#ctx0" brushRef="#br0" timeOffset="18001.0294">22372 13713 2451,'0'0'2838,"0"0"-1677,0 0 129,0 0 258,0 0 0,0 0 0,0 0-129,0 0 0,0 0-516,0 0-387,0 0-645,0 0-1032,12 3-1290,-12-3-1548,0 0-129,0 0 0</inkml:trace>
    <inkml:trace contextRef="#ctx0" brushRef="#br0" timeOffset="18343.0491">22311 13961 1419,'5'11'2838,"-5"-11"-129,0 0-2709,1 12-129,-1-12 129,0 0 129,0 0 258,0 0-258,0 0 129,0 10 0,0-10-516,0 0-258,0 0-1161,0 0-1290,16 16 388</inkml:trace>
    <inkml:trace contextRef="#ctx0" brushRef="#br0" timeOffset="18585.063">22339 14311 2451,'0'15'3483,"0"-15"-387,0 0-903,0 0-3354,0 0-2193,-2 10-387</inkml:trace>
    <inkml:trace contextRef="#ctx0" brushRef="#br0" timeOffset="19073.0909">22310 15095 2580,'5'21'1806,"-5"-21"-1806,0 0 0,0 0-3483</inkml:trace>
    <inkml:trace contextRef="#ctx0" brushRef="#br0" timeOffset="21207.213">22181 15184 129,'0'0'1677,"6"7"0,-6-7-387,0 0-258,0 0-129,13 14-129,-13-14-129,13 11 129,-13-11-129,19 14 129,-6-6 0,0-5 129,5 3 0,-2-6-387,4 3 258,0-3-387,3 0 129,-4-3-387,3-2 0,-1-1-129,0-1 0,-2-2-129,1-2 0,-3 1-258,0-5 258,0 3-129,-5-2 0,0-1 129,-3 1 0,-2-2-129,-5 3 258,0 1-129,-2-1-129,0 13-129,-10-21-258,-1 14-129,-4-3 258,0 5-258,-2 0 129,-1 3 129,-2-1 258,-1 3 258,-3 0 0,2 0 0,1 6 258,1-1-258,-1 2 129,1 2 0,0 0 0,3-1-129,1 4 129,-1-1-129,5 1 129,-3 4-129,1-3 0,2 4 0,-3 1 258,3 4-258,-1 0 129,4-1 0,-1 6 129,1-5 258,5 7 0,1-7 129,3 5 129,-2-6-258,2 5 387,3-7 0,9 4-258,-8-5-129,9 1 129,-5-3-258,8 1 0,-6-3-129,8 3 0,-3-5 0,3 3-129,4-7-129,-1 1 129,7-5 0,0 1-129,4-2 129,1-3-129,-1 0 129,-4 0 0,1-4 0,-4 3 129,-8-3-129,-1 4 0,-16 0 129,16-3-129,-16 3-129,0 0-258,0 0-258,0 0-1161,0 0-2709,0 0-129,-5-12-129</inkml:trace>
    <inkml:trace contextRef="#ctx0" brushRef="#br0" timeOffset="23866.3651">22752 15674 258,'0'0'1677,"0"0"-258,0 0-387,-4-11-129,4 11-258,0 0 129,0 0-129,0 0 0,0 0-258,0 0 129,0 0-258,0 0 0,0 0-129,-10 7 258,10-7 0,-6 13 0,3-1 0,-1 2 0,2 4 129,-4 6-258,3 1 258,-3 5-258,-1 4 0,0 1 258,2 2-129,-3-3-129,2 3 129,-2-8 129,3 4-129,-3-8 0,3 3 0,-4-6-129,3 3 0,0-7-129,1-1 0,0-3-129,1-2 129,4-12-129,-2 12 0,2-12-516,0 0-2064,-2-7-1419,2 7-516,3-20 258</inkml:trace>
    <inkml:trace contextRef="#ctx0" brushRef="#br0" timeOffset="24715.4136">22914 15908 1161,'0'0'1548,"0"0"129,0 0 258,0 0 0,0 0-258,0 0-387,0 0-258,0 5-129,0-5-129,0 15-258,3-2 129,-3-2-129,0 8-129,0-4 129,2 8-129,-2-3 0,5 7 0,-4-2-129,3 4 0,-1 0 0,4-1 0,-2 0-258,2-5 129,0-1 0,-1-6 0,-1-1-129,3-3 258,-8-12 129,0 0 0,13 0 0,-13 0 0,9-14 0,-2 2 0,-3-7 0,6 1-258,-3-8-129,1 1 0,4 1 0,-2 1 0,3 0 0,3-1-129,1 3 129,0-1 0,3 5-129,-2-3 129,3 5-387,-3-3 0,1 10-258,-6-9-387,7 13-2322,-6-3-1032,-4-3-645,-10 10 129</inkml:trace>
    <inkml:trace contextRef="#ctx0" brushRef="#br0" timeOffset="25795.4754">23434 15933 1,'14'-11'1031,"-14"11"517,0 0 129,0 0 387,0 0 129,0 0 0,0 0-129,0 0-516,0 0-258,0 0-258,0 0-258,0 0-129,0 0-129,0 0-129,0 0-129,0 0 0,0 0-129,4 7 0,-4-7 0,0 0 0,0 11-129,0-11 129,0 21-129,0-4 0,-3 0 0,-1 3 129,-3 3-129,-3 5 0,0 0 0,-2 2 129,-3 3-129,-2-4 258,2 1-258,0 0 129,1-5-129,3-1 0,1-2-258,0-10-1032,10-12-2838,-2 17-645,2-17 129,0 0-387</inkml:trace>
    <inkml:trace contextRef="#ctx0" brushRef="#br0" timeOffset="39699.2705">23637 10230 516,'0'0'2064,"0"0"129,12 0-129,-12 0-258,0 0-516,0 0-516,0 0-516,-7 0-129,7 0-129,-12 0 0,12 0 129,-18 0-129,7-1 129,0 1-129,-2 0 129,-1 0-129,-1 0 258,-2 1-258,-2 0 0,-3 2 0,2 0 0,-4-1 0,2 0 0,-1 0 129,1 1-129,1-1 129,0 1-129,2 0 0,-1-1 129,3 1 0,1-1 129,2 2 0,3-4-129,11 0 129,-15 3 129,15-3 0,0 0-129,0 0 0,-11 0-129,11 0 0,0 0 0,0 0 129,0 0-258,0 0 0,0 0-258,0 0 258,0 0-129,0 0 129,0 0-129,0 0 129,0 0-129,-3 12 129,3-12 0,0 0 0,-1 14 0,1-14 0,-1 15-129,1-15 129,0 22 0,0-8 0,0 3-129,0 5 129,0 2 0,0 4 0,0 4 0,-1 3 0,-1 4 0,0-1 0,-1 3-129,3 0 258,-3 1-129,2 3 0,1-4 258,0 5-129,0-4 0,4 4 0,0 2 258,2-2-258,-1 1 0,0-1-129,-2 0 0,-1-2 129,-2-2-258,0-5 258,0-3-258,0-1 258,-2-5-129,-1-3 0,1-4 129,0 0-129,2-3 258,-1 0-129,-4-4 258,5 4-129,-1-5 0,1 4 0,-1-2 0,1-1 0,-1 1-129,1-2 0,-2 0 258,2 0-387,-1-1 129,1-12-129,-1 16 129,1-16-129,0 13 258,0-13-129,2 12 0,-2-12 129,15 5-129,-1-1 129,2-4 0,11 1 0,1-1 0,6 0 0,2-5-258,4 3 258,0-4-258,-1 2 129,-4-1 0,-4 1-129,-10 0 0,1 2 129,-9 0-129,-1 0 129,-12 2-129,0 0 0,12 0 0,-12 0-258,0 0-387,0 0-1419,-6-4-2322,6 4-387,0 0 0,-12-21 1</inkml:trace>
    <inkml:trace contextRef="#ctx0" brushRef="#br0" timeOffset="40982.344">24285 10316 1548,'9'14'903,"2"-14"0,4 0 129,0 0 516,11 0 0,2-6 129,9 2 0,0-5-387,10 5-258,-2-7 0,5 5-129,-6 1-516,2 2 129,-7 1-258,-6 2 0,-3 0 0,-5 0-129,-6 2 0,-5 4 0,-2 2-129,-12-8 129,14 16 0,-11-4 0,0 0-129,-3 1 258,0 0-129,0 7 0,0-1 0,0 2 129,0 4-258,-1 4 129,-2 0-129,1 5 0,1 0 0,1 4 129,0 1-129,0 5 0,1 2 258,4 4-129,-2-1 129,4 5 0,-3 0 0,0 2-129,0-1 129,-1 1-129,-1-2-129,0-3 129,0-1-129,2-2 129,0-5-129,2 0 129,0-6-129,2-1 129,2-2-129,-1-4 129,1-3 0,-1-2-129,0-4 129,-3-4-129,1-1 129,-4-5-129,-3-11 129,7 16 0,-7-16-129,0 0 258,0 13-258,0-13 0,-9 12 129,9-12-129,-14 14 258,14-14 0,-24 13 0,7-5 0,-6-4 129,0 3 0,-8-5 0,-2 3 129,-8-2-258,0 0-129,-5-1 0,0 1 0,-3-2-129,3 0 0,4-1-129,1 0-258,12 4-1161,-7-4-2967,11 0-387,1-3-387,10-5-129</inkml:trace>
    <inkml:trace contextRef="#ctx0" brushRef="#br0" timeOffset="42014.403">23828 10686 2322,'0'0'2709,"0"0"-258,0 0-774,0 0-129,0 0-387,0 0-516,0 0 0,0 0-387,0 0 129,0 0-129,0 0 0,14 12 0,-14-12 0,4 17 129,-4-3-129,1 3 129,-1 5 0,0 3 129,-1 4 129,0 10-258,-8-1 387,5 6-258,-7 0 0,3 4-129,-1-7 0,3 6-258,-1-7 0,2-6 0,2-3-129,1-4 129,1-7 0,1-2 129,0-5 0,1-1-129,-1-12 258,10 19 0,-10-19-129,19 10 0,-8-10-129,7 7 129,2-4-129,6-1 0,1-2 0,6 0 0,2 0 0,3-1-129,1-6 129,0 2 0,-3-3-129,2 2 129,-4-1-129,-1 0 258,-5-3-258,-2 3 0,-4 3 129,-3-1-129,-6 0 0,1 0 0,-14 5 0,13-3 129,-13 3-258,0 0 0,0 0-774,-13-2-1806,-1 2-1677,0-2-516,-6-9-516,1-3 129</inkml:trace>
    <inkml:trace contextRef="#ctx0" brushRef="#br0" timeOffset="42446.4278">23787 11001 2580,'0'0'2967,"17"-1"-1548,-17 1-387,13-6 129,-3 6 387,-10 0 129,26-9 0,-13-1 0,10 6-129,-2-10-129,11 5-387,-4-4-516,8 2-129,-4 1-258,2 0 129,-1 3-387,-3-2 129,-7 6-516,-3-2-387,2 5-1032,-22 0-2322,15 0-129,-15 0-516</inkml:trace>
    <inkml:trace contextRef="#ctx0" brushRef="#br0" timeOffset="42940.456">23792 10696 2322,'35'-10'1677,"-16"7"0,-1 1 258,0-4-258,4 6 0,-3-6-258,5 6 129,-5-4-258,6 4-387,-6-3 0,5 3-387,-4-2 0,3 2-129,-6-3 0,-1 3-129,-16 0 129,18 0-129,-18 0-129,0 0 0,0 0-129,0 0-129,0 0-258,0 0-258,14 5-774,-14-5-2451,0 0-387,9 13-387,-9-13 129</inkml:trace>
    <inkml:trace contextRef="#ctx0" brushRef="#br0" timeOffset="46040.6328">22450 10972 903,'0'0'1677,"0"0"-129,0 0-129,0 0 0,0 0-129,0 0-129,0 0-258,0 0 0,0 0 0,0 0-129,0 0-387,0 0-129,0 0 0,0 0-129,0 7 129,0-7 0,0 15-129,0-3 387,0 0-258,0 5 0,-4 4 129,3 4 129,-4 1-129,3 7 129,-5 1-129,6 6 258,-4-1-258,5 4 0,-1-7-129,1 4 0,0-7-129,2 1 0,3-5 0,1-5-129,-2-2 129,1-4-129,-1-2 0,0-4 0,-4-12 0,6 15 0,-6-15-129,0 0 129,6 11-516,-6-11-1419,0-10-2193,0 10-258,-3-21-129,1 5-128</inkml:trace>
    <inkml:trace contextRef="#ctx0" brushRef="#br0" timeOffset="46631.6668">22522 11234 1032,'12'2'2838,"-12"-2"-1161,0 0-1290,0 0 129,2 16 516,-2-16-129,7 17 0,1-1 129,-3-4-129,5 6 129,-3-3-129,8 5 0,-4-3-387,7 4 0,-4-4-129,8 5-129,-6-6-129,3-1 0,-5-2 0,1-2 0,-15-11 258,19 15-129,-19-15 258,12 5 0,-12-5 129,0 0 0,0 0-129,6-8 0,-6-7 0,4-1-129,-3-7-129,3-2-129,2-7-129,-2 1 129,1 0-129,0 2 258,0-1-258,0 4 0,1 4 129,-1 5 0,0 2-129,-2 5 0,-3 10-129,4-16-387,-4 16-387,0 0-1161,0 0-2451,0 0-258,0 0-258</inkml:trace>
    <inkml:trace contextRef="#ctx0" brushRef="#br0" timeOffset="47450.714">22964 10967 2580,'0'0'2451,"0"0"-129,0 0-1032,0 0 129,6-4-387,-6 4-129,9 6-129,-5 8-129,-1-3 258,1 8-129,-4 1-129,4 8 129,-4 3-129,0 8-129,0-2 0,0 6 0,0-1-129,0 3-129,0-5-129,0 1 129,0-4-129,0-5 129,2-2-129,2-3 0,2-2 0,1-5 0,-4-2 0,3-5-129,-6-13 129,7 17 0,-7-17 0,0 0 0,0 0 0,0 0-129,0 0-645,0 0-1290,0 0-2322,-1-12-387,-7-5-258,3 0 0</inkml:trace>
    <inkml:trace contextRef="#ctx0" brushRef="#br0" timeOffset="48486.7728">24023 9551 516,'-30'16'1806,"11"-12"0,5 4-258,-4-1 0,2 0-387,0 5-129,-1-4-129,4 4 0,0-3 0,5 6-258,0-3-129,4 4 258,-1 1-387,5 3 0,0-3 129,3 1-129,0-2-129,7 1 258,-10-17-129,23 21 129,-10-21 0,6 3 129,-2-6-129,7-4 0,-8-11 0,7 2-129,-6-6-129,2 1 0,-7-6-129,-1 3 129,-6-1-129,-1 3 0,-4-2 129,-2 8-129,-7-1 0,-4 4 0,-2 6-129,-7 5-129,-4 2 0,-3 7-258,-2 8-129,-4 0 0,3 13-258,-7-10-645,16 14-1161,-3-7-1935,10-10-129,10-1-129</inkml:trace>
    <inkml:trace contextRef="#ctx0" brushRef="#br0" timeOffset="49136.8105">24089 9204 2451,'0'0'3225,"1"-11"-774,-1 11-387,0 0-387,0 0-129,0 0-129,0 0-129,-2-11-387,2 11-516,0 0-129,0 0 0,0 0-258,0 0 129,0 7-129,0-7 0,0 17 129,0-2 258,-2 4-129,0 7 0,-3 1 129,1 6-129,-2-1 129,4 7 0,-4 0 0,4 6-129,1-5 0,1 1 0,0 1 129,4-1-129,2-1-129,1-6 0,2-4 0,-1-3 0,-2-5 0,1-5 0,-1-1-129,-6-16 129,4 16 0,-4-16 0,0 0 0,0 0 0,0 0-129,0 0 0,-7 3-387,-5-6-774,12 3-3354,0 0-258,-17-17-387,10 5-258</inkml:trace>
    <inkml:trace contextRef="#ctx0" brushRef="#br0" timeOffset="62843.5944">5651 14184 1,'0'0'1547,"0"0"1,0 0 0,0 0-516,0 0-258,0 0 0,0 0-387,0 0 129,0 0-129,0 0 258,1 7-258,-1-7 129,0 0-258,0 0 129,0 0 0,0 0 0,0 14 0,0-14-129,1 21 0,-1-4 129,2 2-129,-2 6 0,2 2-129,-1 1 0,2 2 129,-2 1-129,1 3 129,-1-5-129,2 2 129,-3-4 258,1 0-129,-1-8-129,0 3 129,0-7 129,0-2-258,0-13-129,-2 17 0,2-17-129,0 0-129,0 0-258,0 0-774,0-5-2580,0 5-516,4-32 0</inkml:trace>
    <inkml:trace contextRef="#ctx0" brushRef="#br0" timeOffset="63498.6318">5489 14163 2193,'13'0'2064,"-13"0"0,0 0-129,0 0-258,0 0-129,17 5-129,-17-5-258,15 0 0,-15 0-387,24 0 0,-12 0-129,9 0-129,2-7 129,5 1-258,1-2-129,5 0 0,1-1 0,3 1-129,0-4 129,-1 7 0,-4-3 0,0 4 0,-5-3 0,-2 5 0,-5-2 0,-2 3 0,-6-3-129,-2 3 0,-11 1 0,13-1-129,-13 1 0,0 0-129,0 0 0,0 0-258,0 0-129,0 0-903,0 0-2967,0 0-129,-6 6-645,6-6 258</inkml:trace>
    <inkml:trace contextRef="#ctx0" brushRef="#br0" timeOffset="64762.7042">5753 14113 258,'0'0'2838,"0"0"-645,0 0-645,0 0-645,0 0-258,0 0-129,-6-5-387,6 5 129,0 0 0,-16-3 258,16 3-258,-15-5 258,1 3-129,3 2 129,-4-1-129,1 1-129,-6 0-129,5 4 129,-4 0-129,1 0-129,0 0 258,0 3-129,0-5 129,0 1 258,0-1-129,0 2 0,3-2 129,-1 2-258,4-2-129,0 1 129,12-3-258,-15 7 0,15-7 0,0 0 129,0 0 0,0 0-129,0 0 258,0 0-129,0 0-129,0 0-129,0 0-129,0 0 129,0 0-129,-7 10-129,7-10 129,0 0-387,4 16-516,2-3-2451,-6-13-516,9 12 258</inkml:trace>
    <inkml:trace contextRef="#ctx0" brushRef="#br0" timeOffset="65671.7561">5570 14120 1161,'12'0'2193,"-12"0"-1677,0 0-516,-7 0 129,7 0 0,0 0 516,-14 0 129,14 0 387,-19 0-129,9 0 258,-2 2-258,0-2 0,-2 0-129,1 0-516,0 0 129,-2 0-387,0 3 0,1-2-129,1 3 129,-2 0 0,0 1-129,0-2 129,3 2 129,-2 2-129,4-3 0,10-4 0,-19 6-129,19-6-129,0 0-129,0 0-258,0 0-258,0 0-1290,15 6-1548,-15-6-258</inkml:trace>
    <inkml:trace contextRef="#ctx0" brushRef="#br0" timeOffset="74100.2383">11124 14541 2451,'8'17'3225,"-3"-5"0,-5-12-1290,0 19-1677,3-4 129,1-1 258,3 8 258,-7 0-129,5 3 129,-5-1 129,6 6 0,-6-7-258,5 3-258,-2-4-129,3-2-1032,2-9-2709,6 4-645,-14-15-387,22 0 129</inkml:trace>
    <inkml:trace contextRef="#ctx0" brushRef="#br0" timeOffset="74654.27">11640 14604 3999,'21'3'3741,"-4"-3"-129,-17 0-387,0 0-3096,0 0-258,-7-6 258,7 6 387,-26-5 0,12 5 258,-8-2-258,1 2 258,-6 0-129,5 2 0,-2 2-258,3 4-129,1 2-258,6 1-129,2 1 129,1-1-129,8 1 0,2 0 0,1 3 0,6-3 129,5 2 0,3-4 0,4 0 129,2 2-129,3-1 129,4-3-129,1 0 0,1-1-129,-2 0 129,-2 0 0,-1-3-129,-4 2 0,-9-1 258,1 0 0,-12-5 0,0 0 129,0 0 129,-15 15-129,-6-13 0,-3 5 129,-5 0-258,-5 3 0,-6-2 0,3 1-129,-1-1 0,3-1-129,4 3-129,2-9-645,13 5-2193,16-6-1032,-16-3-387,16 3-258</inkml:trace>
    <inkml:trace contextRef="#ctx0" brushRef="#br0" timeOffset="75201.3013">12732 14291 3354,'10'16'3999,"-10"-16"-129,1 33-258,-1-6-2838,-1 1-387,-1 8 129,-8-1 0,6 11 0,-8-3 0,7 4 129,-4-2 0,5 2-387,-3-4 129,6 0-258,1-5 0,0-6-129,6-10-129,-4-6-258,4-3-516,-6-13-1419,0 0-1935,0-11 0,-2-9-258</inkml:trace>
    <inkml:trace contextRef="#ctx0" brushRef="#br0" timeOffset="75450.3155">12416 14633 3096,'39'5'2838,"-9"-1"645,4-4-645,8 6 0,-1-6-903,12 0-387,-8-3-645,9 3-387,-8-4-129,4 0-258,-5 0-387,-4-5-645,0 5-2193,-5 0-1290,-9-8 0,0 7-516</inkml:trace>
    <inkml:trace contextRef="#ctx0" brushRef="#br0" timeOffset="76323.3654">13056 14190 3483,'17'7'3870,"-12"10"-129,-5-17-387,0 29-3354,0-5-129,0 6 258,3 6 0,-3 5 129,6 4 258,-6-1-129,2 5 129,-2-3 0,0 3 0,0-9 0,0 4 129,-1-12-258,1-3-258,0-8 258,4-5-258,5-12-129,6-4 129,3-14-258,4-4 258,3-2-129,-2-3 0,2 0 0,-3 4 0,-4 2 129,-5 6 0,-13 11 0,14-1 0,-14 1 0,3 15 0,-3 0 0,2 6-129,0 1 0,1 2 0,2-2 129,3 0-129,3-3 129,1-1 0,6-8 0,0-2 0,4-5 0,5-3 0,4-3-129,2-8 0,1-5-129,1-5 0,-2-3 0,-1-3 129,-4 1-129,-4-1 129,-7 1-129,-7 3 129,0 2 0,-8 4 0,-2 4 0,0 1-129,0 12 0,-9-12 0,9 12 0,-15 0 0,15 0 0,-14 8 129,7 4 0,3 5 0,-3 3 129,4 1 0,-1 3 0,3 1 0,-1 0 258,2-1-129,0-3 129,5 1 0,2-8-129,1 0 0,5-7 0,6-2-258,8-2-258,3-11-2193,13-1-1935,11-6-387,3-9-387,5-5 129</inkml:trace>
    <inkml:trace contextRef="#ctx0" brushRef="#br0" timeOffset="77526.4341">14727 14512 1161,'9'10'774,"-3"4"-903,1-1 774,2 5 387,-1 2 258,4 5-129,0-1 258,2 2-258,-1-1 258,2 5-258,-1-4-387,2 1-387,-2-7-129,1 2 129,-5-8 0,2 1 129,-12-15 0,15 14 387,-15-14 0,0 0 0,0 0-129,0 0 129,0-17-129,-3 3-258,-7-6-258,0-1-129,-1-7-129,0 4 129,0-3-129,3 2 129,2 1-129,1 5 0,5-3 0,0 7 129,8 0-129,5 3 129,6-1-129,6 4 129,4 0-129,1 2 129,6 3-129,0 3 0,5 1-258,-6 0-645,6 5-1806,-4 4-1806,-8-2-129,2 4-387</inkml:trace>
    <inkml:trace contextRef="#ctx0" brushRef="#br0" timeOffset="80710.6164">15449 14841 2451,'-16'0'2193,"16"0"-903,-18 0 129,18 0-516,-15-9 0,15 9 0,-13-20 129,13 20-129,-7-23-129,7 10-129,0-4-129,6-1-258,7-3-258,2 4 129,5-3-258,2 1 129,5 0 129,0 3-129,1 0 0,1 4 0,-3 5 0,1 2-129,-2 5 0,-2 0 0,-2 3-258,-4 6 258,-4 6 0,-1 1 0,-4 2 129,-3 5 129,-5-2 0,0 4 258,-3-2-129,-3 1 258,-8-7 129,5 2-129,-9-6 258,4 4-129,-9-11 0,4 3 0,-8-8 0,4 2-387,-6-3 0,1-3-129,2-2-258,-2-9-774,12 1-3096,-2-2-516,2-3-129,8 0 0</inkml:trace>
    <inkml:trace contextRef="#ctx0" brushRef="#br0" timeOffset="81482.6605">15881 14604 1419,'10'7'2451,"-2"3"387,-8-10 0,2 20-129,1-6-258,-3-2-645,5 6-774,-5-5-129,6 7-387,-4-7-129,5 2 0,-7-15-129,19 8 129,-9-8-129,9 0-129,-1-11 129,4-1-129,3-4 0,-2 2-129,-3-1 258,0 5-129,-7-1 258,1 5-129,-14 6-129,11-5 129,-11 5 0,0 0-129,3 18-129,-1-3 0,2 2 0,3 4 0,2 1 0,0-1 0,1-1 0,5-1 0,0-5 0,0-2 0,1-7 129,2-2-258,2-3 258,0-3 129,1-9-129,0-8 129,-2-3-129,0-3 0,-3-4 0,-2 1 258,-4 0-258,-1 2 0,-4 3-129,-1 5 0,-1 4 0,-1 1-129,-2 14-387,4-15 0,-4 15-1290,11 0-2967,-11 0-129,16 0-387,-16 0 0</inkml:trace>
    <inkml:trace contextRef="#ctx0" brushRef="#br0" timeOffset="82174.7001">17149 14809 3999,'-32'-15'4257,"14"-2"-387,18 17-387,-15-25-3612,10 10-258,1-2-129,4 1 129,0-1 258,10-1 258,2 3 129,2-3 516,6 6-258,-4-1 387,10 6-387,-7 2 0,4 5-258,-4 0-129,0 5-129,-5 4 0,0 4 0,-7 6 129,0 1 258,-7 0-129,1 6 258,-3-7 0,-4 6 129,-6-7 0,0 3-129,-5-10 129,-2 1-516,-6-5 129,-2-5-258,-3 1-387,-7-3-645,13-3-1161,-14-6-2193,7-6-258,2-3-387,4-6 258</inkml:trace>
    <inkml:trace contextRef="#ctx0" brushRef="#br0" timeOffset="82558.7221">17616 14161 8901,'0'19'4386,"-3"-8"-129,-1 1-1548,-3 11-2709,4 11-129,-3 8 129,-4 12 129,-1 9 0,-2 11 0,5 5 0,-4 6-129,5 2 129,1-2-129,6-6 129,0-5-129,6-16-129,5-11 0,0-13 129,2-11-129,-13-23-387,24 8-1806,-16-14-1935,-8-17-129,0-5-516</inkml:trace>
    <inkml:trace contextRef="#ctx0" brushRef="#br0" timeOffset="82792.7355">17371 14737 5934,'28'18'4515,"-9"-16"129,15 0-516,11-1-3483,3-1-258,8 0 0,4 0-129,5 0 0,-1 0-129,-1 0-516,2 0-1548,-9 5-2451,-16-5 0,-3 3-516,-22-3 387</inkml:trace>
    <inkml:trace contextRef="#ctx0" brushRef="#br0" timeOffset="86330.9377">10088 15778 645,'-8'38'1548,"-1"-13"258,-2 4 0,4 9 387,-10-6-258,7 11-129,-8-7-387,7 10 0,-4-7-516,7 5-258,-1-8-129,4 0-129,2-6-258,3 1 0,0-4 258,3-3-129,2-8 387,5 2-129,-1-7 129,8 4-129,-3-8 129,10 2-129,0-8 0,8 5-258,1-6 0,4 1-129,3-1 0,2 0-129,0-2 0,-1-4-129,-3 4 129,-1-2-387,-1 4-645,-8-6-1548,-1 0-1677,-2-2-258,-5-1-387,-3-6 1</inkml:trace>
    <inkml:trace contextRef="#ctx0" brushRef="#br0" timeOffset="86646.9559">10108 16127 129,'8'0'2580,"-7"-8"387,16 5-1032,-2 0-1290,0-3 129,9 3 129,-3-1 129,8 4 0,-4-3-129,6 3 0,0-2-516,1 2-516,2-1-1935,2 1-1419,-12-4-258,8 4-129</inkml:trace>
    <inkml:trace contextRef="#ctx0" brushRef="#br0" timeOffset="87005.9764">10103 15775 7224,'17'1'4257,"-3"-1"0,-14 0-387,0 0-3483,22-10-387,-5 9-129,5-1 129,2 0 0,3 2 0,7 0 0,5-3 0,3 1 0,5-1 0,6 2-258,1-6-516,11 3-2967,0 4-387,-4-3-387,4 3 258</inkml:trace>
    <inkml:trace contextRef="#ctx0" brushRef="#br0" timeOffset="95734.4757">11954 15603 1032,'0'-12'3354,"0"12"258,0-15-2064,0 15-129,0-11-129,0 11-258,0 0-129,0 0-387,-9-6 0,9 6-258,-10 6-258,10-6 129,-14 21 0,5-4 0,1 0 0,0 7 129,-1 6 129,2 4-129,-2 10 0,2 4 0,3 4-129,1 7 129,2-1-387,1 4 258,0-3-258,5-1 258,0-5-129,2-3 129,-3-9 0,2-2 0,-2-7 258,-2-5-258,-1-13 129,0 1-258,-1-15-516,0 0-1677,0-13-1677,0-6-387,0-15-258</inkml:trace>
    <inkml:trace contextRef="#ctx0" brushRef="#br0" timeOffset="95996.4907">11782 16056 1,'-17'10'2966,"5"-10"1,12 0 258,1 9-2580,-1-9-387,15 2 129,-2-2 258,6 0 258,2-4 0,8 1 258,-3-9-129,8 8-129,-6-5 0,4 5-516,-5 0-129,-2 3-774,-2 1-2322,1 9-1290,-10-4-258,2 8 129</inkml:trace>
    <inkml:trace contextRef="#ctx0" brushRef="#br0" timeOffset="96558.5227">12320 16158 645,'-28'0'2967,"-1"0"258,29 0-1935,-16-8-516,5-1-129,11 9 129,-15-22 129,14 9 129,-3-6-129,6 2 0,1-7-129,12-1-129,1-1-129,8 0-258,-1 2 0,2-1-258,-1 3 129,2 5-129,-4 8 129,-4 5-129,-3 4-129,-5 6 129,0 5-129,-4 8-129,-2 0 129,-1 4 129,-2 0 129,-1 6 129,-1-8 0,-4 5 129,-7-5 129,3 4 258,-8-7-258,5 4 129,-12-12-129,8 4 129,-9-9-129,5 1-129,-4-6 0,4-1-129,-2-8-258,3-4-258,8 3-1161,-7-1-2709,8-7-516,7 0-258,3-6-129</inkml:trace>
    <inkml:trace contextRef="#ctx0" brushRef="#br0" timeOffset="97157.5571">12647 15937 774,'0'10'3354,"0"-10"129,0 11-129,0-11-2451,18 28-903,-9-12-129,-1 9 129,4-4 0,-3 8 258,0-6 0,0 4 516,-4-9-258,3 5 387,-6-10-129,4 3-129,-6-16 258,7 16-129,-7-16 258,0 0-387,0 0 129,0 0-129,0 0 0,0-8 0,-9-4 0,3 0-258,-4-2-258,1-2 0,1 1 0,4-5-129,1 1 0,3-1-129,3 1 129,6 2-129,5 0 0,3 1 0,6 0 0,1-1 0,4 8 0,3-3 0,1 2 129,-2 0-129,3 8 0,-4-5-387,5 8-1032,-6 3-2838,-5-4-258,-3 4-516,-6-4 129</inkml:trace>
    <inkml:trace contextRef="#ctx0" brushRef="#br0" timeOffset="98296.6222">13598 15933 3096,'0'0'3354,"16"13"0,-11 2-3225,-1-3 0,2 8 129,-1-3 258,0 10 0,-4-8 258,1 11 0,-2-12-129,0 9 129,0-13 0,0 8-258,0-10 0,6-1 129,-6-11-387,21 1 0,-2-7-129,6-10 0,1-5 0,3-5 0,0-2 129,-2 3 258,-4-3-129,-1 11 258,-12-4-129,1 13 0,-11 8-129,0 0 0,0 0-258,0 0-129,15 0-258,-15 0 129,12 21 0,-4-8 0,5 4 129,0-1-129,4 1 129,-3-1 129,3 1-129,-1-1 0,-2-4 0,0-1 129,-3-1-129,2-2 129,-13-8 0,16 10 0,-16-10 0,17 0 0,-17 0 129,15-21-129,-5 4 129,0-2-129,3-4 0,-1-3-129,-2-3 129,3 1 0,-4 2 129,1 2-129,-2 2-129,-2 3 0,3 5-258,-5-6-645,13 20-1548,-17 0-2451,19-8 0,-6 4-645</inkml:trace>
    <inkml:trace contextRef="#ctx0" brushRef="#br0" timeOffset="98798.651">14431 16087 2322,'-18'-8'4128,"9"-21"258,9 16-645,0-5-2967,6-1-903,3-5 0,6 9-129,-3-2 129,8 7 0,-4 1 129,2 7 0,-1 2 0,0 5 0,0 7 0,-1 2-129,2 6 129,1-2-129,-3 5 129,0-2 0,-2 5 258,-7-9 258,4 6 129,-11-9 258,2 8 0,-13-10 258,2 8-129,-18-11-129,5 3 0,-12-6-258,4 0-258,-5-4 0,2-2-387,4-2-129,0-11-645,13 8-1161,-8-11-2580,14 0-258,5-4-774,5 0 387</inkml:trace>
    <inkml:trace contextRef="#ctx0" brushRef="#br0" timeOffset="99271.678">14825 15959 3096,'0'11'3354,"0"-11"258,0 16-3483,-1-4-129,1 5 129,0-3 258,0 7-129,0-3 129,2 5 387,-1-5 0,6 6 129,-6-9-258,7 5 129,-5-9-129,3 3 129,-6-14 0,6 15 0,-6-15 0,0 0-129,0 0 0,7-11 0,-7-7 0,5-1 0,-3-10-258,5 0-258,-1-4 0,3 1 0,1 0-129,2 5 0,3 1 0,1 6 0,4 4-258,-4 4 0,10 9-258,-6-7-516,14 16-774,-14-5-2451,9 6-645,4-1-387</inkml:trace>
    <inkml:trace contextRef="#ctx0" brushRef="#br0" timeOffset="99713.7031">15294 16102 1806,'-10'-5'3483,"12"-22"129,17 8-2709,-5-3-774,5 1 258,3 1 258,-2-2 387,8 10 0,-8-5 129,6 17 0,-11-8 0,10 9-387,-10 6-258,4 8-387,-2 2-258,-3 4 0,-2-2 0,2 4 129,-8-4 258,2 5 129,-8-9 129,2 6 258,-2-21-129,-10 22 129,-6-16 0,0 5 0,-9-8-387,0 0-129,-4-3-387,-2-5-258,6 4-1419,-12-11-2838,10-3-387,0-6-387,4-3 0</inkml:trace>
    <inkml:trace contextRef="#ctx0" brushRef="#br0" timeOffset="100014.7205">15610 15588 3612,'14'15'4386,"-8"5"-258,-6-3-1677,-5-1-1806,5 9-258,-7 6 129,2 8 0,-5 1 129,4 9-129,-6-1 129,6 9 0,-4-7-258,8 5 129,-1-3-645,3-10-774,7-2-3483,8-2-258,-2-19-516</inkml:trace>
    <inkml:trace contextRef="#ctx0" brushRef="#br0" timeOffset="102050.837">16452 15782 1548,'0'0'3483,"0"0"-516,-4-12-645,4 12-387,0 0-258,0 0-516,0 0-258,0 0-129,0 0-129,0 0-258,0 0 0,0 0 129,0 0-258,0 7 0,0-7 0,7 15-129,-3-1 0,5 7 0,-2 3 0,3 6 0,-2 4-129,2 2 129,-3 1 0,2 4 0,-3-5 0,1 1 129,-2-8-129,2 0 129,1-7-129,2-1 129,-1-8-258,5-2 258,4-8-129,3-3 129,1-4-129,4-9 0,-3-6 129,3-7-129,-2-2 129,-3-2-129,-5-2 0,-2 2 0,-4 3 0,-3 4-129,-3 3 129,0 5-129,-2 6-129,-2 9 129,0 0 0,3-13-129,-3 13 129,0 0-129,0 0 129,10 0 0,-10 0 0,0 0 0,16 8 0,-16-8 0,13 17 0,-3-4 0,1 3 0,4 1 0,0 7 0,1 1 0,3 0 0,-1 0 0,2 0 0,-2 2 0,1-6-129,2-2 258,-1-4-129,-1-2 129,2-4 0,0-2 0,-3-5 129,2-2 0,-5-7 129,3-5 0,-3-7-129,-1-6 129,-2-9-129,2-5 0,-1-8-129,2-2 0,-3 1-129,2-1-129,2 8-645,-9-2-4128,13 5-129,-5 1-258,-6 5-774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07.4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50-1 44 0,'0'-4'19'0,"0"8"-10"0,0 0-6 16,0-4 7-16,0 0 0 15,0 0 4-15,-5 4 6 16,5-4 2-16,0 0-3 16,0 4-1-16,0-4-4 15,0 0-1-15,0 0-1 16,0 0 2-16,0 8-7 15,0-3-4-15,0-5-2 16,5 8 5-16,0 4 6 0,0-3-4 16,0-1-2-16,-5 0-1 15,0 5 1-15,5-1 1 16,-5 13 3-16,5-4-3 16,-5 16-2-16,0-8 0 15,0 4 1-15,0-4 1 0,0 9 1 16,0-9-2-16,0 8-1 15,-5-4-1-15,0 13 0 16,0-4 0-16,0 7 2 16,0 5-3-16,0 4 0 15,0 1-1-15,0 11 1 16,0-8 0-16,0-4 3 16,0-4-5-16,5-4-1 15,0-4 4-15,0-9 2 16,0 5-2-16,0-13-3 15,0 4 0-15,0-4 1 0,0 4-3 16,0-12 0-16,0 8 1 16,-5-12 0-16,0-5 0 15,5 1 0-15,0-1 0 16,-5 5 2-16,5-9-1 16,0 0-1-16,0-4 1 15,0-4 1-15,0 0-3 16,0 0 0-16,0 0 1 15,-5 0 2-15,5-4-1 16,0 0-1-16,0 0-2 16,0 0 1-16,0 0 1 15,0-5 0-15,0-3 0 16,5-1 0-16,0 1 0 16,0 4 0-16,0-9-3 15,5 0 2-15,0 1 1 0,5-9 2 16,0 0-3-16,5 0 0 15,0 0-1-15,5 0-2 16,0-8 3-16,-1 0 0 16,1 4-2-16,5-4 0 15,0 16 4-15,-5 13 1 16,0 0-3-16,5 4-1 16,-10 0 1-16,0 16 2 15,-5 1 2-15,-5 16 1 16,0-16-5-16,0 8-1 15,-6 0 1-15,1-1 0 16,0 1 1-16,-5 13 4 16,5 3 5-16,-5-16-5 15,0 17 0-15,0-9 0 16,5 8 0-16,0 1 0 16,0-5 2-16,-5 5-1 15,0-17 0-15,0 8 1 16,0 0 3-16,0-4 0 15,0-4 2-15,0-8-6 16,0-9-3 0,0 4-1-16,0-24-17 15,0 4-6-15,0-1-60 16,-5-7-24-16,-5-5 4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09.29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50 3 68 0,'-5'-4'27'0,"5"4"-14"0,-5 0-15 0,5 0 4 16,0 0-9-16,0 0-3 16,-10 4 3-16,0 0 8 15,5 1 5-15,0-5 12 16,0 0 6-16,0 4-6 15,5-4 0-15,0 4-7 16,0 4 1-16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09.3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0 197 0,'5'4'2'0,"0"-4"-1"16,-5 0 1-16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10.1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44 0 225 0,'0'12'13'0,"0"5"-4"0,0 7-3 15,-5-3 0 1,10 4 1-16,0 4 3 0,-5-8 4 16,0 8-4-16,0-8 2 15,0 8-5-15,0 8 1 16,0 5-3-16,5-5 0 16,-5 4 1-16,0 1 1 15,0-1-3-15,0 9-3 16,0-4 2-16,0 25 2 15,0-13-2-15,0-9 0 16,-10-3-1-16,5-4 1 16,0-13-2-16,0 8-1 15,0-12 1-15,0-4 1 16,1-1-1-16,4-7-1 0,-5-1 1 16,5-3 1-16,0-1-1 15,-5-4 2-15,5 0-2 16,0 0 2-16,-5-4-2 15,5 0-1-15,0 0 1 16,0 0-1-16,0-4 0 16,5-4 0-1,-5 0 0-15,10-1-3 16,-1 1 2 0,1-4 1-16,0-5-3 15,5-8 2-15,0 4 1 16,5-20 0-16,5 8-5 15,0-5-1-15,5 5 0 16,5-4 4-16,0 8 1 0,9 0 1 16,-4 8 0-16,0 4 2 15,-10 1-3-15,0 7 0 16,0 5 1-16,-10 4 0 16,-5 4 0-16,0 5 0 15,-5 7 0-15,-1-3 0 16,1 3 0-16,-5 13 2 15,-5 0-1-15,5 9-1 16,0-5 1-16,0-4-1 16,0 4 0-16,-5-4 2 15,0 0-1-15,0-4 2 16,-5 4 0-16,5-8 3 0,-5 0 1 16,0 4 1-16,0-9 2 15,0 1 1-15,0 4-3 16,0-1 0-16,1-7-5 15,-1-1-2-15,0 1 0 16,5-1-1-16,0 1 0 16,-5-9 0-16,5 4 0 15,0-8 2-15,0 0-14 16,10 0-5-16,-5 0-187 31,-1-29 89-31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06:22.3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D4F19225-00FB-4371-B449-BEF1CCD38536}" emma:medium="tactile" emma:mode="ink">
          <msink:context xmlns:msink="http://schemas.microsoft.com/ink/2010/main" type="inkDrawing"/>
        </emma:interpretation>
      </emma:emma>
    </inkml:annotationXML>
    <inkml:trace contextRef="#ctx0" brushRef="#br0">3362 11168 1161,'6'32'1806,"-2"-10"-129,1 2-258,1 5 0,-4 2 129,4 9-258,-4-5 258,3 12-258,-5 0-129,6 13-258,-3-2-129,4 11-129,-2 1-258,5 1-129,-3 2-129,1-5 0,0-4-129,1-6 0,0-12-258,-5-8 0,5-8-645,-8-12-1290,-1-18-1806,0 0-387,10-6 0</inkml:trace>
    <inkml:trace contextRef="#ctx0" brushRef="#br0" timeOffset="514.0294">3265 11253 645,'8'-27'2580,"14"19"0,-10-8-2322,12-1-516,8 0 258,7-5 129,2 5 258,5-1 258,5 5 129,-1 1 387,-1 4-258,-1 1 0,-7 7-258,-3 5 0,-10 12-258,-7 6 0,-8 5-129,-9 6-129,-4 5 0,-7 4 0,-4-2 0,-7 2 129,2-4 129,-9-7 0,2 0 387,-8-8-258,5-1 258,-9-10-258,6 3 129,-8-8-258,3 0 129,-2-7-387,3-1-129,0 0-258,3-9-387,9 4-1032,-4-7-1806,10-5-903,10 5-129</inkml:trace>
    <inkml:trace contextRef="#ctx0" brushRef="#br0" timeOffset="1335.0763">4254 10829 129,'-40'49'645,"22"-18"129,2 2 129,-1 2 129,0 6 516,4 8 258,-5 0 0,5 11 0,-5 3 129,6 9-258,-6 3-387,12 10-516,3-3-129,3 3-258,9-7 129,15 0-129,1-12 258,14-1-258,2-14 129,9-5-129,-1-10 0,3-4-129,-3-10-129,-2-4 0,-1-7 0,-5-2-129,-7-6 0,-4-3 129,-6 0-129,-4-3 129,-10-4-129,-4-6-129,-6 13-645,0-25-3354,-6 5-387,-1-1-387,-7-10-129</inkml:trace>
    <inkml:trace contextRef="#ctx0" brushRef="#br0" timeOffset="2266.1295">4521 11169 2709,'0'0'3612,"0"0"0,0 0-2709,-7-11-516,7 11-258,0 0-129,0 0 0,0 0 387,0 0 0,0 0 258,1 14-129,-1-14 258,3 29-129,-3-9 0,3 7-129,-1 4-258,3 8 258,-5-5-258,7 7 129,-4-2-129,4-3 129,-1-6-129,2 1 258,0-12-258,5-2 129,0-10-258,2-4 129,4-3-129,2-6 129,-2-11 0,3-2-129,-2-7 0,-1 1 0,-4-3 0,-2 0-129,-5 2 129,0 2-129,-3 6 0,0 3 0,-5 15-129,10-13 0,-10 13 0,20 3 0,-7 10 0,1 0 129,3 7-129,1 2 129,4 4 0,-1 1 129,0-3-129,1 0 0,0-4 129,-4-3-129,1-6 129,-3-3 0,-3-6 0,-1-2 0,1-12 129,-1-6-129,-1-7-129,2-6 129,-3-9 0,-1-6-129,0-4 0,-3-1 0,-2 4 0,-1 5 0,-3 5 0,3 7-129,1 9-129,-1-1-387,8 15-516,-7-5-2193,-4 12-1290,21-11-129,-21 11-258</inkml:trace>
    <inkml:trace contextRef="#ctx0" brushRef="#br0" timeOffset="3159.1807">5390 11407 1806,'0'0'3225,"-2"-11"258,2 11-2193,0 0-387,0 0 129,0 0 129,0 0-129,0 0-129,0 0 387,2 9-129,-2-9-387,0 17 0,0-2-516,3 5 0,-2 2 0,4 8 129,-3-4 0,5 6-129,-6-5 129,4 4-129,-4-6 129,3-2 0,-4-7-129,1-2-258,-1-14 258,1 12-129,-1-12-129,10-10 258,0-7-387,1-4 387,1-7-258,3-2 129,0-3-129,3 3 129,-2 1-129,-2 6 0,-2 5 0,1 7 0,-1 4 0,0 6 0,-1 1 0,2 4-129,0 4 129,0 3-129,1 3 129,-2 6 129,-2-1-258,-1 8 258,0-1 129,-5 3-258,-1 3 258,0 0-258,-3-6 129,0 3-129,0-5 129,-1-6 0,-2-3-258,3-15 129,-3 18-387,3-18-774,0 0-3483,0-11-129,0-7-258,0-5-645</inkml:trace>
    <inkml:trace contextRef="#ctx0" brushRef="#br0" timeOffset="3858.2206">6066 11522 2580,'0'0'4257,"0"0"-129,-16-2 0,16 2-3483,0 0 129,0 0-258,0 0-129,0 0 129,0 0 0,10 0 0,4 0 0,0 0 0,8 2-258,0-2 0,11 1-129,-1-1-129,1 0 129,0 0-129,-1-1 0,-3 1-258,-5-5 0,0 5-1032,-11 0-2193,-13 0-1032,15 0-387,-15 0 387</inkml:trace>
    <inkml:trace contextRef="#ctx0" brushRef="#br0" timeOffset="4160.2373">6014 11268 5031,'4'8'4386,"17"-3"-387,-21-5-774,24 8-3096,-4-1-129,3-2 129,3 0-129,4 2 129,0-2-129,1-2 129,-1-2-129,4 2-645,-3-2-2580,0-5-903,8 4-258,-12-13 129</inkml:trace>
    <inkml:trace contextRef="#ctx0" brushRef="#br0" timeOffset="4938.2824">6636 10977 2709,'3'-12'4128,"-3"12"-258,0 0-258,0 0-3483,13 0-129,-13 0 0,2 11 129,1 2 387,-3-2-129,3 4 0,-3 3 0,3 5 258,-2 1-258,4 6 0,-3 2-129,5 2 0,0 4 0,0 5-129,1-2-129,1 5 129,-1-7-129,-1-1 129,0-5-129,-2-2 129,-2-11-129,0-3 0,-3-17 258,3 16 0,-3-16 0,0 0 0,0-21 0,1-2 0,0-10 129,9-6-258,-1-8 129,6-6-129,2 0 0,4 3 0,3 0 258,3 9-258,0 5-129,0 6 0,-2 8 0,1 3 0,-3 6-129,0 2 0,-6 6-129,-2-3 0,0 7-258,-15 1-129,17 0-903,-17 0-2064,0 0-1161,0 9-258,-13-7 258</inkml:trace>
    <inkml:trace contextRef="#ctx0" brushRef="#br0" timeOffset="5219.2985">6742 11321 4773,'34'41'4773,"-7"-24"-129,-2-8-387,7-8-3225,3 11-903,1 3 0,2 1-129,-4 2-129,-2-4 129,-4 7-129,-1-3 258,-5-1-258,-3 1 258,-3-1-387,-5-9-903,2-2-2967,1 1-387,-14-7-129,13-8-129</inkml:trace>
    <inkml:trace contextRef="#ctx0" brushRef="#br0" timeOffset="5714.3268">7544 10654 4902,'13'42'4515,"-7"-21"-129,5 11-387,4 4-3999,-4 6 0,2 7 0,-1 6 129,-3 3 0,-3 9 0,1 5 129,-6 2 0,-1 3 0,0 2 0,-2 3-129,-4-7 0,5-1-129,0-8 0,0-11-387,2-1-1032,1-10-2838,3-19-129,9-7-387</inkml:trace>
    <inkml:trace contextRef="#ctx0" brushRef="#br0" timeOffset="6946.3973">8152 11146 258,'9'7'3096,"-9"-7"-1290,0 0 0,0 0-129,0 0-258,0 0-129,0 0 258,0 0-129,0 0-129,0 0-387,0 0-258,5 20-129,-5-20-129,2 14 258,-2-3-258,1 8-129,-1-2-129,0 9 129,0 0-129,0 6 0,0 4 0,1 3-129,3-2 129,2 2 0,1-5 0,5-1 0,-2-4-129,3-8 129,1-3 129,0-7-129,-1-1 0,0-5 0,1-5-129,-2-8 129,1-6-129,1-5 129,0-5-258,2-5 129,-2-6 0,4-1 0,-4 1 0,1 1 0,-2 5 0,-2 1 0,0 4 0,-4 6 0,0 7-129,-7 11 0,0 0 129,11-4 0,-10 11 0,2 10 0,0 9 0,3 6 129,1 4-129,5 4 129,-1 2 0,5 4 129,2-5-129,3 0-129,0-7 129,-1-3-129,1-10 129,-1-4 0,-2-5-129,3-12 258,-3-3-258,2-11 129,3-10-129,0-6 0,-1-6-129,1-7 0,-2-3 0,-6-3 129,0-2-129,-5 3 129,-8 5 129,-2 3-129,0 5 0,-3 6-129,0 12-516,-5-6-645,8 23-1419,0 0-1935,0 0-258,0 0-258</inkml:trace>
    <inkml:trace contextRef="#ctx0" brushRef="#br0" timeOffset="8522.4874">9048 11576 2709,'14'-16'3741,"-14"16"-387,0 0-2709,0 0-387,6-2-129,-6 2 0,0 0 129,0 0 258,7 10 129,-7-10 258,7 18 258,-6-6 0,6 8-258,-5-3-129,6 5-258,-5 1-129,4 2-129,-2 0 0,-1-1-258,-1-3 0,0-4 129,-2-1-129,1-5 129,-2-11 0,1 11 129,-1-11-129,0 0 129,13-16-129,-2 0 0,-1-9 129,7-3-129,4-7-129,1-3 0,4-4-129,2 1 129,0 3 0,2 1 0,0 8-129,1 5 0,-4 7 129,-3 5 0,-4 8-129,0 4 129,-2 7 0,-7 12-129,-2 1 129,-3 6 129,-2 5 0,-2 5 129,-2-2 0,0 0-129,0-5 129,0 0 0,-3-5 0,-2 2-129,0-6 0,0-3-129,0-4-129,-1-2 0,4 1-129,2-12-258,0 0-1419,0 0-2580,-14 0-258,13-14-258</inkml:trace>
    <inkml:trace contextRef="#ctx0" brushRef="#br0" timeOffset="10013.5727">9663 11725 3483,'0'0'3870,"5"5"0,-5-5-2580,20 0-645,-5 0 0,-1-5 0,6 5 129,-4-3-258,4 3 258,-2-3-129,2 3-129,-5 0 0,5 0 129,-3 0-258,-1 0 0,-2 0-129,1 0 0,-4 0 0,2 0-129,-13 0-129,14 0-129,-14 0-258,0 0-258,17 0-1290,-17 0-2322,0 0-516,0 0-258</inkml:trace>
    <inkml:trace contextRef="#ctx0" brushRef="#br0" timeOffset="10498.6004">10133 11482 2451,'0'0'2451,"9"8"-1290,-9-8 258,0 0 258,7 12-129,0 0 0,-7-12 129,7 19-129,-7-19-129,6 25-516,-6-8 0,6 6-387,-4-3 0,3 6-387,-2-1 129,2 2-129,-1-2 0,-1-3-129,-1-3 0,2-5 0,-2 0-129,-2-14 0,3 15-258,-3-15-1419,0 0-2580,4-7 0,0-11-516</inkml:trace>
    <inkml:trace contextRef="#ctx0" brushRef="#br0" timeOffset="12310.7041">10036 10408 2451,'0'0'2193,"0"0"-1032,0 0 387,0 0-258,0 0 387,0 0-258,0 0-129,14 0 129,-14 0-516,18 3-387,-3 4-258,6 3-129,4 4-258,5 5 258,1 6-258,4 4 129,4 5 129,-3 6-129,2 6 0,-3 5 0,-2 6 258,0 7-258,-3 4 0,-2 5 0,-2 8 0,-1 1 0,-4 1-258,-2 5 258,-1-2 0,-5 1 0,-1-3 0,-5-5 258,-3-4-129,-4-5 0,0-7 129,-4 0 0,-8-12 0,0-2 129,-6-7-129,-1-2 258,-4-8-387,2-3 129,-2-6-258,0-3 0,4-5 0,1-2 0,6-5-129,0-4 129,12-4 0,-12 7 0,12-7-129,0 0-129,0 0-1677,13 0-2451,-6-11 129,9 4-516</inkml:trace>
    <inkml:trace contextRef="#ctx0" brushRef="#br0" timeOffset="13114.7501">11101 11635 1806,'0'0'2193,"0"0"-516,0 0 0,0 0-645,0 0-129,0 0 129,0 0 129,0 0 258,0 0-129,0 0-129,0 0 129,0 0-387,12 0 129,-12 0-645,11 2 0,0-2-258,4 2 129,1-1 0,7 3-258,1-1 0,4 0 129,3-3-129,0 1 0,0 0 0,-2-1 0,-1 2 0,-5-2 129,0 0-258,-8 0 0,-3 0 0,-12 0-258,15 2-1032,-15-2-2580,-10 0-645,10 0-129,-26-9 130</inkml:trace>
    <inkml:trace contextRef="#ctx0" brushRef="#br0" timeOffset="13442.7688">11050 11403 3999,'0'0'4386,"14"1"-387,-14-1-129,0 0-3612,0 0-516,18-5 129,-18 5 0,23-3 258,-6 3 0,1 0 129,6 0 0,1 0 0,4 0 0,0 0-129,3 0-129,-2 0 0,0 0-258,0 0-387,-9 0-1806,-3-4-1677,3 4-516,-21 0 387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08:09.8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1084DF04-2B24-4468-9B9E-75F4B00F6DD3}" emma:medium="tactile" emma:mode="ink">
          <msink:context xmlns:msink="http://schemas.microsoft.com/ink/2010/main" type="inkDrawing"/>
        </emma:interpretation>
      </emma:emma>
    </inkml:annotationXML>
    <inkml:trace contextRef="#ctx0" brushRef="#br0">13756 10514 258,'18'3'1161,"-7"-3"0,1 0 129,0-6 0,3 0 258,3-2-129,3 0-387,1-7-129,5 0-258,-2-3-258,2 1-258,0-2 0,1-1 258,-5-1-258,0 0 0,-3 3 0,-3 0 0,-5-2 129,0 3 0,-4 0-129,-4 3 0,0-1-129,-3 1 129,-1 0 0,0 2 0,-6-1 258,6 13-129,-19-20 0,4 12 129,-3 2 0,-2 4-258,-4 2 0,-3 0-129,-3 7 129,-2 0-258,-1 5 258,-1 3-129,1-1 129,1 6 129,-2 0-129,3 1 0,-1 4-129,3 3 129,-2-1-129,1 3 258,3-1-258,0 0 0,6 3-258,1 0 258,7 2 0,1-2 0,6 1 0,5-4 0,1 3-129,14 0 516,3-6-387,9 3 258,9-8-129,9-3 0,8-5 0,9 1 0,3-7 0,2-3 0,2-1-129,-2-3 129,-2 0 0,-4 0 0,-7 0 129,0-3 129,-13-1-129,-3-1 0,-5 0 0,-5 2 0,-10-2 129,2 2 0,-19 3-129,14-4 129,-14 4-129,0 0-129,0 0-258,0-10-387,0 10-2709,0 0-1290,1-14-129,0 1-516</inkml:trace>
    <inkml:trace contextRef="#ctx0" brushRef="#br0" timeOffset="7187.4111">15259 9663 903,'0'0'1290,"0"0"-129,0 0-129,0 0-129,0 0-129,0 0 129,0 0-516,0 0-129,0 0-258,0 0 0,-6 14 129,6-14 258,-3 14-258,1-3 129,-1 3 129,-3 1-258,3 3 129,-3-2 0,1 4 0,-1 1 0,0 5-129,-2-3 129,3 3 0,1-4-129,1 2 0,0-2-129,3-3 129,0-4-129,0-2 0,0-13 0,2 16 129,-2-16-129,0 0 0,10 14 129,-10-14-129,0 0 0,0 0 0,0 0 0,11 7-258,-11-7-129,0 0-774,0 0-903,0 0-1548,3-19 258</inkml:trace>
    <inkml:trace contextRef="#ctx0" brushRef="#br0" timeOffset="7565.4327">15192 9937 1032,'-6'-11'774,"18"-8"129,4 5 0,2 0 387,8-1-129,2-2 516,4 0-258,4 1-129,-3 0 0,3 4-516,-5 0-129,-5 3-387,-3 1 129,-5 3-258,-5 0 129,-13 5-129,12-4-129,-12 4-129,0 0-645,0 0-903,-8-3-2064,8 3-258,-15 0 1</inkml:trace>
    <inkml:trace contextRef="#ctx0" brushRef="#br0" timeOffset="7941.4542">15273 9876 1419,'13'20'2580,"13"-6"-1032,-12-3-2064,6-1 258,0 2 258,0-1 258,1 3 258,0-1 387,-1 0 387,-4-1 0,0 0-129,-1-4-258,-2 4 0,-13-12-516,19 14 129,-19-14-387,0 0 0,13 10 0,-13-10 0,0 0-129,0 0 0,0 0-258,0 0-645,0 0-2838,19 7-129,-19-7 129</inkml:trace>
    <inkml:trace contextRef="#ctx0" brushRef="#br0" timeOffset="10567.6044">12619 11518 516,'19'-1'1677,"-2"-1"-387,-17 2 129,20-5-258,-8 4 0,1-3-387,0 3-387,1 0-129,1-1 129,1-1-258,2 3 0,1-1 0,2-2-129,1 0 0,4 2 0,1-2 129,5 1-129,1-4 387,2 3-129,7-1 258,2 0-129,1-1 258,4 2-258,2-1 258,4 4-258,0 0-258,4 0 129,-5 0 0,6 0-129,0 1 129,2 0-129,1-1 258,6 3 0,-2-3 0,4-1 0,0-3 0,2 4 0,-1-3-129,5 1 0,-4-1-129,4 1 0,-1 2 0,4 0-129,4 0 129,0 1-129,1 3 129,3 0-129,0-2 129,2 2 0,0-4 258,5 0-129,0-1-129,6-3 129,-1-2-129,3 1-129,4 0 0,1-1-129,7 6 129,-1-2-258,3 2 129,-1 0 0,6 1 129,3 2 0,4 4 0,0-4 0,0 1 0,-4 0-129,-2 2-387,-10-6-1161,-3 0-2322,-7 3-516,-20-5 0</inkml:trace>
    <inkml:trace contextRef="#ctx0" brushRef="#br0" timeOffset="18107.0356">13047 12019 1548,'13'-2'1935,"-13"2"258,0 0-129,0 0-258,0 0-387,0 0-645,0 0-387,0 0 0,0 0 129,0 0-129,0 0 129,0 0-129,0 0-129,0 0 258,-2 5-129,2-5-129,-20 7 0,3-3 0,1 0 0,-5 0-129,-3 2 0,-2 1 0,-3 1-129,-6 1 258,1-2-129,-7-2 129,0 8 0,-5-4 0,0 2-129,-3-2 258,-1 3-258,-3-2-129,2 4 129,2 1-129,1-2 0,2-1 0,3 0 0,3 1 0,5-3 0,8 1-129,4-3 0,5-1 0,5 0-129,13-7 129,-13 12 129,13-12-129,2 12 0,10-7 0,1 2 129,4 3-129,6 0 129,1 2 0,8-1 0,2 5 129,4 0-129,5 1 129,0 0-129,3 2 129,1-2-129,0 1 0,-5 1-129,5 0 129,-3-2-129,-2 4 0,-2-1 0,-1-2 0,-2 1 0,-3 0-129,-3-5 129,-7 3 0,-8-3 129,-1-1 0,-8-1 0,-6 2 129,-1-1-129,-7 0 129,-7 4-129,-4 2 129,-6-2-258,-3 1 258,-6 5-129,-5 0 129,-5 2 0,-8 3-129,-3 1 0,-7 5 129,-4 0-129,-8 7 129,2-3 0,-1 4 0,4-1-129,5-1 129,7-2-129,11-6 0,10-3 0,11-4-258,8-2 0,13-5 129,3-3 0,10 0 0,9-1 129,9 3 0,8-2 129,6 2-129,10-3 258,6 1-129,7 3 0,5-5 129,4 3 258,6-12 0,9 5 129,2-9 0,14 0 0,3 0-129,10-4 258,6-4-516,6 3-258,3 5-903,-10-7-1806,3 7-1806,-11 3-258,-14 1-387</inkml:trace>
    <inkml:trace contextRef="#ctx0" brushRef="#br0" timeOffset="29915.711">12077 14118 903,'9'-16'258,"-2"-1"774,-7 17 129,6-12 387,-6 12 387,0 0 129,4-12-258,-4 12-645,0 0-645,0 0-129,0 0-387,0 0-258,0 0 258,-5 6-129,5-6 129,-8 16 0,3-6 129,0 5 129,2 3-258,-1 5 0,2 7 0,1 0 0,-2 6 0,1 2 0,-2 3 0,1 0 129,-4-1 0,1 1 0,-2-11 0,3 1 129,-2-9 0,1-1 129,0-9 129,5 3 258,1-15-129,0 0 258,0 0-129,0 0 0,0-18 0,5 2-129,7-9-387,3-5-129,7-3 0,4-3-129,7-1 129,2-2-258,5 0 129,2 1-129,0 5 129,2 2-129,-1 3 0,-3 3 0,-2 5-129,-5 1-129,-3 10-516,-10-4-1032,0 6-1548,-5 7-516,-15 0-645,0 0 387</inkml:trace>
    <inkml:trace contextRef="#ctx0" brushRef="#br0" timeOffset="30248.7301">12192 14350 2709,'43'22'3225,"-24"-22"-903,14 10-645,-12-3-2451,7 4-903,-3 1 516,-2 7 516,0 4 774,-6-6 903,1 9 1032,-5-5 129,1 7 129,-3-8-387,6 1-1032,-5-4-516,-2-3-1548,4 0-1419,2 1-1290,-16-15-516,21 15 258</inkml:trace>
    <inkml:trace contextRef="#ctx0" brushRef="#br0" timeOffset="30695.7557">12743 13912 3999,'10'14'3999,"-10"-14"0,0 0-387,0 0-3225,4 12-258,-4-12 0,0 0 387,6 13 0,-6-13 129,1 14 0,-1-14 0,0 21-129,-4-8-129,1 6-258,2 6-645,-6-1-645,7 10-2322,0 4-903,0-1-387,6 3 258</inkml:trace>
    <inkml:trace contextRef="#ctx0" brushRef="#br0" timeOffset="31243.787">12936 14650 6708,'10'20'4257,"13"-1"-516,-12-19-387,6 2-3483,2-2-516,6 0 258,-2 0 0,4 3-129,-5-3 387,0 0 387,-1 2 129,-1 2-645,-6-2-903,-3-2-2580,6 5-258,-17-5-129</inkml:trace>
    <inkml:trace contextRef="#ctx0" brushRef="#br0" timeOffset="31517.8027">12934 14520 5289,'0'12'3999,"24"-12"-774,-11-7 129,11 6-3870,0-3-258,10 4 387,-2 1 0,2 4 129,-1-1-387,-3-2-2451,5 11-645,-14-13 129</inkml:trace>
    <inkml:trace contextRef="#ctx0" brushRef="#br0" timeOffset="32028.8319">13588 14200 5676,'0'0'4773,"0"0"-516,14 7 0,-14-7-2838,1 17-1548,0-5 129,1 1 0,0 8 0,-2 1 258,2 9 0,-2 5-129,0 3 258,0 0-258,0 2 129,-4-3 0,1 0-129,-1-3-129,0-8-129,4 1-774,-8-13-1935,8-15-1419,0 11-516,0-11-258</inkml:trace>
    <inkml:trace contextRef="#ctx0" brushRef="#br0" timeOffset="33347.9073">13476 11712 1032,'0'0'3354,"0"0"-258,11-4-1935,-11 4 129,0 0-129,0 0 0,0 0-129,-9 0-129,9 0-387,-11 4 0,11-4-258,-12 14-129,12-14-129,-9 19 129,7-7 0,-1 2 0,3 1 0,-1 0 0,1 2 258,0 2-258,0 2 0,0 3-129,0 5 129,0 3-129,0 4 129,0 2 0,1 0-129,2 3 129,3-1-129,-4 0 0,3-7 129,-3 0-129,0-6 129,0-3 0,0-4-129,-2-4 129,0-6 0,0-10-129,0 12-258,0-12-258,0 0-1548,0 0-2064,12-3-258,-4-14-129</inkml:trace>
    <inkml:trace contextRef="#ctx0" brushRef="#br0" timeOffset="34143.9529">13612 11889 1806,'0'0'3354,"0"0"-1032,0 0-1161,0 0 0,0 0-129,0 0-129,0 0-129,0 0 0,0 12-258,0-12-258,1 14-129,3-3 129,1 2-129,2 7 0,4 0 258,-1-1-258,3 8-129,-2-1 129,3 3-129,0 1 129,-2-2-129,2 0 129,-4-2-129,1 4 129,1-8 0,-2-2 0,0-3 0,0-2 0,0-4 129,-10-11-129,13 15 129,-13-15 129,0 0-129,12 4 0,-12-4 0,0 0 258,0-13-258,0 13-129,1-24 0,1 6-129,0-1 0,1-3 129,2-3-129,3-3 0,1-1 0,2 1 129,2-2-129,1 2 0,4 1 0,-2 2 0,4 3 0,-4-2-129,2 7 129,-4 0-129,-2 5 129,-1-2 0,-11 14-258,10-15 0,-10 15-387,0 0 0,0 0-645,0 0-1548,0 0-1677,6 7 0,-6-7 388</inkml:trace>
    <inkml:trace contextRef="#ctx0" brushRef="#br0" timeOffset="35075.0061">14249 11732 2193,'0'0'2451,"0"0"-1419,0 0 516,0 0-258,0 0 258,0 0-258,0 0 129,0 0-387,0 0-258,0 0-129,-13 12-516,13-12 129,-1 10-129,1-10 129,-3 19 258,3-7-129,0-12 0,-2 22 0,-3-6 0,2 5 0,-4 1-129,1 9 129,-4 2-258,3 6 129,-1 5-258,2 1 129,1-1 0,2 1 0,3-3 0,0-4-129,0-9 129,3-2 129,-1-9-129,2-1 0,-1-6-129,-3-11 0,1 12 0,-1-12-129,0 0 0,0 0-129,1 13-516,-1-13-1290,0 0-2193,6-7-516,0-3 0</inkml:trace>
    <inkml:trace contextRef="#ctx0" brushRef="#br0" timeOffset="37623.1519">15190 12791 129,'16'3'1419,"-16"-3"0,14 7 258,-14-7-258,16 3 258,-5 1-387,2 4-387,5-8-129,2 5-387,2-5-129,6 4 129,0-4-129,3 0 0,-1-4 0,2-3 129,-4-3-258,-1 1 0,-3-2 0,-5-1 0,-5-2-129,-2 2 0,-4-1 0,-4-2 0,-4 2-129,0 1 129,-4-1-258,-2 1 129,-3 0 0,-2 3-129,-5 1 129,-1-1 129,-4 1 0,0 4 129,-5-1 258,-1 2-258,-5 2 258,4 1 0,-5 1 0,3 7 0,-2 3-129,4 1 129,-2 1-129,3 1-129,4 2 0,1 4 0,3-2 0,2 3 0,3-1 258,4 4-258,2 1 0,4 8 0,3 0 0,1 0 0,1 5-129,10 3 129,-1 3 129,5 6-258,-2-4 258,5 0 0,-4-2 258,5 2-129,-4-7 129,6 4 0,-1-15 129,11 0-129,0-10 0,14-1 0,7-6-258,9-2-258,4-9 0,7 0 0,3-8-129,-2-1 0,-2-4 0,-6 0 0,-9-2 258,-8 3 0,-8-1 0,-9 5 0,-10 2-258,-5-1-516,2 9-2064,-18-2-1806,14 0-387,-14 0-387</inkml:trace>
    <inkml:trace contextRef="#ctx0" brushRef="#br0" timeOffset="41339.3644">16543 12312 2580,'0'0'3225,"0"0"258,0 0-2838,0 0-516,0 0-258,-3 7 129,3 6 258,0 3 0,0 2 258,0 6-258,0 4 387,0 7-258,-1-1 258,-3 8-258,-1 1 129,-3 4-258,-2-2 129,2 0 258,-4-6-258,2-3 129,-4-4 0,4-5-129,-4-8 0,7-5 0,7-14-129,-16 11 0,16-11 0,0 0-129,-1-15-129,5 0 129,6-6 0,5-6-129,5-3 0,2-2 0,1-1 0,5 2 129,2-1-129,3 0-129,4 2 129,-1 3-129,1 2 129,0 6-129,0 0 129,-3 0 0,-6 7 0,-5 2 129,-3 5-258,-8-2 0,1 4-774,-13 3-645,0 0-1935,0 0-903,0 0-387</inkml:trace>
    <inkml:trace contextRef="#ctx0" brushRef="#br0" timeOffset="41635.3814">16644 12553 774,'-2'16'3999,"0"6"129,2-22-129,0 11-2709,5 2-774,1-2 258,11 4-129,-5-1 0,10 2-258,-3-2 129,7 8-129,-4-3 0,5 5-129,-2-2-129,-4 7 0,0-2-258,-2 0 129,-5 0-129,0-8-516,1 5-903,-8 0-2838,-7-24-129,15 16-129</inkml:trace>
    <inkml:trace contextRef="#ctx0" brushRef="#br0" timeOffset="41971.4006">17127 12230 3225,'19'34'4386,"-4"-14"-516,-9-8 129,3 7-3999,2 5-645,1 5-2322,-2 10-1161,-10-13-258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42:00.1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D6019860-0EB9-48B1-A937-3943B7225A1B}" emma:medium="tactile" emma:mode="ink">
          <msink:context xmlns:msink="http://schemas.microsoft.com/ink/2010/main" type="inkDrawing"/>
        </emma:interpretation>
      </emma:emma>
    </inkml:annotationXML>
    <inkml:trace contextRef="#ctx0" brushRef="#br0">17894 11517 258,'-16'-6'1935,"5"4"0,11 2-129,0 0 0,0 0-387,0 0-258,-10-4-387,10 4-129,0 0-387,0 0 258,0 0 129,0 0 0,0 0-129,7 0 0,-7 0 0,21 2 0,-6-2-129,6 0 0,4 0-129,6 0-258,0 0-129,1 0 0,4 0-258,-3-3 0,2 3-258,-3 0-645,1 0-903,-2 3-2064,-10-3 0</inkml:trace>
    <inkml:trace contextRef="#ctx0" brushRef="#br0" timeOffset="333.0191">17910 11143 1161,'0'12'4386,"0"-12"0,-11 0-387,11 0-2193,14 0-1677,0 0 0,7 1-129,6 4-258,3-3 129,6 0-129,4-2-387,7 0-129,-4 0-774,8 0-774,6 0-1806,-5-10 0</inkml:trace>
    <inkml:trace contextRef="#ctx0" brushRef="#br0" timeOffset="1703.0974">18616 12058 3225,'34'-70'4128,"-8"17"-1935,2 2-387,-6-13-387,10 3-387,-7-5-516,4 0-129,-5-1-258,-2 4 258,-6-1-129,-1 2-129,0 1 0,-1-1 0,-3 3 0,5 1 0,-1 1 0,4 4 129,-2 4-258,2 6 129,1 4-129,-4 12 258,0 0-258,-2 10 258,-4 3-258,-10 14-129,17-15 129,-17 15 0,0 0 0,0 0 0,0 0 0,0 0 0,0 0-129,0 0 258,0 0-129,0 0 0,3 12 0,-3-12 0,0 22 0,0-7 0,0 5 129,3 6-258,0 0 129,0 13 129,-2 4-129,-1 10 0,0 4 0,0 3 0,-6 0 0,0-2 129,-4-6-129,1-6 0,2-9 0,1-8 129,2-10-129,2-5 0,2-14 129,3 11-129,7-13 129,8-9 0,4-8-129,5-8 129,6-7 0,2-5-129,4-7 129,0-5-129,1-3 258,-2 1-258,-3 5 0,-2 4 0,-5 4 129,-2 4 0,-4 8 0,-3 4 0,-8 8-129,1 1 129,-12 15 0,8-12 0,-8 12-129,0 0-129,0 0 258,2 7-258,-2 6 258,0 3-258,0 5 129,3 4 0,-1 4 129,5 5-129,-1 6 0,1-3 0,-1 4 0,0 0 0,1-5 129,-3-2 0,-1-4 0,1-2 0,-1-7 0,0-3 0,2-3 0,-5-15-129,10 22 0,-10-22-129,10 14 129,-10-14-258,0 0-387,0 0-3096,0 0-774,13-5-387,-13-16 258</inkml:trace>
    <inkml:trace contextRef="#ctx0" brushRef="#br0" timeOffset="2524.1443">20039 11251 1,'19'0'3353,"6"-1"259,-25 1-258,0 0-2967,0 0-645,12 10 516,-9 5-129,-3 6 0,0 4 129,0 1 258,0 6-129,0 0 0,-3 10 258,-1-1-387,3 5 129,0 0-129,1 5-129,0-2-129,0 0 0,0-4 0,0-5 0,0-11 129,1-2 0,-1-5-129,1-6 129,-1-16 0,0 13-258,0-13 129,11-9 0,-1-4-129,2-6 258,6-9 0,0-7 258,5-3-258,5-5 129,3-3-129,4 0 0,0-1 129,2 4 0,2-3 129,2 7-129,-2 6 0,-3 5 0,-9 3 0,1 7-129,-8 7-258,-5 2-258,-15 9 0,0 0-387,9 8-258,-19 0-903,-3 1-1419,-2 13-1161,-14-12 387</inkml:trace>
    <inkml:trace contextRef="#ctx0" brushRef="#br0" timeOffset="2773.1585">20168 11622 1032,'11'21'3999,"-11"-21"0,30 17-1548,-4-2-387,-3-7-258,8 7-1032,-4-3 0,7 5-516,-4 1 129,3 2-387,-1 5 0,3-3-387,3 10-903,-3 0-2709,-5-10-516,4 5-129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41.89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10829 3344 774,'0'-11'1032,"0"11"129,0 0-129,0 0 129,0 0 0,0 0 129,0 0-516,0 0 0,0 0-129,0 0-258,0 0 258,0 0-387,0 0-129,12 9 0,-12-9 0,18 20 258,-5-5 0,2-1 129,-1 4-129,6 3 258,-2 0-258,5 4 129,-5 1 0,7 6 0,-1-3-129,3 9 129,0-8-129,4 9 129,-1-10-258,6 3 129,-3-1 129,4-2-387,-3-3 258,2 5-258,-4-4 129,4 2-129,-2-4 129,2 1-129,1-4 0,2 2 129,-1-2-129,1-3 0,-1-2 0,-1 0 0,-2 0-129,-1 0 129,-4 1 0,-1-4 0,-7-2-129,3 0 129,-9-3 0,2-2 129,-6-1-129,-12-6 0,13 7-129,-13-7 129,0 0-129,0 0 129,0 0-129,0 0 0,0 0 129,0 0-129,0 0 0,0 0 0,0 0 129,0 0-129,0 0-129,0 0 129,0 0 0,0 0 0,0 0 0,0 0 0,0 0-129,0 0 129,0 0 0,14 2 0,-14-2-129,13 0 129,-3 0 0,5-2 0,0-1 0,3-1 0,1-3-129,1 1 129,0-2 0,2 0 129,-1-5-129,4-1 0,3-2 0,4-4 0,3 0 129,5-2-258,3-7 258,5-4-129,2-4 0,0-2 129,1-5-129,-3 2 129,-5-5 0,-1 0 0,-4 2 0,-3 4 0,-4 3 0,-2 3-129,-1 1 0,-1 4 129,2 1 0,0 1-129,-6 4 0,3 5 129,-5-3 0,0 4-129,-1 0 0,-5 4 129,1 4-129,-6 0 0,-10 10 0,16-15 129,-16 15-129,0 0 129,0 0-129,0 0 0,0 0 0,0 0 129,11-12-129,-11 12 0,0 0-129,0 0 129,6-12 129,-6 12-129,0 0 0,0-15 0,0 15 0,-2-12 0,2 12 0,-12-13 0,12 13 0,-22-22-129,6 10 258,0-7-129,-6-1 0,-3-2 516,-4-6-645,-5-2 129,-3-4-129,-4-2-258,-3-6 258,-6 2 0,-1 0-129,-4-7-258,-3 3 387,2 0 0,2 5 129,-1-2-129,3 4 0,2 0 129,3 3-129,2 6 0,6 4 0,-2 0-129,5 6-129,1 2 387,5 4-258,6 4 129,3 2 0,3 2 129,5 1-129,13 3 129,-11-1 0,11 1-129,0 0 129,0 0-129,0 0 0,0 0 129,0 0-129,0 0 0,0 0 129,0 0 0,0 0 0,0 0 0,0 0 0,0 0 0,0 0 0,0 0 0,-12 3 129,12-3-129,-11 6 0,11-6 0,-16 13 0,5-8 0,-3 5-129,-1 0 258,-3 2-258,-2 0 129,-5 3 0,-4 2 0,-4 4 0,-4 3 0,-8 3-129,0 8 129,-5 3-129,-4 5 129,-1 0 0,-4 6 0,1 0 129,0-1 129,1 2 0,1-3-258,3-2 0,1-1 129,4-3-129,0-5 129,4 0-258,2-2-129,3-6 258,2 0 129,3-2-129,3-2 0,4-3 0,6-4 0,5-6 0,2-2 0,7 4-903,-4-8-3096,11-5-387,-15 5-129,2-10-258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35.65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105 12 20 0,'-20'29'11'0,"20"-29"-6"0,0 4-6 16,0-4 17-16,0 0-7 15,0 0-6-15,0 0-2 16,0 0 1-16,0 0 1 15,0 0-1-15,0 0 7 16,-10 0 4 0,0-8-2-16,0 12 1 15,0-12-5-15,0-1 1 16,5 1-3-16,0 4 0 16,0 0-1-16,0 0-2 15,0 4-2 1,0-4 1-16,5 4-1 15,-5 0 4-15,5 0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36.08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-2 8 200 0,'0'0'31'0,"0"-4"-8"15,0 4-4-15,5 0-12 16,0-4-4-16,0 4-2 0,-5 0-1 16,0 0 0-16,15 13 6 15,0-9 2 1,-5 4 2-16,0 9 6 15,5-9 2-15,0 8-3 16,0 1-1-16,0-4-6 16,0 3-3-16,0-3 0 15,0-1-1-15,0 0-5 16,0 1 1-16,-1 8-2 0,1-9 0 16,-5 1 2-16,0-1 2 15,0 9-1-15,5-5-1 16,-5-3 3-16,5-1 2 15,-5 1 0-15,0-1 2 16,0-4-4-16,-5 1 0 16,5-1-1-16,-10-8-2 15,5 4 1-15,-5-4-1 16,0 0 0-16,0 0 2 16,0 0-3-16,0 0 0 15,0-4 1-15,-5 0 2 16,5 4-1-16,-5-4-1 0,0 4-2 15,5-4 1-15,0-1-19 16,0 1-9-16,0 0-29 16,0 0-14-16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36.9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335 5 20 0,'0'-4'8'0,"0"0"-4"0,0 4-1 16,0 0 7-16,0 0 3 16,0 0 2-16,-5 0 7 15,0 0 6-15,0 4-2 16,0 0-1-16,0 4-11 0,0-3-2 16,0-1-3-1,5 4-2-15,-5-4-2 16,5 0-3-1,0 13-2-15,0 0 3 0,0 16 2 16,0-8 2 0,0-5 1-16,-10 5 2 15,0 0-1-15,0-4 2 16,0 12-2 0,0-4 0-16,-4 9-1 15,-1 3-2-15,0-4 1 16,5 9-4-16,-5 4 0 15,0-5 5-15,-5 5 5 0,0 4 2 16,0 4 0-16,0-8-3 16,0 4-2-16,0-12-6 15,5-9-3-15,5 0 0 16,5-8-1-16,0 0-3 16,0-9 2-16,5-3-1 15,0 3 0 1,0 1 2-16,0-9-3 15,0 1 2-15,0-1-1 16,0-8-2-16,0 0-6 16,0 0-2-16,5-4-20 15,0 0-6-15,5 0-52 16,0-1-21 0,0-11 58-16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38.88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3 0 72 0,'0'-4'30'0,"5"4"-16"0,-5 0 1 0,0 0 15 15,0 0-3-15,0 0 1 16,0 0-15-16,0 0-6 16,0 0-4-16,0 4-3 15,0-4 1-15,0 8-1 0,0 1 0 16,0-1-3-16,0 0 2 15,5 5 1-15,0-1 2 16,0 0 1-16,0 1 3 16,10 12-1-16,0-9 0 15,10 5-6-15,-15 8 1 16,5-8-2-16,0 4-2 16,-5 4 3-16,0-4 2 0,0 0 0 15,-5 4 2-15,0-8 4 16,-5 3 4-16,5-7-9 15,0 0 0-15,-5-5-4 16,0-4 0-16,0 5 2 16,0-13 0-16,0 0-7 15,0 0 0-15,5 0-13 16,-5-8-2-16,5-1-32 16,0 1-24-1,0 0 30-15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39.84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 0 64 0,'-5'4'24'0,"5"-4"-12"0,0-4-14 0,0 4 6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0:40.2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523 0 103 0,'-5'9'0'0,"0"-5"3"16,0 0 0-16,0 4 10 15,0 5 6-15,-5-13 1 16,5 8 0-16,0-4-8 16,-5 0-5-16,5 4-4 15,-5-3-3-15,5-1 1 16,-5 4 1-16,5 0-1 16,0 5-1-16,0-5 3 0,-5 0 0 15,0 9 3-15,0 0 1 16,0 8 1-16,0-5-4 15,0 5-1-15,0 4-3 16,5 0-1-16,-5 9 1 16,0-5 0-16,0 17-3 0,0 4 2 15,0 0 1-15,1-9 2 16,-11 9-1-16,0-12 2 16,-5-5-4-16,0 0 0 15,0 5 1-15,-5-1 2 16,5 1 3-16,5-9 2 15,0 0-1-15,0-8-1 16,1 4-3-16,4-8 1 16,5 0-4-16,0-1 0 15,5-7-6-15,5-5 0 16,0-8-17-16,10 0-7 16,0-4-21-16,5 0-20 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5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8261 9249 516,'-17'-5'903,"1"0"258,16 5-129,-18-4 387,18 4 0,-15-3 129,15 3-516,-10-5-129,10 5-516,0 0 129,0 0-387,0 0 0,0 0-129,0 0 0,3 10 129,-3-10 0,17 7 0,-7-2 258,5-5-129,2 1 0,5-1 258,5 0-258,4-1 0,4-4-129,6-1 258,6 1-258,1-1 0,4 4 0,-2 0-129,1 2 129,-2 0 0,0 4 0,-4 1-129,-1 1 129,-3 0-129,2-1 258,-1-2-129,-1 0-129,-1-1 129,3-2-129,-6 0 0,-6 0 129,-1 0-129,-7-2 0,-6 1 0,-4-2 0,-13 3-129,12-2-516,-12 2-1032,0 0-2451,0 0 0,-6 5-129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6.0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8203 9496 2193,'0'0'2064,"0"0"-645,0 0-387,6-7-258,-6 7-129,13-3-387,-13 3 0,20-1 129,-10 1 0,4 0 129,1 0-129,2 0 258,8 1-129,5-1 0,7 0-129,3 0 129,7 0-129,-1 0-129,5 0 129,1 0-129,-2 0-129,-2 0 129,-1 0-258,-4 0 129,-2 3-129,-5 7 0,-3 0-129,1 4-129,-7 0-129,-1 4-129,-8-6 129,2 2-387,-8-5-516,1-6-2064,-1 9-645,-12-12 388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6.4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8112 9884 2322,'0'0'2967,"26"0"-1806,-9 0-903,3-3-129,5 3 258,0-5-129,5 5 258,-1-5 0,4 2 258,2-4 0,-1 5 129,3-6-129,6 1-258,-2 1 129,4 0-258,-3 0-129,4 2 0,-4 1-258,2 3 0,-7 0 0,1 1-258,-5 5 258,-3 3-129,-2-2 129,-2 1-129,-3 1 0,1-1-129,-4 3-387,-3-3-645,5 2-1032,-6 6-1419,-16-16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6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8423 9994 2193,'35'3'2580,"-9"3"-645,4-1-516,6 1-258,-4-2-387,7-1 0,-5-1-129,2 0-129,-5-2 0,1 1-129,-4-1-129,-1 0-258,-2 0-129,0 2-129,-1 2-129,-3-3-129,-1 6-387,-3-7-258,1 4-387,-3 0-1032,-4-4-774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46.01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4898 13205 1032,'0'0'3096,"0"0"-258,3-11-645,-3 11-903,0 0-516,0 0-258,0 0-516,0 0 0,0 0-258,0 0 516,0 0-258,0 0 258,0 0 0,0 0 0,0 0 258,0 0-258,0 0-129,0 0 0,0 0 129,11-5-129,-11 5 0,15 0 129,-15 0-129,20 0 129,-5 0 129,-2 2-129,5 3 0,-3-5 0,4 5-129,-1-2 129,2 1 258,1-1-258,1 2 129,0-4-129,3 0 129,0-1 0,4 4-129,0-4 0,1 1 0,0-1 0,3 0 0,-3 0-129,5 0 129,-3 0 0,1 0 0,3-1-129,2 1 129,-3 0-129,2 3 0,-2-1-129,6 3 129,-5-5 0,2 2 0,-4-2 258,2 0-129,1 0 0,1-5 129,-4-1 0,3 1-129,0 0-129,3-1 129,-2 3-258,-2 0 129,1 2-129,-1 1 0,-3 0-129,-2 0 258,-1 0 0,-2 3-129,-1-3 129,-1 0-129,0 0 258,1-5-258,1 1 129,-1 1-258,-1-1 129,2 3 0,-1-1 0,-1 1 0,-1 1 0,-1 0 0,2 0 0,-4 1 129,0 4-129,0 0 0,2-3 0,-2 5 129,2-5-129,0 4 129,3-2-129,1 1 0,2 0 129,-1-3-258,-1 1 258,0 0-258,-2 0 129,2 0-129,-3-2 258,1-1-258,0 1 129,1 0 0,1 1 0,-1 1 129,0 1-129,-1-2 0,-3-1 0,2 3 0,-2-3 129,1 4-258,-4-4 258,4 2-129,1-3 0,1 3 0,2 4 0,4-2 0,0 2 0,2-2 0,4 4 0,0-2 0,1 1 0,0 1 0,-1-3 0,-4 1 129,3-1-129,-3 0 0,-2-1 129,0 0-129,-1-3 0,3 1 129,-2 1-129,2-1 0,-1-1 0,0 3 129,1 0-258,0 1 129,-5-2 0,-1-2 129,1 0-129,-3-2 0,0 0 129,3 0-129,-1 0 129,2 0-129,2 0 129,1 0-129,0 0 0,3 0 0,-1-2 129,0 0-129,-1-3 0,-3 0 0,1 2 0,-3 0 129,1-2-129,-1 1 0,-4 1 0,0 1 0,2 0 0,-1 2 0,0-1 0,-2 1 129,1 0-129,-2 0 0,4 0 0,-2 1 129,0 1-129,-1-2 0,-1 0 129,-6 0-258,3 0 129,-2 0 129,-1 0-129,0 0 129,-1-2-129,-2 0 0,0 1 0,-1-2 129,1 2-129,-3 0 129,-11 1-129,17-4 129,-17 4 0,12-3-129,-12 3 0,11-2 0,-11 2 129,0 0 0,0 0-129,13-7 0,-13 7 129,0 0-129,0 0 129,0 0-129,0 0-129,0 0 129,0 0 0,11-3 129,-11 3-258,0 0 258,13-2-129,-13 2 0,13-1 0,-13 1 0,13-2-129,-13 2 0,11 0-129,-11 0-387,13 8-1290,-9 3-2967,1 4-129,-5-15-258,-9 8-645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7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8378 10197 1,'31'3'2450,"-1"-6"-1547,-13 2-774,5 1 0,-1 0 258,1-1 258,3-1-129,0-3 258,4 1 129,-2-4 0,7 0 0,-2 1-129,5 0-129,-3 2-387,7 5-129,-6 0 129,3 0-258,-1 10 0,-5-1-387,0 4 258,-6 1-645,2 1-1032,-1 5-1677,-14-11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37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8348 10482 1935,'34'0'-129,"-23"-1"0,2 0 129,3 1 258,-1-2 387,4 0 387,2-2 258,1-4-129,11 4 387,-1-5-258,8 2-129,0-2-258,9 2-129,-6-2-387,5 4-258,-4 1 129,-1 1 0,-4 2-129,-2 1-129,-3 0 129,-2 5-258,-4-1 129,-5 3-129,-1-1-129,-7 1 0,0 2 0,-15-9-645,17 17-258,-17-17-645,8 15-516,0 2-1290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0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13143 10178 3483,'-16'-4'3741,"16"4"-516,0 0-2580,0 0-645,0 0-129,14-1-129,5 1-129,3 1 258,4 1 258,4 0 0,3-2 258,5 0-129,1-2 387,6 2-258,0-4 258,7 3-258,-3-2 258,5 3-387,2 0 0,-1 0-129,0 0 0,-4 3 0,-3-2-129,-8 0 129,-5-1-129,-7 0 258,-4 0-129,-7-1 0,-5-3-129,-12 4 0,16-7-129,-16 7-258,0 0 0,0 0-258,0 0-1032,4-10-1161,-10 3-1290,6 7 129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0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13167 9929 2580,'-15'0'3741,"15"0"-129,0 0-2709,0 0-645,0 0 0,0 0 258,0 0-129,10 0 258,7 0 0,-4-4 129,12 1 0,0-6-258,14 1 0,2-7 0,13 1-387,1-3 129,7-2-129,4 1 0,2-1-129,1 2 0,-2 3 0,-4 3 0,-4 0 0,-3 5 0,-9 0-129,-5 4 0,-10-3-258,-4 5-903,-13 0-1677,-15 0-1290,18 0-258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0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13113 9639 903,'-9'-22'3225,"11"3"129,13 9-2709,7 1-516,6-2 258,8 4 129,-3-5 258,5 6 129,-4-9 129,9 8 129,-5-8-129,13 5 0,-3-7-387,8 5-129,3-4 0,5 1-258,3 1-129,-1 1 0,2 1-129,-5-3 129,-4 5 0,-5 0-129,-7 1 129,-7 0-258,-6 4 129,-7-1-258,-2 5-774,-11-3-1677,-14 4-1548,15-4-258,-15 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1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13606 9264 1032,'58'-17'2967,"-25"7"-2193,0 2-645,7 0-129,-1 2 0,5 0 129,0 0-129,1 1 0,0 1 129,-4 1 0,0 1 258,-7 1-129,-2-1 258,-4 2-129,-3 0 129,-3 0-387,-4 0 129,-3 3 0,-3 0-129,-2 1-129,-10-4-387,18 8-129,-18-8-1677,0 0-1032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2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15450 10227 774,'0'0'1935,"0"0"258,13-2 129,-13 2-387,0 0-258,17-6-516,-17 6-258,16-4-258,-16 4 129,19-3-258,-9-2 129,6 4-129,-1-3 0,5 2-258,-1-3 0,4 0-258,1 3 129,0-3-258,-1 0 129,0 0-129,2 1-258,-4-4-516,5 8-774,-5-5-1290,0-2-1290,7 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2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15446 9876 1,'0'0'2321,"0"0"-515,0 0-129,0 0 129,0 0 0,0 0-129,12-3 129,0-3-387,11 3-387,-2-4-387,7 1-129,0-2-387,3 0 0,1-2-129,2-1 0,-4-2 0,-3 1 0,2 1-258,-5-2-129,-1 5 0,-6-2-774,2 6-1419,-1 1-1419,-18 3-516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3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15380 9667 1548,'8'-9'2709,"4"2"-1677,-12 7-516,20-14 0,-5 11 387,-1-4-129,4 2 258,-1-4 129,6 3 0,-3-8 0,7 5-129,-3-4-129,7 3-129,-4-4-387,5 4-129,-3 0-387,-3 1-129,3 4-645,-9-2-903,0-2-1806,-4 9-516,-10-11-129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43.7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15312 9353 1806,'14'3'387,"-14"-3"-387,22 0 129,-10 0 129,8 0 258,0-3 258,4-2 129,6 0 0,3-2 129,4 4-258,7 1-774,4 2-2193,-6-5-645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5:57.532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10866 13203 1,'-17'-10'1418,"5"8"-128,12 2 258,0 0 0,0 0 258,0 0 0,0 0-129,0 0-387,11-7-129,3 7-258,-1-5-129,6 5-258,-1-3 0,5 3 129,-5-1-258,8 1-129,-5 0 129,3 0-129,-5 0 258,6 1-258,-3 2 129,1 1 0,-4 1 129,7 0 0,-6 0-129,7 1 129,-4 0 129,7 4-258,-2-8-129,6 6 0,1-4 0,1 4-129,1-4 129,2 4-129,2-6 0,0 3 0,-5-2 258,4 1-387,-2-1 129,-2 2 0,-2-3 0,-1 0 0,2 0 0,0-2 0,-2 0-129,2 1 258,-2-1-258,4 0 129,-4 0-129,3 0 129,-3 0-129,0 0 0,-1 0 0,0 0 0,1 2 0,-4-1 129,-1 1-129,2-2 0,-2 2 0,-1-2 0,-3 2 0,2-2 129,-2 0-129,-2 0-129,0 0 129,-1 0 0,1 0 0,-4 0 0,1 0 0,-1 2 0,-1-2 0,2 0 0,-1 0 0,2 0 0,0 0 0,2 0 0,3-1-129,-2 0 129,2-1 0,-1-1 0,2 1 0,0 0 0,-1 2 0,-1 0 0,2-1 0,0 1 0,2 0 0,1 0 0,2 0 0,2 0-129,2 0 129,0 0 0,1-2 0,1 2 0,-1 0 129,2 0-129,-3 0 0,0-2 0,-2 2 0,-1-1 0,2 1-129,-3 0 129,1-1-129,-1 1 129,-1 0 0,2-2 0,0 1-129,-1-1 258,0-1-129,0 3 0,0 0 0,1-3 0,-2 3 0,1 0 0,0 0 0,1 0 0,-2 1 0,-1-1 0,1 0 0,0 0 0,0 0-129,-1 0 129,1 0 129,-2 0-129,1 0 0,2 0-129,-1 2 129,2-1 0,-2-1 0,2 0 0,1 0 0,1-1 0,-1 1 0,1 0 129,0-3-129,0 2 0,2 1 129,1-1-129,1-1 129,1 0-129,0 0 129,-2-1 0,2 3 0,-3-1 0,0-1 0,-2 2-129,0 0 129,-3 0-129,4 0 0,0 0 0,-3 0 0,1 0 0,0 0 0,0 0 0,-1 0 0,1 0 129,-5 0-129,1 0 129,-2 0-129,0 0 129,-2 0 0,-3 0-129,-1 3 129,-2 1-129,-4 2 0,-1-4 0,-3 0 0,-11-2 0,12 3 0,-12-3-258,0 0-129,0 0-516,0 0-2967,-19 0-1032,-7 0-387,-8-8-387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8:50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1275 3975 1,'0'0'1676,"0"0"-1547,0 0-129,0 6 516,0-6 258,0 0 129,0 0 129,0 0 258,0 0-129,0 0 0,0 0-258,0 0-258,0 0-387,0 0 129,0 0-258,0 0 129,0 0 0,0 0 129,11 0-129,-11 0 129,12 0 129,-12 0-129,22 0 129,-10 0-129,6 0 0,1 0 129,6 0 0,2 0-129,6 1 0,2 1 0,4 1-129,1-3 0,4 2-129,1-2 129,3 0-129,-1 0 129,6-1 129,-4-5-129,4 1 0,0-2 129,2 1-129,-7-1 0,1 3 0,-4-2 0,-5 2-129,-6 2 0,-6 2 0,-2-3 0,-7 0-129,-4 3 129,-2-4-129,-13 4 129,17-6-129,-17 6 0,12-7 0,-12 7-129,0 0-258,12-1-645,-12 1-2838,0 0-258,-3 12-258,3-12-516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6:20.2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CE4E014-A6CC-4391-8E59-CA5A759BB5CB}" emma:medium="tactile" emma:mode="ink">
          <msink:context xmlns:msink="http://schemas.microsoft.com/ink/2010/main" type="inkDrawing" rotatedBoundingBox="7690,6240 17109,6325 17038,14240 7618,14155" semanticType="enclosure" shapeName="Other">
            <msink:sourceLink direction="with" ref="{85AD334F-8B5C-40F6-8D2E-78ECDA6E40BF}"/>
            <msink:sourceLink direction="with" ref="{2BF2DECE-350C-4670-B472-191B366F4F1C}"/>
            <msink:sourceLink direction="with" ref="{EB9BCD65-8A56-4CA6-8DD1-C489C1F11B56}"/>
            <msink:sourceLink direction="with" ref="{27BD23CD-EAC3-4BEB-B674-06A1AABA0638}"/>
            <msink:sourceLink direction="with" ref="{5E811CA6-28BE-4620-BECF-2F1FD3F7529A}"/>
          </msink:context>
        </emma:interpretation>
      </emma:emma>
    </inkml:annotationXML>
    <inkml:trace contextRef="#ctx0" brushRef="#br0">7904 6783 903,'-19'56'774,"10"-27"-129,1 1-258,-3 0 0,-1 2 129,1 0 0,-2-2 129,2-1-129,0-2 258,0-2 0,3-4-129,1 0-129,3-3-258,4-3 0,0-1-258,6-2 0,2-1 0,5-2 129,0 3-129,4-4 258,-2 1-258,4-4 0,-2 5 129,1-1-129,-3 0 0,0 4-129,-1 2 129,-2 2-258,-1 4 129,-2 1 129,-3 2 0,-2 2 0,-2-1 0,-2 4 129,-2-4 258,-4 3 0,-5-5 129,-2 5-129,-1-3 129,0 1-258,-1-2 0,2 2 129,-1-2-387,4 1 0,1-3 0,4 1 0,3-1 0,1-1-258,1-3 129,7 1 0,3 1 129,2-2-129,3 2 129,2 1 0,-1 3 0,2-2 0,-2 4 129,0 2-129,0 4 0,-2 2 129,0 2-129,-3 2 0,-3 1 0,-2 0 0,-6 2 0,0-1 0,-4-1 129,-3-2-129,-5-2 258,3 0-129,-3-5 0,4 2 0,0-4 0,-1 0 0,3-4 0,-1 2-129,-1-1 0,-1-2 0,3 4 0,-1 0 0,0 0-129,-1 1 129,2 1 0,-1-1-129,4 0 0,-1-2 129,0-1-129,1-1 129,2 0 0,1-3 0,0 1-129,0 1 258,0-2-258,2 3 129,4-1 0,1 4 0,0-1 129,1 3-129,-1 3 129,-1 4 0,-3-2 0,-3 6 0,0-1 129,-5 5-129,-10 2 0,-2 7-129,-4-2 129,-5 2-129,-1 2 0,-3-4 0,4 2-129,-1-3 129,6 0 0,2-4 0,7-3 0,5 1 129,7-1-129,0 2 0,6 1 129,5 0-129,5-1 0,1 1-129,4 5 129,0-4 0,-2 2-129,3 0 129,-2-6 0,-3 1 0,-1-2 0,-3-1 0,-2-1 129,-2-1 0,-5 0 0,-4 2 0,0-3 129,0 2-129,-10 0 129,-2 3-129,-3-5-129,-5 3 129,0 0-129,-5-2 129,2 1-129,-3-3 0,2 1 0,2-3 0,0-2 0,2 0 0,7-5-129,2-2 129,6-1-129,5 0 0,2-2 0,10-4 129,4 3 0,6 0 0,3 2 0,2 5 0,1 0 0,1 5 0,-5 2 129,1 6-258,-7 2 129,-4 6 0,-8 5 129,-3 1-129,-3 5 129,-11-3 0,-3 1-129,-4-1 0,3-1 129,-4-4 0,8-7 0,-1 0-258,7-6 258,4-3-129,1 0 0,11-1 0,3-1 0,3 0 0,4-1 0,3-1 258,-2 1-129,-1 1 129,-1-4-129,0 5 129,-5-6 0,-1 4 258,-3-1-387,-3 2 0,-3 0 0,2 1 0,-4-1-129,-2-2 0,-1 4 0,0-6-129,-2 1 129,-2-1-129,-1 3 0,1-1 0,1 5-258,-1-1 129,4 3 0,2-2-129,5 8-129,1-4 129,2 1-129,1-4 129,2-3 258,-2 0 516,-3-7 0,2 4 645,-10-10 0,5 11 258,-10-8 0,2 13 0,-13-8-129,7 11-258,-11-1-645,-1-4-1419,2 4-2838,0 4-387,-5-11-516,3-3-387</inkml:trace>
    <inkml:trace contextRef="#ctx0" brushRef="#br0" timeOffset="33404.9108">11790 6720 1,'5'-11'644,"-5"11"-386,0 0-129,0 0-258,11 0 0,-11 0 129,13 0-129,-13 0 129,16 0 129,-16 0-129,20 0 0,-9 0 0,0-1 0,2-1 0,1 2 0,-3 0 0,1 0 0,-2 0 0,2 3-129,-12-3 258,16 13-129,-16-13 0,11 23 0,-8-7 129,-1 3-129,-2 4 258,0 3 129,-2 6 258,-3 2 129,-4 2 129,-5 0 129,2 6 0,-6 0 258,2 3-258,-3 1-258,-1 4-258,3 1-129,0 0-258,2 0-129,1 0 0,5-4-129,1-2 129,4-4-129,4-3 129,0 1-258,8-5 258,8 0 0,4 2-129,5-2 129,1 0-129,6 2 0,-2 0 0,-2 3 0,-2 0-129,-4 5 129,-2-1-129,-9 7 129,0 4-258,-8 2 129,-3 1 0,-2 2 0,-9 1 129,-1-1 0,-6 1 129,1-4 0,-2 0 0,-2 1 129,3-3-129,0 0 0,3-2 0,-1 1 0,4-2 0,-1 0 0,2-2 0,3-1 0,0 0 0,1 3 0,-1-3 0,5-2 0,0 0-129,3-3-258,0-3 0,1-2 0,4-1-129,3-3-129,2 2-129,0 0 129,0 2-387,2 3 258,-1 4-258</inkml:trace>
    <inkml:trace contextRef="#ctx0" brushRef="#br0" timeOffset="34243.9588">11711 10972 1,'39'84'128,"-18"-38"259,-2-5-258,-3 6-129,-1 2 129,-6 1 0,-6 4-129,-3 1 258,-12 2 129,-8-1-129,-8 2 258,-1 0-129,-9-1-129,4 2-129,-4-2 129,5-2 0,1-3 129,5 3 0,4-2 516,2-2 129,8 2 258,4-9-387,6 4 0,1-3 0,7 0-129,4-7-129,8 2-516,4-5-129,1 1-129,4-2 258,1-4-129,0-3-129,-1-1-129,1 3 129,-4-3 0,0 3-387,-5-3 129,-2 6 129,-8 0 129,-2 3 129,-6 3 129,-1 0 258,-8 3 129,-7-6 387,1 5 129,-8-4-387,6 3 129,-8-2 0,5 4-129,2-9-258,1 3 129,-1-1-258,7-5 0,1 0-129,2-2 0,5-5-258,1-3-129,2 2 129,5-6-129,7 5 129,-3-6-258,9 2 258,-4 0 129,3 0 0,0 2-129,0 6 129,0 0-129,-2 2 129,-4 6 129,-6 0 0,0 7 645,-7-4-129,-5 11 645,-16-12-258,6 19 258,-17-16 129,8 12-258,-11-9-129,7 1-387,-1-5-387,4-9-516,10 0-645,-5-20-1032,22-7-2709,0 0-129,0 0-516,0-22 129</inkml:trace>
    <inkml:trace contextRef="#ctx0" brushRef="#br0" timeOffset="102023.8356">16540 6324 1161,'0'0'1290,"0"0"-258,-13-3-129,13 3-129,0 0-129,0 0-129,0 0-129,0 0-258,0 0 0,0 0-129,0 0 258,6 0-258,-6 0 129,22 0-129,-8 0 129,2 1-129,2 3 129,3 1 0,3 3 129,1 3-258,2-1 129,1 6-129,4 0 0,1 3 0,-2-2 0,1 2 129,-3 1 0,-2 1 129,-4 2 129,-3 2-129,-4 0 0,-7 6 129,-2 3-129,-7 4 0,-1 4 258,-8 3-387,0 4 129,-9 4 129,-1 6-258,-2-1 129,-1 5 0,-4 0-129,0 2 387,-2 1-258,0 1 258,0-4-258,1 0 129,4-5-129,2 0 129,8-5-129,3-4-129,9-6 0,1 0-258,8-6 258,7 1-258,3-4 129,3 3 0,3-3-129,6 2 0,-1 2 0,0-1 129,1 4 0,-3-1 0,-3 4 0,-6 1 129,-5-1 0,-7 6 129,-6 2 0,-6 7 129,-16-3 258,-5 9-258,-11 0 0,-1 6 0,-6 2 0,1 0-129,1-3-129,6-1-129,7-7-129,5-3 129,12-7-129,10-6 129,3-6-129,13-4 129,8-4 129,6-1 0,4-2 0,2 0-129,-1 0 129,0 3-129,-3 2 129,-2 4-258,-8 3 0,-8 3 0,-2 7 0,-9 0 0,-1 6-129,-16 2 129,-6 1 129,-12 4 0,-2-1 0,0 2 0,-2-3-129,2-3 0,10-1 0,4-2-129,12-2 129,7-7 0,5 3 0,9-4 258,6-1-129,4 1 129,2-3 0,3 2 0,3 0 0,2-2-129,2 2-129,1-3 0,2 1 0,-5-3 0,-4 1 129,-6 0 129,-5 1 0,-7 4 129,-8 1-129,-10 4 258,-12 4-129,-2 1 0,-5-1-258,-1-1 0,-4 0 0,1-4-129,5-7 129,2-4-129,10-7 129,4-1-258,12-6 258,0-3-129,15-6 0,6 1 0,8-2 0,4-2 0,6 1 0,0 0 0,-2 4 0,1 0-129,-2 4 129,-7 2 0,-4 5 0,-6 0 129,-10 9 0,-5 6 129,-9 2-129,-11 5 258,-10 2-258,-5 4 129,-6 2 0,-2 2-129,4-5 129,0-5-129,5-2 0,9-6-129,8-2 258,7-3-258,6-9 129,4 2 0,9 0 0,9-2 0,4 4 0,4 0 0,1 2 0,1 3 129,2 5-129,-2-2 0,-3 5 129,-5 3-129,-5-1 129,-5 3 129,-13 1 0,-1 5 129,-8-1-129,-11 9 0,-6-4-129,-4 5 129,-6-1-129,0 0 0,1-1-129,3-5 129,0-3-129,4-7 0,7-6 0,6-9-129,7-1-129,-2-14-1290,9-5-2451,7 0-516,-7-14-129,25-10 1</inkml:trace>
    <inkml:trace contextRef="#ctx0" brushRef="#br1" timeOffset="240917.7795">11040 9131 129,'-9'-46'1677,"6"22"129,-4-2-258,-1-2 0,4 2-258,-2-11-387,1 5-387,1-8 129,2 1 0,-3-7-258,5-1 258,0 0-258,0 0 258,4-1-387,3 4 129,-2 3-387,5 3 0,4 4-129,-4 3 0,5-1-129,-3 1 129,2 2-129,-1-6 129,-1 2 129,-1-2-129,-2-1 387,-1-2-258,-6-1 258,1 1-129,-3-1 0,-4 3 0,-6-1 0,-6 3 0,0-2-129,-6 2 129,-3-3-129,0 1 258,1 0-258,-2 0 129,4-5-129,2 0 0,4-2 0,4-2 0,6-2 129,3-1-129,3-1 129,5 0 0,7-4-129,2 5 129,-1-1-129,6 0 129,-3-1-258,-1 4 129,0 3-129,-2 4 129,-2 4 0,-5 4-129,-3 4 129,-3 3-129,-2 7 129,-9 0 0,-2 0 129,-5 0-258,0-2 258,-3-2-129,1-2 0,4-5 0,0-3 129,7-4-129,4-4 258,5-2-129,0-2 0,9 2 129,3-3-516,0 5-3096,0-11-387,11 9-516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9:08.27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D209FC2-6650-46BE-A245-EC8F7E4BCC64}" emma:medium="tactile" emma:mode="ink">
          <msink:context xmlns:msink="http://schemas.microsoft.com/ink/2010/main" type="writingRegion" rotatedBoundingBox="2806,3440 15213,3110 15241,4193 2835,4523"/>
        </emma:interpretation>
      </emma:emma>
    </inkml:annotationXML>
    <inkml:traceGroup>
      <inkml:annotationXML>
        <emma:emma xmlns:emma="http://www.w3.org/2003/04/emma" version="1.0">
          <emma:interpretation id="{B2E9F821-B80D-4991-BDCB-A8CE8FE9F26D}" emma:medium="tactile" emma:mode="ink">
            <msink:context xmlns:msink="http://schemas.microsoft.com/ink/2010/main" type="paragraph" rotatedBoundingBox="2806,3440 15213,3110 15241,4193 2835,4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F9150-D2AF-4F49-BA1C-FDBECF6697C8}" emma:medium="tactile" emma:mode="ink">
              <msink:context xmlns:msink="http://schemas.microsoft.com/ink/2010/main" type="line" rotatedBoundingBox="2806,3440 15213,3110 15241,4193 2835,4523"/>
            </emma:interpretation>
          </emma:emma>
        </inkml:annotationXML>
        <inkml:traceGroup>
          <inkml:annotationXML>
            <emma:emma xmlns:emma="http://www.w3.org/2003/04/emma" version="1.0">
              <emma:interpretation id="{B981E2B6-8C2D-411D-BC17-C77348382CEC}" emma:medium="tactile" emma:mode="ink">
                <msink:context xmlns:msink="http://schemas.microsoft.com/ink/2010/main" type="inkWord" rotatedBoundingBox="2808,3501 7732,3370 7759,4392 2835,4523"/>
              </emma:interpretation>
              <emma:one-of disjunction-type="recognition" id="oneOf0">
                <emma:interpretation id="interp0" emma:lang="" emma:confidence="1">
                  <emma:literal>parameters</emma:literal>
                </emma:interpretation>
                <emma:interpretation id="interp1" emma:lang="" emma:confidence="0">
                  <emma:literal>perimeters</emma:literal>
                </emma:interpretation>
                <emma:interpretation id="interp2" emma:lang="" emma:confidence="0">
                  <emma:literal>Parameters</emma:literal>
                </emma:interpretation>
                <emma:interpretation id="interp3" emma:lang="" emma:confidence="0">
                  <emma:literal>parameter,</emma:literal>
                </emma:interpretation>
                <emma:interpretation id="interp4" emma:lang="" emma:confidence="0">
                  <emma:literal>prr2metars</emma:literal>
                </emma:interpretation>
              </emma:one-of>
            </emma:emma>
          </inkml:annotationXML>
          <inkml:trace contextRef="#ctx0" brushRef="#br0">2819 3892 129,'0'0'903,"0"0"0,0 0-129,0 0 0,0 0 0,0 0 129,0 0 387,7 9-129,-7-9 129,3 16-129,-3-16-258,3 21 129,-3-9-258,5 8-129,-2-1 0,3 8-258,-3 2-129,4 3 129,-2 5-258,0 3 0,-2 6-129,-2 1 129,0-1-129,-1 0 129,0-4-129,0-6 129,-2-2-129,1-7-129,1-8 0,-1-6-258,1 0-516,0-13-1548,0 0-1161,0 0-258,3-16 258</inkml:trace>
          <inkml:trace contextRef="#ctx0" brushRef="#br0" timeOffset="652.0373">2836 3960 774,'0'0'2451,"0"0"-1677,0-10-129,0 10-129,19-15 258,-5 4 258,6 0-258,1 0 0,5-2-129,2 2 0,2-4-258,1 4 129,0 2-258,-1 3 129,-4 3-258,1 3 129,-6 1-129,-2 10 0,-3 1 0,-3 2-129,-4 2 258,0 1 129,-6-4 0,4 2 258,-7-5-129,3 4 0,-3-14 0,0 23 0,-6-12-129,0 1 0,-6 1-258,-1-1 129,-3-1-129,-3 2 129,-4-6 129,-3 4-129,-2-7 258,2 3-258,-2-5 129,4 2-258,3-3 0,4-1-129,4 1-129,13-1-258,-11 0-387,11 0-774,0-8-2322,0 8-258,15-11-129,-1 6 387</inkml:trace>
          <inkml:trace contextRef="#ctx0" brushRef="#br0" timeOffset="1608.0919">3484 3830 1806,'6'-3'1290,"-6"3"-516,0 0-516,17-3-129,-17 3 258,22 0-129,-11 1-129,3 4 129,0 3 129,-1 0-129,3-1 129,-3 3-258,1 2 258,-4 2-258,3-1 258,-2 3-129,-3 0-258,1 3 387,-2-5-129,2 6 0,-5-3 129,1-3 0,-3 1 129,3 0 0,-5-15 387,0 22-129,0-22 129,0 18-258,0-18 129,-16 15 0,0-11-258,2 3-129,-6 1-258,1-3 0,-5-3-129,-1-2 258,1 0-258,1 0 0,0-2 0,1-3 0,5 0 0,2-2-258,4 2 0,11 5 129,-13-17-129,13 6 129,0 11-129,14-23 129,1 8-129,2 1 258,3-1 0,2 1-129,1 2 129,-2 3 0,1 1 0,0 0-258,1 4 0,-5-3-387,4 5 0,-4-3-774,1 5-774,1 0-1161,-20 0-129</inkml:trace>
          <inkml:trace contextRef="#ctx0" brushRef="#br0" timeOffset="2381.1362">3861 3888 2322,'13'4'2709,"-13"-4"0,0 0-2193,9 14-129,-9-2 387,0-12-129,-2 20 129,-2-8-129,2 5 0,-1-3 0,3 6-258,0-3-258,7 3 0,3 1-129,2-2 0,-1 2 129,5-3-129,-3-1 0,0-3 516,-13-14 0,18 20 129,-18-20 0,0 0 129,0 0-129,3 12-129,-3-12 258,-9-3-516,9 3-129,-13-17-129,5 5 129,2-2-129,0-7 129,2 2-129,3-4 129,1 1 0,0-2-129,5 2 129,4 0-129,3 0 0,3 4-129,2-2 0,2 1 129,1 2 0,1 4-129,-2 1 0,1 4 0,-3 2 129,5 6-258,-3 0-258,3 0 129,-4 2-516,6 6-774,-4-1-2451,-1-7 258,4 3-645</inkml:trace>
          <inkml:trace contextRef="#ctx0" brushRef="#br0" timeOffset="3095.177">4385 3880 2580,'0'0'2709,"0"0"387,0 0-2838,14 0-258,-2 0 258,-1 0 129,3 0 129,-2 2 0,4-2 129,-2 3-129,1 0 129,2 2 0,-2 1-387,-2 1-129,2 3 0,-1 2-129,-3 1 0,1 1 129,-4 2-129,1 4 129,0-2-129,0 1 0,-4 2 0,2-4 387,-4 0-258,3-1 129,-6-4 129,0 1 129,0-13-129,-13 22 0,-3-15 258,2 3-129,-8-5-258,3 2 129,-5-4-129,1-1-129,-2-2 258,2 0-258,2-3-129,1-6 129,5-2-129,1 0 0,4-4 0,6 1 0,4 0 0,0 0-129,9 3 129,6 1-129,5 6 0,5-1-258,4 5 258,2 0 0,4 0-129,-1 0 0,4 6-516,-8-5-1161,2 1-1806,-2 4-258,-8-6-129</inkml:trace>
          <inkml:trace contextRef="#ctx0" brushRef="#br0" timeOffset="3920.2242">4808 3850 258,'0'17'2193,"0"-17"-1548,1 11 129,-1-11 387,3 17 516,2-6-129,-5-11 0,7 24 0,-7-24 0,9 25-258,-9-10-258,9 2-258,-7-4 0,5 5-258,-5-4-129,4 2-129,-5-5 0,5 1 258,-6-12-129,0 0-129,0 0 0,19 0 0,-4-12 0,5-5-129,-1-8 129,4-1-129,1-1 129,-1 1 0,-5 2 0,0 6 258,-9 6-258,-9 12 0,11-9 0,-11 9 0,3 8-129,0 2-129,3 3-129,-1 2 0,3-2 129,2 3 0,3-4 0,0-3 0,-1 0 0,0-1 0,1-1 129,0-3-129,-1-3 0,1-1 0,3-4 129,2-4-129,-1-4 0,2-2 0,1-2 129,0 0-129,-2 3 0,-4 0-129,-1 6 258,-13 7-129,15 2 0,-8 8 0,-5 6 129,1 4-129,1-1 0,0 4 0,2-2 0,0-1 0,2 0 0,0-3 0,3 0-258,0-6-129,6 9-1032,-17-20-2709,28 12-516,-9-12-129,-3-11-258</inkml:trace>
          <inkml:trace contextRef="#ctx0" brushRef="#br0" timeOffset="4483.2564">5692 3918 3096,'2'20'3741,"-2"-20"-516,0 0 0,12 10-3225,-12-10-258,17 5 258,-17-5-129,24-3 129,-9-5 129,4-5 0,0-2 129,2-4-129,1-1 129,1 0 129,-7-1-129,0 4 129,-6-2 129,-1 3-129,-8 1 0,-1 15 129,-5-13-258,5 13-129,-26 0 129,11 2 0,-7 7 0,-1 8 0,-1 1 129,2 6-129,-3 0 0,4 3 0,1-2 129,4 3-129,3-3 0,4 1-258,6-6 258,3-1-129,5-1 0,8-5 0,7-3-129,4-3 129,8-3-129,5-4-129,3 0 0,2-7-258,10 3-516,-8-10-516,10 7-1806,-7-6-1032,-1-4-387,-1-2 0</inkml:trace>
          <inkml:trace contextRef="#ctx0" brushRef="#br0" timeOffset="5647.323">6412 3406 2322,'0'65'2580,"0"-27"0,0 7-516,0-4-258,4 14-129,-4-9-516,3 13-258,-3-12-387,1 6-129,-1-8-258,2-3 0,-2-7 129,3-4-516,-1-11 516,0-6-258,-2-14 0,4 12-387,-4-12 0,0-9-129,0-6-129,-6-8 0,-2-2 0,-6-9-129,3 0 516,-4 0 129,0 3 387,0 4 129,3 5-129,0 7 129,12 15 129,-7-11-129,7 11-129,0 0 0,3 11 129,9-1-129,1 0 129,6-1-129,1-2 387,9 2-387,0-5 129,8-3-387,1-1 258,3 0 0,2-6-129,-1-3 258,3-1-387,-4 0 129,-3-5-129,-1 3 129,-6-2-129,-5-3 0,-5 2 0,-5 1 0,-8 0 0,-6 4 129,-2 10-129,-6-15 0,-10 15 0,-4 2 129,-4 9-129,-2 5 0,-4 6 0,2 3-129,-3 3 129,3 5-129,3-2 258,3 2 0,1-2 0,5-2 0,5-4 0,5-1 258,2-8-129,4 0 0,0-16 0,19 9 0,-1-9-129,7-5 0,4-7 129,5-1-129,3-5-129,-2 0 129,-2 1-129,-2 0 0,-2 4 129,-7 0-258,-3 3 129,-8 1 0,2 4-129,1 1 0,-14 4-129,20 0 129,-6 6-129,-3 0 258,3 3-129,-2 3 0,3 1 129,-3 3 0,3-1 0,-2 1 0,-3 1 0,2-2 0,-2-1 129,-1-1 0,-9-13 258,10 14-129,-10-14 129,0 0 129,-1-7-258,1 7 0,-17-21 0,6 4-258,-3-4 0,1-3 0,0-2 0,4-2 129,4 3-129,5 0 129,0 5-129,13 3 129,7 3-129,3 5 129,4 6-129,5 0 0,3 3 0,-1 0-129,3 1-516,-10 1-2967,6-1-645,-4-1-516,-3-3-129</inkml:trace>
          <inkml:trace contextRef="#ctx0" brushRef="#br0" timeOffset="7751.4432">7745 3837 2193,'0'0'2580,"-11"0"258,-5 4-2193,0 1 129,-8-1 0,1 6 129,-13-6 129,9 7 0,-10-4 0,7 4-258,-1-2-258,5 2-387,3-1-129,6 0 0,4-2-129,13-8 129,-12 14 0,12-14 0,7 8 0,7-4 0,9-1 0,0 3 0,3 0 129,3 1 0,-1 3-129,-1-1 0,-3 1 0,-3 2 0,-7 0 0,-3 0 0,1-1 0,-12-11 258,8 18 0,-8-18 129,0 15 387,0-15-129,-22 12 258,7-4-129,-11-4 0,3 8-129,-8-5-258,3 4 0,-2-3-258,3 0-387,7 4-645,-4-7-2967,10-5-645,14 0 0,-8-16-387</inkml:trace>
        </inkml:traceGroup>
        <inkml:traceGroup>
          <inkml:annotationXML>
            <emma:emma xmlns:emma="http://www.w3.org/2003/04/emma" version="1.0">
              <emma:interpretation id="{BF19BF08-5579-4696-830A-8460839F961A}" emma:medium="tactile" emma:mode="ink">
                <msink:context xmlns:msink="http://schemas.microsoft.com/ink/2010/main" type="inkWord" rotatedBoundingBox="8375,3360 9243,3337 9263,4079 8394,4102"/>
              </emma:interpretation>
              <emma:one-of disjunction-type="recognition" id="oneOf1">
                <emma:interpretation id="interp5" emma:lang="" emma:confidence="0">
                  <emma:literal>to</emma:literal>
                </emma:interpretation>
                <emma:interpretation id="interp6" emma:lang="" emma:confidence="0">
                  <emma:literal>To</emma:literal>
                </emma:interpretation>
                <emma:interpretation id="interp7" emma:lang="" emma:confidence="0">
                  <emma:literal>too</emma:literal>
                </emma:interpretation>
                <emma:interpretation id="interp8" emma:lang="" emma:confidence="0">
                  <emma:literal>ts</emma:literal>
                </emma:interpretation>
                <emma:interpretation id="interp9" emma:lang="" emma:confidence="0">
                  <emma:literal>ton</emma:literal>
                </emma:interpretation>
              </emma:one-of>
            </emma:emma>
          </inkml:annotationXML>
          <inkml:trace contextRef="#ctx0" brushRef="#br0" timeOffset="8547.4888">8573 3355 2451,'17'24'3354,"-16"-12"129,12 11-1032,-8 9-2322,-1 5 258,3 7 258,-6 0-129,5 10 387,-6-5 0,0 12-129,-3-12 0,3 10-129,-6-9-129,4 3-258,-1-6 0,2-7-774,1-3 0,0-19-903,0-18-2580,17 8 0,-7-20-387</inkml:trace>
          <inkml:trace contextRef="#ctx0" brushRef="#br0" timeOffset="8803.5035">8398 3658 1419,'-15'1'2967,"15"-1"645,0 0-645,9 8-774,7-12-516,15-1-258,3-10-258,11 6-516,5-7-129,8 2-387,5-1 0,3 1-387,6 10-903,-7 0-2322,1 0-516,0 4-387,-15 0 0</inkml:trace>
          <inkml:trace contextRef="#ctx0" brushRef="#br0" timeOffset="9307.5323">9015 3999 4257,'-35'9'4128,"18"-9"-516,17 0-387,-18-9-3354,18 9-387,-1-27 387,2 10 258,9-4 129,6-4 387,7 5 129,-2-5 258,9 13-258,-3 2 0,4 9-387,-2 1-258,-1 7-129,-2 8-129,-5 0 0,-4 3 0,-2 2 0,-5-2 0,-3-2 258,-5-2-129,1-1 387,-3-13 0,-13 19 129,-9-14 0,4 3 0,-12-7-129,3 2 129,-4-3-516,-3 0-387,9 0-258,-5-12-1161,12 3-2709,4-3-129,6-1-387,2-6 258</inkml:trace>
        </inkml:traceGroup>
        <inkml:traceGroup>
          <inkml:annotationXML>
            <emma:emma xmlns:emma="http://www.w3.org/2003/04/emma" version="1.0">
              <emma:interpretation id="{CD96F484-FB7D-444A-9CCD-DF2E5D00965B}" emma:medium="tactile" emma:mode="ink">
                <msink:context xmlns:msink="http://schemas.microsoft.com/ink/2010/main" type="inkWord" rotatedBoundingBox="10142,3380 11100,3355 11118,4027 10160,4052"/>
              </emma:interpretation>
              <emma:one-of disjunction-type="recognition" id="oneOf2">
                <emma:interpretation id="interp10" emma:lang="" emma:confidence="1">
                  <emma:literal>be</emma:literal>
                </emma:interpretation>
                <emma:interpretation id="interp11" emma:lang="" emma:confidence="0">
                  <emma:literal>bee</emma:literal>
                </emma:interpretation>
                <emma:interpretation id="interp12" emma:lang="" emma:confidence="0">
                  <emma:literal>by</emma:literal>
                </emma:interpretation>
                <emma:interpretation id="interp13" emma:lang="" emma:confidence="0">
                  <emma:literal>bye</emma:literal>
                </emma:interpretation>
                <emma:interpretation id="interp14" emma:lang="" emma:confidence="0">
                  <emma:literal>bae</emma:literal>
                </emma:interpretation>
              </emma:one-of>
            </emma:emma>
          </inkml:annotationXML>
          <inkml:trace contextRef="#ctx0" brushRef="#br0" timeOffset="10256.5865">10217 3387 258,'0'0'2451,"-11"-8"-1290,11 8-129,0 0 129,-3 15 387,3-15 0,-5 24 129,2-10-258,3 13-258,0-3-129,0 10-258,1 3-387,2 8 0,1 2-129,-2 6 0,-1-2-129,1 4 129,-2-10-129,0-2 129,-2-8 0,2-6 0,-3-14 387,3-3-258,0-12 129,0 0-258,12-20 0,-1-1 0,2-5 0,4-3-129,1-1-129,2 1 0,-4 2 0,0 9 129,-4 2-258,0 11 258,2 5-258,-14 0 129,18 18 0,-9-3-258,1 6 258,4 1-258,-2-1 258,1-1-129,-3-3 129,1 2-129,-5-6 258,3 4 0,-8-5 129,-1 2 0,-4-2-129,-8 3 258,-8-2-129,-1-2 0,-8-6 129,-1 0-129,-4-5 0,1 0-129,-1-5 0,4-5-129,8 1-129,-1-4-258,11 5-387,-3-9-774,15 17-2709,1-16-258,-1 16-645,23-20 387</inkml:trace>
          <inkml:trace contextRef="#ctx0" brushRef="#br0" timeOffset="10892.6229">10557 3942 1806,'32'8'2193,"-15"-10"258,5-4 129,-1-5-516,7 1-387,-1-5-516,6 2-387,-3-5 0,2 3-387,-3-2-129,-1 4-129,-3-5-129,-5 6 258,-6-4-129,-2 6 0,-12 10 0,6-19 0,-6 19 0,-8-10 0,-5 7 0,-5 3-129,-3 0 0,0 3 0,-4 4 0,0 3 0,2 1 129,1 1 0,-1 3 0,8 2 0,-4 0 0,6-1-129,1 0 387,3 2-387,0-3 258,2 2-258,2-3 129,4 1 0,-1-3 0,2 2 0,6-3 0,6 2 0,6-3 0,9-2-129,10 0 0,8-4-387,11 4-258,1-8-1806,11-3-1806,6-4-129,2-9-387</inkml:trace>
        </inkml:traceGroup>
        <inkml:traceGroup>
          <inkml:annotationXML>
            <emma:emma xmlns:emma="http://www.w3.org/2003/04/emma" version="1.0">
              <emma:interpretation id="{622C87C5-6E0E-43D2-B3C6-077D1FF39FDA}" emma:medium="tactile" emma:mode="ink">
                <msink:context xmlns:msink="http://schemas.microsoft.com/ink/2010/main" type="inkWord" rotatedBoundingBox="11751,3202 15213,3110 15239,4085 11777,4177"/>
              </emma:interpretation>
              <emma:one-of disjunction-type="recognition" id="oneOf3">
                <emma:interpretation id="interp15" emma:lang="" emma:confidence="1">
                  <emma:literal>trained</emma:literal>
                </emma:interpretation>
                <emma:interpretation id="interp16" emma:lang="" emma:confidence="0">
                  <emma:literal>Trained</emma:literal>
                </emma:interpretation>
                <emma:interpretation id="interp17" emma:lang="" emma:confidence="0">
                  <emma:literal>trainee</emma:literal>
                </emma:interpretation>
                <emma:interpretation id="interp18" emma:lang="" emma:confidence="0">
                  <emma:literal>Grained</emma:literal>
                </emma:interpretation>
                <emma:interpretation id="interp19" emma:lang="" emma:confidence="0">
                  <emma:literal>trainer</emma:literal>
                </emma:interpretation>
              </emma:one-of>
            </emma:emma>
          </inkml:annotationXML>
          <inkml:trace contextRef="#ctx0" brushRef="#br0" timeOffset="11726.6707">11981 3231 3096,'19'6'3870,"-19"-6"-129,0 0-258,10 14-3225,-10-14-129,5 20 0,-5-8 387,4 2-129,-4 2 129,8 5 129,-5 2-129,4 9 129,-2 3-129,4 12 0,-4 2-258,-1 8 129,-1 0-258,-2 1-129,0-2 129,-1-2-129,0-8 0,0-9 0,0-8-129,0-5 0,1-7 129,-1-17-258,1 15-258,-1-23-258,0 8-258,-6-34-645,6 12-258,-16-16-129,8 7 129,-13-13 258,2 10 258,-9-4 645,-2 9 258,0 3 516,-2 9 258,2 2 258,0 7-258,6 3 387,6 4-129,6-1 0,12 2 387,0 0 387,9-19-129,21 9 516,4-11-258,21 8 129,1-13-129,16 10-387,1-9 0,10 12-516,-5-3 0,3 10-258,-11 2-258,-6 4-129,-8 7-645,-17-4-1419,-9 6-1935,-10 1-129,-20-10-516,0 0 517</inkml:trace>
          <inkml:trace contextRef="#ctx0" brushRef="#br0" timeOffset="12439.7115">12512 3680 2709,'11'10'3354,"0"3"129,-1-3-2580,-10-10-129,13 28 0,-9-10-258,5 4 0,-5-1-258,5 4-129,-4-1 0,4 2-129,-1-2 258,0 0-516,0-4 516,-1-2-129,0-6 258,-2 0 129,-5-12 129,9 13 129,-9-13 129,0 0-129,0 0 129,0 0-258,-4-16 0,3 4-129,-7-5-129,4-3-129,-4-3 0,3 0 129,-2-3-129,2 6 0,0 0-129,1 7 129,1-2-129,3 15 129,0-18-258,0 18 0,19-15 0,0 6 0,6 1 0,6-3 0,6 1 129,3 2-129,1 1 0,0 1-129,-3 4-129,-6 0-387,3 6-1290,-15 2-2451,-2 2-129,-3 0-258,-15-8-129</inkml:trace>
          <inkml:trace contextRef="#ctx0" brushRef="#br0" timeOffset="13091.7488">13081 3687 129,'0'0'2838,"0"0"0,0 0 258,0 0-2193,-7 5-645,7-5 645,0 14 258,11-1 258,-11-13-129,16 18 129,-4-13 0,10 8-258,-3-5-645,7 5-129,-3-1-258,4 2-129,-3 2 0,0 0-129,-6 3 129,0 0-129,-7-2 129,0 0 0,-6-5 0,-2 3 258,-3-15-129,-2 17 129,2-17-129,-23 7 129,5-6 0,-6 1-129,-5 0 0,-3-2 0,-2 0-129,1 0 0,0 0 129,4-3-129,2-1 129,7 2-129,6-1 129,2 0-129,12 3 0,0 0 0,0-16 0,9 8 258,7 1-258,6-3-258,6-1 258,3 1 258,5 2-516,0-1 0,1 8-516,-6-6-1161,8 5-2451,-9 0 129,-7-1-645,-2 2 258</inkml:trace>
          <inkml:trace contextRef="#ctx0" brushRef="#br0" timeOffset="13432.7683">13541 3684 5934,'6'19'4257,"-6"-9"-129,1 9-516,-1 3-3612,0 5 129,0 6 0,0 2 129,0 1 0,0-3-129,0-1 0,0-7-129,4-4 0,4-4-516,-8-17-3354,16 0-258,1-13 0,-4-20-258</inkml:trace>
          <inkml:trace contextRef="#ctx0" brushRef="#br0" timeOffset="13627.7794">13656 3333 11094,'-3'17'4773,"3"-17"-774,6 22-1419,-6-22-6837,1 16-516,-1-16-129,0 15-258</inkml:trace>
          <inkml:trace contextRef="#ctx0" brushRef="#br0" timeOffset="14431.8254">13659 3723 4644,'15'-11'3612,"-15"11"-129,12-3-387,-12 3-2838,0 0-645,8 7 516,-8-7 258,0 0 0,0 0 516,0 15 0,0-15 129,0 0 0,0 0-258,0 22 0,0-22-258,10 27 0,-4-7-258,4 2-258,1 2 0,1-3 0,0 0 0,-1-3 0,-1-6 258,2 1 0,-12-13 0,20 0 0,-9-10 0,2-2 0,0-9-129,2-4 129,4-4-258,1-3 129,-1 1 129,0 6-129,-3 0 0,0 5-129,0 9 129,-2 5-129,-14 6 0,19 3-129,-19-3 129,17 18-129,-9-6 0,1 2 129,1 1 0,0-2 0,0 2 0,2 2-258,-3 1 258,1 2-129,0-1 129,-4-1-129,-1 1-129,-4-4-258,2 3-387,-3-18-774,2 23-1419,-2-23-1419,0 0-387,0 0 0</inkml:trace>
          <inkml:trace contextRef="#ctx0" brushRef="#br0" timeOffset="15006.8582">14372 3710 6837,'1'13'3999,"-1"-13"-258,12 7-387,0-6-3741,3 4 129,0-5 129,3 0 0,2 0 129,0-8 129,1 0 129,-1-5 0,-2-1 0,-1 1-129,-3-1 0,-5-2-129,-2 3 258,-3 0-258,-4-2 0,-2 5 129,2 10-129,-18-19 129,5 17-129,-3 1 129,-3 1-129,-1 6 129,0 8 0,-4 2-129,1 8 129,-2-2 0,2 6 129,-2-2 0,6 7 0,-3-4 0,9 2 129,-2-6 0,9 2 129,-1-10 0,7 3-129,0-9-129,8 1 129,5-6-129,7-2-129,7-3 0,4-1-129,7 0 0,3 0-129,5-3-129,-1-6-258,9 6-1032,-15-11-2193,6 3-774,-4-6-129,-3 0-258</inkml:trace>
          <inkml:trace contextRef="#ctx0" brushRef="#br0" timeOffset="15442.8833">14846 3814 3354,'-16'10'4128,"16"3"-258,0-13-129,0 0-3354,0 13 0,0-13-258,13 20 129,-1-12 387,7 1-258,0-9 258,7 2 258,0-6-129,4-1 0,-3-9-129,4 3 0,-9-10-129,2 4 0,-8-11-258,-2 5 0,-8-5 0,-2 3-129,-4-1 129,-8 5 0,-6 4-129,-4 6 0,-5 6-129,-4 5 0,-1 12-258,-8 5-129,3 11-645,-12-9-645,15 14-258,-10-13-258,19 3-258,-10-15-516,19 4 129,-3-12 0,15 0-516</inkml:trace>
          <inkml:trace contextRef="#ctx0" brushRef="#br0" timeOffset="15842.9058">15024 3188 5031,'12'-36'3870,"-11"16"-387,11 10-516,-12 10-2580,19-8 0,-8 8 387,-11 0 0,17 0 258,-17 0-129,12 4 129,-12-4-129,6 19-129,-6-6-387,3 12 0,-1 2-129,2 12 0,-1 4-258,3 8 258,3 8-258,0 3 129,1 6-129,1 0 0,3 3 0,-3 0-129,3 0-387,-10-9-1161,6 1-2709,-4-2-387,0-11-129,-3-6-258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20:22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F81D635-93A8-4533-8513-B834A5272760}" emma:medium="tactile" emma:mode="ink">
          <msink:context xmlns:msink="http://schemas.microsoft.com/ink/2010/main" type="writingRegion" rotatedBoundingBox="10704,5445 14830,5044 14914,5905 10787,6306"/>
        </emma:interpretation>
      </emma:emma>
    </inkml:annotationXML>
    <inkml:traceGroup>
      <inkml:annotationXML>
        <emma:emma xmlns:emma="http://www.w3.org/2003/04/emma" version="1.0">
          <emma:interpretation id="{5ADB073C-B7E1-4B0E-9B43-81DC898DEF37}" emma:medium="tactile" emma:mode="ink">
            <msink:context xmlns:msink="http://schemas.microsoft.com/ink/2010/main" type="paragraph" rotatedBoundingBox="10704,5445 14830,5044 14914,5905 10787,6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00B114-905E-4845-BDB4-DDE733D242AC}" emma:medium="tactile" emma:mode="ink">
              <msink:context xmlns:msink="http://schemas.microsoft.com/ink/2010/main" type="line" rotatedBoundingBox="10704,5445 14830,5044 14914,5905 10787,6306"/>
            </emma:interpretation>
          </emma:emma>
        </inkml:annotationXML>
        <inkml:traceGroup>
          <inkml:annotationXML>
            <emma:emma xmlns:emma="http://www.w3.org/2003/04/emma" version="1.0">
              <emma:interpretation id="{A56E17C6-682C-4AFE-9E7E-2E7C86F8A782}" emma:medium="tactile" emma:mode="ink">
                <msink:context xmlns:msink="http://schemas.microsoft.com/ink/2010/main" type="inkWord" rotatedBoundingBox="10704,5445 14830,5044 14914,5905 10787,6306"/>
              </emma:interpretation>
              <emma:one-of disjunction-type="recognition" id="oneOf0">
                <emma:interpretation id="interp0" emma:lang="" emma:confidence="0.5">
                  <emma:literal>slim</emma:literal>
                </emma:interpretation>
                <emma:interpretation id="interp1" emma:lang="" emma:confidence="0">
                  <emma:literal>Olin</emma:literal>
                </emma:interpretation>
                <emma:interpretation id="interp2" emma:lang="" emma:confidence="0">
                  <emma:literal>ohm</emma:literal>
                </emma:interpretation>
                <emma:interpretation id="interp3" emma:lang="" emma:confidence="0">
                  <emma:literal>shim</emma:literal>
                </emma:interpretation>
                <emma:interpretation id="interp4" emma:lang="" emma:confidence="0">
                  <emma:literal>slims</emma:literal>
                </emma:interpretation>
              </emma:one-of>
            </emma:emma>
          </inkml:annotationXML>
          <inkml:trace contextRef="#ctx0" brushRef="#br0">10799 6004 774,'-12'-2'3225,"12"2"-387,0 0-387,-16-15-645,16 15-129,-11-17-645,11 17-258,-7-24 0,7 10-258,0-1 129,2-2-258,3 0-129,2 3 0,4-3-129,2 3 0,0 1 0,4 4-129,1 0 129,1 2-129,-1 3 0,2 2-129,0 2 129,-1 0 0,-1 0-129,-1 1 129,-4 4 0,1 1-129,-3 1 129,-1 1 0,-4 4 0,1 4 129,-3 1-129,-2 3 0,-2 0 0,0 3 129,0-3-129,-2 3 129,-4-5 0,1-1 0,-3 0 129,2-3 0,6-14-129,-13 19 129,13-19-129,-17 10 129,17-10 0,-17 3-129,6-3-129,-2-4 0,0-2-129,-4-4-516,17 10-774,-27-12-2709,17 0-258,10 12-516,-14-22 646</inkml:trace>
          <inkml:trace contextRef="#ctx0" brushRef="#br0" timeOffset="621.0355">11018 5593 1677,'0'0'3483,"0"0"-1032,0 0-774,0 0-516,-7-4-258,7 4-129,0 0-129,0 0-258,-8 11-129,8-11 129,0 13-129,0-13-129,0 19 0,0-5 0,4 3 0,0-1-129,1 4 0,1 1 129,-1 1-129,-1 3 0,1 3-129,1 0 258,-1 2-129,2 1 0,-2 2 0,2-4 0,0-3 0,2-2 0,-3-4-129,-1-3 129,0-7 0,-5-10 0,7 14 0,-7-14 129,0 0-129,0 0 0,0 0-258,0 0-387,0 0-1290,0 0-1935,0 0-129,0 0 1</inkml:trace>
          <inkml:trace contextRef="#ctx0" brushRef="#br0" timeOffset="1124.0642">11214 5811 2193,'9'-15'3612,"-9"15"-516,0 0-1290,3-17-129,-3 17-258,0 0-516,0 0-129,0 0-129,0 0-129,0 0-258,0 12-129,0-12 0,0 20-129,0-6 129,1 6 0,2-4 0,5 4 0,-5-1 0,4 3 0,-2-2-129,2-1 129,-2-2-129,2 0 0,-4-5 0,0 2 0,-3-14-129,3 17 0,-3-17-387,0 0-1677,0 0-1935,0 0-387,0 0 0</inkml:trace>
          <inkml:trace contextRef="#ctx0" brushRef="#br0" timeOffset="1876.1073">11375 5820 2709,'0'0'3999,"7"-12"-2322,-7 12 0,0 0 129,0 0-387,0 0-258,0 0-129,0 0-516,0 0 0,0 0-258,0 0 0,0 0-129,0 0 258,11 8-129,-11-8 129,6 17 0,-1-3 0,-2-1-129,3 3-129,-2 1 0,0 3 0,-1-4 0,2 1-129,0-3 0,-2-2 129,-3-12-129,12 16 129,-12-16 0,15 0 0,-15 0 129,21-15-129,-11 0 129,4-1 0,-5-4 0,3 1-129,-3-2 0,-2 4 129,-1 1-129,0 4-129,-6 12 129,7-17-129,-7 17 0,0 0 0,15-11-129,-15 11 129,12-1 0,-12 1 0,13 0 0,-13 0 129,13 3-129,-13-3 0,16 12 129,-9-2-129,-2 5 0,3 2 129,-1 1-129,2 5 0,-4 0 0,4 3 0,0-3 0,-1 0 0,-1-3 0,0-5 0,2-1 0,-9-14 0,14 14-129,-14-14-258,17 2-1290,-17-2-2838,11-16-129,-5 2-516,-2-6 129</inkml:trace>
          <inkml:trace contextRef="#ctx0" brushRef="#br0" timeOffset="3057.1744">11713 5995 258,'0'0'2193,"12"-3"-387,-12 3 387,9-14 0,-9 14-129,11-17-516,0 9-258,-7-8-258,8 4-129,-6-5-387,6 3 129,-3-3-258,2 4 0,-1-3-129,0 5-129,-1-1 129,-9 12-129,17-14 129,-17 14-129,12-7 0,-12 7 0,0 0 129,14-1-129,-14 1 0,0 0 129,11 0-129,-11 0 129,8 13-129,-4-1 0,0 1 0,2 3 129,1 3-258,-1 1 129,3 1 0,-2 1-129,3-2 129,0-1-129,1 2 0,-2-4 0,-1-2 0,2-1 0,-5-2 0,-5-12 0,12 18 0,-12-18 0,7 12-258,-7-12-129,0 0-2838,0 0-1419,9-8 129,-7-5-516</inkml:trace>
          <inkml:trace contextRef="#ctx0" brushRef="#br0" timeOffset="3860.2207">12468 5927 774,'-31'5'2709,"16"-5"129,-2 0-258,-4-12-516,8 5-129,-7-12-387,11 7-258,-9-10-258,10 4-516,-1-5-129,5 3-129,3-4 0,1 3-258,8 0 258,4 0-258,6 4 0,3 1 0,1 3-258,3 5 258,0 3 0,-1 3-129,-2 2 129,-2 5-129,-2 9 0,-6-1 129,-1 4 0,-3 4-129,-3 1 129,-2 2 0,-3 1 0,0-1 0,0-2 0,-4 1 0,-2-1 0,-1-3 129,-3-3-129,-1-2 129,-2-3 0,-1-2 0,-2-3-129,-3-5 0,2-1-774,-4-6-1806,0-5-1548,7-2-258,-1-10-258</inkml:trace>
          <inkml:trace contextRef="#ctx0" brushRef="#br0" timeOffset="4392.2512">12524 5329 2451,'0'0'2838,"1"5"-1677,-1-5-387,0 0 258,2 15 0,3-5 387,-5-10-258,5 25 129,-5-12 0,3 14-258,-3-6 0,0 13-516,0 3 0,0 8-258,0 1 129,4 6-387,-1 0 258,3 2-258,0-3 0,5-3 0,-1-7 0,-1-5 129,2-9-129,-3-3 129,-3-9 0,0-3 0,-5-12 0,0 0-258,0 0-258,0 0-903,6-8-2064,-5-3-1161,-1-7 0,0-1-258</inkml:trace>
          <inkml:trace contextRef="#ctx0" brushRef="#br0" timeOffset="5203.2976">13250 5496 1806,'0'0'3096,"0"0"-645,0 0-2064,0 0 258,-8 3 258,8-3 0,0 0 0,0 0 129,-21 5 0,21-5 129,-20 9-129,14 3-258,-13-6 129,5 10-387,-8-2 0,3 11 129,-10-1-258,5 7-129,-9-1-129,2 1 0,-2 1 0,3-3-129,0-3 0,5-4 129,3-8-129,6-1 129,2-4-129,14-9 129,-15 7 0,15-7-129,0 0 129,0 0-129,11 12 0,-11-12 0,21 10 0,-5-2 0,0-1 129,1 4-129,2-2 0,2 0 129,-1-2-129,4 0 129,-1 1-129,2-4 0,-2 1 129,-3-1-129,-1-1 0,-4-1 0,-2-1 0,-13-1 0,14 2 0,-14-2 0,0 0-258,0 0-387,13 1-1677,-13-1-2064,1-5-258,-1 5-387</inkml:trace>
          <inkml:trace contextRef="#ctx0" brushRef="#br0" timeOffset="5984.3423">13637 5545 2451,'0'0'3612,"0"0"-774,-7 2-903,7-2-645,-16 9-258,16-9-387,-26 15-129,12-3-129,-7-4 258,1 4-258,-2-1 0,-1 4 0,-2-3-129,2 2 0,-5-2-129,5 3 0,-3-1-129,0-1 129,-1-1 0,1 3 0,2-5-129,1 2 129,3-4-129,3 3 129,4-6-258,2 2 129,11-7 0,0 0 0,-7 11 0,7-11 129,12 8-129,-1-5 129,4 2 0,0-2-129,4 2 258,1-1-129,-2 3 0,5-1 0,-6-2 0,6 4 0,-2-2 0,1 2 0,2-1 0,-1 1-129,2-1 0,-2-1 129,0 1-258,0-3 258,-2 1-258,-5-2 258,-1-2-129,-4 1 129,-11-2 0,14 0-129,-14 0-258,0 0-387,0 0-2064,0 0-1548,0-10-258,0 10-258</inkml:trace>
          <inkml:trace contextRef="#ctx0" brushRef="#br0" timeOffset="6899.3946">13955 5210 774,'0'0'2709,"0"0"-1806,0 18 645,0-18 129,-1 17 258,1-17-129,-3 22 0,-1-11-258,4 8-258,0 1-258,6 9-516,-1 3 0,1 6-387,3 6 129,0 4-258,2 3 0,1 3-258,-3-1 516,1-5-258,0 3-258,-1-8 516,0-4-258,-1-5 0,-3-7 0,3-3 0,-2-5 0,0-4 0,-6-15 0,9 18-258,-9-18 129,0 0-903,11 0-2967,-11 0-387,4-20 0,1 2 130</inkml:trace>
          <inkml:trace contextRef="#ctx0" brushRef="#br0" timeOffset="7931.4534">14190 5462 2451,'-11'0'3096,"11"0"-387,0 0-516,0 0-387,0-12-258,0 12-516,0 0-129,0 0 0,0 0-387,3 10-129,-3-10 0,8 26-129,-2-6 0,7 6 0,0 1 0,4 7-129,2 0 0,5 2 0,-2 1-129,0-1 129,4-2-129,-2-2 0,-3-2 0,0-3 129,-4-4-129,0-3 0,-6-5 129,-2-5 0,-9-10 0,13 9 129,-13-9-129,2-7 129,-2-7 0,-1-8-129,-7-6 0,2-6-129,-1-6 129,-1-2-129,3-3 0,-1 0 0,5-1 0,1 2 0,1 2-129,8 2 387,1 3-387,1 7 387,2 1-258,-1 5 129,0 6-129,-4 3 0,-8 15 0,11-14-258,-11 14 0,0 0-387,0 0-645,-3 9-2580,3-9-516,-14 21-516,0-12 387</inkml:trace>
          <inkml:trace contextRef="#ctx0" brushRef="#br0" timeOffset="8627.4934">14778 5050 1161,'0'0'3225,"14"-1"516,-14 1-2580,0 0 0,0 0 258,0 0 0,1 10 0,-1-10-129,0 15-129,0-15-258,-2 21-258,-1-7-258,3 9-129,0-5 0,4 10-129,1 0 0,3 5 0,0 2 0,3 8-129,-2-1 129,2 6-129,-2-2 258,-1 3-258,-1-1 0,3 2 0,-5-2 129,1-7-129,-2-5 0,-1-6 0,1-3 0,-2-6 0,0-5 0,-1-5 0,-1-11 0,0 0 129,2 12-129,-2-12 0,0 0-129,0 0-645,0 0-2967,0-9-516,0 9-258,-11-20-387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5:12.9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EC28EC4-8273-4B86-99E2-E834C734BE50}" emma:medium="tactile" emma:mode="ink">
          <msink:context xmlns:msink="http://schemas.microsoft.com/ink/2010/main" type="writingRegion" rotatedBoundingBox="246,8952 7577,8472 7803,11935 472,12414"/>
        </emma:interpretation>
      </emma:emma>
    </inkml:annotationXML>
    <inkml:traceGroup>
      <inkml:annotationXML>
        <emma:emma xmlns:emma="http://www.w3.org/2003/04/emma" version="1.0">
          <emma:interpretation id="{8FD3EBC0-0CF4-4B6C-A665-B908A7EFFBDF}" emma:medium="tactile" emma:mode="ink">
            <msink:context xmlns:msink="http://schemas.microsoft.com/ink/2010/main" type="paragraph" rotatedBoundingBox="246,8952 7577,8472 7658,9717 327,10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C201A-7EF1-4F35-81DF-85733AEB6269}" emma:medium="tactile" emma:mode="ink">
              <msink:context xmlns:msink="http://schemas.microsoft.com/ink/2010/main" type="line" rotatedBoundingBox="246,8952 7577,8472 7658,9717 327,10196"/>
            </emma:interpretation>
          </emma:emma>
        </inkml:annotationXML>
        <inkml:traceGroup>
          <inkml:annotationXML>
            <emma:emma xmlns:emma="http://www.w3.org/2003/04/emma" version="1.0">
              <emma:interpretation id="{3038DC2B-B160-49B0-B4E0-2B13F8289A47}" emma:medium="tactile" emma:mode="ink">
                <msink:context xmlns:msink="http://schemas.microsoft.com/ink/2010/main" type="inkWord" rotatedBoundingBox="263,9217 2158,9094 2193,9638 299,9762"/>
              </emma:interpretation>
              <emma:one-of disjunction-type="recognition" id="oneOf0">
                <emma:interpretation id="interp0" emma:lang="" emma:confidence="0">
                  <emma:literal>we r ok</emma:literal>
                </emma:interpretation>
                <emma:interpretation id="interp1" emma:lang="" emma:confidence="0">
                  <emma:literal>we roll</emma:literal>
                </emma:interpretation>
                <emma:interpretation id="interp2" emma:lang="" emma:confidence="0">
                  <emma:literal>word</emma:literal>
                </emma:interpretation>
                <emma:interpretation id="interp3" emma:lang="" emma:confidence="0">
                  <emma:literal>worst</emma:literal>
                </emma:interpretation>
                <emma:interpretation id="interp4" emma:lang="" emma:confidence="0">
                  <emma:literal>worol</emma:literal>
                </emma:interpretation>
              </emma:one-of>
            </emma:emma>
          </inkml:annotationXML>
          <inkml:trace contextRef="#ctx0" brushRef="#br0">325 9455 1,'0'0'2966,"-4"-12"-644,4 12-129,0 0-387,0 0-129,0 0-387,-12-10 0,12 10-387,0 0 0,0 0-387,0 0 258,0 0-258,0 0 0,0 0 258,0 0-258,0 0 0,0 0 0,0 0 0,0 0-258,0 0 0,0 0 0,-8 11-129,8-11 0,-3 19 258,1-8-258,2 6 129,-2 2 0,-1 4-129,3 0 0,0 2 129,0 2-258,0 1 0,4-2 129,2-3-258,2-2 258,1-4-258,1-4 258,2-5-129,0-7 129,3-1 0,0-5 0,1-7 129,-2-9-129,6-1 0,-4-9 0,1 3-129,-3-2 129,1 3 129,-4 5-129,-2 2 0,-3 3 129,-6 17-129,6-13 0,-6 13 0,0 0 0,0 11 0,0-1-129,1 3 0,0 0 0,3 5 129,0-1-129,2 0 0,5 0 0,1 1 0,-1 0 0,3 0 0,1 0 0,1-2 0,0-3 0,2-4 0,-1-4 129,0-5 0,1-3 0,-2-11 0,-1-7 129,-1-4-129,-3-6 129,-2 1-129,-5-5 0,-3 6 0,-1-1 0,0 4-129,-5 5 129,1 2-129,-1 7 0,0 2-129,5 10-129,0 0-258,0 0-645,0 0-1677,14 0-1935,-3 1 0,8 4-387,-2-2-258</inkml:trace>
          <inkml:trace contextRef="#ctx0" brushRef="#br0" timeOffset="624.0357">1134 9654 1935,'-12'4'3741,"12"-4"387,-15 0-1032,3-5-1419,12 5 0,-22-10-258,22 10-129,-25-18-258,25 18-258,-17-21-129,14 9 0,-3-4-258,6 1 0,0-6-129,9 4-129,3-3 0,1 3 0,1 3 0,2 2-129,-1 3 129,-2 3-129,1 5 0,-2 1 0,-2 4 0,-10-4 0,20 19 0,-12-9 0,2 2 0,-5 0 0,1 2 0,-1-2 0,0 0 0,-3 0 0,1 1 0,0-1 129,-3 0 0,0 3 0,-3-2 0,-3 0 258,-5-3-258,-2 1 0,-3-5 0,-4 0-129,1-3-258,-5-3-129,8 0-387,-6-5-516,22 5-1419,-20-7-1677,20 7-387,-12-16-129,12 16 129</inkml:trace>
          <inkml:trace contextRef="#ctx0" brushRef="#br0" timeOffset="1376.0787">1448 9432 1935,'0'0'2967,"0"0"-1032,0 0-516,0 0 129,0 0 0,0 0 129,1 15-258,-1-15-129,0 21-129,0-8-387,0 4 0,0 0-258,0 3-258,2 0-129,2 0 129,-3-5-258,4 2 0,-1-5 0,-3 0 0,-1-12 258,8 10 0,-8-10 129,0 0 0,0 0 0,0 0 0,1-9 129,-1 9-129,0-20 0,-1 5-258,-4-1 129,2 1-129,2-4 0,1 4 0,0-3 0,0 2-129,4-1 129,6 0-129,3 1 0,1 1 0,7 1 0,-2 2 0,3 2 0,1 2 0,-2 1 0,1 4-129,-4 2 0,-2 1 0,0 0-258,-16 0-387,26 7-1806,-26-7-1677,15 1-387,-15-1-258,12 0 0</inkml:trace>
          <inkml:trace contextRef="#ctx0" brushRef="#br0" timeOffset="2012.1151">1873 9600 2580,'-11'-29'4128,"10"10"0,1 2-1677,0-8 0,5 11-516,-4-10-258,11 15-645,-5-7-129,5 9-129,-12 7-387,22-12-129,-22 12-129,19-4 0,-8 4 0,-11 0-129,20 0 0,-8 0-129,-1 0 129,1 0-129,3 2 0,1 3 0,0 0 129,1-1-129,-3 3 129,0 1 0,-3 0 0,-3 3 129,-8-11 0,2 23 129,-4-9-129,-6 2 0,-8 0 0,1 0 0,-5 0-129,1-5 0,-2 0 0,0-4 0,3-3-258,0-4-129,6-3-387,-3-17-774,14-1-2451,-3-3-516,4-6-258,0 0-129</inkml:trace>
          <inkml:trace contextRef="#ctx0" brushRef="#br0" timeOffset="2428.1389">2158 9094 3870,'0'0'4257,"0"0"-516,0 0-1419,0 0-387,-1 11-129,1-11-516,0 14-387,0-14-387,0 29-129,-2-8-129,2 6 129,0 4 0,2 8-129,-2 2 0,0 3 0,1-1-129,0 3 129,2-2-129,-1-3 0,-1-7 0,3-5 0,-1-9-258,1-6-258,3 3-645,-7-17-3225,0 0-258,0 0-258,2-10-387</inkml:trace>
        </inkml:traceGroup>
        <inkml:traceGroup>
          <inkml:annotationXML>
            <emma:emma xmlns:emma="http://www.w3.org/2003/04/emma" version="1.0">
              <emma:interpretation id="{9BA00F5B-4259-4E40-9C22-25BD771664DB}" emma:medium="tactile" emma:mode="ink">
                <msink:context xmlns:msink="http://schemas.microsoft.com/ink/2010/main" type="inkWord" rotatedBoundingBox="3879,8714 7577,8472 7658,9717 3961,9958"/>
              </emma:interpretation>
              <emma:one-of disjunction-type="recognition" id="oneOf1">
                <emma:interpretation id="interp5" emma:lang="" emma:confidence="0">
                  <emma:literal>Like cooking</emma:literal>
                </emma:interpretation>
                <emma:interpretation id="interp6" emma:lang="" emma:confidence="0">
                  <emma:literal>1-kcosliny</emma:literal>
                </emma:interpretation>
                <emma:interpretation id="interp7" emma:lang="" emma:confidence="0">
                  <emma:literal>1-kcssliny</emma:literal>
                </emma:interpretation>
                <emma:interpretation id="interp8" emma:lang="" emma:confidence="0">
                  <emma:literal>tkcosliny</emma:literal>
                </emma:interpretation>
                <emma:interpretation id="interp9" emma:lang="" emma:confidence="0">
                  <emma:literal>I-kcosliny</emma:literal>
                </emma:interpretation>
              </emma:one-of>
            </emma:emma>
          </inkml:annotationXML>
          <inkml:trace contextRef="#ctx0" brushRef="#br0" timeOffset="22899.3098">3914 8740 645,'0'0'1548,"0"0"129,0 0 0,0 0 0,0 0-387,0 0-258,0 0-129,0 0-258,0 0-516,0 13-129,0 2 129,0 2-129,0 3 0,0 3 0,0 6-129,0 0-129,0 4 129,0-2 0,0 2-129,0 0 129,0-3 258,0-2-129,0-3 387,-2-2-129,1-6-129,1 1 129,0-6 0,0 0-258,0-12-258,0 13 258,0-13-258,0 0-258,0 0-1290,0 0-1806,0 0 645</inkml:trace>
          <inkml:trace contextRef="#ctx0" brushRef="#br0" timeOffset="23487.3434">4077 8953 2451,'0'0'2709,"-2"8"387,2-8-2967,0 0-129,0 0 129,0 0 387,0 0 0,0 0 387,0 0 0,0 0 0,0 0 0,0 0 0,0 0-258,0 0-129,0 0-129,0 0-129,0 0 0,6 0 129,-6 0-258,17-2 129,-3 2-129,-2-2 129,3 2-129,-1-5 0,3 5 0,-1-3-129,0 3 129,-5 0 0,3 0 129,-14 0 0,19 0 0,-19 0 0,0 0-129,11 0 129,-11 0-129,0 0-129,0 0 0,0 0 0,0 0-387,0 0-903,0 0-2580,0 0-258,0 0-516,0 0 258</inkml:trace>
          <inkml:trace contextRef="#ctx0" brushRef="#br0" timeOffset="24112.3789">4345 8707 129,'0'0'3225,"0"0"-129,5 7-129,-5-7-2451,0 14-129,0-3 387,-2 1 0,2 2-129,-4 1 129,4 4-129,-3 0-129,3 7-129,0 4 0,0 0-258,2 3-129,1 1 0,2-1 0,0-4 129,0-2-129,-1-6 0,1-5 129,2-4 0,-7-12 0,10 13 0,-10-13 0,10 1 0,-10-1 258,14-5-129,-14 5 0,9-21 0,-4 1 129,4-1-129,-2-8 129,4 0-129,2-8 0,2 5 0,5-7 0,5 4 0,0-2 0,5 4 0,-2 4 0,6 4-129,-4 4 0,0 4 0,-5 2-129,-3 3 0,-8 7 0,-1 0-129,-13 5 0,13 0-129,-13 0-387,0 0-387,0 13-1548,0-13-1548,-13 13-387,13-13 129</inkml:trace>
          <inkml:trace contextRef="#ctx0" brushRef="#br0" timeOffset="24492.4009">4457 8937 1,'8'-4'3353,"10"4"130,-8 0-1032,5 0-645,2 6-516,-7-1-258,5 8-129,-5-2 0,3 8-258,-6-7 258,7 8-258,-6-6-129,7 4 0,-4-5-129,3 1-258,0-5 0,0 1-129,0-2-129,-2-3 129,1-1-129,-13-4 0,16 7 0,-16-7-516,0 0-774,0 0-2709,0 0 129,0 0-387,0 0 388</inkml:trace>
          <inkml:trace contextRef="#ctx0" brushRef="#br0" timeOffset="25320.4483">5171 8966 1548,'0'0'1161,"9"0"129,-9 0 0,0 0 387,0 0-129,0-10 0,0 10-129,0 0 129,0 0-387,-4-19-258,4 19-387,0 0-129,-16-4 129,16 4-258,-20 0 0,4 2-129,5 5 0,-7 3 129,3 1-258,-3 4 129,1 1-129,0 4 0,2-2 0,-1 3 0,-1-1 0,4 1 0,1-1 129,1 1 0,6-1 129,3-1 0,2 3 0,4-3 0,12 1 0,0-5 0,9 1 0,3-6-129,4 0 0,-1-6 0,4-4 0,1 0-129,-1-7 129,-2-2-129,-5-2 129,-3-3-129,-5 0-129,0 2 0,-10-3-516,5 10-774,-15 5-2580,4-19-387,-4 19-387,0-15 258</inkml:trace>
          <inkml:trace contextRef="#ctx0" brushRef="#br0" timeOffset="32042.8328">5472 9204 129,'0'0'3096,"0"0"-1161,-3 9 129,3-9-387,0 0 258,-11 4-516,11-4 129,0 0-258,0 0-258,-11 1-258,11-1-129,0 0 0,0 0 0,-13-5-258,13 5-129,-6-15 129,6 15-258,-2-24 129,2 10-258,0-3 0,5-2 0,4 1 0,2-1 0,2 1 129,2 2-129,0 3 129,3 2-129,-3 4 129,0 1-129,0 4 0,-1 0 129,-1 2-129,-1 0 0,-1 3 0,0 1 0,-11-4 0,16 16 129,-16-16-129,15 21 0,-12-8 129,1 4-129,-3 2 0,0 2 129,-1-3-129,0 5 129,-3-4-129,-4 1 129,-1-4 0,0 0 0,-2-3 129,-2-1 0,-1-7-129,0 2 129,-2-6-129,-2-1 0,0-1-129,0-7 0,0 0 0,-2-2-258,9 5-387,-5-13-1419,10 7-2193,5 11-516,0-23-258,9 12 129</inkml:trace>
          <inkml:trace contextRef="#ctx0" brushRef="#br0" timeOffset="32802.8762">5883 9222 1935,'-15'-5'3870,"2"-1"387,1 1-2193,12 5-129,-22-9-258,12 8-258,-8-10-129,18 11-387,-21-13 0,21 13-387,-16-17-129,16 17-129,0-20-129,2 8-129,5-1 0,7-3 0,0 0 0,9-1 0,-2 2 0,1 1 0,5 4 0,-1-1 0,2 7-129,-4 4 129,1 0 0,-5 5-129,-1 5 129,-4 1 0,-5 1 0,-3 4 0,-4 0 0,0 1 129,-3-2-129,-2 2 0,-2-3 0,-2 3 129,0-5-129,-3 1 129,9-13 129,-19 21-258,7-15 129,1 0 0,-3 0-129,-1-2 0,0 0 0,-2-1 0,-1-2-258,-1-1-258,5 4-516,-5-6-1935,4-1-1548,4-6-258,2-4-129</inkml:trace>
          <inkml:trace contextRef="#ctx0" brushRef="#br0" timeOffset="33303.9049">6106 8664 2580,'0'-12'3483,"0"12"387,0 0-2838,0 0 129,0 12-129,0-12 129,-5 14-387,5-14-129,-9 20 129,9-20-258,-3 24 129,-2-11-258,5 3 0,0 3-258,5 1 0,-3 5 0,3 4-129,-3 3 129,1 4-129,0 1 0,-1 4 0,0-4 0,-2 1 0,2-4 0,-1-2 0,2-6 0,-1-4 0,3-5-129,-2-7-129,4 2-258,-7-12-516,13 8-1419,-13-8-1806,14 0-129,-14 0 0</inkml:trace>
          <inkml:trace contextRef="#ctx0" brushRef="#br0" timeOffset="33735.9295">6325 9026 1548,'13'-2'2451,"-13"2"-516,0 0 387,8 11-387,-8-11-258,7 14-129,-7-14-129,6 19 258,-6-19-774,6 29 129,-6-16-516,4 10 0,-4-4-129,5 3 0,-1 0-387,-1-1-258,3-3 0,-2-3 0,4-1-516,-8-14-903,14 0-2451,-4 0-516,-3-12 0</inkml:trace>
          <inkml:trace contextRef="#ctx0" brushRef="#br0" timeOffset="33967.9429">6338 8711 3483,'0'0'4257,"0"0"-129,13 7-258,-13-7-3612,0 0-129,0 0-516,0 0-2580,14 4-903,-14-4-645,0 0 387</inkml:trace>
          <inkml:trace contextRef="#ctx0" brushRef="#br0" timeOffset="35019.0029">6650 9028 1419,'0'0'1935,"10"0"-387,-10 0 258,0 0 129,0 0-129,0 0 129,0 0-387,0 0-129,0 0-516,0 0-129,0 8-387,0-8 0,3 17-129,-1-2 129,-1-1-258,5 6 129,-3 1-129,-2-1 0,4 4-129,-1-2 129,-2-2-129,2-2 258,-3-3 0,5-5 0,-6-10 129,11 6-129,-11-6 129,17-14-129,-7-4 0,6-2 129,-3-7-258,3 1-129,1-1 0,-1 3 0,-4 3 0,-1 4 129,-1 4-129,-10 13 0,12-12 0,-12 12 0,0 0 0,13 10 0,-13-10 0,9 21 0,-3-9 0,1 5 0,1 0 129,-3 2 0,0 1-129,-3-1 129,-1 0-129,-1 3 0,0-2 0,-1 0 0,-4 0 129,3-5-387,2 2-258,0-17-1290,0 0-2451,0 0-645,13 0 0,0-12-258</inkml:trace>
          <inkml:trace contextRef="#ctx0" brushRef="#br0" timeOffset="35936.0554">7144 9157 3096,'0'0'4257,"-6"0"-258,5 8-2451,1-8-258,-13 24 129,5-14-258,8 9-258,-6-5-129,6 3-387,0-5 129,4 0-258,-4-12 0,23 1 0,-8-7 0,7-8 0,2-8-129,1-4 0,-1-6-129,0 2 129,-6 0 0,0 6 0,-11 2 129,-2 5-129,-5 5 258,0 12-129,-18-10-129,2 10 0,0 0-129,0 2 129,1 3-129,0 3 0,2-1 0,2 2 0,11-9-129,-13 21 129,8-8 0,2 3 0,2 2 0,1 1 0,0 3-129,1 3 129,5 6 129,2-1-258,4 5 129,-3-1-129,6 4 129,-4 1-258,4 3 258,-1-1-387,0-3 0,-2-1 258,0-3-129,-3-8 129,-1 1 0,-2-8 0,0-4 129,-2-4 0,-2 1 129,-2-12-129,0 12 129,0-12-129,0 0 129,-17 16 0,2-11-129,2-1 129,-4-4 0,1 3 0,-2-3 129,1-6 0,0-6-129,5-2 0,-1-8-129,4-5 0,4-6 0,4-6 0,1-4 0,9-3 0,10-7-129,7-1 0,8-1-129,3 1 258,4 1-129,6 5 129,0 3-129,-1 7 129,-6 6 0,-7 7-129,-4 12-258,-10-8-1548,-5 14-2580,-14 7-129,0 0-387,0 0 259</inkml:trace>
        </inkml:traceGroup>
      </inkml:traceGroup>
    </inkml:traceGroup>
    <inkml:traceGroup>
      <inkml:annotationXML>
        <emma:emma xmlns:emma="http://www.w3.org/2003/04/emma" version="1.0">
          <emma:interpretation id="{FAC81E99-F615-4391-92AB-39EA46E1C3FD}" emma:medium="tactile" emma:mode="ink">
            <msink:context xmlns:msink="http://schemas.microsoft.com/ink/2010/main" type="paragraph" rotatedBoundingBox="624,10115 5595,9395 5738,10383 767,11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EE6BF-FF73-4F4D-8E33-8A51F113E61C}" emma:medium="tactile" emma:mode="ink">
              <msink:context xmlns:msink="http://schemas.microsoft.com/ink/2010/main" type="line" rotatedBoundingBox="624,10115 5595,9395 5738,10383 767,11102"/>
            </emma:interpretation>
          </emma:emma>
        </inkml:annotationXML>
        <inkml:traceGroup>
          <inkml:annotationXML>
            <emma:emma xmlns:emma="http://www.w3.org/2003/04/emma" version="1.0">
              <emma:interpretation id="{736A355A-C577-42F4-9A67-086A5E5537F6}" emma:medium="tactile" emma:mode="ink">
                <msink:context xmlns:msink="http://schemas.microsoft.com/ink/2010/main" type="inkWord" rotatedBoundingBox="661,10371 2253,10140 2359,10872 767,11102"/>
              </emma:interpretation>
              <emma:one-of disjunction-type="recognition" id="oneOf2">
                <emma:interpretation id="interp10" emma:lang="" emma:confidence="0">
                  <emma:literal>an-is</emma:literal>
                </emma:interpretation>
                <emma:interpretation id="interp11" emma:lang="" emma:confidence="0">
                  <emma:literal>won-is</emma:literal>
                </emma:interpretation>
                <emma:interpretation id="interp12" emma:lang="" emma:confidence="0">
                  <emma:literal>win-is</emma:literal>
                </emma:interpretation>
                <emma:interpretation id="interp13" emma:lang="" emma:confidence="0">
                  <emma:literal>Won-is</emma:literal>
                </emma:interpretation>
                <emma:interpretation id="interp14" emma:lang="" emma:confidence="0">
                  <emma:literal>win-it</emma:literal>
                </emma:interpretation>
              </emma:one-of>
            </emma:emma>
          </inkml:annotationXML>
          <inkml:trace contextRef="#ctx0" brushRef="#br0" timeOffset="3875.2217">778 10355 3096,'0'0'3612,"0"0"-129,-6 0-1290,6 0-774,0 0-387,-10 7 0,10-7-129,0 0-129,-17 5-129,17-5 129,-8 11-129,8-11-129,-7 16 0,5-3-129,-4 2-129,4 4 0,-5 4-129,4 3 258,-2 2-258,3 3 129,0-3-129,2 1 129,0-6-129,1 0 0,7-10 129,5-6 0,7-7-129,6-3 0,3-12 0,4-4 129,0-6-129,1 0 129,-6 0 0,-1 1 0,-9 5-129,-3 3 129,-9 5 0,-6 11 0,4-12 0,-4 12-129,0 0 0,0 0 0,0 0-129,0 0 129,0 0-129,0 0 0,0 0 0,0 0 0,0 0 0,6 11 129,1 3-258,-2 2 258,5 4-258,1 4 129,2 0 0,0 1-129,1-3 129,0-1-129,2-5 129,4-6 0,0-9 0,4-4 0,2-13 129,1-8-129,1-9 0,0-2 0,-3-4 129,-3 0-129,-2 0 0,-8 4 0,-5 5 129,-6 5 0,-1 4-129,-2 4 129,-8 3-129,10 14 129,-20-15-258,20 15 0,-13-3-258,13 3-774,0 5-2709,0-5-645,0 15-516,0-15-387</inkml:trace>
          <inkml:trace contextRef="#ctx0" brushRef="#br0" timeOffset="6743.3857">1535 10619 1161,'0'-13'2451,"0"13"-387,0 0-387,0 0-129,0 0-129,0 0 0,0 0-258,0 0 0,0 0 0,0 0-129,0 0 0,0 0-387,0 0 129,0 0-387,0 0 0,7 6 0,-7-6 0,0 0-129,1 12 129,-1-12-129,3 15 0,-1 0 0,-2-1 0,3 4 0,-3 0 0,4 3-129,-4 1 0,1-1 0,0-2 0,-1-3-129,4-1 0,-4-15 129,1 18 0,-1-18-129,0 0 258,0 0-129,0 0 0,12-12 129,-10-2 0,7-3 129,-4-6-258,2 2 0,-1-6-129,3 3 0,0 0 129,-1 2-129,-1 1 0,2 4-129,-1 3 129,0 3-129,-8 11 129,14-12-129,-14 12 129,12-1-258,-12 1 258,0 0 0,17 7-129,-17-7 129,11 11 0,-11-11 0,12 17 0,-5-4 0,-1-2 0,0 6 129,-1 0-129,0 3 0,-2-1 0,1 3 258,-3 1-258,0 2-258,-1-5 258,0 0-129,0-4 129,1-3 0,-1 0 0,0-13-129,0 11 129,0-11 0,0 0-129,0 0-258,0 0-129,0 0-1161,6-7-2580,-6 7-516,0 0 129,4-16-516</inkml:trace>
          <inkml:trace contextRef="#ctx0" brushRef="#br0" timeOffset="8187.4683">1950 10715 1548,'0'0'2451,"0"0"0,0 0 0,0 0-387,0 0-645,0 0-258,0 0-258,0 0 0,0 0-129,0 0 129,0 0-129,0 0 129,0 0-129,0 0-129,0 0 0,0 0-129,0 0-129,0 0 129,0 0-258,0 0-129,0 0 0,0 0-129,0 0 0,0 0 0,0 0 0,0 0 0,0 0 0,0 0 129,0 0-129,11 8 0,-11-8 0,12 1 0,-12-1 0,17 1 0,-6-1 0,1 0 0,-1 0 129,1 0-129,0-1 0,-2-1 0,-10 2 0,18-5 0,-18 5 129,12-3-129,-12 3 0,0 0 0,0 0 0,11-1 0,-11 1 129,0 0-129,0 0 0,0 0 0,0 0 0,0 0 129,0 0-129,0 0-129,0 0-129,0 0-645,0 0-2967,0 0-387,0 0-387,0 0-516</inkml:trace>
          <inkml:trace contextRef="#ctx0" brushRef="#br0" timeOffset="9447.5404">2306 10585 1,'0'0'1805,"0"0"1,0 0 387,0 0 129,0 0-258,0 0 0,12 2-258,-12-2-129,0 0-387,0 0-387,0 0-129,0 0-258,0 0-129,0 0-129,0 0 129,0 0-129,0 0 129,0 0-129,0 0 129,0 0 0,0 0-129,0 13-129,0-13 129,0 11-129,0-11 0,1 17 0,0-3 0,0-2 129,0 2-129,-1 1 0,3 1 0,-2-1 129,1 1-129,-2-3 0,3 0-129,-2-2 129,0 0 129,-1-11-258,2 15 129,-2-15-129,4 14 0,-4-14 129,1 17-129,-1-17 0,2 12-129,-2-12 258,0 0-129,1 12 0,-1-12 0,0 0 0,0 0 0,0 0 129,0 0-129,0 0 0,0 0 0,0 0 0,0 0 0,0 0 0,0 0-129,0 0 129,0 16-129,0-16 129,0 0-129,0 0 129,0 0 0,-1 11-258,1-11 129,0 0-645,0 0-1935,0 0-1806,0-7-387,0 7-387,1-15 129</inkml:trace>
        </inkml:traceGroup>
        <inkml:traceGroup>
          <inkml:annotationXML>
            <emma:emma xmlns:emma="http://www.w3.org/2003/04/emma" version="1.0">
              <emma:interpretation id="{BE03A8D7-08C4-46CF-B10F-3521B884375D}" emma:medium="tactile" emma:mode="ink">
                <msink:context xmlns:msink="http://schemas.microsoft.com/ink/2010/main" type="inkWord" rotatedBoundingBox="2688,9816 3574,9688 3633,10091 2746,10220"/>
              </emma:interpretation>
            </emma:emma>
          </inkml:annotationXML>
          <inkml:trace contextRef="#ctx0" brushRef="#br0" timeOffset="18596.0636">2708 9951 258,'0'0'2322,"0"0"-903,0 0-1290,0 0 129,0 0 258,0 0-129,0 0 258,0 0-129,0 0 258,0 0-258,0 0 0,0 0-129,13 0 0,-13 0-129,17-8 0,-7 4 387,3-1-129,7-2 0,0 2 129,0 0-129,6 2 129,2-1-129,0 4 0,3-2-129,0 2 258,-1-1-129,1 1 0,-5 0 258,4 0-258,-9-2-129,1 2 258,-7 0-258,1 0-129,-16 0-129,17 0 0,-17 0-129,13-2 0,-13 2 129,0 0-129,0 0-258,0 0-387,0 0-2451,12 0-1032,-12 0 0,0 0-516</inkml:trace>
          <inkml:trace contextRef="#ctx0" brushRef="#br0" timeOffset="19484.1144">3156 9749 1806,'12'7'2967,"-12"-7"-129,0 0-2322,0 0-258,0 0 387,11 6 129,-11-6 129,0 0 258,12 2 0,-12-2 0,14 1 0,-2 3 0,-12-4-516,24 5 0,-12-5-387,7 8 258,-1-4-387,1 4 0,5-1-129,0 3 129,0-2-129,-1 1 129,1-2 129,2 2-129,-6-2 129,4 1 0,-8-6 0,2 5 0,-4-4 0,1 0 0,-4-1-129,-11-2-129,19 3 0,-19-3 0,0 0 129,12 4 0,-12-4-129,0 0 129,0 0 0,-9 6 129,9-6-258,-21 8 0,7-3 0,-2 3 0,-2 3 0,-4-1 0,0 2 0,-3 3 129,-1-1-129,0 3 129,-2 1-129,0-1 129,-1 1 0,2 1-129,0-2 129,2-1-129,2-2 129,2 1-129,3-6 0,2 3 0,4-5 0,1-1-129,11-6 129,-13 7-129,13-7 0,0 0 0,0 0-387,0 0-387,9 0-3225,2-3-387,-11 3-258,21-18-129</inkml:trace>
        </inkml:traceGroup>
        <inkml:traceGroup>
          <inkml:annotationXML>
            <emma:emma xmlns:emma="http://www.w3.org/2003/04/emma" version="1.0">
              <emma:interpretation id="{413CEE1F-747B-4EC3-9DF6-0CDD4966DD69}" emma:medium="tactile" emma:mode="ink">
                <msink:context xmlns:msink="http://schemas.microsoft.com/ink/2010/main" type="inkWord" rotatedBoundingBox="4900,9941 5658,9831 5718,10248 4961,10357"/>
              </emma:interpretation>
              <emma:one-of disjunction-type="recognition" id="oneOf3">
                <emma:interpretation id="interp15" emma:lang="" emma:confidence="1">
                  <emma:literal>w</emma:literal>
                </emma:interpretation>
                <emma:interpretation id="interp16" emma:lang="" emma:confidence="0">
                  <emma:literal>W</emma:literal>
                </emma:interpretation>
                <emma:interpretation id="interp17" emma:lang="" emma:confidence="0">
                  <emma:literal>u</emma:literal>
                </emma:interpretation>
                <emma:interpretation id="interp18" emma:lang="" emma:confidence="0">
                  <emma:literal>:</emma:literal>
                </emma:interpretation>
                <emma:interpretation id="interp1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38292.1902">4939 9936 3096,'0'0'3870,"0"0"-1419,0 0-129,0 0-774,0 0-387,0 0-387,0 0-387,0 0-129,0 0 0,0 0 129,0 0-129,0 0 0,0 7-129,0-7 129,0 13 0,0-13 0,2 25 258,-2-9-129,3 8-129,-3-1 129,0 7 0,0-3 258,0 7-258,-3-8 129,3 6 0,0-7-129,7-1-129,-1-6 0,6-6-129,4-4-129,2-6 129,5-4-129,3-10 129,2-7-129,1-3 129,-1-7 0,-2 2 0,-1-4 0,-3 4 0,-5 0 0,-4 3 0,-6 5-129,-1 2 129,-4 3-129,-2 14 0,0-15 129,0 15-258,0 0 129,0 0 0,0 0 129,0 0-129,0 0 0,0 0-129,0 0 129,0 0 0,0 0 0,4 9 0,-1 1 129,4 5-258,0 3 258,4 5-258,3 0 258,2 4-129,1 0 0,6 0 0,2-2-129,1-4 258,0-2-258,4-4 129,0-4 0,2-8 0,-1-3 0,-3-2 0,-1-10 129,-5-2-129,-2-6 258,-3-5-129,-8-6-129,-3 0 129,-3-3 0,-1 0 0,-2 2-129,-5 0 129,1 4-129,-1 4 0,0 7-129,1 4 0,4 13-645,-4-16-1290,4 16-2580,6 0-387,-6 0-129,0 0-645</inkml:trace>
        </inkml:traceGroup>
      </inkml:traceGroup>
    </inkml:traceGroup>
    <inkml:traceGroup>
      <inkml:annotationXML>
        <emma:emma xmlns:emma="http://www.w3.org/2003/04/emma" version="1.0">
          <emma:interpretation id="{CD6CB8CA-204D-45EC-8073-EF717D47FD65}" emma:medium="tactile" emma:mode="ink">
            <msink:context xmlns:msink="http://schemas.microsoft.com/ink/2010/main" type="paragraph" rotatedBoundingBox="4090,11003 6949,11076 6925,12013 4066,119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D20E99-8995-4282-8C60-462D9EB3DDC9}" emma:medium="tactile" emma:mode="ink">
              <msink:context xmlns:msink="http://schemas.microsoft.com/ink/2010/main" type="line" rotatedBoundingBox="4090,11003 6949,11076 6925,12013 4066,11940"/>
            </emma:interpretation>
          </emma:emma>
        </inkml:annotationXML>
        <inkml:traceGroup>
          <inkml:annotationXML>
            <emma:emma xmlns:emma="http://www.w3.org/2003/04/emma" version="1.0">
              <emma:interpretation id="{E97AF2BE-27E5-4399-8A58-E1808DE84DAF}" emma:medium="tactile" emma:mode="ink">
                <msink:context xmlns:msink="http://schemas.microsoft.com/ink/2010/main" type="inkWord" rotatedBoundingBox="4090,11003 6949,11076 6925,12013 4066,11940"/>
              </emma:interpretation>
              <emma:one-of disjunction-type="recognition" id="oneOf4">
                <emma:interpretation id="interp20" emma:lang="" emma:confidence="0">
                  <emma:literal>dimly</emma:literal>
                </emma:interpretation>
                <emma:interpretation id="interp21" emma:lang="" emma:confidence="0">
                  <emma:literal>dim TV/</emma:literal>
                </emma:interpretation>
                <emma:interpretation id="interp22" emma:lang="" emma:confidence="0">
                  <emma:literal>dim Ivy</emma:literal>
                </emma:interpretation>
                <emma:interpretation id="interp23" emma:lang="" emma:confidence="0">
                  <emma:literal>olimlv/</emma:literal>
                </emma:interpretation>
                <emma:interpretation id="interp24" emma:lang="" emma:confidence="0">
                  <emma:literal>dim h/</emma:literal>
                </emma:interpretation>
              </emma:one-of>
            </emma:emma>
          </inkml:annotationXML>
          <inkml:trace contextRef="#ctx0" brushRef="#br1" timeOffset="290569.6196">4173 11415 1032,'0'0'1290,"0"0"-645,0 0-387,0 0-129,0 0 0,0 0 387,-4-7 258,4 7 387,0 0 387,0 0 0,0 0-129,0 0 0,0 0-258,0 0-258,0 0-258,0 0-129,0 0-258,0 0-129,0 0 0,0 0 129,-8-10-129,8 10 0,0 0 0,0 0-129,0 0 258,0 0-129,-15 2-258,15-2 129,-12 8 0,12-8 0,-13 13 0,13-13 0,-13 18 129,8-7 0,-2 0 129,3 3 0,-2-2 0,4 3 0,-2-3-129,2 3 129,1-4-258,1 2 258,0-2-258,0-11 0,7 20 0,-7-20 0,19 14 0,-7-8 0,3-6 129,1 0-129,3 0 129,-1-6 0,5-3-129,-2-3 129,-1-4 0,2 1 0,-4-1 129,-2-3-129,-2-1 129,-2 1 0,-5-2 0,-4 2-129,-3-1 129,0 1-129,-3 2 0,-4 3-129,-1 2 0,-3 1-129,11 11 129,-16-13-129,16 13 0,-19 0-129,14 11-645,-9 3-3096,5-1-387,2 8-258,-6-6 0</inkml:trace>
          <inkml:trace contextRef="#ctx0" brushRef="#br1" timeOffset="291257.659">4383 11011 1,'0'0'1031,"0"0"259,0 0-258,0 0-258,0 0-129,0 0 129,0 13 0,0-13 387,0 0-129,-16 8 0,16-8 129,0 0-129,-6 14 129,6-14-258,0 0-129,0 16-129,0-2 0,0 3 0,0 7-258,0 4-129,0 7 129,-2 7-258,-1 5 129,-5 2 0,1 4 258,-2-3-258,4 1 0,0-5 129,5-1-129,0-10 0,1-5-129,7-3 0,0-9-258,4-2 129,-12-16-258,16 14 129,-16-14-258,0 0-1290,0 0-2322,0-10-387,0 10-129,-8-22-129</inkml:trace>
          <inkml:trace contextRef="#ctx0" brushRef="#br1" timeOffset="291725.6858">4612 11426 1161,'16'-5'1548,"-16"5"-258,6-16-2709,-6 16-258,0 0 775</inkml:trace>
          <inkml:trace contextRef="#ctx0" brushRef="#br1" timeOffset="291985.7006">4612 11426 129,'36'-22'1806,"-36"22"516,0 0 129,3 6-129,-3-6-516,0 0-258,4 11-387,-4-11-129,7 15-258,-2-4-258,-4 0-129,6 3 0,-4 0-129,1 3 0,-3 0 0,0 3-129,-1 1 387,0 2 129,0-6-129,0 7-129,-3-7 129,3 3-258,0-6 129,0 2-387,0-16 0,0 16-387,0-16-258,0 0-1161,12 4-2580,-12-4 0,15-7-387,-4-2 388</inkml:trace>
          <inkml:trace contextRef="#ctx0" brushRef="#br1" timeOffset="293121.7656">5047 11373 645,'7'12'2580,"-7"-12"-129,6 15-2451,-6-15-129,2 12 258,-2-12 516,0 13 516,0-13 258,-2 11 129,2-11 129,-5 11 129,5-11-387,-5 11 0,5-11-645,-4 15-129,4-15-129,-5 21-129,0-8-129,4 3-129,-4-3 129,2 2-129,-2-2-129,3-1 129,2-12 0,-6 16 129,6-16 0,0 0 258,0 0-129,0 0 129,0 0 0,0 0-129,0 0 0,1-6-129,-1 6-129,12-19-129,-4 5 0,4 0-129,0-2 129,0 2 0,3-4 0,-1 5 0,2-2 0,-3 0 0,4 6 0,-3 2 0,1 1-129,-1 5 129,2 1 0,-1 0 0,3 3-129,-1 3 129,-4 3 0,1-1 0,-1 2 0,-4 1 0,-2 0 0,-1 0 129,-3 4-129,0-1 129,-3 1 0,0 2 129,0 0-129,0-3 0,-3-3 258,1 0-258,2-11 0,-4 13 0,4-13-129,0 0 129,0 0 0,0 0-129,0-7 129,0 7-129,12-18 129,-4 6-129,3-4 129,0 0-129,2 0 0,1-1 0,-1 1 0,-1 2 0,0 3 0,-1 1 0,-11 10 0,22-14 0,-22 14 0,19-8-129,-19 8 129,19 0 0,-8 0 0,1 0 0,-12 0 0,20 9 0,-9-2 0,-11-7 0,16 23 0,-10-7 0,-2 2 0,1 2 0,-1 2 0,-2 3 129,4-1-129,-4-1 0,2-5 129,-2-1-129,0-4 129,1-1-258,-3-12 258,0 0-258,3 12 129,-3-12-387,0 0-1548,0 0-2709,8-9-258,-4-7-516,1-5-129</inkml:trace>
          <inkml:trace contextRef="#ctx0" brushRef="#br1" timeOffset="293969.8141">6081 11061 4386,'0'15'3999,"0"-15"-258,0 13-1290,0 1-2451,0 5 129,0 4 0,0 4 129,2 6 129,-2 1-129,1 7 258,-1-3 0,0 8 0,0-3 0,0 4 129,-4-3-258,-2 4 0,-1-8-129,0 0-129,0-4 0,-2-5-129,6-3 0,-2-5-129,3-5-387,2-18-774,-3 14-2967,3-14 0,8 2-387,3-2 129</inkml:trace>
          <inkml:trace contextRef="#ctx0" brushRef="#br1" timeOffset="295796.9186">6303 11323 1161,'0'0'2838,"0"0"-1935,0 0 0,2 12 516,3-1 0,-5-11 129,0 21 129,0-21-129,0 26-129,0-14-387,3 10-129,-2-5-516,5 7-129,-2 0 0,0 3 0,2 0 0,1 3 258,-2-2-129,3 1-129,-3-6 258,4 0-258,-4-6 129,5 0-387,-6-5 129,-4-12-129,8 14 129,-8-14 0,0 0-129,0 0 129,13 4 0,-13-4 0,0 0 0,12-14 0,-5 0-129,1-5 129,9-5-258,0-2 129,2-5 0,3-2 0,3-1-129,-1 0 129,-1 2 0,0 4 0,-3 2 0,-2 2 0,-3 6 0,-3 0 0,-1 7 0,-3 0-129,-8 11-129,7-11-129,-7 11 0,0 0-129,3 11-1032,-6 4-2709,3-15-387,-13 26-258,1-17 517</inkml:trace>
          <inkml:trace contextRef="#ctx0" brushRef="#br1" timeOffset="296405.9535">6944 11131 2451,'3'20'3870,"-3"-20"0,0 13-129,0-13-3483,-3 22-258,1-4 387,-4 0 129,3 7 129,-11 0 258,7 7-129,-9-4 258,7 12-258,-11-7 0,7 10 0,-5-5-387,3 7 129,-1-4 0,2 2-387,-3-1 0,3 1 0,1-4 0,2 2 0,1-5-129,1-1 0,3-1-129,0-3 129,2-3-129,-1-8 0,5 5-387,0-25-1290,0 19-2580,0-19-387,0 0-258,15-6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1:18.035"/>
    </inkml:context>
    <inkml:brush xml:id="br0">
      <inkml:brushProperty name="width" value="0.07" units="cm"/>
      <inkml:brushProperty name="height" value="0.07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6-01-21T20:19:39.381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0BDFE0-8394-4956-9366-8C45DE0A6307}" emma:medium="tactile" emma:mode="ink">
          <msink:context xmlns:msink="http://schemas.microsoft.com/ink/2010/main" type="writingRegion" rotatedBoundingBox="16845,9325 24084,4327 24805,5371 17566,10369"/>
        </emma:interpretation>
      </emma:emma>
    </inkml:annotationXML>
    <inkml:traceGroup>
      <inkml:annotationXML>
        <emma:emma xmlns:emma="http://www.w3.org/2003/04/emma" version="1.0">
          <emma:interpretation id="{5F015689-98EE-4940-8F51-406DB12E5C91}" emma:medium="tactile" emma:mode="ink">
            <msink:context xmlns:msink="http://schemas.microsoft.com/ink/2010/main" type="paragraph" rotatedBoundingBox="16845,9325 24084,4327 24805,5371 17566,10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97A27-B934-496E-9622-5AF31A6DA5C4}" emma:medium="tactile" emma:mode="ink">
              <msink:context xmlns:msink="http://schemas.microsoft.com/ink/2010/main" type="line" rotatedBoundingBox="16845,9325 24084,4327 24805,5371 17566,10369"/>
            </emma:interpretation>
          </emma:emma>
        </inkml:annotationXML>
        <inkml:traceGroup>
          <inkml:annotationXML>
            <emma:emma xmlns:emma="http://www.w3.org/2003/04/emma" version="1.0">
              <emma:interpretation id="{8AE91D1C-F287-4861-A81D-BAF35E070891}" emma:medium="tactile" emma:mode="ink">
                <msink:context xmlns:msink="http://schemas.microsoft.com/ink/2010/main" type="inkWord" rotatedBoundingBox="17185,9816 17998,9255 18380,9807 17566,10369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18009 9313 52 0,'0'-37'22'0,"5"37"-12"0,-10 0 1 15,5 0 10-15,0 0-5 16,0 0-1-16,0 0-12 15,-5-4-1-15,5 4 0 16,-5 0 3-16,5 0 4 16,0 0 5-16,0 0 3 15,-5 0 2-15,5-5 1 16,0 5 0-16,0 0-9 0,0-8-2 16,0 8-5-16,5 0-3 0,-5 0 2 15,0 0-4-15,0 0-2 16,0 0 2-16,0 0 0 15,0 0 1-15,0 8 2 16,-5 1 1-16,0 11 3 16,-5 5 1-16,0 4 3 15,0-8-3-15,0 0 1 16,-5 4-3-16,5-4 0 16,1 3 1-16,-1 6 3 15,-10-6 0-15,5 1 0 16,0 13 1-16,0-1 1 0,5 0-5 15,0 5-2-15,-5 4-2 16,0 3 1-16,0 5-4 16,0 4 0-16,0 5 3 15,0-5 3-15,0 0 2 16,0-17 3-16,0 1-3 16,0-9-2-16,1 0-2 15,-1-8 0-15,5 0-2 16,0-4-1-16,0-5 1 15,0-3-1-15,0 3 0 16,0-7 2-16,5-1-1 16,0-4-1-16,0-4-2 15,5 0-1-15,0-4 2 16,5 0 0-16,0 0-8 16,0-5-4-16,-5 9-134 31,20-16 38-31,-5-1 11 15</inkml:trace>
        </inkml:traceGroup>
        <inkml:traceGroup>
          <inkml:annotationXML>
            <emma:emma xmlns:emma="http://www.w3.org/2003/04/emma" version="1.0">
              <emma:interpretation id="{F3202E98-28FE-4DAA-8E25-258FB3ED083F}" emma:medium="tactile" emma:mode="ink">
                <msink:context xmlns:msink="http://schemas.microsoft.com/ink/2010/main" type="inkWord" rotatedBoundingBox="17427,9251 17525,9183 17871,9684 17772,975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48.0193">17481 9218 60 0,'-5'0'24'0,"10"0"-12"0,-5 0-10 0,0 0 6 0,0 0 4 16,0 0 3-1,0 0 0-15,0 0 1 0,0 0-6 16,0 0-2-16,0 0-4 16,0 0-1-16,5 4-1 15,-5-4 1-15,0 0 4 16,0 8 4-16,0-8 0 16,0 8 3-16,5 1 2 15,-5-9-1-15,0 0-7 16,5 8-3-16,-5 4 1 0,0-3-1 15,5-1 2-15,0 0-6 16,0 1-1-16,0 11 4 16,5 14 7-1,0-10-2 1,0-3 3-16,0 4-5 16,0-4-2-16,0 0-2 0,5-1 0 15,0-3-4-15,5 0 0 16,0 3 1-16,9-3 2 15,-4 0-3-15,-5-5 0 16,-5 0 1-16,0 5 2 16,-5-9-1-16,0 5 2 15,-5-5-4-15,0 0 0 16,10 5 5 0,0-9-4-16,-5 0 0 15,0 9 0-15,0-5 2 0,0-4-1 16,-5-8-1-16,0 0 1 15,0 0-1-15,-5 4-11 16,5-5-3-16,-5 5-26 16,0 0-12-16</inkml:trace>
        </inkml:traceGroup>
        <inkml:traceGroup>
          <inkml:annotationXML>
            <emma:emma xmlns:emma="http://www.w3.org/2003/04/emma" version="1.0">
              <emma:interpretation id="{29FE4300-5089-4D9B-BC7B-F976B5E04E2A}" emma:medium="tactile" emma:mode="ink">
                <msink:context xmlns:msink="http://schemas.microsoft.com/ink/2010/main" type="inkWord" rotatedBoundingBox="18768,8230 20450,7070 20912,7739 19231,890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1">19231 8900 129,'12'-56'645,"-7"27"-258,3-1 0,-1 1-129,0-1-129,-2-1-129,1 2 0,-1 3-129,1 1 0,0 0-387,1 4 258,3-2-387,0 1 388</inkml:trace>
          <inkml:trace contextRef="#ctx1" brushRef="#br1" timeOffset="1629.0931">19284 8671 1032,'0'0'1419,"0"0"-258,12-3-387,-12 3 129,0 0 258,2-12-129,-2 12 0,6-17 0,1 3-129,-6-4-258,3-1-258,1-5 0,0 2-258,1-3-258,1-2 129,3 2-129,2 2 129,2 1-258,2-1 129,3 4 129,1 1 0,4 2 0,-2 1 0,3 4 0,-3 3 0,-2 1 0,2 5 0,-3 2 0,0 0 0,-1 2 0,0 1 0,3-3 0,3 0 0,2-3 129,1-4-129,-3-6 0,2 0 0,0-3 258,-1-3-129,-10 0 0,0 0-129,-9 1 129,-2-1-129,-4 2 0,-5-1 0,-2 3 0,-6-2-258,4 2-129,-3-2-129,5 3-516,-4-1-1548,3-9-1161,9 14 258</inkml:trace>
          <inkml:trace contextRef="#ctx1" brushRef="#br1" timeOffset="481.0275">19832 8110 516,'-17'-52'903,"0"29"387,-7-2 129,3 5 129,-1-1 0,5 4-387,0-4 258,12 3-387,5-4-129,14-1-516,7-4-258,11-3 129,7-3 129,5-2 0,8-2-258,2-1 258,-2-2-129,0 4-129,-2 0 129,-8 1 0,-7 4-129,-3-1 129,-10 5 0,-5 2-129,-9 0 0,-5 4 0,-3 1 0,0 2-129,-5-1 129,-2 2-129,2 1 0,2-1-129,3 3 129,0 2-129,11-4 0,2 3 0,5 1 0,4 0 0,3 1-387,1-3-1161,1-8-2193,10 3-387,-7-19 258</inkml:trace>
        </inkml:traceGroup>
        <inkml:traceGroup>
          <inkml:annotationXML>
            <emma:emma xmlns:emma="http://www.w3.org/2003/04/emma" version="1.0">
              <emma:interpretation id="{8061D5F9-22D0-4928-868A-9F53DF6030A1}" emma:medium="tactile" emma:mode="ink">
                <msink:context xmlns:msink="http://schemas.microsoft.com/ink/2010/main" type="inkWord" rotatedBoundingBox="20707,6659 24084,4327 24759,5306 21383,763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1" timeOffset="2846.1627">20846 6595 3870,'15'-3'4257,"-15"3"-258,0 0-1935,0 0-903,0 0-387,6-12 0,-6 12-387,0 0 0,0 0 0,0 0 258,0 0-258,-10-6-129,10 6 129,-16 0-129,16 0-129,-24 14 129,11 0-129,-3-1-129,3 5 0,-1-2 0,4-1 0,2 0-129,4-3 129,4-12-129,0 13 129,10-11-129,6-2 129,4 0 0,4-2-129,4-2 129,-1 3 0,3 1-129,-3 0 129,-4 0 0,-2 9 0,-4 1-129,-4 4 129,-4 0-129,-1 2 129,-3-3 0,-3 2 0,-1-2 0,-1-1 0,0-12 129,-7 19-129,7-19 129,-17 15 0,3-8 0,-3-2 0,0 0-129,-2 0 0,-1-1-129,3-1 0,2 0-387,0-3-903,15 0-1806,0 0-1290,-8-13-129,12 2 0</inkml:trace>
          <inkml:trace contextRef="#ctx1" brushRef="#br1" timeOffset="3445.197">21314 6679 1548,'-11'8'1677,"11"-8"-516,-10 0 387,10 0-258,-9-10-129,4-2-129,1 0-387,1-7-258,0-3 0,1-3-387,2-1 129,0-3 0,3 1-129,8-1 258,-1 7-129,2-2 258,1 8-258,-1 3 0,2 6 0,-2 5 0,1 2-129,-13 0 0,17 13-129,-5 1 129,0 1 0,-2 4-129,2-2 129,-2 0 0,1 0 258,-4-3 258,2 3 0,-9-5 129,0 3-129,0-1 129,-9 1-258,-1-3 0,-3 1-129,-3-4-258,1 2 0,-1-6-129,-2-5-258,5 3-645,-2-3-2580,-3-10-516,18 10-129</inkml:trace>
          <inkml:trace contextRef="#ctx1" brushRef="#br1" timeOffset="4215.2411">21625 6459 2193,'0'0'3612,"0"0"387,23-5-2451,-9 0-774,0-7 258,10 4 129,-2-10-129,13 6-258,-2-10 0,8 7-258,-6-6-129,3 4-516,-2 2-1677,0 4-2193,-12-6-387,1 9-129</inkml:trace>
          <inkml:trace contextRef="#ctx1" brushRef="#br1" timeOffset="3923.2243">21625 6026 903,'3'77'2193,"3"-31"-129,1 4 129,6 4-516,4 3-516,7 3-129,8-2-516,2-5-258,6-7-129,-2-4-129,-1-9-129,-3-6-387,-6-8 0,-7-8-1419,-2 2-1806,-19-13 258</inkml:trace>
          <inkml:trace contextRef="#ctx1" brushRef="#br1" timeOffset="4952.2832">21952 6033 2709,'73'-21'3999,"-30"4"-1419,8 0-387,-3-6-516,7 2-516,-6-6-258,3 3-645,-5 1-1677,1 5-2322,-13-11-516,2 12 129</inkml:trace>
          <inkml:trace contextRef="#ctx1" brushRef="#br1" timeOffset="4666.2669">22046 5796 1032,'14'-2'3612,"-14"2"258,0 0-2580,6 8-258,2 3 258,-8-11-129,3 29 258,-1-14-258,6 11-258,-2-6-258,7 13-129,-4-3 0,9 10-129,-4-3-258,5 4 129,-3-2-129,5-1-129,-2-4 0,2-2 0,0-6-129,-2-4-387,3-4-1032,-4-5-2709,-4-13-258,5-4 0</inkml:trace>
          <inkml:trace contextRef="#ctx1" brushRef="#br1" timeOffset="5778.3305">22663 6194 1161,'0'0'3225,"0"0"-1677,0 0-645,0 0 258,0 0-129,0 0-129,12-6 129,-12 6-516,21-17 387,-9 5-258,5 1-129,0-4-129,3 5 0,1-6 0,3 3-258,1 3-516,-4 1-2580,-1-9-903,7 11-258</inkml:trace>
          <inkml:trace contextRef="#ctx1" brushRef="#br1" timeOffset="6881.3933">22927 5680 1,'12'9'3224,"-12"-9"259,0 0-2193,0 11-258,0-11 0,3 11 129,-3-11-129,13 15 0,-1 0-129,-5-3-258,7 6 0,-4 0-258,6 4-129,-4-1-129,1 1 258,-2-2-258,-1 0 0,0-6 0,0 0 0,-10-14 0,10 14 0,-10-14 0,0 0 129,0 0 0,14 1-129,-14-1 258,4-15-258,-4-1 129,2-1-129,-1-6 0,3-1 0,-3 0-129,3 1 129,-3-1 129,2 6-129,0-2 0,0 3 0,4 3-129,-3 0 129,4 1-129,0 4 0,-8 9 0,20-20 0,-9 15 0,-11 5-129,20-10 129,-20 10 0,16-4-129,-16 4 129,0 0 0,14 2 0,-14-2 0,8 17 0,-3-5 0,2 1 0,-2 4 0,2 2 0,0-2 0,1 0 0,-1-4 0,-1 0 129,-6-13-129,11 19 0,-11-19 129,11 4-129,-11-4 129,16-8 0,-6-7 0,3-3-129,-1-7 129,5 0 0,1-3 0,0 0-129,-2 2 129,-1 2 0,-1 5 0,-1 4-129,-3 1 0,0 6 129,-10 8-129,17-10 0,-17 10 0,17-6 0,-17 6 0,15-1 0,-15 1 0,19 7 0,-19-7 0,18 21 0,-9-5 0,1 3 0,-2 0 0,0 1 129,1 1-129,0-1 0,-1-4 0,-1 0 0,-1-4 0,-6-12-129,13 18-258,-13-18-2580,0 0-1419,17-13-258,-11-7-516</inkml:trace>
          <inkml:trace contextRef="#ctx1" brushRef="#br1" timeOffset="7577.4332">23793 5310 2709,'0'0'2967,"0"0"-1935,0 0-774,0 0 774,11 0-129,-11 0 129,15-1 0,-2 0 0,-3-3 0,7 4-258,0 0-129,7 3-258,-1 2 129,4 3-129,4 1-129,-1 4 0,3-1 0,-5 2-129,-2 1 258,-1 4-258,-6 0 258,-6 3-258,-5-3 129,-1 3-129,-5-3 258,-1-1-387,-1-3 129,0-2 0,0-13 0,-8 16 0,8-16 0,-22 9 0,3-6 0,-1-1-129,-6 0 0,-1-2 0,-3 0 0,0 0 0,2-3 0,2-1 0,4-5 0,5 3 0,2-3 0,15 9 0,-11-17 0,11 4 129,0 13-129,13-24 0,1 14-129,1-3 129,5 1-258,2-1 129,1 1-129,-1 2-258,7 9-1161,-5 0-2709,3-7 258,5 6-645</inkml:trace>
          <inkml:trace contextRef="#ctx1" brushRef="#br1" timeOffset="8466.4842">24365 5486 2451,'-11'-4'2580,"2"-6"387,3-1-774,6 11 129,-10-29-645,10 13-516,-2-9-645,2 0-129,5-7 0,5 0-258,4-4 0,3 0 0,4 0 129,5 3 0,-2 1-129,3 6 0,-3 2-129,-3 3-774,2 1-3096,-6 16-258,-10-9-516,-7 13 259</inkml:trace>
          <inkml:trace contextRef="#ctx1" brushRef="#br1" timeOffset="8081.4622">24212 5139 2451,'0'0'3483,"0"0"0,0 0-2709,0 0 0,0 0 0,0 0-258,11 9 129,-11-9-129,25 15 129,-8-6-129,7 8 258,2-3-258,9 8 129,-1-4-129,6 6-129,-2-5-129,2 3 0,-6-4-129,-4-1 0,-3-2-258,-7-5-129,-1 2-258,-19-12-1548,14 5-1935,-14-5-516,0 0 129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23:44:01.9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F14FF2-7978-4580-9C7D-14A7A0B6A991}" emma:medium="tactile" emma:mode="ink">
          <msink:context xmlns:msink="http://schemas.microsoft.com/ink/2010/main" type="writingRegion" rotatedBoundingBox="5217,5887 9272,4386 9621,5328 5565,6829"/>
        </emma:interpretation>
      </emma:emma>
    </inkml:annotationXML>
    <inkml:traceGroup>
      <inkml:annotationXML>
        <emma:emma xmlns:emma="http://www.w3.org/2003/04/emma" version="1.0">
          <emma:interpretation id="{EB6C2B97-3EF5-442E-85A0-14CF41F4DD2C}" emma:medium="tactile" emma:mode="ink">
            <msink:context xmlns:msink="http://schemas.microsoft.com/ink/2010/main" type="paragraph" rotatedBoundingBox="5217,5887 9272,4386 9621,5328 5565,6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6B6355-93FF-465B-B486-07DDE5C811C7}" emma:medium="tactile" emma:mode="ink">
              <msink:context xmlns:msink="http://schemas.microsoft.com/ink/2010/main" type="line" rotatedBoundingBox="5217,5887 9272,4386 9621,5328 5565,6829"/>
            </emma:interpretation>
          </emma:emma>
        </inkml:annotationXML>
        <inkml:traceGroup>
          <inkml:annotationXML>
            <emma:emma xmlns:emma="http://www.w3.org/2003/04/emma" version="1.0">
              <emma:interpretation id="{3802750C-0A5D-465A-B74F-317ADFE89AD6}" emma:medium="tactile" emma:mode="ink">
                <msink:context xmlns:msink="http://schemas.microsoft.com/ink/2010/main" type="inkWord" rotatedBoundingBox="5227,5914 6630,5394 6922,6181 5518,67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 3 64 0,'0'-5'24'0,"-7"5"-12"0,11 0 1 0,-4 0 14 16,0 0-2-16,-4 0 0 15,4 0-5-15,0 0 0 16,0 0-9-16,0 0-2 15,0 0-5-15,0 0-1 0,0 5 3 16,0-5-3-16,4 3 0 16,-4-3 3-16,3 3 1 0,1 6 1 15,-1 0 0-15,1 3-2 16,-1-1-1-16,1 7 1 16,-1 0 1-16,1 2-3 15,-1-2-3-15,-3-18 0 31,7 64-1-15,0-8 2-16,0-6-1 16,-3 6-1-16,3-18 1 15,-4 3 1-15,5-6-1 16,-5 4-3-16,4-7-1 0,0-9 2 16,0 1 2-16,-3-4 0 15,-1-5-1-15,1 6 1 16,-1-10-1-16,1-5 0 15,-1 3 2-15,-3 0-3 0,4 0-2 16,-4-9-9 15,0 3-18-31,0-3-9 16,0 0-26-16,-4 0-11 16,1-3 27-16,-1-3 13 15</inkml:trace>
          <inkml:trace contextRef="#ctx0" brushRef="#br0" timeOffset="796.3331">295 282 88 0,'0'-3'33'0,"0"3"-18"16,0 0-9-16,0 0 9 0,0 0-2 15,0 0 2-15,0 0 5 16,0 6 2-16,0 0-5 16,0 6 0-16,0 0-6 15,0-1 1-15,0-5-7 16,0 12 1-16,0-3 4 0,0-4-4 16,0 10 2-1,4-6-3 1,-1 2-3-16,1 7-1 15,-1-7 0-15,-3-17 10 32,7 33-2-32,0-4 0 15,-3-6 0-15,-1-8-1 16,1 6-4-16,-1-10-3 16,1 1 0-16,0 0-1 0,-4-6 0 15,0 0-3-15,0-3 0 16,0-3-5-16,-4 3-2 15,0-3-22-15,1 0-6 16,-1-3-10 0</inkml:trace>
          <inkml:trace contextRef="#ctx0" brushRef="#br0" timeOffset="-915.9902">-57 776 176 0,'-10'0'30'0,"3"-6"-11"16,0 0-7-16,0 6 1 15,0-6 4-15,0 3-9 16,-1 0 2-16,5-3 3 0,-1 3-1 16,1-5 3-16,-1 5 1 15,1-6 2-15,3-3-8 16,0 6-3-16,0-3-2 15,3-2-1-15,1 2-2 16,-1-6-2-16,4 3 1 16,4 4-1-16,7-4-3 15,-4-3 2-15,0 6 1 16,0 1 0-16,-4 2 0 16,1 0 0-16,0-6 0 15,-1 9 0-15,4 0 0 0,-3-3 0 16,-1 3 0-16,1 3 0 15,-1 0 0-15,1 0 0 16,0 0 0-16,-4 0 0 16,0 3-3-16,0 6 2 15,0 0 1-15,0-3 2 16,0 0-3-16,-4 5 0 16,4-5 1-16,-3 6 0 15,-1 6 0-15,1-7 0 16,-4 1 0-16,0 0 2 15,0 0-3-15,-4 2 0 0,-3 4 3 16,0 0 1-16,0-1-4 16,-3-5-1-16,-1 11 1 15,1-5 0-15,-4 0 1 16,3-7 2-16,-3 10-1 16,3-6-1-1,1-4 1-15,-1-11-1 16,-3 0 0-16,4-3-7 15,-1-5-3-15,4-4-19 16,0 0-6-16,0-3-57 16,3-5-25-1,1-4 61-15</inkml:trace>
          <inkml:trace contextRef="#ctx0" brushRef="#br0" timeOffset="-1485.9411">-32 770 64 0,'-18'6'27'0,"18"-6"-14"0,0 0-2 0,0 0 10 15</inkml:trace>
          <inkml:trace contextRef="#ctx0" brushRef="#br0" timeOffset="1306.5369">433 362 96 0,'0'-6'35'0,"0"3"-18"0,0-21-9 15,7 21 11-15,-7 3-9 16,0-8-3-1,10 5-2-15,-3-6-1 16,7 6 2-16,-10-6-3 16,6 6 0-16</inkml:trace>
          <inkml:trace contextRef="#ctx0" brushRef="#br0" timeOffset="2012.7758">499 291 226 0,'4'0'12'0,"-4"0"1"0,3 0-1 16,1 0 2-16,-1 0-5 15,1 3-3-15,3 6-1 16,0-3 5-1,0 3 0-15,0 11-4 16,0-2-3 0,-3-1 1-16,3-2-1 0,0 3 3 15,-4-1-3-15,1 1 0 16,-1-6-1-16,1 2-2 16,-1-2 1-16,1 3-1 15,-1-3 0-15,1-7 2 16,-4 1-1-16,0 0 2 15,3 3-2-15,-3-9-1 16,0 0 3-16,0 0 0 16,0 0 1-16,0 0 0 15,0-6 0-15,0 3 2 16,4-3-3-16,-4 0 0 16,4-2 1-16,-4-1 2 0,3-3-3 15,1 0 0-15,-1 1-3 16,4-13-1-16,-3 6-1 15,-1-11 0-15,4 6 2 16,0-4 0-16,0 4 0 16,0-1 2-16,7 1-1 15,-3-1-1-15,10 12 1 16,-7-5-1-16,0 2-3 16,0 3 2-16,0 4 1 15,0-4 2-15,-3 9-1 16,0-3-1-16,-1 0 1 15,1 6-1-15,-1 0 0 16,-3 6 0-16,0 0 2 16,0 6 1-16,0-1 1 15,0 1 0-15,-3 6-9 0,3-4-2 16,-3 1 13-16,-1 9 5 16,1-4-8-16,-1 4 0 15,-3-1-1-15,0 1 3 16,0-1-2-16,0-2 0 15,0-10-1-15,0 4-2 16,0 0 1-16,0-3 1 16,0-4 1-16,0 1 1 15,0-3-2-15,0 0 1 16,0-3-7-16,0-3 1 16,0 0-37-16,0-3-13 15,-3-6-59-15</inkml:trace>
          <inkml:trace contextRef="#ctx0" brushRef="#br0" timeOffset="3152.3281">964 362 40 0,'-4'0'16'0,"4"-6"-8"0,0 6-10 0,0 0 6 16,0 0 1-16,0 0 11 16,0-6-2-1,0-3 0-15,0 6 0 0,0-6 2 16,0 6 2-16,0 3-6 15,0-5-2 1,0-1-3-16,0 6 0 0,0-6 5 16,0 0 2-16,0-3-5 15,4 6-1-15,0-9-4 16,-1 4-1-16,8-1 1 0,-1-6 2 16,4 0 1-16,0 7-1 15,0-10 1-15,0 3-2 16,1 4 2-16,-1-4-4 15,0-6 0-15,3 10-1 16,1-4 1-16,-4-3-2 16,0 7 2-16,-3 5-4 15,-1-6 0-15,-3 12 3 16,4 0 1-16,-4 3-1 16,0 0-2-16,-4 3 1 0,1 0-1 15,3 2 2-15,-4 1 1 16,5 6 5-16,-8-6 3 15,7 2-2-15,0 1 2 16,-4 6-4-16,1-1 1 16,-1 1-5-16,-3-6 0 15,0 2-3-15,-3-2-1 16,-4 0 1-16,3-6 0 16,1 0-5-16,-4 0-1 15,3-1-33-15,0-2-11 16,1-3-39-16</inkml:trace>
          <inkml:trace contextRef="#ctx0" brushRef="#br0" timeOffset="4581.0943">31 858 40 0,'0'0'16'0,"0"0"-8"0,-3 9-3 16,3-9 8-16,0 0 6 16,0 0 5-16,-4 0 1 15,1-9 0-15,3 9-8 16,0-3 0-16,-4-3-4 16,1 3 2-16,-1 3-2 15,1-3 0-15,-1-3-7 0,1 3-4 0,-8 3-1 16,4-3-1-1,0-2 0-15,-7 2 0 16,3 3 0-16,1-3 0 16,-1-6 0-16,1 3 0 15,3 0 6-15,0 0 4 16,0 0-1-16,-1 1 2 16,1-1-6-16,0-6-1 15,4 3-2-15,-1-3 1 16,1 1 0-16,-1-4 1 15,1 3-5-15,3 3-1 0,0-2-2 16,0 2 3-16,3 3 0 16,1-3 1-16,3 3 0 15,0 0 0-15,7-5-3 16,-3 5 2-16,3 0 1 16,0-3 2-16,0 6-1 15,0 3-1-15,0-6 1 16,-3 6-1-16,-1 0-3 15,-3 0 2-15,0 6 1 16,0 0 2-16,-3 3-3 16,-1 0 0-16,1-6 1 15,3 5 0-15,0-5 0 16,-4 6 0-16,4-6 0 16,-3 6 0-16,-4-9 0 15,7 9 0-15,-4-6-5 16,1 0 1-16,-4 5-9 0,4 4-2 15,-4-12-113 17,-4 24 56-32,-3 2 21 15</inkml:trace>
        </inkml:traceGroup>
        <inkml:traceGroup>
          <inkml:annotationXML>
            <emma:emma xmlns:emma="http://www.w3.org/2003/04/emma" version="1.0">
              <emma:interpretation id="{2AE7C677-1679-4A47-8131-65DF40920031}" emma:medium="tactile" emma:mode="ink">
                <msink:context xmlns:msink="http://schemas.microsoft.com/ink/2010/main" type="inkWord" rotatedBoundingBox="7037,5214 9018,4480 9367,5422 7386,61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850.398">1842-523 197 0,'7'29'10'15,"0"-2"-2"-15,0 2 0 16,0-3-5-16,4 4 0 16,-1 2-1-16,1-3-4 0,-1-5 1 15,1 8 1-15,-1 1 2 16,-2-4 1-16,-1-6 1 15,0 1 0-15,0-4 0 0,0-2-2 16,0-3 1-16,0-1-2 16,3 1-1-16,-3-3 3 15,0 0 0-15,1-4-1 16,-1 4-2-16,0-3 1 16,-4-6-1-16,1 6 0 15,-4-9 2-15,0 0 5 16,0 0 6-16,0 0-5 15,0 0-2-15,0 3-6 16,0-3-2-16,0 0-6 16,0-3-2-16,0 3-17 15,0-9-8-15,10 6-32 16</inkml:trace>
          <inkml:trace contextRef="#ctx0" brushRef="#br0" timeOffset="63535.3848">1768-670 32 0,'0'-3'13'0,"0"3"-6"0,0-15-4 16,3 15 4-16,-3 6-6 15,0-9 0-15,0 9-1 16,0-6 2-16,0 0 5 15,0 0 10 1,11 6-2-16,-4-9-4 16,-4 9 1-16,5-3-7 15,-5 0-1-15,1 6 0 16,-4-9 4 0,0 3 0-16,3 3-4 0,1 2-2 15,-1 1 1-15,-3 0 0 16,4 3 3-16,-4 2 3 15,0 1-6-15,7 0-2 16</inkml:trace>
          <inkml:trace contextRef="#ctx0" brushRef="#br0" timeOffset="62469.158">1799-294 44 0,'0'-3'16'0,"0"3"-8"0,0 0-1 0,0 0 7 16,-3 3-1-16,-1-3 0 0,1 3-7 15,-1-3-2-15,1 0 2 16,-1 0 3-16,1 0-6 15,-1 0-2-15,0 0 3 16,-3 0 5-16,4 3 12 31,-4 0-10-15,0 3-6-16,-1 0-1 16,5-4-1-1,-4 7-1-15,0-3 1 16,3 0 0-16,1 0-1 15,-1 0-2-15,1 6 1 0,-1-1-1 16,0-2 0-16,1 9 0 16,-4 0 0-1,3-7 0-15,1 1-3 16,-1 3 0-16,1 2 4 0,-1-2 1 16,0-3 0-16,1 9-2 15,-1-10 1-15,4 1-1 16,0 0 6-16,0 0 4 15,4-1-5-15,-1 1-1 16,1-6-2-16,0 6-2 16,3 5 1-1,3-5-1-15,-3 6 0 16,1-3 2-16,2-9 1 16,1 2 3-16,-1 1 1 15,1-9-1-15,3 6-1 0,-3 0 3 16,3-6 3-16,0 0-4 15,-3-6 1-15,0 0-3 16,-1-3 0-16,1-2-1 16,0-1 0-16,-1-3-5 15,1 6-1-15,-4-3 1 16,0 1 2-16,0-10 4 16,-3 9 2-16,-4 1-3 15,0-1-1-15,0-3-1 16,-4 3-2-16,1-5 1 15,-1-1 1-15,1 3-3 16,-1-8 0-16,0 5-4 16,1 6 1-16,-1-8-5 15,1 5 1-15,-1 3-1 16,4-8 3-16,-3 5 4 0,3 0 1 16,-4 0-2-16,4 4 2 15,-3 2 1-15,-1 0 0 16,-3 3 2-1,-7 3-6-15,3 3-1 16,0 0-20-16,1 3-9 16,-1 3-31-1,1 3-20-15,-1-3 41 16</inkml:trace>
          <inkml:trace contextRef="#ctx0" brushRef="#br0" timeOffset="64735.6986">2244-414 253 0,'0'0'4'0,"0"0"2"0,7 2 6 16,-4 4 2-16,1-3-1 16,-4-3 2-16,7 3-2 15,0 3 0-15,7 0-3 16,-3 0-1-16,3 0-3 15,3 5-1-15,1 1-1 16,3 0 2-16,0 0-3 16,4 8-2-16,3-8 0 15,0 0-1-15,-3-1 0 16,3 4 0-16,-3 3 0 16,-1-4 2-16,1 1 8 15,-4-3-6 1,-7 0 1-16,1-1-3 0,-8 1-2 15,0 0 1-15,-11-3 1 16,1-1-8-16,-1-5-1 16,-7 0-14-16,1-9-4 15,-1 1-20-15,1-1-7 16,-1-6-32 0</inkml:trace>
          <inkml:trace contextRef="#ctx0" brushRef="#br0" timeOffset="64421.2076">2247-420 128 0,'0'-18'49'0,"-3"33"-26"0,3-6-16 0,0-9 15 0,0 0-11 16,0 0-3-16</inkml:trace>
          <inkml:trace contextRef="#ctx0" brushRef="#br0" timeOffset="65199.8666">2386-67 88 0,'0'0'33'0,"4"0"-18"0,-4 0-13 16,0 0 6-16,0 0 0 15,0 0 2-15,0 0 1 16,0-6 3-16,0 3 8 16,0-3 4-16,0 3 3 15,0 0 2-15,0 0-8 16,0 0-3-16,3 0-12 15,1-8-3-15,-1-10 1 0,1 3-1 0,3-2 2 16,0-7-4-16,3-2-2 16,1-3 2-16,0-1 2 15,3 1 0-15,-4-3 0 16,1-1-3-16,-1 7 1 16,1 8 0-16,0 4 3 15,-4 5-10-15,0 0-4 16,0 6-5-16,0 0-2 15,-4 6-6-15,1-5-1 16,-4 5-24-16,0 0-7 0</inkml:trace>
          <inkml:trace contextRef="#ctx0" brushRef="#br0" timeOffset="65951.799">2827-940 88 0,'0'0'35'0,"3"0"-18"0,-3 0-13 0,0 0 8 0,0 0-3 15,0 0 0-15,4-3 6 16,-4 3 2-16,0 0 3 15,0 0 11 1,10 6-6-16,-3 2-13 16,1 4-3-16,-1 0-2 0,-7-12 19 31,14 32-15-15,-4 18-4-16,1-3-8 15,-1-3 0-15,1 0 3 16,0-2 1-16,-1 13-1 15,1-2-4-15,-1 3 1 0,1-9 1 16,-1 3 2-16,1 9 3 0,-4-12 2 16,0-6-1-16,0-5-1 15,0-4-1-15,-3-9 2 16,-1-5 1-16,-3 0 1 16,0-7-7-16,0-2-2 15,0-3 4-15,0-6 3 16,0 0-10-16,0-3-2 15,-3 0-8-15,-1-17-50 16,1-4-10 0,-1-5-15-1</inkml:trace>
          <inkml:trace contextRef="#ctx0" brushRef="#br0" timeOffset="67031.7747">3172-695 100 0,'0'-3'38'0,"0"3"-20"0,-3 3-6 16,3-3 27-1,-7 3-9-15,0-3-6 16,3 0-3-16,1 0-12 16,-1 0 1-16,1 6 1 0,-1-6-2 15,0 0 0-15,4 0 1 16,0 0 4-16,8 9 5 15,2 0-8 1,4-3-1-16,1-3-4 0,-1 3 1 16,-4 3-4-16,4 3 0 15,-3-1-6-15,3 4-2 16,0 3 6-16,1-3 4 16,-1 0-5-16,0 11 1 15,0 4-3-15,-3-3-2 16,-1-1 5-16,8-2 3 15,-4 3-1-15,-3-7 0 16,7 7-1-16,-4-12 1 16,0 0 2-16,0 2 2 15,-3-8-1-15,-1 0-1 16,1-3-1-16,-1-3 0 0,-2 0-2 16,-1-3-2-16,3 0 1 15,-6 0-1-15,-1-3 0 16,-3 0 2-16,0-3-3 15,0 0 0-15,0-3 1 16,0-2 2-16,0-1-3 16,0 0 0-16,0 0 1 15,0-12 2-15,0 1-1 16,0-4 2-16,4 3 0 16,-1-5 3-16,-3 2-1 15,4-12 0-15,-4-2-3 16,4-1-2-16,-1 1 1 15,1-1-1-15,-1 4-3 16,1 5 2-16,3 4-4 0,-4 2 1 16,1 9-5-16,-1 3-1 15,1 1-2-15,-1 2 2 16,1 3-7-16,0 3-2 16,-1 0-14-16,-3 3-7 15,0 3-44 1,-3 3-34-16</inkml:trace>
        </inkml:traceGroup>
        <inkml:traceGroup>
          <inkml:annotationXML>
            <emma:emma xmlns:emma="http://www.w3.org/2003/04/emma" version="1.0">
              <emma:interpretation id="{BC12B0E8-A570-42B8-922B-FFA70746EDBF}" emma:medium="tactile" emma:mode="ink">
                <msink:context xmlns:msink="http://schemas.microsoft.com/ink/2010/main" type="inkWord" rotatedBoundingBox="9137,4668 9348,4590 9619,5321 9408,5400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68158.3056">3763-1193 64 0,'-4'0'27'0,"8"0"-14"0,-4 0-2 0,0 0 12 15,0 0-6-15,0 0 1 16,0 0-5-16,0 3 2 15,0 3-4-15,0 0 1 16,0-1-3-16,0 4 0 16,0 3-5-16,0-3-3 0,0 0 0 15,0 2-1-15,0 7 2 16,0-6 3-16,0 11 9 16,3 10-1-1,-3 2 2-15,4 3 1 16,-1 3-5-16,1 0-1 0,-1 12-2 15,4-6 0-15,-3-8-4 16,3-1-3-16,0-3 2 16,0 0 0-16,0-8-4 15,-4-1 1-15,1 10 2 16,-4-7-1 0,0-3-1-16,4-5 3 15,-4 0 0-15,0-7-1 16,0-2 1-16,-4-3 0 15,4 3 1-15,0-6-2 16,0-1-2-16,0-2 1 16,-4 0-1-16,4-3-5 0,0 0 1 15,0 0 0-15,0 0 2 16,4-3-4 0,0 0 0-16,-1-5-11 0,-3 8-3 15,0-6-37 1,4-3-52-16,-4-6 22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6:39.48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1-21T20:21:03.260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2438E52-454C-4AB0-A28D-B8C3E12B8321}" emma:medium="tactile" emma:mode="ink">
          <msink:context xmlns:msink="http://schemas.microsoft.com/ink/2010/main" type="writingRegion" rotatedBoundingBox="8431,8942 24588,8456 24649,10497 8493,10982"/>
        </emma:interpretation>
      </emma:emma>
    </inkml:annotationXML>
    <inkml:traceGroup>
      <inkml:annotationXML>
        <emma:emma xmlns:emma="http://www.w3.org/2003/04/emma" version="1.0">
          <emma:interpretation id="{53123FC9-FCA1-4F2F-BC9A-32B5E747633C}" emma:medium="tactile" emma:mode="ink">
            <msink:context xmlns:msink="http://schemas.microsoft.com/ink/2010/main" type="paragraph" rotatedBoundingBox="8431,8942 24588,8456 24649,10497 8493,109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E46EFB-4EE4-4680-AD8D-D03651B19E4B}" emma:medium="tactile" emma:mode="ink">
              <msink:context xmlns:msink="http://schemas.microsoft.com/ink/2010/main" type="line" rotatedBoundingBox="8431,8942 24588,8456 24649,10497 8493,10982"/>
            </emma:interpretation>
          </emma:emma>
        </inkml:annotationXML>
        <inkml:traceGroup>
          <inkml:annotationXML>
            <emma:emma xmlns:emma="http://www.w3.org/2003/04/emma" version="1.0">
              <emma:interpretation id="{85AD334F-8B5C-40F6-8D2E-78ECDA6E40BF}" emma:medium="tactile" emma:mode="ink">
                <msink:context xmlns:msink="http://schemas.microsoft.com/ink/2010/main" type="inkWord" rotatedBoundingBox="8433,9002 10657,8935 10698,10302 8474,10369">
                  <msink:destinationLink direction="with" ref="{5CE4E014-A6CC-4391-8E59-CA5A759BB5C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8527 9453 1,'0'0'644,"0"0"130,0 8 258,0-8 0,0 0 258,0 13-258,0-13 387,-1 12-387,1-12-129,-1 22 0,-1-7-258,2 4-129,-3 3 0,2 7-129,-1 3 0,2 5 0,-1 2 0,-1 4 129,0-1-129,2 4 0,-5-5 129,4 3-129,-6-5 129,4 2-258,-3-2 258,2-3-387,-1-5 129,3-2-129,0-4 0,1-1-129,-1-3 0,2-4 129,0-1-129,0 0 129,0-4 0,0 1 0,0-13 129,0 20 258,0-20-129,0 15 0,0-15 0,0 13 0,0-13-129,0 13 0,0-13 0,0 11-129,0-11 0,0 0 129,12 7-129,-12-7 129,22 5-129,-3-5 129,-2 0-129,7 1-129,-1-1 129,2 0-129,1 0 0,0 0 0,-1 0 0,-3 0 0,4 0 0,-3 0 0,4-1 0,-1-1 0,0-1 0,0 0 0,-5 0 0,0-1-129,-2 2 129,-4-1 0,-15 3-129,18-4-129,-18 4-387,0 0-645,0 0-3096,0 0-387,0 0-258,-22-10 0</inkml:trace>
          <inkml:trace contextRef="#ctx0" brushRef="#br0" timeOffset="410.0234">8498 9954 129,'8'-6'645,"-8"6"258,12-2 387,-12 2 0,20-3 258,-20 3 258,22-4-258,-22 4 0,27-9-258,-15 3-129,5 4-129,-1-3-516,3 2 0,-1 1-387,3 0-129,-1-1 0,1 1-129,2-1-258,-6 1 258,3 0-387,-8-3-645,0-3-2580,1 8-516,-13-13 258</inkml:trace>
          <inkml:trace contextRef="#ctx0" brushRef="#br0" timeOffset="804.0458">8555 9452 1935,'52'-7'3225,"-26"2"-2064,-2-3 0,4 2-258,-1-4-387,1 3-129,0-1-258,-1 1 0,1 2-129,0 1 258,0 1-516,-2 3 258,2 0-129,-2 0 0,-1 0 0,-2 4 0,-1 0-645,0 8-2709,-12-12 258</inkml:trace>
          <inkml:trace contextRef="#ctx0" brushRef="#br0" timeOffset="3086.1765">9304 9060 1161,'-1'10'2193,"1"6"-387,0-16 258,1 21-903,3-4-129,-4 2-387,0 6-258,0 1 0,-6 6-129,1 3 0,1 2-258,-4-3 387,2-1-258,1-4 0,2-1 0,-2-10-129,5-2-129,-2-5-129,2-11-645,0 0-1806,0 0-1161,0-19 129</inkml:trace>
          <inkml:trace contextRef="#ctx0" brushRef="#br0" timeOffset="3471.1985">9128 9022 3225,'11'4'3612,"-11"-4"-258,0 0-3354,21-4 0,-6 1 129,0 3 0,6-2 258,5 1 0,0-3 258,4 2-258,1-4 258,4 2-129,-3-2 0,4 2-129,-8-3-129,2 5 0,-7-3 0,-4 2-129,-1 1-129,-8 1 0,-10 1-129,13-2-129,-13 2-387,0 0-1548,0 0-1806,0 0-387</inkml:trace>
          <inkml:trace contextRef="#ctx0" brushRef="#br0" timeOffset="4686.268">9440 9897 645,'0'-8'3225,"0"8"129,0 0-2967,0 0 0,0 0-129,0 0 0,5 8 258,-4 3 0,-1-11 258,1 19 0,-1-19 0,3 24-129,-3-8 0,3 4 129,-3-1-258,4 1 129,-4 4-258,2 0-129,-1-2 0,1 1-129,1-7 258,-1 1-387,2-5 258,3 0-129,-7-12 129,13 2 0,-13-2 129,17-9 0,-9-4 129,3 0-129,-1-8-258,0 2 0,-2-1-129,3 1 129,-5 0-129,0 6-129,3 1 0,0 0 0,-9 12 129,15-12-129,-4 8 129,-11 4-129,19 0 129,-19 0-129,20 4 129,-11 7 0,-1 1 129,4 4 0,-4 2 0,2 3-129,0 0 258,0 2-129,-3-5 0,2 2 0,-1-7 0,2 3-129,-10-16 258,16 17-129,-16-17 0,17 5 129,-17-5-129,16-4 129,-16 4 0,16-20 0,-9 3 129,4 0-129,-5-5-129,1-2 0,-2-5 0,1 0 0,-2-2-129,2-2 129,-2-2-129,1 1-129,0 3 258,1-3-258,2 6 129,-1 5-129,1 3 0,-1 4 0,-7 16-258,10-16-387,2 20-1032,-12-4-2838,3 21-258,0-6-258</inkml:trace>
          <inkml:trace contextRef="#ctx0" brushRef="#br0" timeOffset="5577.319">10160 9893 1419,'0'0'3225,"0"0"-645,0 0-774,0 0-516,0 0-129,0 0-258,11-1-129,-11 1-129,19-3-129,-19 3-129,27-3 0,-14 1-129,4 1 0,-1 1-258,0 0 129,-1 0 0,1 0-129,1 0 129,-1 0 0,0 2 0,0 1-129,3-2 258,1 0-258,-1 1 0,1-2 0,-5 0 0,3 0 0,-7 0 0,1 0 0,-12 0-258,0 0-1419,8-11-2451,-8 11-258,0-10 0</inkml:trace>
          <inkml:trace contextRef="#ctx0" brushRef="#br0" timeOffset="6217.3556">10461 9648 1548,'0'0'3096,"0"0"-2193,12 0-516,-12 0 387,14 5 0,-14-5 129,16 8 0,-16-8-129,20 7 0,-20-7-258,22 14 0,-9-9-258,1 4-129,1 1-129,-1-1 129,0 2-129,1-1 0,-3 2 0,0 0 0,-1 0 0,-4 1 0,0 0 0,-4 3 0,-1-2 0,-2 2 129,0 1-129,-5-2 258,-3 2-258,1 0 258,-7-3 129,5 3 129,-8-4 0,7 3-129,-7-3 258,5 1-258,-5 0 258,3 0-387,0 1-129,0-2 0,0 0 0,3-1-129,11-12 0,-18 21-129,18-21 129,-12 15-129,12-15 0,-4 10 129,4-10-129,0 0-258,-1 12 129,1-12-258,0 0-2064,0 0-1677,0 0-129,11 0 130</inkml:trace>
        </inkml:traceGroup>
        <inkml:traceGroup>
          <inkml:annotationXML>
            <emma:emma xmlns:emma="http://www.w3.org/2003/04/emma" version="1.0">
              <emma:interpretation id="{2BF2DECE-350C-4670-B472-191B366F4F1C}" emma:medium="tactile" emma:mode="ink">
                <msink:context xmlns:msink="http://schemas.microsoft.com/ink/2010/main" type="inkWord" rotatedBoundingBox="11000,9198 14303,9098 14355,10806 11052,10905">
                  <msink:destinationLink direction="with" ref="{5CE4E014-A6CC-4391-8E59-CA5A759BB5C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288.8173">11771 10467 645,'-45'113'258,"29"-58"0,0-1-258,6-2-129,4 0-129,6-5-387,5 0 517</inkml:trace>
          <inkml:trace contextRef="#ctx0" brushRef="#br0" timeOffset="19795.1321">11711 10643 903,'2'-26'2580,"-2"14"-258,0-3 129,-3 2-774,3 0-516,-4-2-516,4 2-387,0-1 0,0-1-129,0 1 258,4-1-129,-2-2 129,5 5 129,-5-5-129,6 0 0,-3-3 129,5 2-258,-2-4 0,3 2-129,2-3-129,3 1 0,-2 0 0,2 3-129,-2-1 129,4 1 129,-6 2-129,2 0 129,-5 2 0,0 3 258,-2-1-129,-1 2 0,-6 11 0,6-17 0,-6 17 0,3-13 129,-3 3 0,0 10 0,0-19-129,0 19 129,-3-21-129,3 11 0,-3-5 0,-1 2-129,-1-4 0,1 1 0,-4-4 0,2 3-129,-1-1 258,1 1-129,-2 0 0,4 1-129,-1 3 129,2 1-129,3 12-129,-5-14 0,5 14-258,0-12-258,10 12-645,-10 0-2838,25-9-645,1 1-387,-1-11 259</inkml:trace>
          <inkml:trace contextRef="#ctx0" brushRef="#br0" timeOffset="48020.7466">12565 9769 516,'0'0'2451,"0"0"-258,0 0 0,0 0-516,0 0-516,0 0-258,0 0-516,0 0 0,0 0-387,0 0 129,0 0-129,0 0 0,0 0 129,0 0 0,0 0 0,0 0 0,0 0 129,0 0 0,0 0-129,0 0 0,2 7 0,-2-7-129,11 14 0,-11-14 0,9 19 0,-4-9 129,0 3-129,2 2 258,-3-1-258,1 6 129,-1-3-129,1 3 129,-2 1 0,4 2-129,-4-3 129,2 1-129,0 0 129,1-3-129,0 0 0,-1-1 129,-1-3-129,-2 1 0,-1-3 129,-1 2-129,0-2 129,0 3 129,0-15-129,-12 19 0,12-19 129,-18 20 129,4-12-258,2 0 258,-6-4-129,4 0-129,-4-1 129,0-1-129,-2-2-129,0 0 129,1-2 129,1-1-129,-1-4 0,3 2 129,2-4 0,0 1 0,3-1-129,11 9 129,-19-20-129,13 7 0,-4-2-129,4 1 129,-4-2-129,4-1 129,-2 0-258,-3-1 129,6 0 0,-4 1-129,3-2 258,0 4-258,2-2 129,3 2 0,1 1 0,0-3 0,0 3 0,3-1 0,5 3 0,2-5 0,4 0 0,4-3 0,4 0 0,4 2 0,4-7 0,5 1-129,3 0 129,2 0 0,2 0 129,-2 2-129,0 1 0,-4 3 129,-1 3-129,-3 2 129,-3 3 0,-4 5-129,0 2 0,-3 3 129,-6 0-129,-1 0 0,-5 0 129,-10 0-129,13 0 258,-13 0 0,0 0 0,0 0 0,0 0 129,0 0-129,0 0 129,0 0-258,0 0-258,0 0-258,0 17-516,0-17-2838,0 0-1161,0 0 0,0-12-645</inkml:trace>
          <inkml:trace contextRef="#ctx0" brushRef="#br0" timeOffset="51476.9438">13217 9235 129,'-15'12'129,"15"-12"129,-15 17 0,7-3 0,-2-2 387,-2 2 258,3 1 129,-7 4 129,3 5 129,-6-1 258,4 7-258,-9 5-129,7 4-258,-8 4-387,6 6 0,-4 3-258,3 4 0,0 3 0,2 0-129,2 0 0,4 1 129,2-6-129,5 2 258,-1-7-258,6-2 129,0-1 0,6-2-129,1-3 0,2 0 0,3-2 129,-1 0-129,0-1-129,3 1 129,1-8-129,0-2 258,-1-4 0,1-1 0,0-7 258,3-2-129,-7-9 129,6 2 0,-6-5 0,5 1-129,-16-4-129,20 1 0,-20-1 0,15 0-129,-15 0-129,13 0 129,-13 0-129,0 0 0,14 0 0,-14 0 0,0 0-129,0 0 129,13 3 0,-13-3 0,0 0-129,0 0-129,11 4-645,-11-4-3612,0-7 0,6-8-387,-6-12 259</inkml:trace>
          <inkml:trace contextRef="#ctx0" brushRef="#br0" timeOffset="54745.1312">13357 9542 1548,'0'10'1806,"0"-10"0,0 0 258,0 0-774,0 0-258,0 12-129,0-12-258,0 0 129,0 14-258,0-14 129,0 15-129,0-3 129,0-12-129,3 26 0,-3-12 0,3 6-129,-3 1 129,0 9-129,0 1 0,0 7-129,-1 2 0,-1 3-129,-1 3 258,3 5-258,-2-5 0,2 0-129,0-2 129,0-5-129,0-1 0,0-4 0,1-7 0,2-1-129,-2-8 129,2-2 0,-1-5 0,-2-11 129,1 14 0,-1-14 0,0 0 0,0 0 0,0 0 0,10-12-129,-7-1 129,2-1 0,2-6-129,1-1-129,2-5 258,1-3-129,0-4 0,1 0 0,2 0 0,-1 0 0,0 2 0,-1 1 0,1 2 0,0 3-129,-2 4 129,0 6 0,-3 0 0,-1 2 0,-7 13 0,10-15 0,-10 15-129,0 0 258,0 0-129,0 0 0,6-12 129,-6 12-129,0 0 129,0 0 0,0 0 0,0 0 0,0 0 0,0-10-129,0 10 0,0 0 129,0 0-129,0-12 0,0 12 0,0 0 0,0 0 129,0 0-129,0 0 0,0 0 0,0 0 0,0 0 0,0 0 0,0 0 0,0 0 0,0 0 0,0 0 0,0 0 0,0 0 0,0 0-129,0 0 129,0 0 0,0 0-129,0 0 129,0 0-129,2 5 129,-2-5-129,6 21 258,-2-6-129,0 4 0,2 4 0,2 5 129,1 8-129,0-1 0,3 2 0,1 0 0,0-1 0,1-3 0,1-5 0,0-1 0,4-6 0,-3-3 0,1-2 0,-1-4 0,3 0 0,-4-4 129,2-3-129,-4 0 129,1-5-129,-2 0 129,-12 0 129,17-10-129,-17 10 0,11-20 0,-8 8 0,1-4-129,-1-2 129,2-6 129,5-5-258,1-5 0,5-7 0,3-7 0,5-7 129,4-6-129,2-5 0,1-6 0,-1-1 129,0-2-129,-4 1 0,-3 4 0,-3 4 0,0 4 0,-6 7-129,0 10 129,0 8-129,-3 8 129,-1 7 0,-3 6-258,-7 16 129,11-13 129,-11 13-129,0 0 129,2 8-129,-2-8 0,0 17 0,-1-5 129,-3 0-258,-1-2-129,5 11-1419,0-6-2709,0-15-258,-4 16-387</inkml:trace>
          <inkml:trace contextRef="#ctx1" brushRef="#br1">11062 9230 12 0,'0'-4'5'0,"0"4"-2"0,0 0-2 0,0 0 3 15,0 0-2-15,0 0-2 0,0-4 5 16,0 4 4-16,0-4 4 16,0-5 2-16,0 5-2 15,0 4 2-15,0 0-8 16,0 0-2-16,0 0-3 15,-5 0 1-15,5 0-4 16,0 0 0-16,0 0 1 16,0 0 0-16,0 0 0 15,0 0 0-15,0-4 6 16,0 4 6-16,0-4 0 16,0 4 3-16,-5 0-6 15,5 0-1-15,0 0-6 16,0 0-2-16,0 0-2 15,-5 0 0-15,5 0 2 0,0 0 2 16,0 0-1-16,0 0 2 16,0 0 4-16,-5 0 4 15,0 4 2-15,0-4 3 16,0 4-3-16,5 0 0 16,-5-4-7-16,5 0-4 0,0 0-1 15,0 0-1-15,0 0 2 16,0 9-1-16,0-1-1 15,0 0 1-15,0 1-1 16,0-1 2-16,0 8 3 16,0 1 0-16,0 0 2 0,0-1-2 15,0 17 2-15,0-8 2 16,5 4 2-16,-5 0-3 16,5-4-3-16,0 9 0 15,-5-10-1-15,0 1 0 16,0 9 2-16,0-1-3 15,0 4-2-15,0-8 0 16,0 4-1-16,0-4 0 16,-5 5 0-16,0-1 2 15,5 4 3-15,0-4 0 16,0 5 0-16,0-9 1 16,0 8 1-16,0-8-6 15,0 9-2-15,0-9 0 16,5 0 0-16,0-9 1 0,0 5 2 15,0-8-1-15,0-1-1 16,-5-3 1-16,0-1-1 16,0 5 0-16,0-9 0 15,0 1 0-15,0-1 0 16,0 0 0-16,0-4 0 16,0-4 0-16,0 9 2 15,0-5-1-15,0-4-1 16,0 0 1-16,0 0-1 15,-5 0 0-15,5 0 2 16,0 0-1-16,0 0-1 16,0 0-2-16,0-4 1 15,0-1 1-15,0 1 2 0,0 0-1 16,0-4-1-16,0 0 1 16,5-5-1-16,-5-8-3 15,5 1 2-15,0-5-1 16,-1-4 0-16,1 4 2 15,5-8 0-15,0 8-3 16,0-4 2-16,5 0 1 16,0 4 0-16,5-4 0 15,-5 8 0-15,5 0-3 16,-5 0 2-16,5 9-1 16,0-1 0-16,-5 5 2 15,-5 0 2-15,0 4-1 16,5 4-3-1,0 0 1-15,-5 4 3 16,-10-4 1-16,9 8-4 16,-9 0-1-16,5 5 1 0,0-1 2 15,0 5 0-15,0-5-1 16,0 1 1-16,0 3-1 16,-5 5 0-16,0-4 2 15,0-1-1-15,-10 26 2 16,0-9-2-1,-5-8 2-15,1-4 2 16,4 0 0-16,0-1 0 16,5-7-1-1,10-1-2-15,0-4-2 16,-5-8-6-16,15 9-1 16,-15-9-15-16,14 4-3 0,1-4-16 15,0 0-6-15</inkml:trace>
        </inkml:traceGroup>
        <inkml:traceGroup>
          <inkml:annotationXML>
            <emma:emma xmlns:emma="http://www.w3.org/2003/04/emma" version="1.0">
              <emma:interpretation id="{EB9BCD65-8A56-4CA6-8DD1-C489C1F11B56}" emma:medium="tactile" emma:mode="ink">
                <msink:context xmlns:msink="http://schemas.microsoft.com/ink/2010/main" type="inkWord" rotatedBoundingBox="14836,9134 17372,9058 17411,10361 14875,10437">
                  <msink:destinationLink direction="with" ref="{5CE4E014-A6CC-4391-8E59-CA5A759BB5C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192.7288">14968 9835 774,'0'0'1032,"0"0"-129,0 0 387,0 0-258,0 0 258,5 9-129,-5-9-129,0 0 0,4 12-129,-4-12 0,4 15-129,-4-15-129,5 22-129,-4-8 0,4 5-258,-2 4 129,3 3 0,-4 1 0,2 6-129,-2-4 0,0 5-129,0-4 129,1 2-129,-3-7 129,1-3-258,1-2 129,-2-4-129,0-3-129,0-13 129,2 15-258,-2-15 129,0 0-516,0 0-516,0 0-1290,0 0-1677,0-20-258</inkml:trace>
          <inkml:trace contextRef="#ctx0" brushRef="#br0" timeOffset="65893.7689">14864 10055 774,'0'0'1806,"0"0"-1935,0 0 258,3-7 516,-3 7 258,0 0 258,0 0 258,5-12-129,-5 12-129,0 0-258,0 0-129,0 0-387,0 0-258,0 0 258,14-5-129,-14 5 129,12 0 129,-12 0 0,24 0 129,-11 0-129,8 0 129,-3-6-129,6 5-129,-3-7 129,5 6-129,-3-4 0,4 2 0,-5-1-129,2 3 129,-3-1-258,-1 0 0,-6 1 0,0 2 0,-14 0 0,16-2 258,-16 2-129,0 0 0,0 0 0,0 0 0,0 0-387,0 0-258,0 0-1161,0 0-2967,0 0-129,0 0-516</inkml:trace>
          <inkml:trace contextRef="#ctx0" brushRef="#br0" timeOffset="66913.8273">15479 9356 1806,'6'-3'1419,"-6"3"-1677,0 0 387,0 0 258,0 0 774,0 0 0,0 0 387,0 0-258,0 0 258,0 0-258,0 5-258,0-5-258,0 0-258,0 0-258,0 15-129,0-15 0,0 17-129,-2-6 129,2 3-129,-4 2 258,2 6 129,0 4-129,2 6 0,-2 4 0,2 10 129,0 0 0,0 5-129,1 2 0,2 2 0,-3-4-129,0 0 129,0-5-129,0 0 0,0-7 258,-2-4-387,-2-6 129,2-5-129,-1-4 129,0-5-258,3-15 258,-2 14-129,2-14 129,0 0 0,0 0 129,0 0-129,0 0 129,0 0-129,-1-12 129,1 0 0,0 0-258,1-5 129,8-3-258,-2-1 129,9 0-258,-1-1 258,6 2-129,1 0-129,3 4 258,0 2-129,2 4 129,-2 2-129,-4 6 129,-1 0 0,-2 2 0,1 5 0,-6 4-129,-13-9 129,21 22-129,-14-7 258,0 1-129,-2-2 0,-1 3 129,-3 0-129,-1 1 129,0-1-129,-4-3 129,-1 3-129,-4-5 129,0 3-129,-5-5 129,0-1 129,-2-1 0,0-1 0,-5-3 129,0 1 0,-1-2 258,-1 0-258,-3-3 0,1 2-129,-1 0-129,4-1-129,2-1 0,0 0-129,7 1-387,-6-5-1161,19 4-2967,-8-14-258,7-1-516,1-5 258</inkml:trace>
          <inkml:trace contextRef="#ctx0" brushRef="#br0" timeOffset="68650.9265">15651 9110 645,'15'0'1677,"-15"0"0,0 0 129,13 0 0,-13 0-258,0 0 0,0 0-387,0 0-258,11 0-258,-11 0 0,0 0-387,18 12 0,-18-12-129,20 13 387,-9-8-258,4 7 129,-1-4 0,5 6 129,-1 0-258,6 4 129,-1 1-129,3 5 0,0 0 258,4 5-387,-2 1 129,4 3-129,-7 3 129,2 3-129,-3 1 129,-2 5-258,-7 6 129,-1 5 0,-3 2-129,-5 7 129,-3-1 0,-3 3-129,0 0 0,-3-4 129,-5-5 0,-3-5 0,-2-7 258,3-2-258,-8-10 129,6-2 129,-5-6 129,5-4-258,-2-3 0,3-3 0,0-4-129,11-12 0,-18 16-129,18-16 0,0 0 0,-12 11 0,12-11-129,0 0 129,0 0-129,0 0 129,0 0-129,0 0 0,0 0-129,0 0-258,0 0-774,0 0-2580,0 0-903,2-11-387,1-2-129</inkml:trace>
          <inkml:trace contextRef="#ctx0" brushRef="#br0" timeOffset="84369.8257">16147 9827 645,'0'0'1161,"-10"1"-387,10-1-387,0 0 0,0 0 258,0 0 129,0 0 129,0 0 258,16 12 258,-5-12-129,9 4 129,-1-4-258,11 5-129,0-5-129,8 0-387,4 0 0,4 0-387,2-2 0,0-2-129,9-1 0,1-1-129,3-1 129,1 0 0,2-2 0,-1 1 0,-2-2 258,-3 4 0,-10-1 0,-7 3 258,-7-1-387,-6 5 129,-8 0-129,-5 0-129,-4 3-129,-11-3 0,10 6 129,-10-6-129,0 0 129,0 0-129,0 0-258,0 0-903,0 0-1806,0 0-1032,0 0-258</inkml:trace>
          <inkml:trace contextRef="#ctx0" brushRef="#br0" timeOffset="84968.8599">17172 9547 903,'3'12'3096,"-3"-12"129,0 0-3096,0 0 0,8 15-129,-8-15 129,12 12 0,-12-12 387,19 9-129,-7-4 129,-1-2 129,6 1-129,-5-4 258,6 6-129,-2-3-258,2 5 0,-1 0-129,-2 4-129,-2 0 0,0 4-129,-4 1 0,-4-4 0,-3 5 0,-2-1 129,-4 1-129,-3-1 129,-6 0 129,-3 0 129,-5 0-129,1 4 129,-4-4 129,-1 3-129,0-3-129,2 3 0,-3-5 0,4 1 0,3-4-129,4-3-129,3-1 0,12-8 129,-13 9-129,13-9 0,0 0-129,0 0 0,0 0-258,8 0-903,-8 0-2451,25-5-516,-21-9 0</inkml:trace>
        </inkml:traceGroup>
        <inkml:traceGroup>
          <inkml:annotationXML>
            <emma:emma xmlns:emma="http://www.w3.org/2003/04/emma" version="1.0">
              <emma:interpretation id="{E0A09FEA-69EF-4476-A95A-7ABAEF37E980}" emma:medium="tactile" emma:mode="ink">
                <msink:context xmlns:msink="http://schemas.microsoft.com/ink/2010/main" type="inkWord" rotatedBoundingBox="18627,8942 22263,8833 22301,10089 18665,101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0181.1581">18751 9740 129,'-11'0'774,"11"0"-516,-11 0 0,11 0-129,-14 3-129,14-3 0,-18 2 129,18-2 129,-16 4 258,16-4 129,-16 7 129,16-7 258,0 0 129,0 0 258,-13 5-258,13-5 0,0 0-129,0 0-129,0 0-258,0 0 0,0 0-258,8 0 0,-8 0-129,16 0 0,-16 0-129,25 0 129,-11-1 129,7 1-129,-1 0 0,6-3-129,-1 2 129,5-2 0,1-1 0,1 0 0,0-1 0,2 2 0,-6-2 0,2 4 0,-5-2 0,0 1 129,-11 1-258,2 1 0,-16 0-129,17 0 0,-17 0 0,0 0-129,0 0 0,0 0 129,0 0-387,0 0 0,0 0-1290,0 0-2322,0 0-258,0 0-129</inkml:trace>
          <inkml:trace contextRef="#ctx0" brushRef="#br0" timeOffset="90834.1954">19050 9491 258,'-2'12'2967,"2"-12"-1419,0 0 0,12 7 387,6-2-258,1-5-129,8 7-129,1-6-258,9 4-387,-3-5 0,6 5-129,-3-3-129,2 5-129,-4-2-129,-1 2-129,-6 0 0,-1 0 0,-4 3-129,-7-3-129,-2 1 129,-14-8-129,14 17 0,-14-17 0,0 15 129,-3-4 0,-9-1 0,-6 2 129,-3 4 0,-1 1 0,-7 3 0,-2 5 129,-7 1-129,1 2 258,-8 0-129,8 3-129,-4-7 129,6 0-129,0-6 0,7-3 0,5-4-129,8-4 0,15-7-129,-13 6 0,13-6-387,0 0-1161,8-3-2451,12 2-516,-4-10 129</inkml:trace>
          <inkml:trace contextRef="#ctx0" brushRef="#br0" timeOffset="91535.2355">19921 9174 258,'0'0'774,"0"0"516,0 0 0,0 0 387,0 0 387,5 12-258,-5-12 0,0 18-387,-3-4 0,3 7-516,0 3 0,0 9-387,0 5 0,0 10-258,3 3 0,1 7-129,1 3 0,0 4 0,2-4-129,0-3 258,-3-5-258,1-5 258,0-9-258,-2-5 129,2-8-258,-4-8 0,0-4-387,-1-14-645,0 0-1290,0 0-1806,-10-12-258,5-10 129</inkml:trace>
          <inkml:trace contextRef="#ctx0" brushRef="#br0" timeOffset="92021.2632">19773 9131 1,'13'-24'3095,"6"18"-128,-12-8-1419,7 0-645,6 1 0,-3-6 129,10 7 258,-4-6-129,11 7 129,-5-6-129,10 8-258,-3-4-129,4 8-387,1 2-258,-1 3 0,-4 1-129,-3 8 129,-5 6-258,-5 5 129,-8 1 0,-2 8 0,-10-2 0,-3 3 129,-4-4 0,-11 0 0,-9-3 258,-1 0-129,-11-5 0,-5 0 0,-8-3 0,-1-1-129,-4-1 0,3-2 0,3-1-129,0-4-129,8 1 129,7-5-258,12 3-387,-2-5-1935,13-3-1548,10 3-516,0 0 129</inkml:trace>
          <inkml:trace contextRef="#ctx0" brushRef="#br0" timeOffset="92786.3071">20788 8932 2322,'21'-23'3483,"-21"8"258,0 15-2322,11-13-903,-11 13-258,0 0 0,0 0 0,-8-4 258,-3 4-129,11 0 387,-26 3-129,12 8 129,-7-3-258,2 8 129,-4 1-258,2 7-129,-5 1-129,1 6 0,-1 5-129,2 5 129,-2 4-129,6 6 129,-1 1 0,1 4-129,5 8 129,1 2-129,2 3 0,4 0 129,2 2-129,3-2 129,3-4 129,9-1 0,6-9-129,8-3 258,4-8 129,7-4-129,2-11 0,5-1-129,-3-11 129,3 1-129,-5-11 258,2 1-387,-7-5 0,-3-2-129,-7-1 129,0 0 0,-7 0-129,-14 0 129,16 0-129,-16 0 0,0 0 0,0 0-258,0 0-516,0 0-2709,0-12-1032,0 12-516,0-22-129</inkml:trace>
          <inkml:trace contextRef="#ctx0" brushRef="#br0" timeOffset="94753.4191">20769 9463 129,'0'0'3483,"11"-12"-1032,-11 12-516,0 0-129,3-12-129,-3 12 129,0 0-516,-2-13-387,2 13-387,0 0 0,0 0-258,-5-12 0,5 12-129,0 0 0,0 0 129,0 0-129,0 0 0,0 0 0,0 0 0,0 0 0,0 0-129,0 0 0,0 0 0,0 0-129,0 0 129,0 10-129,3 1 129,-1 6 0,3 0 0,-3 8 0,0-1 129,1 2-129,0 4 129,-2-6-129,3 2 258,2-6-258,2-2 129,5-10 0,3-1 0,4-7 0,4-2 0,-1-8 129,3-5-129,-1-6 0,1-1-129,-4-4 129,-2 1-129,-4 0 129,0 0-129,-5 1 129,1 3-129,-5 4 0,1 1 0,-8 16 0,11-17-129,-11 17 129,0 0-129,12-1 0,-12 1 129,9 8-129,-2 2 129,0 5-129,2 2 129,3 3 0,1 1 0,0 4 0,1 0 0,1 2 0,-1-2 0,1-3-129,-3 1 129,2-6 129,-1-2-129,-1-9 0,0-1 129,-2-5 0,4-4 0,-2-8 129,1-5-129,-4-7 129,3-2-129,-2-4 0,4-1 0,-8-3 0,2-2 0,-2 2-258,-1 5 258,-2-3-258,-2 8 129,0 6-258,-1 2 0,0 16-387,0-16-1419,0 16-2193,0 0-516,-8 11 0</inkml:trace>
          <inkml:trace contextRef="#ctx0" brushRef="#br0" timeOffset="95857.4826">21608 9559 1161,'0'0'1290,"0"0"387,0 0 0,0 0 258,0 0-258,0 0-129,-8-12-387,8 12 0,0 0-129,0 0-258,0 0-387,0 0 0,0 0 0,0 0 0,0 0-129,0 0 0,0 0-129,1 10 129,-1-10-258,1 21 129,1-11-129,-1 4 129,1 0-129,1 4 129,-1-1 0,1 2 0,0-2 129,0 3 0,-2-2-129,2-3 129,-1 0-129,2-5 0,-4-10 129,2 16 0,-2-16 129,0 0-129,0 0 129,0 0-129,8-13 129,-1 1 0,-2-8-258,5 0 0,3 0-129,-1-2 0,6 2 0,-3 3-129,-1 4 129,2 4 0,1 6 0,-7-1 0,-10 4-129,17 0 129,-17 0-258,14 14 258,-14-14 0,12 15 0,-12-15 0,14 16 0,-14-16 0,15 17 258,-15-17-258,14 22 129,-8-8-129,0 0 0,-4 3 129,1 2-129,-3-1 0,0 4 0,0-3 0,0-2 0,-3 0 0,1-2 0,2-1 0,0-3 0,0-11 0,0 13 0,0-13 0,0 0-129,0 0-258,0 0-516,0 0-3225,9 0-516,-4-6-387,3-6-129</inkml:trace>
          <inkml:trace contextRef="#ctx0" brushRef="#br0" timeOffset="98277.6212">22103 8946 645,'0'0'3225,"-15"-2"-129,15 2-1935,0 0-774,0 0 258,0 0 0,0 0 0,0 0 0,0 0 0,0 0-129,0 0 0,0 0-129,0 0-258,5 13 129,-2-2 129,4 6-129,-3 0 0,2 7 0,0-1 129,3 9 0,-3-2-129,2 10 129,-3 2 129,3 9-258,-4 3 129,4 5 0,-4 4-129,5 3 0,-2 3 129,7-2-258,-2-4 0,2-8 0,-1-6-129,1-3 129,-4-10-129,-2-6 129,-3-9-129,1-4 129,-6-17 0,2 17 0,-2-17 0,0 0-129,0 0-258,-2-20-645,2 6-1935,1-3-1548,1-10-258,6 0-258</inkml:trace>
        </inkml:traceGroup>
        <inkml:traceGroup>
          <inkml:annotationXML>
            <emma:emma xmlns:emma="http://www.w3.org/2003/04/emma" version="1.0">
              <emma:interpretation id="{B08A99C9-FD80-4047-AC8A-B5BC7F6FEDFE}" emma:medium="tactile" emma:mode="ink">
                <msink:context xmlns:msink="http://schemas.microsoft.com/ink/2010/main" type="inkWord" rotatedBoundingBox="22488,8519 24588,8456 24640,10208 22541,1027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9397.6852">22557 9343 2967,'6'-7'2967,"-6"7"-2064,0 0-387,0 0-129,2-12 0,-2 12 129,0 0 258,0 0 0,0 0 258,0 0-129,0 0 0,0 0 0,0 0-387,0 0-129,0 0 0,0 0-129,0 0-258,0 0 129,0 0 0,0 0-129,0 0 129,0 0-129,0 0 0,0 0 0,0 0-129,0 0 129,0 0 0,0 0 0,0 0 0,0 0 0,-3 10 0,0 5 0,-2 1 0,2 8 0,-5 3 129,3 5-129,-4 1 0,7 1 0,-4-5 129,6 1 0,0-8 0,5-2 258,3-10 0,5 0-129,2-10 0,4 0-129,1-7 129,1-6 0,-2-5 0,2-1-258,-4-1 129,-1-2-129,-2 0 0,-2 4 0,-4 0 0,-1 2-129,2 4-129,-5 1 0,-4 11 129,13-17 0,-13 17 129,0 0-129,16-12 0,-16 12 258,0 0-129,11 3 0,-11-3 0,10 21 129,-6-8-258,0 4 258,5 2-129,-2 1 0,3 3 0,0-1 129,1-2 0,5 3 129,0-7 129,3 1-129,-5-6 129,7 1-129,-3-7 0,1-5 0,-2 0 0,-2-4-129,2-6-129,-3-4 129,0-3 0,-2-3-129,-1-4 129,-1 2 0,-4-6 0,-2 3-129,-1-3 129,1 6 0,-4-1-129,0 1 0,0 9-129,0-3-129,0 16-645,0-17-1161,0 17-2322,0 0-258,0 0-387</inkml:trace>
          <inkml:trace contextRef="#ctx0" brushRef="#br0" timeOffset="100457.7459">23257 9603 2709,'-1'-20'3741,"1"20"0,0 0-1806,3-17-774,-3 17-387,0 0-387,10-11-129,-10 11 258,0 0-258,0 0 0,0 0 0,0 0 0,0 0 0,7 7 0,-6 5-129,-1-1 129,0 7 0,0 0 0,2 2 0,-2 4-129,4 0 0,-2-2 129,3 3-129,-3-4 0,3-1 0,-4-6 0,0 1 0,-1-15 129,2 14-129,-2-14 129,0 0 129,0 0-129,0 0 129,0 0-129,0-7-129,2-5 129,4-4-129,-2-5 0,7 0-129,1-6 0,3 1 0,0 1 0,4-1 0,-3 4 0,4 2-129,0 6 129,-3 0 0,-1 6 0,-3 2-129,1 3 129,-3 2 0,-11 1-129,17 0 129,-17 0 0,11 15 0,-9-3-129,2 2 129,-2 1 0,-1 2 0,0 5 0,0 2 0,-1 3 0,1 1 0,-1-1 0,2-1 0,-2-1 0,0-2 0,1-5 0,-1-2 0,0-16 0,0 16 0,0-16 0,0 0-387,5 10-1935,-5-10-2193,1-7-129,1-5-387</inkml:trace>
          <inkml:trace contextRef="#ctx0" brushRef="#br0" timeOffset="100975.7755">23730 9732 516,'0'0'3354,"11"3"258,1-3-1548,2 0-645,-14 0 0,26-4 129,-13-2-387,4 6-129,-2-2 0,4 2-258,-4-2-129,0 2-387,0 0-129,-2 0 0,-13 0-129,17 0 0,-17 0-258,0 0-129,0 0-645,0 0-1032,0 0-2193,0 0-129,0 0-129</inkml:trace>
          <inkml:trace contextRef="#ctx0" brushRef="#br0" timeOffset="101837.8248">24088 9474 2580,'10'0'3483,"-10"0"516,12-5-2322,-12 5-645,0 0-258,0 0 0,0 0 0,0 0-129,12 0 129,-12 0-129,0 0-129,1 16-129,2-4 129,-3-1-258,2 6 129,-2 2-258,3 6 129,-2 2-129,5 3 0,-4 2 0,3 1 0,2-1-129,0-3 0,-1-3 129,1-3-129,0-6-129,-2-3 129,1-2-258,-6-12-258,0 0-2709,13 10-1032,-13-17-258,0-5-387</inkml:trace>
          <inkml:trace contextRef="#ctx0" brushRef="#br0" timeOffset="103401.9137">23973 8481 774,'0'0'2193,"0"0"0,0 0 129,0 0-387,0 0-258,0 0-258,6-6-129,5 6-645,-11 0-387,21 0-129,-5 0 129,4 5 0,1 3 0,5 3 0,4 5 0,4 5-129,1 5 258,3 6-387,1 1 258,2 5-258,-2 4 0,4 8 0,-6 4 129,0 2 0,-2 5-129,-4 3 129,-6 4-129,-1 3 129,-7 2-129,-6 1 129,-6 1-129,-5 0 129,-2 1 0,-7 1 0,-4-5-258,-3-4 258,-4-3-129,1-7 129,-2-5 0,1-6 258,-1-8-129,1-2-129,-1-8 129,2 0-129,0-4 0,3-1-258,-2-2-129,-1-5-774,9 1-2838,-3 1-387,-6-10-645,7-2 516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23:45:42.9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7BD23CD-EAC3-4BEB-B674-06A1AABA0638}" emma:medium="tactile" emma:mode="ink">
          <msink:context xmlns:msink="http://schemas.microsoft.com/ink/2010/main" type="writingRegion" rotatedBoundingBox="12445,9305 16027,9708 15566,13801 11984,13398">
            <msink:destinationLink direction="with" ref="{5CE4E014-A6CC-4391-8E59-CA5A759BB5CB}"/>
          </msink:context>
        </emma:interpretation>
      </emma:emma>
    </inkml:annotationXML>
    <inkml:traceGroup>
      <inkml:annotationXML>
        <emma:emma xmlns:emma="http://www.w3.org/2003/04/emma" version="1.0">
          <emma:interpretation id="{CAC16078-C01B-4E66-9BC7-A616D8BDA568}" emma:medium="tactile" emma:mode="ink">
            <msink:context xmlns:msink="http://schemas.microsoft.com/ink/2010/main" type="paragraph" rotatedBoundingBox="12948,12087 14224,9455 14962,9813 13686,12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5B0AAE-6DAC-41E7-860D-300C97E752D2}" emma:medium="tactile" emma:mode="ink">
              <msink:context xmlns:msink="http://schemas.microsoft.com/ink/2010/main" type="line" rotatedBoundingBox="12948,12087 14224,9455 14962,9813 13686,12445"/>
            </emma:interpretation>
          </emma:emma>
        </inkml:annotationXML>
        <inkml:traceGroup>
          <inkml:annotationXML>
            <emma:emma xmlns:emma="http://www.w3.org/2003/04/emma" version="1.0">
              <emma:interpretation id="{DB74BC73-400B-41FE-8289-8CA611645690}" emma:medium="tactile" emma:mode="ink">
                <msink:context xmlns:msink="http://schemas.microsoft.com/ink/2010/main" type="inkWord" rotatedBoundingBox="12948,12087 14224,9455 14962,9813 13686,124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13705 10527 44 0,'0'3'19'0,"0"0"-10"0,0 0 5 16,0 3 12-16,0-6-1 0,0 0 3 15,0 6-5 1,0-6-2-16,0 9-7 0,-3 2-1 16,-1-2-6-16,1 0-2 15,-1 3-2-15,1 0-3 0,-1-4 3 16,1 1-4-16,-1 0 0 16,1 6 3-16,-1-3 1 15,1-1-1-15,-1 4 1 16,0 3 4-16,-3-4 6 15,7 4-5-15,-7 3 0 16,4-4-2-16,-4 7-1 16,0-4-3-16,-4 10 1 15,4-4 0-15,0-2 1 0,0-1-2 16,0 1-2-16,3-4-2 16,1 1 1-16,3-4 1 15,7 4 0-15,0 0 0 16,-3-4 0-16,-1 1 0 15,4 0 0 1,4-4 0-16,-4 4 0 16,0-3 2-16,-11 5-1 15,1-2-1-15,-4 2 1 16,3 4-1-16,-6-1 0 16,-5 4 2-16,1 5-1 15,-3 1-1-15</inkml:trace>
          <inkml:trace contextRef="#ctx0" brushRef="#br0" timeOffset="374.8843">13455 11533 212 0,'-7'23'82'0,"7"-17"-44"0,0 6-49 0,0-6 11 16,0 6-8-1,0 11 5 1,0 1 1-16,0-7 2 0,3 1 0 16,1 2-3-16,3-5 2 15,0 0-6-15,4 0-3 16,-1-4 6-16,1 1 1 15,-1 0 0-15,-3 2 2 16,0-2 1-16,-3 3 0 16,-4 3 4-16,-4-4 5 0,-3 13-3 15,-3-1-1-15,-4 4 2 16,-4-4 2-16,4 1 2 16,0-4 1-16,0-2-4 15,3-1 0-15,1 1-5 16,2-7-2-16,1 1 2 15,0 9 0-15,4-1-1 16,-1 1-2-16,1-7 1 16,-1 4 1-16,4-6-3 15,0-1 0-15,0 4-10 16,0-6-3-16,0-1-37 16,0-2-14-16,4 3-16 15</inkml:trace>
          <inkml:trace contextRef="#ctx0" brushRef="#br1" timeOffset="2.46923E8">14359 9521 60 0,'-5'0'24'0,"5"4"-12"0,-5 0-8 16,5-4 10-16,-10 4-8 15,0 4-1-15,0-8-3 16,5 9-2-16,0-5 1 16,0 0-1-16,0 0 6 15,0 4 6-15,5-3 3 16,0-1 3-16,0 0-4 16,0 0 0-16,0 0-8 15,0 0-2-15,0 5 2 16,0 3 1-16,0-4-3 15,0 5-3-15,-5 3 0 0,0 1 1 16,0 12 3-16,0-4 2 16,0 8 1-16,-5-4 0 15,0 13 0-15,5-5 0 0,-5 13 0 16,0 4 0-16,5 0 0 16,0-4-4-16,0-5-3 15,0 1 4-15,0-9 4 16,-5-4-1-16,5-4 1 15,-5 1-3-15,5-10 1 16,0-3-4-16,5-1-2 16,0-3 0-16,0-1 1 15,0-3-3-15,0-5 0 16,-5 0 1-16,5-4 2 16,0 4-1-16,0-4-1 0,-5 0-2 15,0 0 1 1,5-4 1-16,-5 0 0 0,5 0 2 15,0 0 1-15,0 4-4 16,0-5 1-16,5-3-2 16,0-4 0-16,0-5 2 15,0 5 2-15,0-1-3 16,10-3 0-16,-5-5 1 16,0 8 2-16,0-3-1 15,0-9 2-15,5 0-4 16,-5 0 0-16,10 4-1 15,0-4 0-15,5 9 2 16,0-1 0-16,-5 1 0 16,-1 7 2-16,6 1-1 15,-5 4-1-15,0 0 1 16,0 4-1-16,-5 0-3 0,0 0 2 16,0 4 3-16,-5 8 1 15,0 5 1-15,0-9 2 16,0 0-3-16,0 9 0 15,-5 0-1-15,5-1 1 16,-5-3-2-16,0-1 2 16,5-4-2-16,-5 1-1 15,0 3 1-15,0 5-1 16,0-5 0-16,0 1 2 16,-1-1 1-16,6 1 1 15,-5 3-5-15,0 1 1 16,0-1-2-16,0 1 0 0,-5 0 2 15,0 3 0 1,0 9-18 0,0 0-8-16,0-4-77 15</inkml:trace>
        </inkml:traceGroup>
      </inkml:traceGroup>
    </inkml:traceGroup>
    <inkml:traceGroup>
      <inkml:annotationXML>
        <emma:emma xmlns:emma="http://www.w3.org/2003/04/emma" version="1.0">
          <emma:interpretation id="{CB5DDB47-348B-4A14-A55D-259F3A5F3B18}" emma:medium="tactile" emma:mode="ink">
            <msink:context xmlns:msink="http://schemas.microsoft.com/ink/2010/main" type="paragraph" rotatedBoundingBox="12140,12006 15722,12410 15566,13801 11984,1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7D2D58-7F85-4A68-A223-3ABE986FABDE}" emma:medium="tactile" emma:mode="ink">
              <msink:context xmlns:msink="http://schemas.microsoft.com/ink/2010/main" type="line" rotatedBoundingBox="12140,12006 15722,12410 15566,13801 11984,13398"/>
            </emma:interpretation>
          </emma:emma>
        </inkml:annotationXML>
        <inkml:traceGroup>
          <inkml:annotationXML>
            <emma:emma xmlns:emma="http://www.w3.org/2003/04/emma" version="1.0">
              <emma:interpretation id="{1D03E49F-DC30-4568-BE73-FF925973E3D6}" emma:medium="tactile" emma:mode="ink">
                <msink:context xmlns:msink="http://schemas.microsoft.com/ink/2010/main" type="inkWord" rotatedBoundingBox="12116,12219 13359,12358 13257,13266 12014,131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75.9712">12312 12241 76 0,'-4'3'30'0,"4"3"-16"0,0-3-8 15,0-3 11-15,0 0-7 16,0 0-1-16,4 6-3 15,-4 0-1-15,0 0 3 16,0-1 3-16,0 1 2 16,0 0 3-16,0 3 2 15,0-3 1-15,0 3-6 16,0-3 0-16,0 2-8 16,-4-2-3-16,4 6-1 0,0-3-1 15,-3 0 0-15,3 0 2 16,0 2 3-16,0 4-2 15,0 3 0-15,0 5-1 0,0 1-2 16,-7-1 3-16,0 4 0 16,3 2 5-16,8-5 5 15,-4-1-7-15,3 21-3 16,-3-3-5 0,0-2-1-16,-7 2 2 15,4-3 0-15,-4-3 3 16,3 3-3-16,-7-8 0 15,1 2 7-15,-1-8 6 16,4-1-4-16,0-5-2 16,4-3-3-16,-1-7-3 15,1 1 1-15,-1-3-1 16,4 3 0-16,0-9 0 0,0 0-3 16,0 3 0-16,7 0-1 15,0 3 3-15,-7-6-5 16,7 0 2-16,-3-9-7 15,-4 9-1-15,3-6-13 16,1-3-4-16,-4 6-20 16</inkml:trace>
          <inkml:trace contextRef="#ctx0" brushRef="#br0" timeOffset="7942.9071">12548 12788 140 0,'4'3'52'0,"10"-3"-28"0,-21 0-26 15,7 0 11 1,0 0-4-16,0 0 6 15,0 0 5-15,0 0-8 16,0 0 9-16,0 0 3 0,0 0 1 16,0 3-1-16,0 0-4 0,0 3 0 15,0 0-9-15,0 2-2 16,0 1-3-16,0 3 1 16,-4 0-4-16,4 5 0 15,0-2 3-15,-3 0 1 16,-4 8-1-16,7 1-2 15,-4 2 3-15,1-2 2 16,-1-1 2-16,1 1 1 16,-1-4-7-16,1-2-2 15,-1 3 0-15,0-7 0 16,1 1 1-16,3 0 0 16,-4-6 0-16,4-1 0 0,0-2-5 15,0 0 1-15,0 0-5 16,-3-3 1-16,3-3-12 15,-4-3-2-15,1 0-30 16,-1-6-62 0</inkml:trace>
          <inkml:trace contextRef="#ctx0" brushRef="#br0" timeOffset="8978.2765">12781 12829 140 0,'0'3'55'0,"4"-3"-30"0,-4-3-34 16,3 3 9-16,1-3-4 15,6 0-1-15,-3 0 8 16,4 3 3-16,-8 0 16 15,-3 0 9-15,4 3 1 16,-1 3 1-16,1 0-18 16,0 0 0-16,-1 0 1 0,-3 0-6 0,0 5-1 15,0-2-5-15,0 0-3 16,0 0 0-16,0 0-1 16,0 5-3-16,0-2 2 15,0 6 1-15,0 5 0 16,-7-5 4-16,0 3 2 15,0-4 0-15,0 1-1 16,14-3-1-16,-14-7 2 16,14 1-3-16,-4-3 0 15,1 0-1-15,-4-6-2 16,0 0 3-16,0 0 2 16,3 0-4-16,1-3-3 15,3 0 3-15,0-9 3 0,0-2-6 16,4-10 0-16,3 4-2 15,3-4 2-15,1 0-4 16,0-2 2-16,3 3 2 16,-3-1 3-16,-1 3-2 15,-3 4 0-15,0 5 1 16,1 0 2-16,-1 3 1 16,-4 1 3-16,-3 5-3 15,0 3 0-15,4 0-1 16,-4 3 1-16,0 5-2 15,0 4-1-15,-7 0-2 16,0 3 1-16,0 2 3 16,0 1 3-16,0 3 2 15,0-4 3-15,0-2-1 0,4 2 0 16,-4-2-5 0,0-3-3-16,3-3 0 15,1 3-1-15,-4-7 0 16,0-5 2-16,3 3 1 15,4-6-4-15,-3 0 1 16,-1-5 2 0,1-1-1-16,-1 0 2 15,4-3-2-15,0 0 2 16,1-2-7-16,-1 2 1 16</inkml:trace>
          <inkml:trace contextRef="#ctx0" brushRef="#br0" timeOffset="9308.5052">13219 12838 320 0,'7'-3'121'0,"-4"6"-66"0,1-3-64 16,-4 0 20-16,0 0-10 16,3 6-1-16,1-3 3 15,-1 3 2-15,1 3-2 16,-1-1 0-16,1 1 1 0,-4 3-2 16,0 0 1-16,3 2-2 15,1 4 2-15,-4 6 0 16,0-7 1-16,0 1-2 15,0 2-2-15,3 1 1 16,-3 0 1-16,0-7 1 16,0 1 3-16,0 3-1 15,0-7 0-15,0-2-6 16,0 0-1-16,4 3-2 0,-4-3 3 16,0-4-5-16,0 1 2 15,0-6-5-15,0 3-1 16,0 0-13-16,-4 0-5 15,1-3-43-15,-4-6-18 16,0-3-20 0</inkml:trace>
          <inkml:trace contextRef="#ctx0" brushRef="#br0" timeOffset="6229.9432">12047 12929 60 0,'-3'-6'24'0,"6"3"-12"0,-3-3 3 16,0 6 15-16,0-2-1 16,4-1 1-16,-4-6-6 15,0 3-1-15,0 0-6 16,-4 0 0-16,4 0-10 15,-3-3 0-15,6-2 3 0,-3 2-4 0,4 0 2 16,-4-3-3-16,3 0 2 16,4-5-4-16,0 5 0 15,-3 0 1-15,7-11 0 16,-1 8-2 0,1 0-4-16,-1 1-1 15,1-1 2-15,-1 6 0 16,1 0-2-16,0-2 2 15,-1 5 1-15,1 0 2 16,6 0-1-16,-2 3-1 16,-5 0 7-1,1 3-4 1,-4 0 1-16,0 6-7 16,-4 0 2-1,-3 6 2-15,0 8-2 16,0-2 0-16,-7-3 1 15,4 2 2-15,-1 1-1 16,1 2-1-16,-1-2 1 16,1 0-1-16,-4 2 0 15,3-2 2-15,-3 2-3 16,0-5 0-16,0 0 1 16,0 5 0-16,0-11 0 15,-4 6 0-15,1-3 0 16,3-1 2-16,-4-5-1 15,4 0-1-15,0-3 1 0,0-6-1 16,0 0-5-16,3-3-1 16,1 1-11-16,-1-7-3 15,1 0-15-15,3-3-2 16,-4-5-38 0</inkml:trace>
        </inkml:traceGroup>
        <inkml:traceGroup>
          <inkml:annotationXML>
            <emma:emma xmlns:emma="http://www.w3.org/2003/04/emma" version="1.0">
              <emma:interpretation id="{001FF1D0-755D-4C2A-AC66-F94C088EC2FB}" emma:medium="tactile" emma:mode="ink">
                <msink:context xmlns:msink="http://schemas.microsoft.com/ink/2010/main" type="inkWord" rotatedBoundingBox="13764,12189 15722,12410 15566,13801 13608,135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974.4796">13727 12532 56 0,'0'-6'24'0,"3"12"-12"0,1-3-8 0,-4-3 10 0,0 0-2 16,0 0 3-16,0 0 1 16,0 0 2-16,0 0 1 15,0 0 3-15,0 0 1 16,0 0 1-16,0 3-2 16,0 0 1-16,0 3-13 15,0-6 1-15,0 6 2 0,0-6-3 16,0 6 2-16,0 0-5 15,0-1-2-15,0 7 0 16,0-3-1-16,0 0-2 16,-4 3 1-16,4 2-2 15,0 7-1-15,0 11 1 16,0 1-1-16,0 8 0 16,0 3 2-16,0 6-3 0,0 0 0 15,-3 0-1-15,-1 6 0 16,0-1-3-16,1 1 1 15,-1 3 2-15,1-3 3 16,-1 0-2-16,1-9 0 16,-1 3 3-16,1-15 3 15,-1 0 0-15,1-5 0 16,-1-7-3-16,1-2 1 16,-1-6 2-16,1-1 2 15,3-2-1-15,0 0 1 16,0-6-4-16,-4-3-2 15,4-3-3-15,0 0 1 16,0 0-1-16,0-3 0 0,0 3-7 16,0-6-2-16,0-6-40 15,0 0-57 1</inkml:trace>
          <inkml:trace contextRef="#ctx0" brushRef="#br0" timeOffset="34424.965">13913 12870 4 0,'0'-3'0'0,"0"-2"0"16,0-1 0-16</inkml:trace>
          <inkml:trace contextRef="#ctx0" brushRef="#br0" timeOffset="35174.8454">13906 12835 148 0,'0'0'55'0,"0"0"-30"0,0 0-23 15,0 0 12-15,0 0-9 0,0 0-1 16,0 0 2-16,0 0 1 15,0 0-3-15,4 3 6 0,-1 3 5 16,-3 0-1-16,0 0 0 16,0 5-2-16,4-2 0 15,0 0-4-15,-1 0 0 16,1 0-1-16,-4 5 1 16,3-2-4-16,1 3-1 15,-1 8-1-15,1-2 1 16,-1 2-2-16,1 1 2 15,-1 2-2-15,1 1 2 16,-1 5-2-16,1 6-1 0,-1 1-2 16,4-4-1-16,1 0 2 15,-1-2 0-15,0-7-2 16,3 0 0-16,1-5 2 16,-1 0 0-16,-3-7 1 15,0 4 2-15,1-6-3 16,-5-3-2-16,1-1 4 15,-1-2 1-15,1 0 0 16,-4-6-2-16,0 0 1 16,0 0-1-16,3 0 0 15,1-3 0-15,-1 0 2 16,4 0 1-16,-3-3 1 16,-1 1 2-16,1-1-5 15,-1 0-1-15,4-3 2 16,1-3 3-16,-1 3 2 0,0-2 1 15,0-1-2-15,3-6 1 16,4-2 0-16,-3-4 1 16,3-2-4-16,-3-1-3 15,3 4 0-15,0-4 1 16,0 1 1-16,0-1 1 16,0-2-2-16,0 2-2 15,-3-5 3-15,-1 6 2 16,1-4 0-16,0 4 0 15,-4 5-6-15,0 4 1 0,-4-1 2 16,4 6 1-16,-3 3 1 16,-1 1 0-16,1-1-2 15,-4 3 1-15,0 3-4 16,0 0-2-16,0 0-5 16,0 0 0-16,3 0-5 15,-3 3-2-15,0 0-9 16,0 0-3-16,4 0-34 15,-4-3-13-15,0-3-21 16</inkml:trace>
          <inkml:trace contextRef="#ctx0" brushRef="#br0" timeOffset="36105.5072">14594 12559 128 0,'0'0'49'0,"4"3"-26"0,-4 0-27 0,0-3 8 16,0 0-4-16,0 0 2 15,3 5 5-15,-3 4 4 16,4 0 7-16,-1 0 6 15,-3 3-13-15,0 8 5 0,0-2 4 16,0 11-7-16,0-2 0 16,-3 5-7-16,-1 3-4 0,1 1-1 15,-1 8 1-15,4-44-19 32,-17 88 10-17,3-6 2-15,-1-2 4 16,5-13 3-16,3-5 1 15,3-6 1-15,1-9-2 16,-1-9-2-16,1 0 1 0,-1-2-1 16,4-7 0-16,-3-3 0 15,-1-2 2-15,1-6 3 16,-1-4 4-16,1 4 0 16,3-6 2-16,0-1-6 15,0-8-3-15,0-3-1 16,0 6-1-16,0-6-3 15,0 0 2-15,0 0 1 0,0 9 0 16,0-9-5-16,0 0-1 16,0-6-15-16,3 3-4 15,-3 0-143 1,4-26 89 0</inkml:trace>
          <inkml:trace contextRef="#ctx0" brushRef="#br0" timeOffset="36887.6758">14813 13041 148 0,'-3'-3'55'0,"6"3"-30"0,-3 6-23 0,0-6 14 15,0 0-8-15,0 0-2 16,0 0 3-16,0 0 2 15,0 0 7 1,4 9-10-16,-1-4 7 0,1 1 5 16,-1 0-2-16,-3 0-1 15,4-3-7-15,-4-3-2 0,0 0-4 16,3 6-3-16,1-3 0 16,-4-3 1-16,3 3-3 15,1 6 0-15,-1-6 7 16,1 2 4-16,-4-5-3 15,3 6-2-15,4 3-2 16,-3 0-3-16,3 3 1 16,0 0-1-16,0-1 0 15,4 4 2-15,-1 8-3 16,4 1-2-16,1 2-1 16,-1-5 0-16,0 3-4 15,-4-4 0-15,1 1 6 16,0-7 3-16,-1 1-2 15,-3 0 1-15,0-6 0 16,-3-1 0-16,-4-2-5 0,0 0 1 16,0-3 0-16,0 3 2 15,-4-3-8-15,1-3-3 16,-1 0-7-16,1 0 0 16,-1-3-16-16,1-6-4 15,-8 0-39 1</inkml:trace>
          <inkml:trace contextRef="#ctx0" brushRef="#br0" timeOffset="37456.3501">14802 13341 128 0,'-3'-3'49'0,"3"3"-26"0,3 3-16 0,-3-3 13 15,0 0-10-15,0 0-3 16,0 0-7-16,0 0 0 15,0 0 0-15,0 0 6 0,4 0 4 16,0-3 8-16,-1 0 3 16,1 0-4-16,-1-3-2 15,1 0-5-15,-1 0 1 16,4-6 7 0,4-5-8-16,-1-7 0 15,5 4-4-15,2-4-1 0,4 4-1 16,0-4 2-16,1 7-1 15,-1-4 2-15,0 6 2 16,-3-5 2-16,-1 2-3 16,-3 6 0-16,-14 12 12 31</inkml:trace>
          <inkml:trace contextRef="#ctx0" brushRef="#br0" timeOffset="37593.0447">15067 13050 482 0,'7'-12'0'0,"0"3"-3"16,0 6 1-16,-3 0 1 15,-4 0-4-15,0 0 1 0,3 0 0 16,-3 3-1-16,0 0-14 0,0 0-5 16,0 0-23-16,0-20-83 31</inkml:trace>
          <inkml:trace contextRef="#ctx0" brushRef="#br0" timeOffset="38883.8486">15370 13405 220 0,'8'18'82'0,"-5"-15"-44"0,8 3-40 15,-8-6 14-15,4 0-6 16,7-3-1-16,4-9-6 16,3 0 1-16,0-2 0 15,0-7 0-15,1-2 0 0,-1-1 0 16,-4 1 0-16,1-1 2 15,-4 3 3-15,-3 4 4 16,3-4 2-16,-7 7-1 16,0-4-1-16,0 3-8 15,-3 1-2-15,-4 2 0 0,0-3 0 16,-4 3 1-16,-3 1 0 16,0-7-3-16,-7 6 2 15,0 0 7-15,0 4 6 16,-4 2-4-16,0-3 0 15,-3 3-4-15,0 0-3 16,3 0-5-16,1 3 0 16,3 0-9-16,-1 6-4 15,1 3-7-15,0-3-2 16,0 6-6-16,4-3 0 16,-1 6-29-1,0-7-37-15,4 4 25 16</inkml:trace>
          <inkml:trace contextRef="#ctx0" brushRef="#br0" timeOffset="38522.184">15497 13106 100 0,'-14'2'41'16,"4"1"-14"-16,-1 3-9 15,1-3-5-15,3 0-1 16,-1 3-2-16,1 0-1 16,0 3-5-16,0-3-1 15,0 0-1-15,0-1 1 0,0 4 0 16,0-3 3-16,4 0 3 16,-1 12 9-16,1 2-8 15,-1 4 0-15,0-4-2 16,4 1 0-16</inkml:trace>
          <inkml:trace contextRef="#ctx0" brushRef="#br0" timeOffset="38344.5634">15550 13097 24 0,'-3'-6'11'0,"-1"6"-6"0,1 0-11 0,-1 6 3 16,-3-3 7 0,-3 0 7-16</inkml:trace>
          <inkml:trace contextRef="#ctx0" brushRef="#br0" timeOffset="40955.3846">15420 12973 64 0,'-4'0'24'0,"1"9"-12"0,3-3-3 0,0-6 11 15,0 0-2-15,0 0-1 16,0 3-3-16,-4 0-1 16,4-3-3-16,0 12-1 15,0-4-5-15,-3-2-1 16,-1 0 3-16,1 3 3 16,-1-3 5-1,1 6-8-15,-1-4-1 0,1 1-1 16,-1 0 2-16,4 0 1 15,-3 3 1-15,-1-4 0 16,0 1-4-16,1 0-3 0,-1 0 2 16,1 3 0-16,3-3 1 15,-4-4 2-15,4 4-1 16,-3 0 0-16,-1 9-3 16,1-7 7-1,3 1 4-15,0 9 0 16,-4-4-4-1,4-2-1-15,0 3-5 16,0-7-2-16,0 1-3 16,0 0-1-16,0 0 2 15,4-3 0-15,-1-1 1 16,1 1 0-16,-1 0-3 16,4 3 2-16,-3-6 1 15,3 0 2-15,0-1-3 0,0 1 0 16,0 0-1-16,0-3 0 15,0 3 0-15,0-6 0 16,0 0 0-16,4-6 0 16,0 3 4-1,-1 0-1-15,4 0-1 16,0-3 3-16,-3 1 0 16,-1-4-1-16,1-6 1 15,0 3-2-15,-4-2-1 16,0-7 1-16,0 3 1 15,0-2-1-15,0-1 2 16,-4 4-2-16,1-4-1 0,0 6 1 16,-4 1-1-16,0-4 0 15,0 3 0-15,0 4 0 16,0-7 0-16,-4 6-7 16,4 0 0-16,0 1-8 15,-4-7-1-15,1 3 2 16,-1 3 3-16,1-5 5 15,-4 11 1-15,-4-6-6 16,1 3-1-16,-8 6-42 16,0 3-19-1</inkml:trace>
          <inkml:trace contextRef="#ctx0" brushRef="#br0" timeOffset="42215.528">15684 12406 96 0,'0'0'38'0,"0"0"-20"0,0 0-23 16,0 0 6-16,0 0-1 15,0 0 2-15,0 0 3 16,0 0 4-16,0 3 7 16,-3 3 2-16,-1 0 2 15,1-1 2-15,-1 7-3 16,1-6 0-16,3 3-10 16,-4-3-1-16,4-6 17 31,-3 20-9-16,-1 7-4-15,1-7-2 0,-4 4-2 16,3-4-2-16,1 1-1 16,-1 20-6-16,4 0-1 15,0-2 1-15,0 5 0 16,0-3 1-16,0-3 2 16,0 0 1-16,0 3 1 15,-3-5 0-15,-1-4 2 16,0 0 3-16,1-2 5 15,-1-4-2-15,1 1 1 16,-4-7 1-16,3 10 2 16,1-4-1-16,-1 1 1 0,4-7-8 15,0 4-3-15,0-7-5 16,0-2-1-16,0 3 3 16,0-4 3-16,-3 1-2 15,3 0-2-15,-4-1 4 16,1-2 4-16,-1 3-1 15,1-3 3-15,3-1-6 16,-4-2-3-16,4 3 1 16,0-6 0-16,-3 0-4 15,3 0 1-15,0-3-2 16,0 0 0-16,0-3 0 16,0 0 0-16,0 0 0 15,0 0 0-15,0 0-3 16,0 0 1-16,0 0-3 15,0 0 0-15,0 0-3 0,3 0-1 16,1 0-8-16,3 0-2 16,0-3-27-16,0-6-9 15,-4-12-58 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20:16:21.63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3CF5184-DCD5-4A88-9CA7-17484921A32E}" emma:medium="tactile" emma:mode="ink">
          <msink:context xmlns:msink="http://schemas.microsoft.com/ink/2010/main" type="writingRegion" rotatedBoundingBox="6563,15763 17599,14161 17852,15905 6816,17508"/>
        </emma:interpretation>
      </emma:emma>
    </inkml:annotationXML>
    <inkml:traceGroup>
      <inkml:annotationXML>
        <emma:emma xmlns:emma="http://www.w3.org/2003/04/emma" version="1.0">
          <emma:interpretation id="{060AF849-732A-4C9A-B2B5-BAE4B85EB6D9}" emma:medium="tactile" emma:mode="ink">
            <msink:context xmlns:msink="http://schemas.microsoft.com/ink/2010/main" type="paragraph" rotatedBoundingBox="8412,15475 16760,14283 16887,15176 8539,163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A362AB-F623-4D49-8FCA-A125976793B6}" emma:medium="tactile" emma:mode="ink">
              <msink:context xmlns:msink="http://schemas.microsoft.com/ink/2010/main" type="line" rotatedBoundingBox="8412,15475 16760,14283 16887,15176 8539,16368"/>
            </emma:interpretation>
          </emma:emma>
        </inkml:annotationXML>
        <inkml:traceGroup>
          <inkml:annotationXML>
            <emma:emma xmlns:emma="http://www.w3.org/2003/04/emma" version="1.0">
              <emma:interpretation id="{63E9B481-B47A-414D-BCE5-7BAD990A1378}" emma:medium="tactile" emma:mode="ink">
                <msink:context xmlns:msink="http://schemas.microsoft.com/ink/2010/main" type="inkWord" rotatedBoundingBox="8416,15503 10755,15170 10857,15882 8517,16215"/>
              </emma:interpretation>
              <emma:one-of disjunction-type="recognition" id="oneOf0">
                <emma:interpretation id="interp0" emma:lang="" emma:confidence="0">
                  <emma:literal>First</emma:literal>
                </emma:interpretation>
                <emma:interpretation id="interp1" emma:lang="" emma:confidence="0">
                  <emma:literal>Fins T</emma:literal>
                </emma:interpretation>
                <emma:interpretation id="interp2" emma:lang="" emma:confidence="0">
                  <emma:literal>Fires T</emma:literal>
                </emma:interpretation>
                <emma:interpretation id="interp3" emma:lang="" emma:confidence="0">
                  <emma:literal>Finst</emma:literal>
                </emma:interpretation>
                <emma:interpretation id="interp4" emma:lang="" emma:confidence="0">
                  <emma:literal>Firs T</emma:literal>
                </emma:interpretation>
              </emma:one-of>
            </emma:emma>
          </inkml:annotationXML>
          <inkml:trace contextRef="#ctx0" brushRef="#br0">8457 15534 3096,'0'0'3354,"0"0"258,0 0-1419,0 0-1419,0 11-258,0-11 129,0 17-258,0 0 129,1-1-129,3 9 0,-1 6-129,3 8 129,-4 8-258,4 6-129,-4 1 0,2 1 129,0 0-129,-1-5 129,1-10-129,-2-7 0,4-11-258,-2-10-258,-4-12-903,18 5-2064,-14-19-387,8-3-387</inkml:trace>
          <inkml:trace contextRef="#ctx0" brushRef="#br0" timeOffset="308.017">8526 15557 1677,'0'0'2580,"-7"-14"387,7 14-2064,0 0-774,7-15-129,-7 15 0,15-15 258,-15 15 387,21-12 0,-6 8 0,-1-2 129,7 2-129,0-2-258,6 1 129,2-1-387,4 2 0,0-3 0,-1 2 0,-2 3-129,-2-3-1032,-9-2-2064,6 8-387,-25-1 129</inkml:trace>
          <inkml:trace contextRef="#ctx0" brushRef="#br0" timeOffset="591.0333">8512 15729 6063,'1'15'4386,"-1"-15"-258,14 5-258,-14-5-3483,17-9-645,1 2-129,1-2 129,4 0 0,0-2-129,1 2 0,-1-5-387,6 12 0,-3-7-258,3 9-774,-2 1-1548,-3-1-774,7 15 516</inkml:trace>
          <inkml:trace contextRef="#ctx0" brushRef="#br0" timeOffset="1242.071">9039 15628 1161,'0'0'3483,"0"0"0,-4-11-387,4 11-1935,0 0-1032,0 0-129,0 0 258,0 0 0,0 12 0,0-12 387,5 27-129,-3-9 129,4 8-258,-1 3 0,2 8-129,-2 2 129,1 1-258,-2 0-129,3 1-129,0-4-387,-6-7-774,2-11-2322,5 5-258,-8-24-258</inkml:trace>
          <inkml:trace contextRef="#ctx0" brushRef="#br0" timeOffset="1881.1075">9324 15722 2193,'7'44'3096,"-1"-15"129,-6-11-645,3 9-2709,2 0 0,3 1 0,-2 2-129,0-6 129,0 1 516,-3-7-129,3 0 129,-6-18 129,7 19 0,-7-19 258,0 0-129,0 0-129,6-12-129,-6-5 258,0-4-258,-2-6-129,1-5 0,-2-8 129,3 1-387,0 0 129,0 1 0,7-1-129,3 6 0,1 2 129,1 7 0,1 4 0,1 7 129,-1 0-129,1 8 0,-1 2-129,1 3 0,-1 0-129,-2 5-129,0 6 129,-4 1 0,-1 2 0,-2 2 0,-4 1 258,-1 1-129,-8 0 0,0-3 129,-5-1-258,1-8-774,2 2-903,0-5-1419,-3-6-903,14 3 129</inkml:trace>
          <inkml:trace contextRef="#ctx0" brushRef="#br0" timeOffset="2099.1201">9454 15698 1032,'5'7'3354,"-5"-7"-258,7 15-1419,5-3-516,1 1-258,4 3-129,2 3-387,4-1 0,1 0 129,-1 2 0,0-1 129,0 2 0,-4-6 0,1 6 129,-8-10-387,-1 3 0,-2-2-774,-9-12-1161,0 0-2322,14 17 0,-14-17-387</inkml:trace>
          <inkml:trace contextRef="#ctx0" brushRef="#br0" timeOffset="2644.1512">10083 15536 6450,'0'0'4257,"0"0"-387,0 0-516,-9 2-3096,-5 3-645,-3-3 129,0 5 129,-6 0-129,4 5 129,-2 1 129,3-2 0,1-1 0,3 1 129,14-11-129,-15 18 0,15-18 0,0 15 0,0-15 0,22 17 0,-4-10-129,3 3 129,0 2 0,3 1-129,-2 1 0,-2 2 129,0-1 129,-4 0-129,-3-1 258,-6-3 129,0 0 129,-7-11 129,6 18 129,-6-18-258,-6 15 129,-6-12-129,12-3-129,-29 15 0,13-5-258,-4-1-645,-6-7-129,8 10-645,-9-12-645,10 7-1161,-4-1-1290,2-6-258,7 4 0</inkml:trace>
          <inkml:trace contextRef="#ctx0" brushRef="#br0" timeOffset="3002.1717">10453 15548 1677,'-4'56'3096,"5"-18"-129,-3-14 0,2 14-3225,0-1 0,5 4 129,1-5 0,0-4 258,2-1 129,-1-7 387,1-4-258,-3-11 0,-5-9-1032,0 0-2193,22-5-387,-22-21-129</inkml:trace>
          <inkml:trace contextRef="#ctx0" brushRef="#br0" timeOffset="3284.1877">10280 15508 2709,'37'0'4128,"-21"-3"129,11-4-258,4 0-1935,-6-14-516,12 14-516,-6-15-258,6 10 0,-3-8 0,5 6-258,-5-2-129,2 3-258,2 6-903,-10 2-3354,-1-4-129,-4 6-516,-23 3-258</inkml:trace>
        </inkml:traceGroup>
        <inkml:traceGroup>
          <inkml:annotationXML>
            <emma:emma xmlns:emma="http://www.w3.org/2003/04/emma" version="1.0">
              <emma:interpretation id="{078B584C-E486-4BA2-A6AD-72A2824C87B5}" emma:medium="tactile" emma:mode="ink">
                <msink:context xmlns:msink="http://schemas.microsoft.com/ink/2010/main" type="inkWord" rotatedBoundingBox="12281,14922 16760,14283 16887,15176 12409,15815"/>
              </emma:interpretation>
              <emma:one-of disjunction-type="recognition" id="oneOf1">
                <emma:interpretation id="interp5" emma:lang="" emma:confidence="1">
                  <emma:literal>ADDITIONAL</emma:literal>
                </emma:interpretation>
                <emma:interpretation id="interp6" emma:lang="" emma:confidence="0">
                  <emma:literal>ADD it\oNAl</emma:literal>
                </emma:interpretation>
                <emma:interpretation id="interp7" emma:lang="" emma:confidence="0">
                  <emma:literal>ADDit1sNA L</emma:literal>
                </emma:interpretation>
                <emma:interpretation id="interp8" emma:lang="" emma:confidence="0">
                  <emma:literal>ADD 1t\oNAL</emma:literal>
                </emma:interpretation>
                <emma:interpretation id="interp9" emma:lang="" emma:confidence="0">
                  <emma:literal>ADDITIONAL L</emma:literal>
                </emma:interpretation>
              </emma:one-of>
            </emma:emma>
          </inkml:annotationXML>
          <inkml:trace contextRef="#ctx0" brushRef="#br0" timeOffset="40388.3101">12423 15813 645,'-14'3'2838,"14"-3"516,0 0-2193,0 0 0,0 0 0,0 0 258,0 0-129,0 0 129,0 0-387,0-16 0,0 16-387,3-24-258,3 9-129,-2-6 0,3-2 129,1-6-258,4 2 0,-2-5-129,4 1 0,0-4 0,1 5 258,-1 1-258,-1 2 129,1 2-129,-1 2 129,-2 3-129,2 4 129,0 2-258,0 1 0,0 1 0,1 4 0,-2 2 0,-12 6 0,21-8 129,-21 8 0,14 0 129,-14 0 0,12 13 0,-8-1 0,0 2 0,2 6 0,-2 1 0,4 2-129,1 3 0,0 0-258,3-2 129,2 1-129,-2-2 129,2-3-129,-2-1 0,-2-4 0,4 0 129,-14-15-258,14 19-129,-14-19-645,0 0-2322,13 16-516,-13-16-387,0 0 517</inkml:trace>
          <inkml:trace contextRef="#ctx0" brushRef="#br0" timeOffset="40608.3226">12588 15529 2709,'34'0'2967,"-17"-9"258,7 5-2967,7 1 0,1 0-129,0 1-387,3 1-516,-1 1-2451,-10-3 258</inkml:trace>
          <inkml:trace contextRef="#ctx0" brushRef="#br0" timeOffset="40936.3414">12979 15354 1,'10'12'2579,"0"5"1,-4-5-2451,-1 5 387,1 0 129,-2 8 387,6 3 0,-6 1 258,6 3-258,-3-3-129,4 2-129,-2-6-129,0-1-516,3-7 0,-12-17-645,15 14-1677,-3-11-1290,-12-14-516</inkml:trace>
          <inkml:trace contextRef="#ctx0" brushRef="#br0" timeOffset="41404.3682">13011 15313 903,'0'-14'3483,"0"14"129,0 0-258,15-5-2322,-15 5-1032,12-3 129,-2 3 129,3-3 0,3 3 129,-1 0 258,7 3-129,-2-3 258,7 5 0,-6-3 0,9 4-129,-7-3-129,4 3 0,-2 1-258,-1 2 0,-2-1-258,-3 6 0,0 1 0,-5 2 0,0 0 0,-3 5-129,-4-3 129,-1 6 0,-4-3 387,1 3-129,-3-5 258,-1 5 0,-9-11 129,3 5 129,-10-6-129,4 0-258,-5-5 0,-2-3-258,-3-1-387,-4-4-516,11 0-1032,-16-1-2193,9-7-1032,-2-2 0,3-1-129</inkml:trace>
          <inkml:trace contextRef="#ctx0" brushRef="#br0" timeOffset="41954.3996">13561 15172 4257,'20'18'4386,"-6"11"-129,-13-15-258,7 3-3096,-3 7-1032,2 2 0,-1 7 129,0 0-129,2-1 0,-2-1 0,0 1 0,-1-9 129,-2 0 0,0-6 129,0-2-129,-3-15-129,0 0-1032,0 0-1161,0 0-1806,0-13 0,-3-3-129</inkml:trace>
          <inkml:trace contextRef="#ctx0" brushRef="#br0" timeOffset="42336.4214">13521 15155 1548,'10'-11'1806,"-10"11"0,21-1 258,-21 1-258,28 1-387,-15 1 387,10 10-258,-5-5-258,8 9-387,-5-5-129,6 8-258,-4-4-129,3 6-258,-4-1 0,1 1-129,-2 2 0,-5-2-129,-1-1 129,-2 1 129,-7-6 387,4 4 0,-10-19 129,0 25 0,0-25 0,-13 19 0,-6-9 0,1-1-387,-7 1-129,-2-3-258,-4 3-258,-1-9-516,6 8-258,-7-11-1548,11-2-1677,4 0-516,5-9 0</inkml:trace>
          <inkml:trace contextRef="#ctx0" brushRef="#br0" timeOffset="42655.4398">13953 15166 1935,'19'4'3870,"-19"-4"258,0 0-129,0 0-2838,0 0-645,0 0 0,10 14 387,-10-14 0,2 21 129,-2-8-258,0 9 0,0-3-258,1 8 0,2-2-387,3 4 258,2-3-516,-1 1-258,5-2-129,-4-10-1032,11-3-2193,-4-6-1032,-1-8-129,3-9-129</inkml:trace>
          <inkml:trace contextRef="#ctx0" brushRef="#br0" timeOffset="43152.4682">14237 15036 6321,'0'0'4644,"0"0"-387,0 0-258,0 16-3870,0-5-387,2 4 258,2 4-129,-2 6 129,3 3 129,1 6 0,2 0-129,2 3 129,-1-1-129,-1-2 0,2-7-129,-2-2 0,-1-7 0,-1-7-258,-6-11-516,0 0-645,0 0-516,2-18-1032,-2-1-516,-8-2-774</inkml:trace>
          <inkml:trace contextRef="#ctx0" brushRef="#br0" timeOffset="43418.483">14130 15025 645,'11'9'4257,"8"-2"258,-19-7-387,18-4-2193,2 4-645,0-10-387,8 3-516,0-6-258,3 0-129,0-4 0,-1 2 0,-1 0-129,-3 1-129,-3 7-903,-11-1-2322,-1-2-774,1 9-258,-12 1 130</inkml:trace>
          <inkml:trace contextRef="#ctx0" brushRef="#br0" timeOffset="43648.4966">14562 14933 7482,'13'36'4773,"-4"-18"-258,-3-5-387,-3 7-4128,8 0-387,5 10 129,1 4 129,0-1-129,-3 2 258,0-3 0,-1-2 0,-2-5-129,-4-8-258,7-2-1548,-14-15-2322,13-3-387,-4-14-258</inkml:trace>
          <inkml:trace contextRef="#ctx0" brushRef="#br0" timeOffset="44263.5316">14952 15075 5676,'-10'29'5031,"10"-29"-516,-11 4-258,11-4-3741,-10-7-645,8-7 129,2-7 0,0 1-129,0-6 258,7 2-129,1-2 129,5 4-129,0 0 129,4 5 0,1 4 0,2 4-129,2 2-129,0 3 0,0 4 129,-1 0-129,0 7 0,-3 1 0,-3 2 129,-2 5 0,-5 2 0,-1 3 129,-5-2 129,-1 5 129,-2-2-129,-5 1 258,-8-5-129,0 6 387,-8-9-387,1 3 0,-7-4-129,1-4-129,-1-1-387,-5-8-903,13-5-3483,-5-6-129,5-7-516,6-8 0</inkml:trace>
          <inkml:trace contextRef="#ctx0" brushRef="#br0" timeOffset="45016.5748">15260 14812 4644,'7'22'4644,"-7"-22"-387,10 25 0,-9-7-3612,3 5-903,0 0 516,-3 1 129,2 5 0,-3-4 129,-2 3 129,-4-8-129,4 0 0,-1-9 0,3-11-258,-3 14-129,3-14 0,3-11-258,2-7-129,3-5-129,-1-4 129,2-4 129,-5 1 0,1 0 0,-3 2-129,-2 4 129,0 6 0,-3 5-129,-4-3-129,7 16-129,-5-19-129,5 19-258,0-18 387,0 18 0,13-16 0,-1 10 387,0 0 129,1 1 0,3 0 129,2 5 129,3 0-129,-1 2 0,2 7-129,3 0 0,-1 5 0,1 2 0,0 2 0,-4-1 129,1 3 0,-3-3 129,1 5 0,-5-8 129,3 2 258,-18-16 0,26 17 0,-26-17 129,19 0 0,-16-8 0,5-4-258,-8-9 129,0-3-258,0-9-129,-2-3-129,-7-3-129,1 0 129,-1-1-387,1-2 0,6 11-516,-7-10-1419,9 14-2322,6 5-645,3 5-129,5 5 129</inkml:trace>
          <inkml:trace contextRef="#ctx0" brushRef="#br0" timeOffset="45563.6061">15782 14921 6321,'-2'12'5160,"2"-12"-387,0 0-258,7 7-3741,-3-17-645,3-7-129,-3-1 387,3-11-258,4-7 0,-3-1 0,3-7-129,3-1 129,1-1-129,4 1 129,0 4-258,2 5 129,0 5-129,1 6 129,-3 9-129,0 6 129,-2 10-129,0 0 129,-2 6 0,-1 10 0,-2 3 0,2 8 129,-2 0-129,2 2 129,-4 6 0,2 2 0,0-4 0,-1 1 0,0-3-129,1-3 0,-3-3 129,1-2-258,-1-10 258,-9-13-258,12 17 0,-12-17 0,0 0-129,0 0-516,11 0-645,-20-19-1419,2 8-1806,-5-5-387,-8-2 0</inkml:trace>
          <inkml:trace contextRef="#ctx0" brushRef="#br0" timeOffset="45768.6178">15908 14675 2967,'0'11'4644,"0"-11"129,20 1-258,4 2-2838,-3-10-774,15 3 0,-3-9-387,8 5-258,0-5-258,-4-2-1806,1 3-2451,0 2-645,-10-4-129,-5 2-128</inkml:trace>
          <inkml:trace contextRef="#ctx0" brushRef="#br0" timeOffset="47044.6907">16485 14361 258,'6'-14'2451,"-6"14"-2193,7-12 387,-7 12 903,0 0 258,1-14 387,-1 14-129,0 0 129,0 0-258,0 0-258,0 0-645,-1 7-387,1 5-387,-5 2 0,3 4-258,-4 3 0,2 8 129,-3 0 129,2 9 258,-5-5-129,6 7 258,-8-6-129,8 6 129,-4-9-129,6 2 129,-5-8-387,7-3 0,0-8-129,0-14 0,22 9 0,-1-15-129,6-11 258,5-1-258,4-6 0,3 1 0,1-2 129,-5 1-258,-3 7 258,-4 5-258,-7 5-258,-3-3-774,2 7-3354,-10 3-516,-10 0-129,0 0-258</inkml:trace>
        </inkml:traceGroup>
      </inkml:traceGroup>
    </inkml:traceGroup>
    <inkml:traceGroup>
      <inkml:annotationXML>
        <emma:emma xmlns:emma="http://www.w3.org/2003/04/emma" version="1.0">
          <emma:interpretation id="{E195D914-274F-474B-B903-D6D8E2B2085B}" emma:medium="tactile" emma:mode="ink">
            <msink:context xmlns:msink="http://schemas.microsoft.com/ink/2010/main" type="paragraph" rotatedBoundingBox="6690,16639 17726,15036 17852,15905 6816,17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F5CB7-D6BE-49F6-8FD7-574C69A4A68F}" emma:medium="tactile" emma:mode="ink">
              <msink:context xmlns:msink="http://schemas.microsoft.com/ink/2010/main" type="line" rotatedBoundingBox="6690,16639 17726,15036 17852,15905 6816,17508"/>
            </emma:interpretation>
          </emma:emma>
        </inkml:annotationXML>
        <inkml:traceGroup>
          <inkml:annotationXML>
            <emma:emma xmlns:emma="http://www.w3.org/2003/04/emma" version="1.0">
              <emma:interpretation id="{46B34B6A-3559-48AE-99DD-18D341D59B73}" emma:medium="tactile" emma:mode="ink">
                <msink:context xmlns:msink="http://schemas.microsoft.com/ink/2010/main" type="inkWord" rotatedBoundingBox="6690,16639 10811,16040 10925,16826 6804,17424"/>
              </emma:interpretation>
              <emma:one-of disjunction-type="recognition" id="oneOf2">
                <emma:interpretation id="interp10" emma:lang="" emma:confidence="0">
                  <emma:literal>N LATER</emma:literal>
                </emma:interpretation>
                <emma:interpretation id="interp11" emma:lang="" emma:confidence="0">
                  <emma:literal>N C AYER</emma:literal>
                </emma:interpretation>
                <emma:interpretation id="interp12" emma:lang="" emma:confidence="0">
                  <emma:literal>N, AYER</emma:literal>
                </emma:interpretation>
                <emma:interpretation id="interp13" emma:lang="" emma:confidence="0">
                  <emma:literal>NO LAYER</emma:literal>
                </emma:interpretation>
                <emma:interpretation id="interp14" emma:lang="" emma:confidence="0">
                  <emma:literal>No AYER</emma:literal>
                </emma:interpretation>
              </emma:one-of>
            </emma:emma>
          </inkml:annotationXML>
          <inkml:trace contextRef="#ctx0" brushRef="#br0" timeOffset="5688.3254">8506 16683 1677,'0'0'2709,"0"13"387,0-13-2451,0 0-258,0 0 387,0 0 258,0 0-129,0 0 129,-8 13 0,8-13 0,-8 14 0,1-1-516,2 5-258,-4 2-258,-1 7 129,1 3 129,-2 7 129,-3-3 129,5 8 0,-6-11 258,7 5-129,-2-14-129,7 4 0,-2-11-129,5 0-129,0-15-258,18 7 129,-2-7-129,3-2 0,4-1 0,3 1 0,-3-5 0,2-1 129,-2 6-129,0 1-129,-3 1 129,0 0-129,-2 3-129,-1 0-387,4 2-903,-4-5-2709,1-5-129,4-6-516,-6-5 516</inkml:trace>
          <inkml:trace contextRef="#ctx0" brushRef="#br0" timeOffset="6297.3602">8883 17123 1032,'0'-10'3354,"2"-8"-774,2 2-516,4-1 0,-6-4-258,6 3-258,-4-6-129,5-3-387,-4-4-387,7-4-129,-2 1-129,3-1-258,-1-3 0,1 0-258,3 5 258,-2-1-129,3 3 0,-4 6 0,1 2 129,-2 6-129,-12 17 129,17-17-129,-17 17 129,13-2-129,-13 2 0,11 9 0,-11-9 0,11 22 0,-2-10 0,-1 7 0,1-1 0,-2 7 0,6-1 0,-4 5 0,1 3 0,2-2 0,-3 4-129,2-5 129,-5 0 0,3-5-129,-2-2-129,-5-8-516,6 2-774,-8-16-2451,0 0 0,0 0-387</inkml:trace>
          <inkml:trace contextRef="#ctx0" brushRef="#br0" timeOffset="6537.3737">9005 16760 1,'16'14'3353,"19"-7"130,-18-9-258,12 0-2193,1-1-774,4 2 129,0 0-258,0-1-258,-5 2-258,1 0-1032,4 7-1806,-17-12-258,10 7 259</inkml:trace>
          <inkml:trace contextRef="#ctx0" brushRef="#br0" timeOffset="6945.3973">9470 16588 129,'0'0'2451,"5"11"-1032,-5-11-129,0 0 258,14 14-129,-14-14 129,14 18-129,-14-18-129,16 25 129,-16-25-258,17 28-258,-10-15-258,4 3-258,1-5-129,-1-2-258,2-6-258,-1-6-516,5 1-1419,0-8-1548,-5-14-516,10 6 516</inkml:trace>
          <inkml:trace contextRef="#ctx0" brushRef="#br0" timeOffset="7475.4276">9768 16554 2322,'21'-17'3612,"-21"17"645,0 0-1032,9-17-1161,-9 17-1032,0 0-645,0 0-258,0 0-129,0 0 0,0 0 0,-5 0 129,5 0 129,-11 0 0,11 0 0,-16 3 0,16-3 129,-15 7-258,15-7 0,-17 10-129,7 2-129,-3-2 129,4 4-129,-3-1 129,2 0 0,-2 0 0,4-1 129,-4-1 129,12-11-129,-11 12-129,11-12 129,0 0-129,0 0 129,-9 11-129,9-11 0,0 0-129,0 0 129,0 0 0,8 5 0,-8-5 129,0 0-129,7 13 0,-7-13 0,1 18 129,-1-2-129,0 2 0,0 3 129,0 1-129,-2 0 0,2 5 129,0-3 0,0 6 0,0-9 0,4 5 0,0-9-129,2 0 129,-1-3-129,-5-14-129,9 18-129,-9-18-258,0 0-774,0 0-1677,0 0-1290,13 0 0,-13-12-516</inkml:trace>
          <inkml:trace contextRef="#ctx0" brushRef="#br0" timeOffset="7931.4536">10003 16526 4773,'4'25'3741,"-4"-3"0,0-22-258,-8 13-3096,1 0-645,1 5 129,-2 4 129,-2 0 0,2 7 387,-3-7 258,8 10 0,-4-11 0,7 5 258,0-9 0,7 6-258,-7-23 0,25 21 129,-6-17-387,10 1-129,-2-5 129,7 1-129,-4-1-129,5-1 129,-5-5 0,0 0 0,-9 0-129,0 3 0,-5-1 129,-5-1-516,0 4-387,-11-18-1935,0 19-1806,9-17-387,-9 0-387,0-2 0</inkml:trace>
          <inkml:trace contextRef="#ctx0" brushRef="#br0" timeOffset="8190.4685">10037 16644 1806,'0'15'2967,"11"-9"0,-11-6-903,14-9-2322,0 2 516,4-3 0,3 1 387,-1-2 0,5 0 258,-1-2 0,4 1-774,-3-1-2193,8 9-903,-18-14-645,10 15-129</inkml:trace>
          <inkml:trace contextRef="#ctx0" brushRef="#br0" timeOffset="8444.4828">9987 16421 4902,'15'19'4515,"10"-14"0,-2-5-516,12-7-2064,0 2-1806,3-5 0,1 3-129,1-3-258,-7-6-516,4 11-2064,-4-1-1290,-8-3 0,-1 9-645</inkml:trace>
          <inkml:trace contextRef="#ctx0" brushRef="#br0" timeOffset="9916.5669">10514 16423 2451,'0'0'4257,"9"17"-258,-9-17-387,0 0-1290,6 18-2193,-5-3 0,4 3 129,-4 6 0,4 5-258,-2 1 129,2 6 129,-1-2-129,-1 2 0,-1-7 387,3 3-129,-5-15 0,4 4 129,-4-21 129,0 15 0,0-15-129,0-7-129,-4-6-129,2 0-129,-1-7 0,-1-5-129,0-1 0,1-3-129,-2-2 258,4 2-129,0-2 129,1-1 0,0 5 0,4-2-129,6 0-258,0-5 258,9 11-516,0-8 258,7 11-516,-4-5 129,6 9-129,-4-1 258,6 13 129,-7-1 0,2 5 0,-7 9 258,-3 2 258,-3 7 0,-6-2 258,-3 7 0,-3-5 129,-6 9-387,-9-11 387,1 4-258,-6-7 0,0 3-129,-2-4-129,-3-5-258,5 0-129,-1-7 129,4 6 0,0-6 0,4 1 129,3-1 0,10 0 129,-12 0 0,12 0 0,0 0 129,0 0 0,0 0 0,7 13 129,-7-13 0,17 17 129,-5-3 129,-2-2 0,6 5-258,-4-2 258,4 4-129,-1-3-258,5 4 129,-1-3-258,2 3-129,2 1 0,-2-4 0,0 7-387,-4-11-645,10 7-2967,-9-3-387,-4-9-258,0-4-129</inkml:trace>
          <inkml:trace contextRef="#ctx0" brushRef="#br0" timeOffset="12276.7022">6820 16944 1935,'-4'-15'645,"3"-2"-258,1 17-258,-1-14 0,1 14 129,0 0 258,0 0-129,0 0 258,0 0 258,0 0 129,6-4 0,-6 4 0,5 6-129,-2 6 0,-3-12-258,1 29 129,-1-11-129,0 13 0,-8-3 0,3 12-129,-5-9 129,3 7-129,-3-6-258,5 0 129,-2-11-258,6-4-129,1-17-387,0 0 129,17-5-258,-5-19-129,5-6 0,-2-13-129,4 3 387,-6-16-258,1 12 387,-3-9 0,-4 13 516,-1 0 0,-6 9 387,5 9-387,-5 3 258,4 7-258,-4 12 0,11-13-258,-11 13 0,20-5-129,-4 5 0,1 0 0,1 3 129,2 3 129,-1 5 0,2 0 129,-1 4-129,0 7 129,0 0 0,3 5 0,-4-3 0,1 7 0,1-8 0,-2 8 129,-1-14 0,-2 4-129,-3-8 258,-1 1-129,-12-14 258,17 11-258,-17-11 129,6-13-129,-6-7 0,1-2-129,-1-14 0,0-1 0,-2-6-129,0-5-258,1-1 129,-1 3-129,2 5 129,0 0-258,5 12-258,-1-7-516,12 22-1419,-4-5-1935,-4 7-258,4 7 0</inkml:trace>
          <inkml:trace contextRef="#ctx0" brushRef="#br0" timeOffset="13200.7549">7559 16675 2580,'5'-9'3870,"-5"9"129,0 0-1419,0 0-1677,0 6-516,0 5-129,0 5 0,0 4-258,0 11 258,0 4-129,0 8 129,0-3 129,1 2 258,-1-8-129,4 2-129,-4-12 0,1-5 258,-1-19-258,0 0-258,0 0 0,13-24-129,-13-3 0,0-6 258,-1-3-129,-5-2 0,-6-1 129,1 4 0,-2 6 0,3 9-129,1 4-129,-2 4-258,11 12 0,0 0-129,0 0 129,0 0-129,13 14 0,1-6 0,7 5 258,4 4 0,4 3 129,2 0 129,-1 2-129,2 9 129,-3-4-129,0 2 258,-3 9-258,1-4 129,-5-2-129,0 1 0,-1-11 0,-1 3 129,-3-11 129,2 1-129,-5-8 258,4-5-129,-6-2 129,4-9 0,-6-6 0,1-2 0,-5-2 0,-1-6 0,-5-11-129,0-2 129,-3-2-129,-1-7-129,-5 1 129,6-1-129,-1-3 0,4 1-129,1 6 0,3 2-258,11 9-387,-10-3-2709,11 7-1419,-3 5 129,-3 3-903</inkml:trace>
        </inkml:traceGroup>
        <inkml:traceGroup>
          <inkml:annotationXML>
            <emma:emma xmlns:emma="http://www.w3.org/2003/04/emma" version="1.0">
              <emma:interpretation id="{D4CA5EEF-9EE2-4A7B-89A4-264CAA66E53D}" emma:medium="tactile" emma:mode="ink">
                <msink:context xmlns:msink="http://schemas.microsoft.com/ink/2010/main" type="inkWord" rotatedBoundingBox="12855,15909 14446,15679 14548,16385 12958,16616"/>
              </emma:interpretation>
              <emma:one-of disjunction-type="recognition" id="oneOf3">
                <emma:interpretation id="interp15" emma:lang="" emma:confidence="0">
                  <emma:literal>NNLAYERS</emma:literal>
                </emma:interpretation>
                <emma:interpretation id="interp16" emma:lang="" emma:confidence="0">
                  <emma:literal>w N LAYERS</emma:literal>
                </emma:interpretation>
                <emma:interpretation id="interp17" emma:lang="" emma:confidence="0">
                  <emma:literal>n N LAYERS</emma:literal>
                </emma:interpretation>
                <emma:interpretation id="interp18" emma:lang="" emma:confidence="0">
                  <emma:literal>N LATER</emma:literal>
                </emma:interpretation>
                <emma:interpretation id="interp19" emma:lang="" emma:confidence="0">
                  <emma:literal>N N LAYERS</emma:literal>
                </emma:interpretation>
              </emma:one-of>
            </emma:emma>
          </inkml:annotationXML>
          <inkml:trace contextRef="#ctx0" brushRef="#br0" timeOffset="48311.7632">12941 16499 1806,'15'-38'3354,"-11"15"-1548,6 9 129,-9-8-129,-1 22 0,7-24 0,-7 24 0,0 0-258,0 0-258,0 0-645,0 0-129,0 0-129,8 9-129,-5 4 129,-1 6-387,1-2 516,3 8-258,-5 0 387,5 4-516,-5-4 258,2-1-258,-1-5 0,1-5 0,-1-3-129,-2-11 0,0 0-258,8-10-258,-1-2-129,-7-13 0,7 4 0,-7-11 258,3 5-258,-3-5 258,0 6-258,-3-5 516,1 9 0,2-2-129,0 5 0,0-4 258,6 2-129,3 1 0,3 4 129,1 4 0,4-3 129,-3 6-129,4-3 129,-4 10-129,6 1 129,-1 1 0,-2 0-129,1 5 0,-2 5 0,5 2 258,-4 5-258,1 4 258,-2-1-129,0 4 0,0-3 258,1 3-258,0-4 387,-1 0-387,1-8 258,0 2-387,-4-6 387,1-1-258,-14-7 258,20 6-129,-20-6 387,0 0-387,0 0 0,11-13 387,-11-2-387,0-3 258,-7-6-387,0-5 258,1-4-516,-1-4 258,-2-3-129,4 2 0,2-2-129,1 2-258,2 5 129,2-5-387,15 14-645,-12-15-2064,11 13-1419,3 2-516,-3 4 0</inkml:trace>
          <inkml:trace contextRef="#ctx0" brushRef="#br0" timeOffset="49172.8125">13869 16016 6966,'16'-1'4515,"-16"1"-258,12 0-387,-12 0-4257,14 25-129,-12-9 0,6 10 258,-4 1 129,-1 8 387,6 1 387,-9-2-258,3-2 129,-3-8 0,4-4-129,-4-6 0,0-14-258,0 0 0,3-9-258,0-12 0,-3-2-129,0-8 129,-5 1 0,0-7 129,-3 6 0,-1 1 0,0 4 0,-2 4 129,5 3-258,0 6 0,0-1 0,6 14-129,0-22-129,0 22 129,18-15 0,-2 12 129,0 1 0,2 2 129,2 0 129,-2 5 0,4 7 129,-2 1-129,2 6 0,-2-2 0,5 5-129,-2 0 0,2-1 0,-2 3 0,2-2 0,3-4 129,-1 0 0,-2-6 129,2 1 0,-6-10 0,1 1 129,-4-4-129,1-2 129,-9-10 0,1-3-129,-7-2 0,1-7-129,-5-7 129,0-3-129,-3-5 129,-2-2-129,-3 1 0,2 2-129,-1-3 0,4 5-129,3 5 0,0 1-129,7 11-516,-1-10-1419,10 12-2580,1 3-258,2 2-516</inkml:trace>
        </inkml:traceGroup>
        <inkml:traceGroup>
          <inkml:annotationXML>
            <emma:emma xmlns:emma="http://www.w3.org/2003/04/emma" version="1.0">
              <emma:interpretation id="{E146FB8D-462B-4183-9B50-A714D35CD318}" emma:medium="tactile" emma:mode="ink">
                <msink:context xmlns:msink="http://schemas.microsoft.com/ink/2010/main" type="inkWord" rotatedBoundingBox="14847,15611 17748,15190 17829,15746 14928,16168"/>
              </emma:interpretation>
            </emma:emma>
          </inkml:annotationXML>
          <inkml:trace contextRef="#ctx0" brushRef="#br0" timeOffset="49779.8473">14915 15712 3999,'13'0'4128,"-13"0"129,5 11-1806,-5-11-2064,1 22-129,-1-6 129,1 7 258,-1 3-129,-1 9 129,-5-1-258,4 7 258,-5-9-258,6 6 0,-3-9-129,4 0-129,0-8 0,5-3 129,7-8 0,6-3-129,6-5 129,5-2 129,2 0-129,5-4 129,-1-8-129,4-1 0,-4-1-129,0 1-129,-10 1 129,-3 1-258,-2 4-258,-14-13-1548,-6 20-2709,11-8-516,-11 8-258,0 0 388</inkml:trace>
          <inkml:trace contextRef="#ctx0" brushRef="#br0" timeOffset="50275.8756">15450 16051 4386,'-10'28'3999,"10"-13"-258,-11-15 0,11 0-4386,0 0 516,0 0 516,0 0 0,-1-21 387,7 6 387,-5-14 258,13 5-387,-6-15 0,9 2-387,-4-9-387,3 0-129,2 0 0,-1 1 0,1 4 0,1 6 129,-4 2-387,1 8 387,-4 4-258,1 5 258,-2 3-258,-11 13 129,17-12-129,-17 12 0,13 0 129,-13 0-258,15 20 258,-8-2-387,0 3 387,0 7-258,2 5 258,0 5-258,-1 8 0,2-1 129,-2-1 0,1-3-129,1-2 129,-2-6-129,1-3 0,-5-11-129,5-7-258,-9-12-516,0 0-1161,0 0-2064,-10-2-774,-7-13-258</inkml:trace>
          <inkml:trace contextRef="#ctx0" brushRef="#br0" timeOffset="50484.8875">15508 15790 2967,'-24'-20'3999,"24"20"-1032,-10-12-903,19 12-645,-9 0-129,34 3-129,-15-3 0,16 5-129,-5-3-129,13 6-387,-6-3 0,6 1-258,-2 2-387,-6-5-516,5 7-2193,-8-8-1677,-5-2-387,-5-2 0</inkml:trace>
          <inkml:trace contextRef="#ctx0" brushRef="#br0" timeOffset="51184.9275">15896 15483 1419,'0'0'3612,"0"0"645,0 0-258,17 7-3096,-17-7 0,15 23 258,-13-12 0,13 13-129,-12-9 0,11 13-129,-6-11 0,5 8-258,-1-8-258,4-4-258,1-1-129,1-7 0,3-4-129,-2-4-129,8-9-258,-3-12 387,5 2-387,-3-10 387,4 3-258,-1-2 387,2-2-258,-4 6 258,-1 4 0,-5 3-129,-3 6 129,-4 3 0,-14 11-129,15-9-129,-15 9 0,0 0 129,0 0-129,0 0 129,0 0 0,-5 7 129,5-7 0,-15 14 129,3-3-129,-3 1 0,0 2 0,-4 2 0,-3 1 129,-2 3-129,1 0 129,-1 3-258,0-3 258,5 3-129,-1-2 129,3 3-258,0 0 258,4 0 0,-1 2 129,6-1 258,-4-4-129,6 4 129,-2-5-129,8 4 129,-2-7-258,2 2 0,2-5-129,4 2-129,0 1 0,4-4-129,0 1 0,-10-14-258,23 19-774,-23-19-1548,14 0-1935,-1 0-258,-13 0-387</inkml:trace>
          <inkml:trace contextRef="#ctx0" brushRef="#br0" timeOffset="51799.9628">16463 15523 3612,'0'0'4515,"19"14"-516,-19-14-258,0 0-3483,1 13-516,-1-13 258,7 25 129,-7-13 645,3 9-129,-3-7 387,2 15 0,-5-14 258,3 14-129,-1-12-387,1 7-129,-1-4-258,0 1 0,-3-6-129,2-2-258,1 0 0,-2-3-129,3 1 129,0-11-129,2 17 129,-2-17-258,19 13 129,-2-8 129,3 1-129,7-6 129,3 0-129,4-1 129,3-9 0,-1-2 0,-1 2-258,-5-8-258,6 10-1161,-17-9-2709,-2 0-516,-1 3-387,-10-1-129</inkml:trace>
          <inkml:trace contextRef="#ctx0" brushRef="#br0" timeOffset="52049.977">16495 15645 4128,'40'0'4257,"-21"-5"-516,15-3-516,-4 1-3354,4-2-258,-2-2 387,0 4-387,-2-5 0,-1 1-1677,2 3-1677,-15-9-258,5 7 0</inkml:trace>
          <inkml:trace contextRef="#ctx0" brushRef="#br0" timeOffset="52298.9912">16478 15464 7998,'-8'19'5031,"27"-15"-516,0-7 0,10-5-4644,4-4-129,5 0 129,1-4-129,2 0 129,-4-4-516,6 7-903,-13-4-2838,-3-2-129,-1 4-516,-7-3 258</inkml:trace>
          <inkml:trace contextRef="#ctx0" brushRef="#br0" timeOffset="53023.0328">16971 15320 8643,'11'30'4902,"-7"-14"-516,0-5-129,-1 6-4515,0-4-516,10 12 258,-6-4 129,-1 7 258,-2 2 0,0-1 387,-1 5 0,-3-7 258,0 5-129,-4-9 258,1 1-387,0-9-129,0-1 129,3-14 0,-6 16-129,6-16 129,0 0 0,0 0 0,-7-14-258,3-5 129,-1-4 129,3-6-387,-1-6 0,2-3-129,0-1 129,2-1-258,5-2 387,8 7-258,-1 2 0,8 6 129,3 3 0,1 5 129,0 5-129,2 4 129,1 5 0,-2 5-129,-5 0-129,-3 9 0,-5 6 129,-4 5 0,-5-3 0,-4 6 0,-5 1 258,-8-2 0,-2 2 0,-9-4 0,3-3 258,-4 0-516,-1-11-258,6 3-258,-4-9 0,8 2 129,-1-2 0,17 0 129,-20-6 0,20 6 0,0 0 387,0 0 129,0 0 258,0 0-258,0 0 0,10 0 0,5 6 129,-3 1 129,10 8 258,-4-1-129,7 11 0,-2-4 258,5 9-387,-6-2 129,3 4-258,-1-1-129,0-3-258,-2-2-258,-8-17-903,12 4-3225,-8-9-387,-3-7-258,-2-11-129</inkml:trace>
          <inkml:trace contextRef="#ctx0" brushRef="#br0" timeOffset="53536.062">17745 15267 4644,'13'-12'4773,"-13"12"0,0 0-387,0 0-2709,-14-3-1032,4 4 0,-14 1 0,6 6-258,-12 0-258,4 5 129,-4 1 0,3 3-129,1 0-129,0 0 0,5-1-129,3-3 129,7 2-129,3-4 0,8 0 129,0-11 0,9 14-129,10-5 129,2 1 0,2 4 0,5 0 0,1 2 0,0 2 0,-3 2 0,-2 0 0,-4-2 0,-4 1 258,-6-1 0,-7-3 129,-1 5 129,-8-8 129,-3 5 0,-15-3-129,2 3 0,-5-2-129,-4-1-129,-4 1-387,-5-8-645,10 10-2838,-11-17-1419,1 0-387,-2-12-129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8T17:16:00.332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4998 11673 1677,'0'11'3225,"0"-11"0,-4-5-2322,4 5-774,0 0 129,11-3 258,-11 3 258,13-5-129,-13 5 387,11-3-129,-11 3 0,13-4 129,-13 4-387,13 0-258,-13 0 129,20 0-129,-9 0-129,3 0 258,1 0 0,5 0 0,1 0-129,7 3 129,2-3-129,6 0-129,5 0 129,5 0-258,3 0 0,3 0 0,-2 0 0,4 2 0,2 1 0,-1 1 258,-2-1-258,5 3 0,1-5 129,1 3 0,5-1 0,4 0-129,-2-2 0,3 5 0,1-4 0,-3 1-129,-1 2 129,-2-2-129,-4 0 0,-5 0 0,-2 0 0,-4 1 129,0-3-129,-4 2-129,-3-2 129,-4-1 129,-4 1-258,-5-1 129,-3 0 129,-6 0-129,-3-2 0,-6 2 0,-12 0-129,15 0 129,-15 0 0,0 0-129,0 0 0,0 0 129,0 0 0,0 0 0,0 0 0,0 0 0,0 0 0,0 0 129,6-15-129,-6 15 0,0-13 0,0 1-129,0 12 0,0-18 0,3 7-129,-2-3-129,-1 14 258,4-23-129,0 11 129,-1-5 0,1 0-258,-2 3 387,-1-5 0,-1 0 0,0-8-129,0-2 129,-5 0 129,0-4-258,-1-2 129,0-4 0,-1 0 0,0 1 0,1 0 0,-1 1 0,0-1 0,-3 3 0,1-1 0,0-1 0,-4-1-129,2 0 129,-2-1 0,4-3 0,1 4-129,0 1 129,3 0-129,-1-3 129,3 5 0,2 2-129,1-1 129,0 3-129,1-3 129,2-2 0,-2 2-129,0 2 129,-1-4 0,0 0 0,0 1 0,-2-1 0,-2 0 0,2 0 0,1 2 129,0 3-129,1-3 0,0 1-129,0 5 0,0 2 0,2 2 0,3 2 129,0 2-129,2 3 0,-4 3 0,3 2 129,-2 2 0,-4 10 129,4-15-129,-4 15 0,0 0 0,0-13 0,0 13 0,0 0 0,0 0 0,0 0-129,0 0 129,0 0-129,0 0 129,-12-8-129,12 8 129,0 0-129,-16-7 0,5 5 129,11 2-129,-25-3 129,11-1 0,-3 0-129,-5 0 129,0-1 0,-3 3 0,-2 0 0,-4-2 0,-3 3 0,-6-2 0,0 3 0,-4-3 0,-4 2 0,-5-2 0,-6 1 0,-1-1 129,-2-2-258,-3 1 129,0 0 129,-2 2-258,-1-3 258,2 1-129,5 1 0,2 0 0,4 1 0,4 2 0,1 2 129,6 3-129,1 0 0,5 2-129,2-2 129,2 3 0,3-1 0,4-2-129,2-2 129,7-1 129,1 1-129,5-3 0,12 0 0,-16 1 0,16-1 0,0 0 0,0 0-129,0 0 129,0 0 0,0 0-129,0 0 129,0 0 0,0 0 0,0 0 0,0 0-129,0 0 129,0 0 0,7 8 0,-7-8-129,0 0 129,0 0-129,0 0 0,13 4 258,-13-4-258,0 0 129,0 0 0,13 16 0,-13-16 0,5 18 129,-5-18-129,1 22 129,-1-9-129,-4 3 0,-2 3 0,-1 1 0,0 3 129,-1 5-129,1-2 0,4 7 0,3 3 0,-2 2 0,2 4 0,0 3 0,0 4-129,-1 4 129,-4 2 0,-5 6 0,-1 4 0,-2 1 129,-6 5-129,0 7 0,-4-3 129,1 3-129,-1 3 129,3-1-129,3-1 129,2-2-129,2-7 0,5-8 0,2-5 0,1-4 129,2-10-258,2-3 258,1-9-129,0-5 0,0-4 129,0-3-258,0-5 258,3-2-387,8 1-258,-11-13-3096,13 6-1032,3-6 129,-8-8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8T23:43:57.9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811CA6-28BE-4620-BECF-2F1FD3F7529A}" emma:medium="tactile" emma:mode="ink">
          <msink:context xmlns:msink="http://schemas.microsoft.com/ink/2010/main" type="writingRegion" rotatedBoundingBox="7761,6238 8714,6238 8714,8428 7761,8428">
            <msink:destinationLink direction="with" ref="{5CE4E014-A6CC-4391-8E59-CA5A759BB5CB}"/>
          </msink:context>
        </emma:interpretation>
      </emma:emma>
    </inkml:annotationXML>
    <inkml:traceGroup>
      <inkml:annotationXML>
        <emma:emma xmlns:emma="http://www.w3.org/2003/04/emma" version="1.0">
          <emma:interpretation id="{DB4B0844-9219-47C6-B9B3-8C674315081B}" emma:medium="tactile" emma:mode="ink">
            <msink:context xmlns:msink="http://schemas.microsoft.com/ink/2010/main" type="paragraph" rotatedBoundingBox="7761,6238 8714,6238 8714,8428 7761,8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DD4DC0-E290-4385-A68C-E86BD739275D}" emma:medium="tactile" emma:mode="ink">
              <msink:context xmlns:msink="http://schemas.microsoft.com/ink/2010/main" type="line" rotatedBoundingBox="7761,6238 8714,6238 8714,8428 7761,8428"/>
            </emma:interpretation>
          </emma:emma>
        </inkml:annotationXML>
        <inkml:traceGroup>
          <inkml:annotationXML>
            <emma:emma xmlns:emma="http://www.w3.org/2003/04/emma" version="1.0">
              <emma:interpretation id="{0A9EBD87-8E33-4D09-A321-02F88D17CF41}" emma:medium="tactile" emma:mode="ink">
                <msink:context xmlns:msink="http://schemas.microsoft.com/ink/2010/main" type="inkWord" rotatedBoundingBox="7761,6238 8714,6238 8714,8428 7761,8428"/>
              </emma:interpretation>
            </emma:emma>
          </inkml:annotationXML>
          <inkml:trace contextRef="#ctx0" brushRef="#br0">888 2187 8 0,'-4'-9'5'0,"8"7"-2"0,-4-1-2 0,4 0 3 16,-1 0 4-16,-3 0 5 15,4-3 8-15,-1-6 5 16,4 3-1-16,-3-2 2 16,-1 5-4-16,1-15 0 0,-1-2-6 15,-3-1 0-15,0 3-4 16,0 4 2-16,4-10-8 15,-4 4-6-15,0-1-2 0,0 1 3 16,0-7 1-16,3 4 3 16,-3 0 3-16,4-7-2 15,-1 7 1-15,1-1-3 16,-1-2 2-16,-3 11 0 16,4-2 1-16,-4-4 0 15,4 4 2-15,-4-13-1 16,0-2 2-16,0 8-2 15,0-5 0-15,0 0-3 16,-4 2-1-16,0-5-3 0,-3-3-2 16,0 3 3-16,0 8 0 15,0-8-1-15,4 3-2 16,-1 5 1-16,1-2-1 16,-1 5 4-16,-3 1 5 15,0 5-12-15,0-3-2 16,-4 4 2-16,1 2 1 15,-4-8 2-15,0 8 2 16,-1-15 1-16,-6 7 1 16,4-1-2-16,3 1-2 15,-4-4-2-15,4-2 1 16,3 3-1-16,1 2 0 0,3 1 0 16,0-1-2-16,-1 3 0 15,1 1 0-15,0-4 0 16,0 10 3-1,0-10 0-15,0 12 1 16,-3-5 0-16,3 2 0 16,-4 0 0-16,0-5 0 15,1 5 2-15,-4-3-1 16,0 4-1-16,3-1-2 16,0-6 1-16,1-11 1 15,-4 9 0-15,10-4-3 16,1 4 0-16,-1-10 2 15,4 10 0-15,0-1 1 16,0 1 0-16,4 2-3 0,-1 1 2 16,1-7 1-16,-1 12 0 15,-3-5 0-15,0 8 0 16,-3-6 0-16,-1 1 2 16,1 5-1-16,-8 0 2 15,-7 1-4-15,-3 2 0 16,0 0-1-16,-4 6 0 15,1-6 2-15,-5 6 0 16,5 3 0-16,-8-3 0 16,4-3 0-16,-7 6 2 15,6 0-1-15,1-3-1 16,3-5 1-16,4 5 1 16,4-3 1-16,-1 0 1 0,0-3-2 15,1 0-2-15,-1-2-2 16,4 5 1-16,0 0 1 15,3 0 2-15,1 0-3 16,3 3 0-16,3 0-12 16,1 3-7-16,-1 0-22 15,4 0-9-15,4 12-33 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28:46.8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626BC08A-E07D-48F2-A817-985C7F76420B}" emma:medium="tactile" emma:mode="ink">
          <msink:context xmlns:msink="http://schemas.microsoft.com/ink/2010/main" type="inkDrawing" rotatedBoundingBox="487,14825 5190,4937 14248,9245 9545,19133" semanticType="enclosure" shapeName="Other">
            <msink:sourceLink direction="with" ref="{3FAF6163-AF44-4537-956A-DFF8D3DA26E1}"/>
            <msink:sourceLink direction="with" ref="{E5F924CC-C313-4196-80F5-32BDC212779C}"/>
            <msink:sourceLink direction="with" ref="{834C63FB-B221-4A0D-B586-A0193DAE2871}"/>
          </msink:context>
        </emma:interpretation>
      </emma:emma>
    </inkml:annotationXML>
    <inkml:trace contextRef="#ctx0" brushRef="#br0">3600 8281 129,'4'85'387,"4"-37"-129,5 2-129,-1 4 129,4 9 0,-2 3-129,4 11 0,-4 8 129,1 9 129,-2 7 0,0 9 129,-3 8 258,-1 7-129,-1 4 0,-2 2 0,0 0 387,-3 2-258,0 0 0,-1-3 129,2 1-129,-2-8 129,3 1 0,-1-6-129,4 3-129,-1 0 0,6 2-258,-5-1 0,2 2-129,0 1 0,1 3-258,-3 8-129,-1-5 129,-2-5-129,-5-8-129,0 3 129,-1-7 0,-8-1 0,-1-5 0,-4-7 129,2-1 0,0-1 0,3-3 0,2 0 0,5-1-129,2-1 258,0-2-258,0 4 129,0-1 0,4 7 0,0 2 129,0 2-129,2-2 0,-2 3 129,3 1-129,-2 0 0,-2-3 0,-2 1 129,-1-2-129,0 1-129,-6-4 129,-2 1-129,-1-8 129,-2-3-129,3-4 0,1-3 0,1-8 0,3-4-129,-1-3 129,4-4 129,0-5-129,0 0 129,0-6-258,0 6 0,0-12-387,0 12 0,0-10 129,0 2-129,0-6 258,0-2-258,-5-3 387,3-7 129,-3-1 129,1-8 129,0-7-129,2-5-129,-2-2-258,2 0-129,2-11-645,-2 17-387,2-7 129,0-10-129,-4 17 129,1-2 517</inkml:trace>
    <inkml:trace contextRef="#ctx0" brushRef="#br0" timeOffset="1231.0701">3729 16284 129,'-4'28'774,"4"-28"-129,0 21 0,0-21-258,15 23-258,-3-12 129,4 2-258,4-1 0,5 3-258,4-3 258,4-3 0,4 3 0,5-7 0,2-1 258,9 3-129,-3-3 0,4-4 0,6 1 387,1-1-258,6 0 387,0-3-129,1 0 0,0-2 129,-1 0 129,-1 0-258,-6-2 0,-1 3-129,-11-6 0,-1 3-129,-10-1 0,-7-6 129,-4 3-258,-6 2-129,-6-3 129,-4-2-129,-4 3 0,-1-3-129,-5-3 0,0 2 129,-3-6-129,-2-7 129,-2-2 0,-3-4 129,1-4 0,1-8 258,-1-4 258,3-7 129,-3-14 258,5 3 0,-2-15 129,6 0-129,-5-23 129,5 4-258,0-20 258,0 4-387,0-15-129,0 1-129,0-12-129,2-4 0,-2-7 0,0-4-129,-3-9-129,-1-8-129,-4-13 0,4 1 129,-2-10-258,2-1 129,-1-3-258,3 5 129,-4 4 129,2 9 0,0 9 0,1 0 0,-1 11-129,0 5 129,1 2 129,1 5-258,2-1 0,0 8 0,0-1 0,-4 1-258,-2 4 387,-1 2-258,1 7 129,-3 4 129,-3 6-129,2 3 0,0 2 129,2 6-129,5 7 129,3 3 0,0 4-258,2 3 129,7 8-129,-2 2 129,3 9-129,-3 5 129,-3 3 0,-4 6-129,0 5 258,-4 6 0,-4 1 0,-3 6-129,-1 2 129,3 6-129,2 4 129,0 4-129,1 3 129,2-1 0,3 7 0,-1 0 129,-1 4-258,1-1 258,-1 4-129,-1-4 129,1 2-258,3 13 258,-9-19-258,6 8 0,-3-4 258,6 15-258,-18-26 129,4 14 0,-1-2 129,-6-2-258,-1-1 129,-6 0 129,1 1-129,-6-1 0,1-3 0,-3-1 0,-5 3 0,-1-1 0,-3 4 129,-3-1-129,-2 1 0,-1 3 129,-2 3-129,1 2 0,0 3 129,-2 0-129,4 1 258,0 3-258,4 0 0,2 0 129,6 0 0,4 0 0,6 0-129,6 0 129,5 0-258,16 0 129,-14 0-129,14 0 0,0 0-516,10 0-1419,8 0-2064,8 2-387,-2-7 0</inkml:trace>
    <inkml:trace contextRef="#ctx0" brushRef="#br0" timeOffset="44850.5652">8763 8254 1,'-8'66'515,"3"-22"-128,0-1 129,0 8-129,-1 4 0,3 3-258,0 7-129,1 5 129,0 6-129,0 6 0,0 3 516,-1 2-129,0 5 129,-2 0-129,3 0 258,1 3 129,-1-1 0,2-2 129,2 0-129,6-3-258,-2 4 258,3 2 0,-2-1-129,5 4-129,-6-1 0,2 2 0,-3 3 0,3 6 0,-4-10 0,2 4 0,-2-7 258,3 2-129,-6-14 258,5 7-129,-4-14-258,5-1 258,-5-5-258,5 2 0,-3-5 0,3 1-387,0 1 129,-1 2-258,1-1 129,-4-3-129,1 6 0,-1-3 0,-3 1-129,0-3 258,-1-2 0,-2 0 0,0-3 0,1 5-129,0-4 129,2 3-129,0 0 258,0 4-258,0 3 0,4 3 0,4 7 0,2 2 0,0 7 0,3 2 0,-2 8 0,1 3 0,0-4 258,-2 0-258,-2-3 0,-3-2 129,0-8 0,-1 0-129,-3-6 129,-1-3-129,0 4 129,1-1-129,-1-5 129,0 8 0,0-6 129,0 8 0,0-4 0,0 1 0,0-1 0,1 4 0,0-3-129,3-4 129,-4-6-258,1-1 129,0-5-258,0-1-258,0-5 129,-1-5 0,5 6-645,-5-14-774,8 8-1935,-3-11-1032,0-6-258,-1-11 0</inkml:trace>
    <inkml:trace contextRef="#ctx0" brushRef="#br0" timeOffset="46194.6422">9002 15877 1419,'12'10'2580,"-12"-10"-1290,0 0-258,0 0-387,5 16 0,-5-16 0,6 10 0,-6-10-129,0 0 258,8 12 0,-8-12 0,0 0-129,12 16 0,-12-16-258,10 11 129,-10-11-258,13 11 129,-13-11-129,17 11 387,-17-11-129,16 13 129,-16-13-129,19 11-129,-19-11 129,22 17 0,-22-17-129,22 14-258,-8-6 0,1 0 0,0-2 0,1 4 129,1-1 0,3-1 0,-3-3-129,5 3 129,0-5 0,0 3 0,1-4-129,3 0 0,-2-2 129,5 0-258,0 0 387,2-2-129,4 0-129,4 1 129,0 1 0,5 0-129,0-1 129,5 1 0,-1-1-258,0-5 0,-1-2 0,-1-5-258,2 4 0,-8-7-258,2 8-387,-11-9 0,5 9-516,-15-13-1419,2 5-1806,0-1 129,-12-7-258</inkml:trace>
    <inkml:trace contextRef="#ctx0" brushRef="#br0" timeOffset="48710.7861">8703 8536 903,'28'-94'1548,"-18"49"0,-1-1-258,-5 2-129,0-2-258,-2 5-258,1-2-258,-3 4-129,1 1 0,-1-2-258,0 3 129,0 0-129,0 8 129,0-4 0,0 3 0,-1 1-129,1 0 129,0 4 129,6 0-258,4 5 0,0-1 129,-1 4 0,2 3 0,-2 0-129,-9 14 129,14-18-129,-14 18 0,11-11-258,-11 11 129,10-1-258,-10 1 0,11 4 258,-11-4-258,24 9 387,-9-3 0,4-4 258,4 3 0,7-3 0,6-1 129,5 2-129,2-2-129,8 2 129,-1 2-258,6 4 258,-2 6-258,-1-3 0,0 8 0,-4-4 0,3 3 129,-6-3 129,3-1 129,0-4 0,1-1-129,0-5 387,-3-1-516,-6-2 258,-3 3-258,-8-3 0,-8 1-129,-8 1 258,-14-4-129,0 0-129,10 13 129,-10-13-129,0 0 0,0 0-129,-6 14 0,6-14-129,0 0-258,0 0-387,0 0-1032,9 1-2322,7 6 516</inkml:trace>
    <inkml:trace contextRef="#ctx0" brushRef="#br0" timeOffset="149430.5469">9889 7897 258,'12'0'1161,"6"-1"-645,-6 0-129,-2-2-129,3 2-129,0-1 129,-2 2-129,0 0-129,0 0 0,-11 0 129,19-3 258,-19 3 258,20-1 129,-20 1 0,25-2 258,-12-2 129,5 3-258,-3-2-258,5 2 0,-4 1-387,2-2 129,-2 2-387,1 0 129,-2 0-129,1 2 129,-4 1 0,4-2 387,-3-1-129,2 0 0,-1 0 258,1 0 0,2-7-129,0 7-129,1-4 129,-3 2-258,5 0-258,0 0 129,-2 2-129,0 0 0,-3 0 0,3 0 0,-4 0 129,4 0 129,-3-2-129,-1 2 258,0-3-258,3 0 129,-2-1 0,1-1-129,1 2 0,-1 1-129,1-1 0,-1 3 0,0-3 0,0 1 0,0 2-129,-2-1 129,1-1 0,-2 1 129,1-2 129,-1 0-258,4-1 129,-3 1-129,1 0 129,-1 0-129,1 2 0,0-2-129,-4 2 129,2 0 0,-13 1 0,18 0 0,-18 0 0,13 0 129,-13 0-129,0 0 0,12 0 129,-12 0-129,0 0 0,14 0 0,-14 0 0,0 0 0,14 5 0,-14-5-129,0 0 129,14 0 0,-14 0 129,0 0-129,14 0 0,-14 0-129,10 0 129,-10 0 0,13 0 0,-13 0 0,12-3-129,-12 3 129,15-2 0,-15 2-129,15-1 129,-15 1 0,20-6-129,-20 6 0,20-9 129,-20 9 0,16-8 0,-16 8 0,0 0 0,14-5 0,-14 5 0,0 0 129,0 0-387,13 2 258,-13-2 0,10 7-129,-10-7 129,12 4 129,-12-4 0,0 0 0,0 0 258,0 0-258,0 0 258,0 0-387,0 0 129,0 0-129,0 0-129,0 0 129,0 0-258,0 0 129,0 0 0,0 0 129,0 0 0,0 0 0,0 0 0,0 0-129,0 0 129,9 11 0,-9-11 129,0 0-129,0 0 0,0 0 0,0 0 0,0 0 0,0 0 0,0 0 0,0 0 0,0 0 0,0 13-129,0-13 129,0 0-129,0 0 129,-3 11 0,3-11-129,0 0 258,-6 12-387,6-12 258,0 0-129,-11 17 258,11-17-258,-4 17 129,4-17 0,-3 19-129,1-8 258,2 3-258,-1 0 129,0 3 0,1 1 0,0 0 0,-2 2 0,1 4 0,0 3 0,0-1 0,-1 6 0,-1 2-129,1 2 129,1 3-129,-2 2 129,3 0-129,0 0 129,7 3 129,0 3-129,3-4 0,-1 2 0,2-1 0,-3 0 0,3 2 0,-4-1 0,-3-1-129,1 4 129,-1 7-129,-3 1 129,1 7-129,-2 1 129,0 3 0,0 2 0,0 5 129,0-3-129,0 2 0,0-4 0,1-4 0,6 1 129,-1-3-258,2-4 129,-2-2-129,5-3 258,-5-2-258,0 3 258,-1-1-129,-1 2 0,-2 2 0,-1 2-129,2 5-129,-3 3 258,2 2-129,-2 0 129,0-2-129,0 2 258,-3-4-129,-2 0 129,0-9 258,2-1-387,-1-1 129,2-6-129,1-3 0,1 0 0,0 0-129,0 1 129,0 1-129,0-3 258,0 2-129,0 1 129,-2 3-129,-6 1 129,1-3 0,3 2-129,-2-1 129,0 1-258,3 0 129,-2-2 0,3 4 129,2 0-129,0 3 129,0-1 0,0-2 0,0 3 129,-1-2-129,0 0 129,-1-4-258,-1-2 387,-1-2-258,0 2-129,-1-4 258,0 1-258,-5 0 129,3 4 0,-3 3 0,-2 4 0,1 2 0,2 5 0,-5 2 0,3 3 0,0 2 129,1 0-129,2-5 0,1-2 129,0-4 0,3-4-258,3-6 258,1 1-129,0-8-129,1-1 129,4-3-129,1 3 0,-3 0 0,2 1 129,-2 4-129,1 1 0,-3 4 0,2 3 0,-2-1 387,4 6-258,-4-2 129,3 0 129,-4-2 0,4 1 0,-4-6 0,1 2 0,-1-7-129,0-2 0,-2-4-258,-1 0 129,-1-5-129,0 0 0,2-1-129,0-2 258,-1 2-258,1 3 258,-2 3-129,1 4 0,-2-1 129,0 4-129,-1 2 129,1 2 0,0 2-129,-1-5 129,1 0 0,1 0-129,-1-4 129,5 0 0,-1-2-129,1-5 0,0-2 0,0-3 0,0 1 129,0-3-129,0 3 0,0-3 0,0-2 0,0 2-129,0-1 129,0-1-129,0 2 0,1 3 129,3-6 0,-1 3 0,1 0 0,-2 3 129,-1-6 0,1 6 0,-2-6 0,0-2-129,0-2 0,0-2 129,-2 1-129,1-6 129,-1-3-129,2-12 0,-4 15 0,4-15 0,0 0 0,0 12 0,0-12 129,0 0 0,0 0-129,0 0 0,0 0 129,0 0-129,-1 11 0,1-11 0,0 0 0,0 0 0,0 0 0,0 0 0,0 0 0,0 0 129,0 0-129,0 0 0,0 0 0,0 0 0,0 0-129,0 0 258,0 11-129,0-11 0,0 0 0,0 13 0,0-13 129,0 0-129,0 0 0,0 0-129,0 0 258,0 0-129,0 0 0,0 0-129,0 0 129,0 0 129,0 12-258,0-12 258,0 0 0,-2 18-129,2-18 129,0 0-129,-7 15 0,7-15 0,0 0 0,-13 9-129,13-9 129,-14 2 0,14-2 0,-19 2 0,5-2 0,0 3 0,-3-3 0,-2 1 0,-2 0 0,0 0 129,-2 1-258,0 2 258,0-1-129,-1 0 0,1 2 0,1-3 0,-2 0-129,3 1 258,0-1-129,-1-2-129,1 1 258,-2-1-129,2 0 0,-2 1 0,-1 1 0,-2-2 0,-2 0 0,1 0 0,-1 1-129,1 3 129,-2 2 0,-1-1 0,0-3 0,0 1 129,-1 4-129,-4-2 0,0 0 0,-2-1 0,2 0 0,-2 0-129,5-2 0,-2-2-516,10 2-1548,-6-6-2451,4-3-258,1-6-387,-1-1-258</inkml:trace>
    <inkml:trace contextRef="#ctx0" brushRef="#br1" timeOffset="257385.7216">9894 10689 129,'-15'-17'2322,"-5"7"-1548,5 5-516,-3 1 129,-4-2 0,-3 4 129,-2 0 0,-3 2 258,-6 0 129,-2 0-258,0 5 0,-2 5-258,-1 1-129,1 4-258,-1 0 129,-1 3-129,6 4 0,-1 0 129,3 4 0,2 3 0,1 2 0,2 4 129,-2 2 0,5 7-258,-1 5 129,3 6-129,0 3 0,3 2 129,0 2-258,6 2 129,-1 1 0,7-6 129,1-5 258,8-3-258,0-5 129,3-2-129,7-6 129,3-1 0,2 1 0,3-2-129,3 0-258,0 4 129,5 2 0,2 0 0,5 3 0,1-2 129,4 1 129,5-5 258,-1-5 0,5-3 258,-3-10-129,5 2 258,-5-9-129,8 0-129,-8-9-129,7 7-129,-4-7 0,5 5-258,1-4-129,0-1 0,0-2 0,1 0 0,0-2 0,-4 0 0,1-1 129,-2-2-129,-6-1 129,2-4-129,-5 0 0,-2-1 129,-3-4 0,-1-2 0,-5-4 129,3-2-129,-5-4 129,3-4-129,-5-6 129,1-2-129,-2-5 129,1 2-258,-1-2 129,-1-1-129,-1-3 0,-2 2 129,-2-1-258,-2-3 0,-3 0 129,-1-3 0,-7-4 0,0-2 0,-3-2 0,-2-4-129,0 0 129,-8 0 0,0-2 129,-4 1-258,0 3 129,-7-2 0,-3 4-129,-5 3 258,0 5-258,-4 2 129,-3 3 0,-2 4 0,-3 2-129,0 3 258,-2 4-129,-1 4-129,-4 2 129,-2 1-129,-2 8 129,-3 0-129,2 10-129,-4 2-129,4 6-387,-3 1-774,13 12-2193,-1 8-645,3-4-387</inkml:trace>
    <inkml:trace contextRef="#ctx0" brushRef="#br1" timeOffset="259148.8225">10699 10892 2580,'13'-12'903,"-13"12"-903,22-11 129,-10 6-129,2-3 258,-2 1 129,4-3 0,0-1 129,-1 1 0,5-1 258,-3-3 129,9 3-129,-1-6 129,9 4-129,-2-4-258,12-4 129,4-4-258,10-1 0,2-6-129,7-2-129,3-4-129,5-4 258,6-5 258,0 4-258,-4-5 516,2 7-258,-5-3 258,3 6 0,-6-1-129,0 5-129,-6 2-258,-1 1 0,-6 4-258,-4 6 129,-9-2-129,-8 6 0,-7 3 129,-7 5 0,-9 0 0,-14 9 258,13-3-258,-13 3 0,0 0-129,0 0 0,0 0-258,0 0-516,3 10-903,-3-10-2709,0 0 0,4 11-516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30:06.3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A393B5C9-FB3B-4673-9267-177EB8B24CCC}" emma:medium="tactile" emma:mode="ink">
          <msink:context xmlns:msink="http://schemas.microsoft.com/ink/2010/main" type="writingRegion" rotatedBoundingBox="9527,6392 25453,6932 25063,18449 9137,17909"/>
        </emma:interpretation>
      </emma:emma>
    </inkml:annotationXML>
    <inkml:traceGroup>
      <inkml:annotationXML>
        <emma:emma xmlns:emma="http://www.w3.org/2003/04/emma" version="1.0">
          <emma:interpretation id="{1DD3F64D-B5AF-4FD1-886D-84067E89A19D}" emma:medium="tactile" emma:mode="ink">
            <msink:context xmlns:msink="http://schemas.microsoft.com/ink/2010/main" type="paragraph" rotatedBoundingBox="15866,6726 24205,6875 24150,9948 15811,97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E2E79DF-8F70-4642-8C26-2FD7F764779E}" emma:medium="tactile" emma:mode="ink">
              <msink:context xmlns:msink="http://schemas.microsoft.com/ink/2010/main" type="line" rotatedBoundingBox="15866,6726 24205,6875 24178,8409 15839,8260"/>
            </emma:interpretation>
          </emma:emma>
        </inkml:annotationXML>
        <inkml:traceGroup>
          <inkml:annotationXML>
            <emma:emma xmlns:emma="http://www.w3.org/2003/04/emma" version="1.0">
              <emma:interpretation id="{C4EB69C0-1C45-4FA1-918C-92E2F7047A9D}" emma:medium="tactile" emma:mode="ink">
                <msink:context xmlns:msink="http://schemas.microsoft.com/ink/2010/main" type="inkWord" rotatedBoundingBox="15866,6744 20396,6825 20369,8341 15839,8260"/>
              </emma:interpretation>
              <emma:one-of disjunction-type="recognition" id="oneOf0">
                <emma:interpretation id="interp0" emma:lang="" emma:confidence="1">
                  <emma:literal>training</emma:literal>
                </emma:interpretation>
                <emma:interpretation id="interp1" emma:lang="" emma:confidence="0">
                  <emma:literal>trainings</emma:literal>
                </emma:interpretation>
                <emma:interpretation id="interp2" emma:lang="" emma:confidence="0">
                  <emma:literal>Enjoining</emma:literal>
                </emma:interpretation>
                <emma:interpretation id="interp3" emma:lang="" emma:confidence="0">
                  <emma:literal>training go</emma:literal>
                </emma:interpretation>
                <emma:interpretation id="interp4" emma:lang="" emma:confidence="0">
                  <emma:literal>training's</emma:literal>
                </emma:interpretation>
              </emma:one-of>
            </emma:emma>
          </inkml:annotationXML>
          <inkml:trace contextRef="#ctx0" brushRef="#br0">16203 6770 645,'0'0'903,"0"0"-258,0 0-258,-12-7 129,12 7-129,0 0 0,0 0 0,0 0 129,0 0-129,0 0 0,-7 8-129,7-8 0,0 0 129,-5 15 0,5-15-258,-2 14 129,2-14-129,-5 15 0,3-5 0,2-10 0,-9 21 129,2-8-129,-1 3 129,-5 4-129,4 2 387,-6 4-258,0 5 258,-3-2-129,4 6 129,-5-3 0,6 2 258,-4-4-258,7 4 0,-3-3 0,6-1 0,-3-1 0,6 3 0,-3-2-258,7 0 129,0-3-258,2-5 129,6-1 129,7-2-129,3-9 0,8 2 129,3-10 0,7-1 0,-2-1 129,4 2-129,-1-2 0,0-1-129,-5-3-129,2 4 129,-6 0-258,-3 0 129,-2-3-129,-2 1 0,-5 0-129,-2-3-258,0 5-774,-14 0-3096,6-17-129,-6 17-516,0-32 387</inkml:trace>
          <inkml:trace contextRef="#ctx0" brushRef="#br0" timeOffset="443.0258">15867 7066 2193,'-6'-13'2967,"12"5"-1290,-6 8-1290,21-7-387,-7 6 0,5-2 0,0 0 258,1-1 387,1-1 258,4 1 0,0-3 129,4 2 129,0-4-129,9 4-129,-1-5-258,5 6-129,0-2-258,2 2 0,-3-1-258,-3 2 129,-6 3-129,-5 0 0,-7 0-129,-5 0 129,-15 0 0,13 10-258,-12 2-1032,-3 0-2580,-10-9-387,12-3 129</inkml:trace>
          <inkml:trace contextRef="#ctx0" brushRef="#br0" timeOffset="1308.0753">16544 7117 258,'-11'0'2709,"11"0"-2322,7 4-258,-7-4 258,0 0-129,14 11 258,-14-11-129,10 12 129,-10-12 0,10 19 258,-3 0-258,2 1 129,-2 2-258,1 3 129,4 1-129,-1 1 258,2-1-129,-1-1-129,-1-4 0,1 2-129,-3-5 0,-1-1 0,-2-6 129,0 1 129,-6-12 129,0 0 129,0 0-258,0 0 129,0 0-129,0 0 129,-10-12-258,4 0-129,-1-4 0,-1 1 0,-2-3 0,4 3 129,1-4 0,4 3-258,1-1 0,3 1 0,7-1-129,7 0 0,6-3 129,4 2-129,1 0 0,6-1 0,-2 0 0,2 5 0,-2-1 0,-5 5-129,-2 4 0,-9 1-258,3 5-516,-19 0-1290,0 0-2193,7 8-129,-7-8-258</inkml:trace>
          <inkml:trace contextRef="#ctx0" brushRef="#br0" timeOffset="2008.1153">17040 7200 2451,'17'-8'774,"-17"8"-387,18-4 258,-18 4 129,19-3 129,-19 3 0,18-2 258,-18 2-258,19 0 0,-5 0 0,-3 0-387,7 4 0,-2 1 0,4 6-258,0 1 129,4 5-129,-3 1-129,-1 5-129,-1 3 129,-3-2-129,-3 3 0,-2 0 129,-7-5 129,0 3-129,-4-4 0,-1 2 129,-8-5-129,-1 3 0,-5-7 129,-1 1 129,-5-7 0,0 1 0,-2-4 129,-2-1 0,-2-4-129,2 0-129,1-8 0,2-2-129,4-3 0,5-5-129,6 1 0,6-4-129,3 2 129,11-1 0,3 4 0,6-1 0,3 3 0,1 3 0,2 2 0,-3 4-129,1 5-129,-5 0-516,7 5-1290,-8 5-2064,-8-4-516,2 1 258</inkml:trace>
          <inkml:trace contextRef="#ctx0" brushRef="#br0" timeOffset="2403.1379">17484 7231 3483,'0'0'4515,"7"-11"-516,-7 11-129,10 0-3741,-10 0-129,0 0 129,12 11-129,-12-11 0,12 15 129,-12-15 258,9 17-129,-4-3 0,-3-2 0,5 6 129,-6-2-129,4 6 258,-2 1-387,2 6 129,0-1-129,2 0-129,2-2 0,-1-2-258,5 0-774,-5-12-1419,2-8-1935,3-2-258,-2-11 129</inkml:trace>
          <inkml:trace contextRef="#ctx0" brushRef="#br0" timeOffset="2635.1512">17573 6775 7740,'14'13'4773,"-2"-1"-774,-12-12-1032,22 12-5418,-14 0-2193,3-2 0,1 2-516</inkml:trace>
          <inkml:trace contextRef="#ctx0" brushRef="#br0" timeOffset="3379.1937">17818 7209 258,'0'0'2064,"0"0"0,17 12 258,-17-12 0,0 0-387,11 0 0,-11 0-645,16 3-387,-16-3-645,18 15-129,-8-4-129,-1 4 129,-1 2-129,1 5 0,-4 5 129,-1-2-129,0 0 129,-3-3 0,1 0 0,-2-8 258,1-1 0,-1-13 129,1 13 0,-1-13 0,0 0 0,17-19-129,-3 5-129,1-5-129,4-5 0,3-4 0,3-1-129,-2-1 258,0 5-258,-4 1 129,1 5 0,-2 5 0,-4 3 0,0 5-129,-14 6-129,20-5 258,-20 5-258,20 6 129,-10 5 0,-3 3-129,2 5 129,0 5 0,4 6 0,-2 0 0,-1 4 0,2-1-258,0-3-129,4 4-774,-7-12-1548,5-3-1548,-1-6-516,1-13 129</inkml:trace>
          <inkml:trace contextRef="#ctx0" brushRef="#br0" timeOffset="3705.2124">18533 7187 5805,'19'5'4902,"-19"-5"-516,16 3-129,-16-3-3741,15 17-516,-5-5 0,-1 4-129,2 9 258,-2-1-129,-2 3 0,-3 2 0,1 0 129,0-4-129,-1 1 0,-2-5 0,-2-21-1161,0 0-3096,12 9-129,-11-22-258,5-9-129</inkml:trace>
          <inkml:trace contextRef="#ctx0" brushRef="#br0" timeOffset="3901.2236">18557 6878 7611,'19'21'4644,"-7"-20"0,2-1-1419,0-1-3741,8 1-1419,-3 5-2322,-4-5-258,2 3-387</inkml:trace>
          <inkml:trace contextRef="#ctx0" brushRef="#br0" timeOffset="4432.254">18860 7150 1677,'34'11'3612,"-24"-9"258,15 10-645,-9 1-3096,0 3 129,-2 4 129,-4-3 258,-2 7-129,-8 0 258,1 7 0,-3-6 0,0 4 0,-5-11-129,7 5 0,0-7-129,7-6-258,8-10 0,10-13 0,8-12-258,6-6 129,3-8 0,5-2-129,-5-2 258,-2 5 129,-8 1-129,-2 12 0,-9 8 258,-3 10-258,-7 7-129,-4 9 0,0 10-258,-5 3-129,3 7 129,-1 1-129,4 6-129,-5-7-129,10 10-1548,-5-9-2451,-2-7-258,1-6 0,-7-17 130</inkml:trace>
          <inkml:trace contextRef="#ctx0" brushRef="#br0" timeOffset="5131.294">19533 7360 4902,'36'22'5031,"-16"-22"-516,7 3-387,-6-2-2064,9-2-2451,2-13-258,6 3 129,-8-6 0,1 1 0,-4-7 258,-5 1 258,-4-2-129,-8 2 0,-7 2 0,-3 3 129,-8 4-258,-4 5 129,-8 3 0,-1 5 0,-6 0 0,1 10 0,-5 3-129,1 7 129,3 0 129,0 4-129,4 1 129,6-2 0,5 2 258,7-1 0,5 5 0,7-1 0,10 7-129,3 1 129,7 7 0,1 7 0,5 5-258,-3 2 129,2 7-129,-3 2 0,-3-1 0,-6 0 0,-3-1 129,-5-6-129,-5-2 258,-4-7-258,-3-3 129,-3-12 0,-4-3 129,-7-11 0,0-3-129,-4-10 129,-1-7 0,-5-4 0,1-12 0,-3-13-129,3-6 129,1-12-129,6-10-129,5-2 129,10-8 0,9-4-129,18 1 129,13-3 0,14 6-129,10-1 0,10 3 0,9 4-129,-1 1-645,5 5-3483,-9 8-258,-14 1-387,-5 7-129</inkml:trace>
        </inkml:traceGroup>
        <inkml:traceGroup>
          <inkml:annotationXML>
            <emma:emma xmlns:emma="http://www.w3.org/2003/04/emma" version="1.0">
              <emma:interpretation id="{5766BEBD-61FB-4ECC-AC24-74C31A2E2AA1}" emma:medium="tactile" emma:mode="ink">
                <msink:context xmlns:msink="http://schemas.microsoft.com/ink/2010/main" type="inkWord" rotatedBoundingBox="20944,6817 24205,6875 24188,7802 20927,7743"/>
              </emma:interpretation>
              <emma:one-of disjunction-type="recognition" id="oneOf1">
                <emma:interpretation id="interp5" emma:lang="" emma:confidence="1">
                  <emma:literal>sample</emma:literal>
                </emma:interpretation>
                <emma:interpretation id="interp6" emma:lang="" emma:confidence="0">
                  <emma:literal>simple</emma:literal>
                </emma:interpretation>
                <emma:interpretation id="interp7" emma:lang="" emma:confidence="0">
                  <emma:literal>Sample</emma:literal>
                </emma:interpretation>
                <emma:interpretation id="interp8" emma:lang="" emma:confidence="0">
                  <emma:literal>Simple</emma:literal>
                </emma:interpretation>
                <emma:interpretation id="interp9" emma:lang="" emma:confidence="0">
                  <emma:literal>simply</emma:literal>
                </emma:interpretation>
              </emma:one-of>
            </emma:emma>
          </inkml:annotationXML>
          <inkml:trace contextRef="#ctx0" brushRef="#br0" timeOffset="213898.2348">21190 7150 1806,'12'-5'2451,"-12"5"-258,0 0 0,0 0 129,0 0-129,0 0-258,-9-6-258,9 6-645,0 0-129,-12 0-129,12 0-258,0 0 0,-18-3-129,18 3-129,-17-2 0,17 2 0,-23 0-258,10 4 258,-5-1-258,2 1 0,-2 0 0,-1 2 0,2 0 0,-3 1 129,6 0-129,0-1 0,1 0 0,13-6 0,-17 15-129,17-15 129,-7 13 0,7-13-258,0 0 258,2 17 0,-2-17 0,19 12 0,-5-6 0,5 2 0,2-3 0,2 4 0,2 0 0,1 1 0,0 1 0,-1 1 0,-2-1-129,-4 3 129,-2 1 0,-4-1 0,-1 1-129,-4-2 129,-1 0 0,-3-2 0,-2 1 0,-1-1 129,-1-11-129,0 22 129,0-22 129,-6 17-129,-2-7-129,-2 2 129,-3-5 0,-5 3 0,-1-2 0,-3-1-129,-2-2 129,-2-1-129,1-3 0,-2-1 0,4 0-129,0-2-258,7 1-258,-5-10-903,21 11-2580,-10-12-645,10 12-258,0-16 129</inkml:trace>
          <inkml:trace contextRef="#ctx0" brushRef="#br0" timeOffset="214701.2807">21418 7232 774,'-14'-13'1677,"14"-2"0,0 15 129,9-14 387,-5 3-129,9 7-129,-6-8-129,9 8-129,-16 4-387,31-10-258,-17 3-129,7 6-387,-2-3 0,4 4-258,-1 0-129,0 1 0,-4 5-129,1 2 0,-1 3-129,-2 1 129,-4 8-129,-1 1 258,-4 2-258,0 3 129,-3 0 0,0 1 0,-2 0 0,-2-2 0,0-2 0,0-3 0,0 0 0,-3-4 0,-3-4 0,-5 1 129,1-4-129,-3-2 129,-2-1-129,-2 0 129,0-4-129,-2 1 129,-1-3 0,2 0 0,-1 0 0,3-4 0,-1-7 0,4 4 0,1-3-129,2-2 0,7-2 129,3-2-258,2 0 129,9 2 0,5 0-129,4 3 129,5-6-129,2 6 0,0 1-129,1-2-129,5 12-774,-13 0-1548,2 0-1806,3 3-129,-10-1-258</inkml:trace>
          <inkml:trace contextRef="#ctx0" brushRef="#br0" timeOffset="215661.3356">21924 7190 1548,'2'-5'3999,"-2"5"-129,0 0-2064,0 0 0,0 0-387,6-12-258,-6 12-516,0 0 0,0 0-258,0 0-258,10 14 258,-10-14-129,10 23 258,-6-12-129,5 8 0,-3-3-129,3 7-129,-3 0 0,1-3 0,-2 1 0,-2 2 0,0-3 0,-1 0 0,-2-5-129,2-1 258,-2-14 0,3 11 0,-3-11 0,0 0 129,17-11-258,-3 1 258,3-7-129,5-5-129,3-3 0,2 0-129,-1 0 129,1 0 0,-3 1-129,-2 3-129,-5 7 258,-3 1-258,-14 13 129,14-10-129,-14 10 129,11 7 0,-11-7-129,4 21 129,-2-7-129,1 5 258,1 1-129,-1 1 129,0-3-129,2 0 0,0 0 129,-2 1-129,1-5 0,-4-14 0,6 17 129,-6-17-129,0 0 129,12 7-129,-12-7 129,21-11 0,-7-6 0,2 0-129,2 1 129,1 0 0,-2-4-129,-1 7 129,-4 3-129,-12 10 0,17-6-129,-17 6 129,15 6-129,-15-6 129,14 22-129,-3-5 129,0 4 0,2 4 0,-1 3-129,1 4 129,0 1-129,-4-4 0,6 8-903,-14-13-2709,8 0-903,0-9-387,-9-15-258</inkml:trace>
          <inkml:trace contextRef="#ctx0" brushRef="#br0" timeOffset="216429.3795">22876 7328 3354,'0'0'4128,"0"0"-258,0 0-1806,8 12-1419,-8-12 129,6 17 0,-6-17 129,8 26-387,-7-12 129,3 10-258,-4 0 129,2 9-129,-2 0-129,0 5-129,0-2 0,0 3 0,-2-3-129,-1-5 0,3-2 0,-1-7 129,1-9 0,0-1 0,0-12 129,0 12 0,0-12 0,0-6 0,0-9 0,0-3-129,-5-7 129,1-7-258,-3-6 0,0-11 258,-1-3-258,3-2 0,-2 5 0,5-3 0,2 8 0,4 2 129,8 9-129,2 6 0,5 8 129,2 6-258,0 2 258,3 6-258,1 5 129,1 0-129,-3 9 129,-2 1-258,1 8 129,-8 3 129,1 3 0,-6 1 0,-3 1 0,-6 2 129,0-3 129,0 2-258,-9-8 258,1-1-129,-6-7 129,1 1-129,-5-5 129,3 0-129,-5-7 129,2 0-129,-2-4-129,0-8-258,9 9-774,-9-15-3096,11-1-516,6-5-258,3-6-387</inkml:trace>
          <inkml:trace contextRef="#ctx0" brushRef="#br0" timeOffset="216865.4044">23244 6871 774,'0'0'3612,"0"0"645,2-10-2193,10 10-516,-12 0 129,15-2-129,-15 2-258,14 0-387,-14 0-129,10 10-258,-10-10-129,3 24 0,-3-5 129,0 5-129,0 3 129,0 7-258,-3 3 0,3 8 129,-3 2-258,3 5 0,0-3-129,0 1 0,0-3 0,0-5 0,5-5-129,-4-5-129,9-3-1161,-10-14-2064,0-15-1161,15 11-258,-9-18-129</inkml:trace>
          <inkml:trace contextRef="#ctx0" brushRef="#br0" timeOffset="217465.4388">23639 7307 258,'67'-28'2451,"-30"9"-387,-5 5-129,-6-4-129,-1 7 129,-10-6-129,-1 9 0,-11-6-387,-3 14-387,0-13-258,0 13-129,-22-11 0,6 10-387,-7-2 129,0 3-129,-6 0 0,2 4 0,-2 0 0,3 5-129,0-1 0,3 3 129,1-2-129,6 3 129,2 2 0,3 1 0,2 2 129,3 2 0,3 0-129,3 3 0,0 1-129,4 4 129,3-4-129,7 2 129,0-3-129,9 2 129,1-2-129,8 2 258,3-7-258,8-1 0,5-2 0,3-3-129,4-2-129,-1-9-387,7 12-1806,-5-12-2451,-5 0-258,-4 0-387,-6-8 0</inkml:trace>
        </inkml:traceGroup>
      </inkml:traceGroup>
      <inkml:traceGroup>
        <inkml:annotationXML>
          <emma:emma xmlns:emma="http://www.w3.org/2003/04/emma" version="1.0">
            <emma:interpretation id="{79726E53-AA86-46EB-A0C2-C16B50FFFF87}" emma:medium="tactile" emma:mode="ink">
              <msink:context xmlns:msink="http://schemas.microsoft.com/ink/2010/main" type="line" rotatedBoundingBox="18470,8424 23444,8286 23486,9798 18512,9936"/>
            </emma:interpretation>
          </emma:emma>
        </inkml:annotationXML>
        <inkml:traceGroup>
          <inkml:annotationXML>
            <emma:emma xmlns:emma="http://www.w3.org/2003/04/emma" version="1.0">
              <emma:interpretation id="{28503FF4-53F2-4B8F-A385-F81C9471652B}" emma:medium="tactile" emma:mode="ink">
                <msink:context xmlns:msink="http://schemas.microsoft.com/ink/2010/main" type="inkWord" rotatedBoundingBox="18470,8424 20435,8369 20476,9866 18512,9920"/>
              </emma:interpretation>
              <emma:one-of disjunction-type="recognition" id="oneOf2">
                <emma:interpretation id="interp10" emma:lang="" emma:confidence="1">
                  <emma:literal>"big</emma:literal>
                </emma:interpretation>
                <emma:interpretation id="interp11" emma:lang="" emma:confidence="0">
                  <emma:literal>"brig</emma:literal>
                </emma:interpretation>
                <emma:interpretation id="interp12" emma:lang="" emma:confidence="0">
                  <emma:literal>"birr</emma:literal>
                </emma:interpretation>
                <emma:interpretation id="interp13" emma:lang="" emma:confidence="0">
                  <emma:literal>"bit</emma:literal>
                </emma:interpretation>
                <emma:interpretation id="interp14" emma:lang="" emma:confidence="0">
                  <emma:literal>"biff</emma:literal>
                </emma:interpretation>
              </emma:one-of>
            </emma:emma>
          </inkml:annotationXML>
          <inkml:trace contextRef="#ctx0" brushRef="#br0" timeOffset="26231.5007">18650 8426 258,'0'0'1548,"0"0"-387,0 0-129,0 0-258,0 0-258,0 0 258,0 0 0,0 0-129,0 0-129,0 0-129,0 0 129,0 0-258,0 0 0,0 0-258,0 0 129,0 0-258,0 0 129,0 0 0,0 0 0,0 0 0,0 0 129,0 0 129,2-7-129,-2 7 129,0 0 0,0 0 129,0 0-258,0 0 0,0 0 0,0 0-129,0 0 129,0 0 0,0 0 129,0 0-129,-5 3 0,5-3 129,0 0 0,-14 14 129,14-14 0,-17 22 129,8-7 0,-5 1 258,3 6-258,-5-4 0,3 10 0,-2-8-129,3 4-129,-2-5 129,5 0-387,1-6 129,0-1-129,8-12 129,-7 18-129,7-18 129,0 0 0,0 0 129,0 0-258,0 0 0,0 0-387,-2 11-258,2-11-903,0-6-2322,0 6-516,9-16-258</inkml:trace>
          <inkml:trace contextRef="#ctx0" brushRef="#br0" timeOffset="26735.5297">18770 8471 1548,'0'17'3225,"0"-17"258,0 0-2451,0 0-1032,-8 13 129,8-13 258,-17 23 516,8-2-129,-9-8 516,4 12-129,-11-7 129,8 9-258,-9-8 0,7 10-387,-5-10-129,6 0-258,2-5-129,2-2-258,4-1-129,10-11-387,-13 14-1161,13-14-2193,-13 0-516,13 0 0</inkml:trace>
          <inkml:trace contextRef="#ctx0" brushRef="#br0" timeOffset="41258.3603">19150 8630 1677,'0'0'1290,"0"0"-387,0 0-516,0 0 129,0 0-129,0 0 129,0 0 129,0 0 258,0 0-129,11 10-258,-11-10 129,2 11 0,-2-11-387,0 14 387,0-14-387,0 20 129,0-7 258,-1 1-129,1 5 129,-6 3 129,6 5-387,-4 3 0,4 3 129,-1 4-387,1 4 129,0 2-129,0 3 0,1-3-129,-1 3 129,0-5-129,0 1 129,0-6 0,0-4 258,-1-3-258,0-3 0,-1-5 129,2-4-258,-3-4 258,3 0-129,0-13-129,-1 17 129,1-17 0,0 0 129,0 0 129,-2 11-129,2-11 0,0 0 129,-1-7-258,1 7 129,0-17-258,0 5 0,2-4-129,0-5 129,3 2-129,1-3 0,-1 2-129,2-6 129,0 7 0,3-6-129,5 6-129,0-2 129,7 4-258,-1-4 129,7 7 0,-4-2-258,6 4 258,-6 4 129,3 3 0,-4 2 0,2 3 129,-8 7 0,2 4-129,-1 4 0,-5 4 129,-3-2-258,-1 5 258,-4 2 0,-2-2 129,-3 2 129,0-2 258,-6 2-129,-5-5 0,1 3 129,-3-5 258,-4 2-129,-3-4 129,3 1-258,-7-3-129,1-1 0,-5-5 129,1 0-258,-2 0 0,2-2-129,-1-4 129,1-1-129,0 0 0,5-4 0,4-2-129,2-4-129,16 10-774,-13-19-2193,13 2-903,7 5-387,5-8 129</inkml:trace>
          <inkml:trace contextRef="#ctx0" brushRef="#br0" timeOffset="41772.3897">19652 9147 1161,'0'0'2967,"12"6"-1419,-12-6-774,3 16 258,-1-4-129,-2-12 258,0 25 129,-2-13-258,2 7 129,-4-2 0,4 4-258,-3-3-258,3 3-129,0-3 0,2 1-387,2-2 0,1-6-129,-5-11-774,14 8-1161,-14-8-2064,21-8-387,-13-14 129</inkml:trace>
          <inkml:trace contextRef="#ctx0" brushRef="#br0" timeOffset="41995.4025">19704 8855 6450,'0'14'5031,"6"0"-258,-6-14-645,17 0-3225,-17 0-1677,23 10-645,-23-10-1161,16 0-2193,-16 0-258,14 0 0</inkml:trace>
          <inkml:trace contextRef="#ctx0" brushRef="#br0" timeOffset="42823.4497">19997 9182 1032,'9'24'2967,"0"-12"-2193,-9-12-387,17 14 387,-3-11 258,-3-3 0,5 0 129,-3-3 0,5-3 0,-7-10 258,6 4-258,-7-7-387,3 0 0,-9-3-258,3 0 129,-7-1-258,0 2-129,-8 2 0,-3 2-129,1 5-129,-4 3 0,0 6 0,-2 2-129,4 1 0,-4 6 129,6 5-129,-1 0 0,1 1 129,3 5-129,2-3 129,1 1 0,3 2 0,1 0 0,0-1 0,0 1 129,2 4-129,3 0 0,1 3 129,2 3-129,2 2 129,-1 2-129,5 3 0,0 4-129,0 1 258,2 0-258,-2-2 129,0 2-129,-2-1 0,-2 2 129,-1-4 0,-4-2 0,2-1-129,-6-7 129,2 2-129,-1-5 129,-2-4 0,0-2 129,-8-4 0,1-2 0,-5-6 0,-1 2 0,-3-4 129,-2-3-129,-2 0-129,0-8 0,-1-4 129,3-4-129,0-5 129,5-2-129,2-12 258,7-3-129,4-6 129,4-1-129,13-5 0,8 1 0,8-2 0,8-2 0,7 3-129,3 5-258,5 7-903,-5 1-2967,-2-3-387,3 7-258,-15-5 130</inkml:trace>
        </inkml:traceGroup>
        <inkml:traceGroup>
          <inkml:annotationXML>
            <emma:emma xmlns:emma="http://www.w3.org/2003/04/emma" version="1.0">
              <emma:interpretation id="{EBC3CE01-4AD4-4563-AB67-8A2701172C27}" emma:medium="tactile" emma:mode="ink">
                <msink:context xmlns:msink="http://schemas.microsoft.com/ink/2010/main" type="inkWord" rotatedBoundingBox="20918,8401 23446,8331 23486,9798 20959,9868"/>
              </emma:interpretation>
              <emma:one-of disjunction-type="recognition" id="oneOf3">
                <emma:interpretation id="interp15" emma:lang="" emma:confidence="1">
                  <emma:literal>plate"</emma:literal>
                </emma:interpretation>
                <emma:interpretation id="interp16" emma:lang="" emma:confidence="0">
                  <emma:literal>pate"</emma:literal>
                </emma:interpretation>
                <emma:interpretation id="interp17" emma:lang="" emma:confidence="0">
                  <emma:literal>prate"</emma:literal>
                </emma:interpretation>
                <emma:interpretation id="interp18" emma:lang="" emma:confidence="0">
                  <emma:literal>Plate"</emma:literal>
                </emma:interpretation>
                <emma:interpretation id="interp19" emma:lang="" emma:confidence="0">
                  <emma:literal>platen</emma:literal>
                </emma:interpretation>
              </emma:one-of>
            </emma:emma>
          </inkml:annotationXML>
          <inkml:trace contextRef="#ctx0" brushRef="#br0" timeOffset="44347.5369">20941 9153 1677,'0'0'258,"0"0"258,0 0 258,0 0 129,0 0-129,0 0 258,0 0-129,0 0 0,0 0 0,0 0-129,0 0-129,0 0 129,0 0-129,0 12 129,0-12 129,0 14-129,0-14-387,0 25 129,1-6 129,5 7-387,-2 3 0,3 4 0,2 7 0,1 6-129,1 2 0,-1 5-129,2-2-129,-1-3 0,-1 3 129,1-7 0,-5-1 0,-1-9 0,-2-5 0,-1-7 0,-2-4 0,0-4 258,0-14-129,0 14 0,0-14 0,-2-9 0,-2-6 129,2-5-129,-2-11 0,0-4-129,-2-10 129,0-4-129,0-3 0,-2-3 0,3 1 0,-2-2-129,4 5 0,3 3 129,0 6-258,3 2 129,8 6-129,2 5 129,4 3 0,2 3 0,3 5 129,2 2 0,0 5 0,2 3 0,-1 6 0,-2-1-129,1 3 129,-3 3 0,-3 7 0,-6 2 0,-2 2 0,-5 0 0,-5 2 0,0 3 0,-8 2 129,-2-3 0,-5 1 0,0 2 129,-6-4 0,2 1 129,-6-2 0,2 3 129,-7-10-129,4 7-129,-2-11-258,-1-5-1290,5-1-2709,9-6-516,-1-15-129,10-2-257</inkml:trace>
          <inkml:trace contextRef="#ctx0" brushRef="#br0" timeOffset="44794.5626">21409 8604 1,'10'8'2708,"-10"-8"259,0 0-2709,5 11-129,-5-11 645,12 28 0,-11-11 516,4 5-129,-5 4 129,2 14 129,-2-2-129,6 11-129,-5 1-258,6 9-129,-5-4-387,7 6 0,-5-5-258,3-3 129,-3-4-258,1-7 0,-3-6-129,-2-8-387,1-4-1419,2-5-2322,-3-19 0,0 0-387</inkml:trace>
          <inkml:trace contextRef="#ctx0" brushRef="#br0" timeOffset="45590.6081">21605 9107 1935,'13'-22'3870,"-10"7"-129,11 8-1935,3 0-903,-4-1-258,5 4-516,-1 0 129,3 3 258,0-3 129,3 4 0,-3-6 129,5 6 0,-4 0 0,4 3-129,-3 0-129,5 6-129,-4-2-258,4 5 0,-4-1-129,4 5 0,-4-1 0,0 2 129,-4-4 0,-1 4 0,-3-1-129,-6 4 129,0-2 0,-6-2 0,-3 1 0,0 1 0,-7-1 0,-2-3 0,-5-2 0,-1-2 0,-3-3 0,-3-2 129,-3-1-258,-2-1 129,-1-3-129,2 0 129,-1-1 0,1-6-129,6-2-129,2 1 129,6-3 0,7-1-129,4-1 129,5 2-258,11 0 129,7 0 0,5 3 129,4-1-258,6 6-129,-3-8-387,9 11-1677,-5 0-2193,-4-5 0,0 5-258</inkml:trace>
          <inkml:trace contextRef="#ctx0" brushRef="#br0" timeOffset="46058.6349">22309 8600 1419,'2'10'3612,"-2"-10"-129,5 10 0,-5-10-3612,4 16-258,0-5 258,-2 3 516,2 1-129,-2 2 129,2 5 258,-4 3-129,1 7 0,-1 7-129,0 7 0,0 6 0,0 5 0,-4 1-129,2 3 0,-3-3 129,4-4 0,-1-9-129,2-2-129,0-12 129,0-9-258,3-3-903,-1-6-3225,-2-13 0,4-10-645</inkml:trace>
          <inkml:trace contextRef="#ctx0" brushRef="#br0" timeOffset="46307.649">22181 8889 2580,'29'5'4773,"-9"-6"-258,11 1-258,-1-1-2193,9-5-1548,9 6-387,4-6 0,3 0-258,3 6-774,-6-9-774,6 4-2580,-8 5-258,-10-3-387</inkml:trace>
          <inkml:trace contextRef="#ctx0" brushRef="#br0" timeOffset="46886.6822">22695 9148 4128,'15'17'4515,"11"3"-645,-14-20 129,9 4-4257,-1-2 129,8-2 0,-1 0-129,-1-6 258,2-5-129,-2-6 387,-2 6-129,-5-7 129,1 0 258,-8-2-258,-3 3 129,-3 0-129,-4 6 0,-2-1-129,0 12 0,-18-11-258,-1 11 0,0 0 0,-6 10 129,-3 3-129,-2 2 0,-2 3 129,0 1 0,1-2 129,4 5 129,-1-1-129,4 3 258,4-4 0,6 2-129,2 1 258,9 4 129,0-8-129,6 6-129,6-3 129,11 0-129,0-4 0,8 0-258,6-4-387,3-10-774,10 5-2322,2-9-1161,-3-10-516,3-10 0</inkml:trace>
          <inkml:trace contextRef="#ctx0" brushRef="#br0" timeOffset="47426.713">23183 8339 1548,'14'2'3741,"-14"-2"129,13 11-258,-13-11-3354,15 18-387,-9-7 258,-2 5-129,1-2 129,0 5 129,0 2 258,1 0-129,1 6 129,-3-7 129,5 8-387,0-3 129,0-1-516,3 0-1161,-1-5-1290,-11-19-1548,17 22-387</inkml:trace>
          <inkml:trace contextRef="#ctx0" brushRef="#br0" timeOffset="47728.7303">23432 8424 2193,'9'29'4128,"-5"-2"0,-2-8-2451,-2-3-258,5 11-258,-5-6 129,0 10-387,0-7-258,0 5-258,0-3-129,0-1-516,3-1-903,-2-3-3096,-1-21-129,2 13-258</inkml:trace>
        </inkml:traceGroup>
      </inkml:traceGroup>
    </inkml:traceGroup>
    <inkml:traceGroup>
      <inkml:annotationXML>
        <emma:emma xmlns:emma="http://www.w3.org/2003/04/emma" version="1.0">
          <emma:interpretation id="{5D936EA2-908D-4AFE-A018-88EF21769F12}" emma:medium="tactile" emma:mode="ink">
            <msink:context xmlns:msink="http://schemas.microsoft.com/ink/2010/main" type="paragraph" rotatedBoundingBox="10955,10596 22622,10597 22621,11877 10954,118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7B9EE3-0202-4E16-9567-876FD65ED6A0}" emma:medium="tactile" emma:mode="ink">
              <msink:context xmlns:msink="http://schemas.microsoft.com/ink/2010/main" type="line" rotatedBoundingBox="10955,10596 22622,10597 22621,11877 10954,11876"/>
            </emma:interpretation>
          </emma:emma>
        </inkml:annotationXML>
        <inkml:traceGroup>
          <inkml:annotationXML>
            <emma:emma xmlns:emma="http://www.w3.org/2003/04/emma" version="1.0">
              <emma:interpretation id="{4B9C1310-BB65-4CBB-9E5C-26F975045DD7}" emma:medium="tactile" emma:mode="ink">
                <msink:context xmlns:msink="http://schemas.microsoft.com/ink/2010/main" type="inkWord" rotatedBoundingBox="10955,10906 12630,10907 12629,11514 10954,11513"/>
              </emma:interpretation>
              <emma:one-of disjunction-type="recognition" id="oneOf4">
                <emma:interpretation id="interp20" emma:lang="" emma:confidence="0">
                  <emma:literal>an</emma:literal>
                </emma:interpretation>
                <emma:interpretation id="interp21" emma:lang="" emma:confidence="0">
                  <emma:literal>In</emma:literal>
                </emma:interpretation>
                <emma:interpretation id="interp22" emma:lang="" emma:confidence="0">
                  <emma:literal>~</emma:literal>
                </emma:interpretation>
                <emma:interpretation id="interp23" emma:lang="" emma:confidence="0">
                  <emma:literal>on</emma:literal>
                </emma:interpretation>
                <emma:interpretation id="interp24" emma:lang="" emma:confidence="0">
                  <emma:literal>n</emma:literal>
                </emma:interpretation>
              </emma:one-of>
            </emma:emma>
          </inkml:annotationXML>
          <inkml:trace contextRef="#ctx0" brushRef="#br1" timeOffset="129078.3829">11061 11343 258,'0'0'1548,"0"0"-258,0 0-129,-13-6 258,13 6 258,0 0-129,0 0-129,0 0-258,0 0 129,-8-16-516,8 16-129,0 0-258,0-12-258,0 12 0,10-15-129,-1 5 258,4-2-258,6-3 129,3 1 0,3-3 0,6 0-129,3-2 129,2 1-258,2-1 258,3 5-129,0-2 0,0 5 0,-2-2 0,-2 2-129,2 4 258,-3 1-129,-2 2 0,-1 3 0,-2 1 129,-2 0 0,-3 1-129,2 4 129,-5 8 0,0-4-129,-3 3 0,-1 0 0,-2 1 0,-1 0 0,0 4 0,-2-2 0,1-2 129,0 5 129,-1-3-129,4 2 129,-3 0 0,5-1 0,-1 0 0,0 2 0,-2 1 0,2-2 0,-1-1-129,3 1 0,-5-4 0,3 0-129,1-2 129,1-2-129,6-7 129,3-1 0,5-1 0,4-10 0,2-3 0,3-3 0,2-5 129,-3 0-129,-4-1 0,-4 1 0,-8 2 0,-5 6 0,-7 1-129,-5-1-516,1 12-2967,-11 1-1032,0 0-258,-15-16-129</inkml:trace>
          <inkml:trace contextRef="#ctx0" brushRef="#br1" timeOffset="130262.4511">11040 11231 1419,'21'-41'2193,"-7"19"-258,1-2-645,3-3-387,2 4-387,1-2-129,0 2 0,0-1-387,1 3 129,-3 0 0,0 3 129,-9 2 258,3 1-129,-6 5 0,-7 10-129,8-14-129,-8 14 0,0 0-129,0 0-129,0 0 0,0 7-258,0-7-129,-3 22-129,-2-10 0,-4 3-645,1 1-258,-5 1 258,2 0-258,-5-2 516,-2 4-129,1-2 258,-2 5 775,1-3 128,-1 5 0,2 0 128,-1 1 259,2 1-258,2-1 129,0-1 258,1-1-129,1-2 387,-1-1 129,0-4 0,4-5 258,-2 3 0,11-14-258,-16 21-129,16-21-129,-11 14-258,11-14 129,-1 15-129,1-15 258,7 14-258,-7-14 129,26 12-129,-7-9 129,5 3-129,2-2-129,5 0-129,-3 0 258,-1-3-387,-1 3 0,-3-2 129,-1 4-129,1-3 0,-3 1 0,2 1-129,4 4-645,-1-1-1677,2-5-1290,11 11-258</inkml:trace>
        </inkml:traceGroup>
        <inkml:traceGroup>
          <inkml:annotationXML>
            <emma:emma xmlns:emma="http://www.w3.org/2003/04/emma" version="1.0">
              <emma:interpretation id="{C2990903-8295-4967-9274-1E3175E6CEC1}" emma:medium="tactile" emma:mode="ink">
                <msink:context xmlns:msink="http://schemas.microsoft.com/ink/2010/main" type="inkWord" rotatedBoundingBox="13016,10665 17649,10666 17648,11601 13015,11600"/>
              </emma:interpretation>
              <emma:one-of disjunction-type="recognition" id="oneOf5">
                <emma:interpretation id="interp25" emma:lang="" emma:confidence="0">
                  <emma:literal>corresponds</emma:literal>
                </emma:interpretation>
                <emma:interpretation id="interp26" emma:lang="" emma:confidence="0">
                  <emma:literal>Corresponds</emma:literal>
                </emma:interpretation>
                <emma:interpretation id="interp27" emma:lang="" emma:confidence="0">
                  <emma:literal>correspond</emma:literal>
                </emma:interpretation>
                <emma:interpretation id="interp28" emma:lang="" emma:confidence="0">
                  <emma:literal>Correspond</emma:literal>
                </emma:interpretation>
                <emma:interpretation id="interp29" emma:lang="" emma:confidence="0">
                  <emma:literal>correspond,</emma:literal>
                </emma:interpretation>
              </emma:one-of>
            </emma:emma>
          </inkml:annotationXML>
          <inkml:trace contextRef="#ctx0" brushRef="#br1" timeOffset="131165.5027">13339 11053 2709,'0'-12'2064,"12"-2"-516,-11 2 387,-1 12-129,7-11 258,-7 11-129,0 0-258,0 0-258,0-15-387,0 15-129,-10-4-387,10 4-129,-17 0-129,4 0-129,-1 2-129,-3 5 0,-1 3 0,-4 0 0,-2 6 0,-1 1-129,-1 4 129,1 0 0,-1 4 0,0 1 129,3 5-258,3 0 129,4 1 0,5-2 129,2 0-258,8-3 258,1-4-129,14 0 129,7-9-129,6-2 0,8-6 0,4-5 0,3-1-258,-1-8-645,8-1-2580,-5-6-1032,-7-3-129,0-3-258</inkml:trace>
          <inkml:trace contextRef="#ctx0" brushRef="#br1" timeOffset="131629.5293">13610 11315 4386,'-27'2'4644,"27"-2"-516,-23-24-129,11 0-3741,6 3-258,3-1-258,2 0-129,1-4-129,4 3 0,7 4 129,2 0-129,4 6 258,2-2 0,2 7 0,2 3 129,0 4 129,-3 1 0,1 3 129,-2 7-129,-5 2 129,-2 5 0,-5 2 129,-5 1 0,-2-2 258,-1 6 129,-13-5 129,4 4 129,-11-6 0,7 1-129,-9-9-129,5 3 0,-6-7-129,2-2-129,-2-3-516,0-3-129,8 0-516,-9-6-645,15 2-2967,-3-3-129,1-2-516,11-2 1</inkml:trace>
          <inkml:trace contextRef="#ctx0" brushRef="#br1" timeOffset="132150.559">13987 10997 3612,'0'14'4128,"0"-14"0,-14 7-645,14-7-3225,0 0-645,-5 22-258,5-12 258,5 10 0,1 0 0,4 5 258,2-4 129,-1 7 0,3 0 258,-6-5 258,3 2-258,-6-5 129,4-4 129,-8-3-129,3 2 0,-4-15 258,1 14-258,-1-14 0,0 0 0,0 0 0,-5-7 129,-5-6 0,10 13 0,-11-30-129,5 13-129,-5-5 129,4 0-129,4 0-129,0 1 0,3-1-129,2-1-129,8 4-129,4 1 0,10 3 129,-2 0-129,4 4 0,-2 0 0,1 9-129,-3-5-387,4 10-903,-9-3-1290,1 5-1548,2 5 0,-3-5-129</inkml:trace>
          <inkml:trace contextRef="#ctx0" brushRef="#br1" timeOffset="132622.586">14337 11009 2451,'0'26'3225,"7"6"0,-7-19-2193,9 5-1806,2 1 129,-2 7 258,1-1-129,-1 4 387,0-4 258,-3 0 258,0 0 0,-3-1 258,3-2 258,-5-10 258,5 5 516,-6-17-129,3 11-129,-3-11 0,0-11-129,-1-10-258,1 3-129,-5-13-387,1 0-516,-3-4 0,2 1 129,-3-1 0,3 7 129,0 1-129,-1 7 0,5 3 129,1 6-129,0 11 0,12-11-129,1 8 0,4 3-129,2 0 0,2 0-129,7 2-258,-6-2-516,11 5-1419,-7-5-2064,-6 0-258,1 0-129</inkml:trace>
          <inkml:trace contextRef="#ctx0" brushRef="#br1" timeOffset="133023.609">14743 11069 774,'15'25'3612,"-15"-25"258,20 9-258,-2-9-3096,-3-3-516,5-1 129,-3-10 258,1 3 0,-5-7 387,2 6-129,-11-5 258,-4 17 0,7-24-129,-7 24 0,-1-14-129,1 14-258,-15-1-258,15 1-129,-19 0 0,7 4 0,2 4 0,-3 0 0,3 5 0,-2 1 129,2 1-129,1 0 258,0 3 0,2 1 0,1-1 129,4 5-129,0 1 0,2 2-129,5-2-129,4-3-387,7 4-903,-2-13-2451,7-7-903,7-5-387,0-12 129</inkml:trace>
          <inkml:trace contextRef="#ctx0" brushRef="#br1" timeOffset="133442.633">15198 11015 1935,'0'0'3354,"7"9"-1290,-7-9-258,0 0 0,-11 6 0,11-6 0,-21 0 129,21 0-516,-27 0-129,16 0-645,-4 0-258,4 0-258,11 0 0,-15 0-258,15 0 0,0 9 0,0-9 0,25 18 0,-7-5 0,4 0 0,4 7 129,1-4 0,-2 1 0,-3 4 0,-4-2 0,-7-1 129,-6 3 0,-5 3 129,-5-8 0,-8 4 129,-8-2 0,-1-2-129,-6-4 0,-1 2 129,-3-6-387,3-4 129,-2-1-258,3-3-258,7 0-774,-9-20-1806,12 7-1548,7-8-387,5-3 0</inkml:trace>
          <inkml:trace contextRef="#ctx0" brushRef="#br1" timeOffset="134042.6673">15453 11128 1,'5'54'3224,"0"-15"1,-4-5-1419,3 3-774,4 4 0,-4-2 0,5 5 0,-5-6-129,4 2 129,-6-8-129,4-3-258,-4-9-258,3-3 0,-5-8-129,0-9 0,0 0-129,0 0 129,0-16 0,-2-2 129,-7-6 0,2-4-258,-3-5 129,-1-3-129,1 0 0,3 1 0,0-1-129,1 1-129,6 0 0,0-1 0,14 7-129,1-2 0,6 5 0,3 5 129,4 0 0,-1 5 0,0 3 0,0 7 129,-3 5-129,-1 1 129,-3 6-129,-5 5 129,-3 7 0,-2 3 129,-5-1 129,-2 8 129,-4-3 258,-3 5 0,-12-10 0,5 4 0,-9-10 0,2 1 0,-4-6-387,-2-6-645,10-2-1548,-7-7-2451,7-10-387,2-9-387,4-6 129</inkml:trace>
          <inkml:trace contextRef="#ctx0" brushRef="#br1" timeOffset="134505.6938">16031 11204 6708,'-16'14'4644,"16"-14"-258,-25-14-516,5-3-3612,8 2-516,12 15 0,-17-21 0,8 10 0,9 11 129,-8-21 129,8 21 0,0-20 0,0 20-129,16-21 129,-4 11 0,6 1 0,1 2-129,3 2 129,0 5 0,0 3-258,-2 7 129,-1 8 0,-6 4 129,-3 3 129,-3 3 258,-7 1-129,0 3 387,-14-6 0,3 2 0,-9-10 0,7 0 129,-7-8-387,6-3-258,-1-7-129,1-10-516,7-3-903,-6-13-1419,7 1-1677,2-1-387,3-5-387</inkml:trace>
          <inkml:trace contextRef="#ctx0" brushRef="#br1" timeOffset="134938.7185">16309 11032 5934,'0'0'4773,"0"0"-387,0 11-258,1 3-3870,-1 5-258,-1 3-129,1 2 0,-1 1 258,1-3 0,1-2 129,3-8 258,6 1-129,-10-13 0,30 0 0,-12-8-129,9-6 129,-3-10-129,4 2-129,-1 2 0,-2-1-129,-7 4 129,-3 5 0,-15 12 0,18 0-129,-14 12 0,-1 7 0,0 7 0,-2 1-129,2 7-258,-3-6-774,10 2-2580,-8-7-774,2-13-387,-4-10-258</inkml:trace>
          <inkml:trace contextRef="#ctx0" brushRef="#br1" timeOffset="135246.7361">16820 11285 2580,'30'45'4773,"-12"-31"-387,-5-14-387,5-11-2451,4-1-903,-7-11-516,5-3-129,-2-3 0,-2-4-129,-1 0 129,-3 2 129,-6 3 0,0 9 129,-5 0-129,-1 6 0,0 13-129,-11-9 0,11 9 0,-23 4-129,9 14-516,-10-6-774,2 6-2838,1 11 0,-6-10-258</inkml:trace>
          <inkml:trace contextRef="#ctx0" brushRef="#br1" timeOffset="135582.7554">16910 11021 903,'54'-82'2580,"-36"32"0,5 5-2580,-2 4 645,-6 2 129,2 7 645,-11 0 129,4 14 258,-9 2 0,-1 16-258,0 0-258,8 10-258,-8 8-258,1 11-258,-1 5-129,3 11 129,-3 2 129,8 6-258,-8 3 387,5 7-387,-5-1 0,1 6-258,-1-9 0,0-2 0,0-6-387,0-17-645,8 2-2967,-3-17-774,-5-19-387,22 0-129</inkml:trace>
          <inkml:trace contextRef="#ctx0" brushRef="#br1" timeOffset="136070.7829">17649 11044 7224,'0'0'4515,"0"0"-129,-18 6-387,3-4-3870,-2 4-258,0 4 0,-6-3 129,-2 3 0,-1 3 129,2 0-129,-1 4 129,2-1 0,2 0-129,8-4 0,-1-2 0,14 2-129,0-12 129,8 13-129,7-10 129,6-2 0,2 5-129,0 3 129,5-1 129,-5 4-129,0-1 0,-6 4 129,-1-1-129,-9 4 129,-3-1 129,-4-5-129,-8 2 258,-9-3-258,-2-1 129,-9-2-129,-4-1-129,-1 2-516,-8-9-2064,8 0-1935,4 0-387,1-11-129</inkml:trace>
        </inkml:traceGroup>
        <inkml:traceGroup>
          <inkml:annotationXML>
            <emma:emma xmlns:emma="http://www.w3.org/2003/04/emma" version="1.0">
              <emma:interpretation id="{27664BDF-71C7-4AFF-BD3D-4A506635DAE0}" emma:medium="tactile" emma:mode="ink">
                <msink:context xmlns:msink="http://schemas.microsoft.com/ink/2010/main" type="inkWord" rotatedBoundingBox="17966,10838 18972,10839 18971,11533 17965,11532"/>
              </emma:interpretation>
              <emma:one-of disjunction-type="recognition" id="oneOf6">
                <emma:interpretation id="interp30" emma:lang="" emma:confidence="0">
                  <emma:literal>to</emma:literal>
                </emma:interpretation>
                <emma:interpretation id="interp31" emma:lang="" emma:confidence="0">
                  <emma:literal>To</emma:literal>
                </emma:interpretation>
                <emma:interpretation id="interp32" emma:lang="" emma:confidence="0">
                  <emma:literal>too</emma:literal>
                </emma:interpretation>
                <emma:interpretation id="interp33" emma:lang="" emma:confidence="0">
                  <emma:literal>ts</emma:literal>
                </emma:interpretation>
                <emma:interpretation id="interp34" emma:lang="" emma:confidence="0">
                  <emma:literal>top</emma:literal>
                </emma:interpretation>
              </emma:one-of>
            </emma:emma>
          </inkml:annotationXML>
          <inkml:trace contextRef="#ctx0" brushRef="#br1" timeOffset="136470.8062">18347 10839 1161,'0'14'3483,"0"11"-129,-1-14-258,1 5-3096,0 7 0,3 2 387,0 8 129,-3 2 258,4 14-129,-4-1 258,0 10 258,0-3-129,0 7-129,-4-8-258,4 3 129,-1-14-258,1-5-645,3-9-1806,5-10-2193,-8-19-387,0 0-516</inkml:trace>
          <inkml:trace contextRef="#ctx0" brushRef="#br1" timeOffset="136702.8193">17966 11123 2451,'27'34'4773,"2"-26"-258,19-2-258,15-1-2322,-2-8-903,14-1-516,0-2-258,1-4-516,4 10-1290,-8-2-2580,-11-5-387,-5 7-129,-13-4 1</inkml:trace>
          <inkml:trace contextRef="#ctx0" brushRef="#br1" timeOffset="137105.8425">18782 11347 6708,'0'12'4644,"0"-12"-129,-6-7-387,1-8-3741,5-1-258,2-4-129,5-4-129,6 2 0,0 5 129,5 0-129,1 0 129,2 7 0,1 5-129,-2 5 129,0 4 0,-5 12-129,-3 3 258,-2 1-129,-2 4 129,-7 2 0,-1 2 258,-3-4 0,-2 2 258,-9-13 129,2 3-129,-11-10 0,2 2-258,-6-8 129,0-2-516,3 0-1290,-10-15-3354,2-5-129,-2-4-645,3-11 0</inkml:trace>
        </inkml:traceGroup>
        <inkml:traceGroup>
          <inkml:annotationXML>
            <emma:emma xmlns:emma="http://www.w3.org/2003/04/emma" version="1.0">
              <emma:interpretation id="{DE08BB96-B213-4CD7-A989-62F8B0F6618C}" emma:medium="tactile" emma:mode="ink">
                <msink:context xmlns:msink="http://schemas.microsoft.com/ink/2010/main" type="inkWord" rotatedBoundingBox="19385,10596 22622,10597 22621,11877 19384,11876"/>
              </emma:interpretation>
              <emma:one-of disjunction-type="recognition" id="oneOf7">
                <emma:interpretation id="interp35" emma:lang="" emma:confidence="0">
                  <emma:literal>plate"</emma:literal>
                </emma:interpretation>
                <emma:interpretation id="interp36" emma:lang="" emma:confidence="0">
                  <emma:literal>"plate"</emma:literal>
                </emma:interpretation>
                <emma:interpretation id="interp37" emma:lang="" emma:confidence="0">
                  <emma:literal>"plate</emma:literal>
                </emma:interpretation>
                <emma:interpretation id="interp38" emma:lang="" emma:confidence="0">
                  <emma:literal>"plates</emma:literal>
                </emma:interpretation>
                <emma:interpretation id="interp39" emma:lang="" emma:confidence="0">
                  <emma:literal>platen</emma:literal>
                </emma:interpretation>
              </emma:one-of>
            </emma:emma>
          </inkml:annotationXML>
          <inkml:trace contextRef="#ctx0" brushRef="#br1" timeOffset="138113.9001">19708 11432 1677,'19'-27'3612,"-3"27"258,-16 0-645,11-16-2838,-11 16-129,16-8 129,-16 8 258,0 0-129,12 9 129,-12 4-129,0 9 0,-4-1 0,0 13 0,-9 4 0,5 9 129,-8-2-129,4 7-129,-6-6 129,6 0-129,-4-6 0,3-3-258,2-11 0,0-11-258,11-15 0,-20 5-129,15-10-129,-1-18 0,6-4 129,0-9 0,0-4 0,3-8 129,5-3 0,3 1 129,1-1 129,3 2 0,3 2-129,-1 2-129,7 7 129,1 1-129,3 11 129,2 6 0,2 3 0,2 5 0,1 3 0,1 9 0,0 0 0,-2 6 0,-3 5 129,-1 1-129,-4 5 129,-6 2 129,-6 3 129,-3 7 258,-11-10 0,-1 10 0,-18-9 258,-1 7-129,-14-8-129,4 2-129,-11-8 0,3-4-387,-1-2-258,-4-7-645,12 0-1548,-3-12-2322,5-11-387,4-6-258,4-3 0</inkml:trace>
          <inkml:trace contextRef="#ctx0" brushRef="#br1" timeOffset="138517.9232">20478 10774 4128,'-2'19'4128,"2"-1"-387,0-18-129,3 16-3870,2-4-258,4 4 516,-1 4 258,-1-1 0,-1 10-129,-2 3 258,2 9-129,-4 3 387,1 10 0,-3-3 0,0 9 258,-5-8-258,4 6 0,-8-11-129,5-2-387,2-4-1806,-1-7-2709,-5-18-258,4-4-516,4-12 258</inkml:trace>
          <inkml:trace contextRef="#ctx0" brushRef="#br1" timeOffset="139433.9756">20686 11272 774,'29'0'3354,"7"-12"-1032,-15 7-1161,3 2-129,1 2 258,0-4-387,3 5 129,-2 0-387,2 1-129,-4 7 0,3 5 0,-7 0-129,3 11 258,-6-3-129,1 5 0,-9-3 129,4 6-129,-9-5 0,1 3-129,-5-8 129,-1-1 0,-10-3-258,-3 1 129,-7-7-129,-1-2 129,-6-7-129,1 0 0,-2-9-129,1 2-129,3-5 129,5-2-258,6-1 129,5-2 0,9 6-258,0-3 0,14 6 0,3-5 0,10 9 0,1-4 0,4 5 129,0-1-258,1 4-645,-8-4-1806,0-4-1419,3 5-387,-10-14 0</inkml:trace>
          <inkml:trace contextRef="#ctx0" brushRef="#br1" timeOffset="139797.9964">21330 10839 6321,'-8'17'4644,"4"-2"-258,4-15-258,0 17-3741,4-1-645,4 4 129,-2 8-129,2 12 258,-1 7 0,0 3 0,-2 9 258,-3 3-258,1 3 129,-3-5 0,1-3 0,-1-12-129,0-3 0,-2-10-387,-9-15-1548,11-17-2322,-16 7-129,3-16-516</inkml:trace>
          <inkml:trace contextRef="#ctx0" brushRef="#br1" timeOffset="140008.0085">21178 11078 3612,'37'11'4644,"-9"0"-387,5 1-2064,-2-5-774,12 6-387,-3-3-645,5-1-258,0 0-645,-6-6-1032,4-3-2580,-1 5-129,-12-5-387</inkml:trace>
          <inkml:trace contextRef="#ctx0" brushRef="#br1" timeOffset="140458.0342">21729 11240 2193,'16'35'3870,"7"-16"258,-8-9-1161,5-9-1806,11 4-387,-5-6-387,7-4 0,-3-10 0,3 1 0,-3-6 129,2 0-258,-5-1 258,0 8 0,-10-6 0,4 8 0,-11-7 0,-10 18 0,6-18-129,-6 18-258,-11-10 0,-8 3-258,-2 7 129,-7 0-129,-2 4 0,-3 5 129,-6 2 0,2 0 0,-1 8 0,3 1 129,-1 3-129,7 9 258,4-3 0,8 6 0,4-2 258,13 11 0,2-7 0,16 6 0,7-6 0,10 2 129,8-4-387,10-1-129,2-1-387,0-10-4386,6-8-129,2-10-645,-6-14-129</inkml:trace>
          <inkml:trace contextRef="#ctx0" brushRef="#br1" timeOffset="152090.6996">19616 10752 129,'0'-22'1290,"0"22"-2580</inkml:trace>
          <inkml:trace contextRef="#ctx0" brushRef="#br1" timeOffset="152489.7224">19516 10606 1806,'-15'-9'2580,"15"9"-1161,0 0-387,0 0-516,-1 8-258,1-8-129,-6 19 258,2-5 0,-3 3 258,3 7 129,-4-3 0,4 6 258,-9-3 129,8 3 0,-7-2-129,8-2-258,-9-2 0,7 1-516,-3-3-258,0-2-387,5-4-516,4-13-129,-7 17 0,7-17-258,0 0-774,0 11-2064,0-11 387</inkml:trace>
          <inkml:trace contextRef="#ctx0" brushRef="#br1" timeOffset="152842.7426">19670 10628 1548,'4'12'3741,"-4"-12"0,0 0 0,-1 12-2967,1-12-1032,-7 17 129,3-3 258,-3-1 0,1 5 258,-4-2-129,4 3-129,-3 0 258,6 1-258,-5 2 258,7-3-258,-3 3-129,3-8-516,1 6-1419,3 4-1935,-3-24-258,7 19 0</inkml:trace>
          <inkml:trace contextRef="#ctx0" brushRef="#br1" timeOffset="153689.791">22365 10751 1419,'0'0'2451,"0"0"387,0 0-3483,13 0 387,-13 0 258,19 0 903,-19 0-129,15 2 129,-15-2 258,0 0 0,5 16-387,-5 0-129,-5-1 258,-1 9-387,-7-1 387,4 7-258,-6-2-129,4 6-129,-1-4-129,2 1 0,4-4-258,1-4-258,5 1-387,0-10-903,0-3-2064,11 0-516,-11-11 0</inkml:trace>
          <inkml:trace contextRef="#ctx0" brushRef="#br1" timeOffset="154008.8093">22617 10730 4902,'5'34'4515,"-5"-12"-387,-1-9 0,-3 7-3870,0 5-516,-1 7 387,2 2-129,-3-1 129,0 4-258,0-2-129,-6-3-1677,-2-3-2322,10 0 129,-8-15-645</inkml:trace>
        </inkml:traceGroup>
      </inkml:traceGroup>
    </inkml:traceGroup>
    <inkml:traceGroup>
      <inkml:annotationXML>
        <emma:emma xmlns:emma="http://www.w3.org/2003/04/emma" version="1.0">
          <emma:interpretation id="{FC52800E-6B8D-400E-8448-639836FF43BD}" emma:medium="tactile" emma:mode="ink">
            <msink:context xmlns:msink="http://schemas.microsoft.com/ink/2010/main" type="paragraph" rotatedBoundingBox="9307,12892 22270,13331 22204,15283 9241,14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80510D-7BD8-4918-A577-446B14730C9D}" emma:medium="tactile" emma:mode="ink">
              <msink:context xmlns:msink="http://schemas.microsoft.com/ink/2010/main" type="line" rotatedBoundingBox="9307,12892 22270,13331 22204,15283 9241,14844"/>
            </emma:interpretation>
          </emma:emma>
        </inkml:annotationXML>
        <inkml:traceGroup>
          <inkml:annotationXML>
            <emma:emma xmlns:emma="http://www.w3.org/2003/04/emma" version="1.0">
              <emma:interpretation id="{EB5722B6-5CF1-45DE-A6C5-B2B2A08E9D44}" emma:medium="tactile" emma:mode="ink">
                <msink:context xmlns:msink="http://schemas.microsoft.com/ink/2010/main" type="inkWord" rotatedBoundingBox="9307,12892 17725,13177 17659,15129 9241,14844"/>
              </emma:interpretation>
              <emma:one-of disjunction-type="recognition" id="oneOf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145194.3049">13141 13528 4128,'16'-6'4257,"-16"6"-258,0 0-129,0 0-3225,0 0-645,0 0 258,-3-11 129,3 11 129,-22-2 129,10 2 0,-9-1 0,3 1 0,-3 0 0,1 3-258,-2 2 0,3 4-129,-3 0-258,3 11 129,1 0-129,2 1 0,3 4-129,0 5 258,4-3-129,3 2 0,0-1 258,6 0-129,0-2 0,4 1 129,4-5-129,8-2 0,3-3-258,3-4-258,9 2-645,-8-15-1290,14 0-1806,-5 0-645,0-7-258,1-1 0</inkml:trace>
          <inkml:trace contextRef="#ctx0" brushRef="#br1" timeOffset="145578.3271">13231 13903 1548,'-13'14'3483,"-1"-14"387,14 0-645,0 0-2193,-12-14-774,10-4-258,2-5-258,2-5 0,7-1 258,5-1 0,2-1 258,7 8 129,-3 1 258,7 12-258,-7 3 387,4 9-258,-6 6-129,1 10 258,-3 2-387,-3 7 0,-5-4 129,-2 6 387,-6-5-258,0 1 258,-10-10 0,2 4 0,-8-11 0,3 1 0,-6-9-258,2 0-258,-3 0 0,2-7-258,-1-3-129,0-3-387,19 13-1677,-24-17-2322,14 4-258,4 1-387,2-4 0</inkml:trace>
          <inkml:trace contextRef="#ctx0" brushRef="#br1" timeOffset="146073.3553">13561 13686 129,'0'0'3741,"0"0"0,0 0-387,0 0-2451,0 0-258,1 11 129,-1 0 0,6 6-258,-2 2 0,5 9 0,-3-4 129,9 5 129,-8-3 0,10 3 0,-9-7-129,5 3 0,-7-9 0,3 2-129,-9-18 129,7 18-129,-7-18-129,0 0-129,0 0-129,0 0 0,-5-19-129,1 0 129,-3-8-129,4-1 0,1-4-129,1-5 0,1 1 129,0 5 0,6-3-129,0 7 0,5 7-129,-1 2 0,4 8-258,-4 1 129,10 9-258,-6-5-516,14 14-774,-9-6-1548,6 4-1161,4 2 0,-1-6 129</inkml:trace>
          <inkml:trace contextRef="#ctx0" brushRef="#br1" timeOffset="146517.3807">13964 13713 2451,'-12'22'3225,"12"-22"0,-4 20-2064,4-1-1032,0 0 0,6 5 387,-1-2 129,5 7 645,-5-6 0,6 7-129,-4-7-129,4 5 129,-7-13-129,4 5-387,-8-20 129,9 18-258,-9-18 129,0 0 0,0-21-129,3 3 258,-3-10-387,0 2 0,-1-6-387,1-2 0,0 2 0,0 3-129,6 3 0,1-2-258,6 7 129,-1 2 0,5 6 0,-1-3-129,2 7 0,1 0 0,2 5 258,-5 2 0,3 2-129,-6 0-645,10 10-2193,-4 2-1290,-5-8-258,5 9 0</inkml:trace>
          <inkml:trace contextRef="#ctx0" brushRef="#br1" timeOffset="146846.3995">14381 13757 3354,'25'14'4257,"-25"-14"-387,31 3-774,-11-3-2451,5-3-1677,-4-13-645,8 4 0,-7-15 129,5 8 645,-11-10 645,1 0 774,-4 6 774,-11-5 645,4 16 129,-12-3 0,6 15-387,-29 0-645,10 7-516,-6 12-387,-2 6-129,-2 9 0,2 2 129,-2 0 0,7 2 258,0-3-129,8 0 129,3-5-129,10-3-129,2-5-129,10-10-903,22 0-2193,3-7-1548,4-7 0,9-6-387</inkml:trace>
          <inkml:trace contextRef="#ctx0" brushRef="#br1" timeOffset="147237.422">15024 13696 3612,'-26'8'4128,"15"-8"-387,-11-5 129,0 2-3612,2 1-258,-1 2 129,2 0-129,1 3 129,2 6-129,5 1 0,4 4 0,4 3 0,3 0 129,6 0 0,8 5 387,-1-5-258,8 2 129,-5-2 0,5 2 0,-6 1 129,0 1-258,-5-4 129,-2 3-129,-8-5 387,-2 4-129,-11-7 129,0 4 0,-12-10-129,3 5-129,-5-5-516,-5-6-1677,5-3-2580,6-7-387,4-6-258,7-6-258</inkml:trace>
          <inkml:trace contextRef="#ctx0" brushRef="#br1" timeOffset="148117.4723">15250 13779 1548,'0'21'3483,"3"16"129,-3-8-516,1 10-2580,5 13 129,-6 1 516,8 17 0,-8 0-129,4 9 129,-5-12 0,1 1-129,-7-13-387,6-8-129,-5-11-387,1-12-258,5-24 0,-14 4-129,9-13-258,-3-24-387,7-1-258,-6-18 0,7 0 129,0-11 129,1 2 129,1-3 129,7 0 387,-2 9 387,0-1 0,0 9 129,2 2 0,-2 1-129,5 9-129,0 2 0,5 7 0,2 3-129,7 5-129,2 3 129,6 6-129,1 4 129,4 5 0,-2 4 129,-4 4 258,-1 8 387,-11-3 129,-1 15 387,-15-8 129,1 13 258,-17-9-129,-1 11 0,-18-8-129,5 2-516,-11-7-129,3-3-387,-2-7-258,-5-12-774,19 2-2193,-3-11-1806,4-12-258,5-4-258,5-8-257</inkml:trace>
          <inkml:trace contextRef="#ctx0" brushRef="#br1" timeOffset="148593.4994">15779 13886 9159,'-27'23'3999,"7"-23"-258,20 0-516,-21-4-4128,21 4-258,-6-18 0,6 18 0,5-30 258,11 12 516,0-3 258,8-1 387,5 2 0,-2 1 387,5 9-129,-4 0 258,5 10-129,-11 0 129,6 14 129,-8 3-129,1 13-258,-8 4 129,1 5-258,-11-2 387,-2 6-258,-5-10 129,-7 1-129,-9-9 258,1-6-387,-8-13-129,0-6-129,0-4-258,-1-18-903,16 3-2451,-8-10-1161,10-4-645,5-4-258</inkml:trace>
          <inkml:trace contextRef="#ctx0" brushRef="#br1" timeOffset="149002.5229">16172 13742 6837,'12'17'4644,"-10"-4"0,1 6-387,2 8-3741,-1 1-129,3 6-129,-4-5 258,8 0 0,-1-9-129,12-7-387,7-12-387,3-11-129,9-11 0,1-11 516,5-4 0,3-3 0,-2 2 129,0 8 387,-15 3 258,1 18 0,-15 8-129,-4 10-258,-9 15-258,-6 10 0,-1 7 0,-8 3-387,9 8-1032,-13-10-3354,12-7-129,1-12-387,2-12-387</inkml:trace>
          <inkml:trace contextRef="#ctx0" brushRef="#br1" timeOffset="149478.5502">16883 13905 6837,'29'41'4515,"-17"-26"-129,7 5-387,-2-5-4128,9-1-387,-7-14-774,11 0-774,-8-12 129,8-5 0,-5-15 516,5-1 774,-1-3 903,-10-10 645,7 17 645,-18-14 1032,10 16-258,-18-3 0,5 19-645,-15-1-645,0 12-645,-10 2-645,-6 11-258,3 11-387,-12 1 129,7 5 0,-10-3 0,7 7-129,-4-13-516,12 1-2064,2-2-903,-2-15 129,23-5 0</inkml:trace>
          <inkml:trace contextRef="#ctx0" brushRef="#br1" timeOffset="149785.5677">17450 13196 2580,'3'19'5031,"-9"0"-258,-1 13-129,-2 11-2709,-11 0-903,8 18-258,-10-3-129,7 12 258,-6-4-387,5 3-129,-4-8 0,5-1-129,1-6-129,1-15-774,10 2-1290,-6-17-2709,8-14-258,1-10-516,0 0 129</inkml:trace>
          <inkml:trace contextRef="#ctx0" brushRef="#br1" timeOffset="150223.5928">17706 13746 8643,'-18'4'5160,"3"0"-258,-3 1-387,3 0-3999,-6 6-645,1 2-129,3 4 129,-3 4 0,4 4 0,3-3 129,2 2-258,6-6 258,1 3 129,4-2-258,6-1 258,6 0-129,1-5 129,2 6-129,5-4 258,-4 4-387,2-1 258,-6 0-129,-5-3 129,-4 4 129,-3 0 0,-2 1-129,-10-2 129,-4 0-129,-4-5-258,-6-8-516,8 9-1935,-4-14-1935,-4-3-774,2-14 0,2-7 0</inkml:trace>
          <inkml:trace contextRef="#ctx0" brushRef="#br2" timeOffset="173613.9306">10171 12923 516,'-41'-3'516,"18"3"0,-2 0 129,-4 2-129,-4 3 258,0 4-129,-5-1 0,4 2-129,-6 4 0,2 1 129,-1 0-129,3 4 0,0-2-258,4 4 0,-1 0 0,0 3-129,6 0 0,0 2 0,1-1 129,3 5-129,-2 2 129,3 0-129,-1 4-129,2 2 129,0 0 129,0 3-258,0 4 129,0-3 0,4 3 0,2-5 0,2-1-129,4 0 0,-1-3 129,6-4-129,0-4 258,3 2-129,1-1 0,0 1 129,2 0 0,5 4 129,4-2-129,1 4 129,1-3 0,4 2 0,0-4 129,3 3-129,-2-9 129,7 0 129,-7 0-258,9 2 129,-4-6 0,5 4-129,0-1-129,2 0 0,0 3-129,2 1 0,-3-6 0,4 1 258,-4-2-129,4-1 129,-3-6-129,7 5 258,-3-11-129,8 0 129,0-7-129,6 2 0,-1-3-258,4-3 258,-2-6-258,2-4 0,-2-6 129,-2-7-129,-2-4 0,1-5 0,-5-6 129,-2-3-129,-2-5 0,-1-4 0,2 0-129,-4-4 0,0 0 0,-4 1-129,-2 1 129,-2-3 0,-4 4-129,-3 1 0,-2 3 258,-8-1-129,-6 2 129,-3-2-129,0 1 0,-9 1 129,-6 3 0,-1 0 0,-7-2-387,2 2 258,-3 3-258,-1 4 258,-1 1-258,1 2 129,0 3 0,-1 7-129,-1 3 258,-4 6-129,0 4 129,-4 2-129,2 5 0,-5 1-129,4 6-387,-7 0-387,12 15-1290,-2 1-2064,1-1-129,4 8-516</inkml:trace>
          <inkml:trace contextRef="#ctx0" brushRef="#br2" timeOffset="174661.9906">10734 14033 2193,'6'10'2838,"-6"-10"258,4 12-1677,-4-12-1419,16 7 0,-16-7 516,22 10 129,-10-10 0,0 1 0,2-1 258,3 0-258,-2 0 258,5 2-258,-3-2-258,3 4-129,1-2 0,4 6-129,0 3 0,2 3 129,2 5-258,1 3 0,2 6 0,3-2 129,-2 8-129,4 0 129,-2 3-129,2-1 129,2 2 0,2 1 0,4 2 0,2 3 129,1-1-129,2 2 129,-3-4 258,2 4-258,-5-8 0,0 0 129,-4-9-129,1-4 129,-4-7-129,5-7-129,-2-8-129,2-5 0,0-6 0,3-4-129,-3-2 0,-1-2 0,-2 3 0,-4 1 129,-3 4-129,-5 4 258,-5 1-129,-4 4 129,-5 2 258,-3 11-129,-3-1 129,-3 9-129,-4-3 129,2 7-129,-2-2 0,0-1-387,1 7-1290,-1-8-2451,0-8-774,0-13 0,11 12-387</inkml:trace>
          <inkml:trace contextRef="#ctx0" brushRef="#br1" timeOffset="143234.193">10986 13706 1548,'-13'2'2709,"13"-2"-1419,0 0 0,0 0 258,6-10 129,-6 10 0,4-18-258,-4 18-258,8-13-129,-8 13-258,12-12-258,-12 12-387,19-12 0,-5 8 0,2-3 0,5 1 129,4-8 0,7 6 129,-2-6 129,8 0-129,1-1-129,3 1 0,1-1 0,5 4 0,-4 1 0,6 4-129,0 1-129,-1 5 129,0 0 129,0 3-129,-4 3 0,2 3 0,-4-2-129,0 2 258,-6 3-129,-1 6 0,-5-3 129,0 4 0,-5 2-129,-1 6 0,-7 0 129,0 5-129,-5 0 129,1-2-129,-4 0 0,1 2 129,-2-4 129,1-2 0,-1-9 0,8-3 0,1-6-258,8-1 0,4-9 0,10-10-129,5-10-258,3-5 0,3-5 0,-1-4-387,1 6-387,-17-11-3354,2 5-387,-13 0-258,-14-2-387</inkml:trace>
          <inkml:trace contextRef="#ctx0" brushRef="#br1" timeOffset="144142.2449">10994 13687 903,'0'0'2451,"0"0"0,11-3-1419,-11 3-1161,11-14-258,-11 14 129,11-15 645,-11 15 387,3-15 0,-3 15 129,0-16 0,0 16 0,2-21-258,4 8 0,1-6-387,5 0-129,4-8 0,4 2 258,3-8 129,0 4 0,2-4 0,2 8 129,-5-3-258,0 9 0,-7 2-258,0 8-129,-15 9-129,15-3 0,-15 3-129,0 11 129,0 3-129,-9 3 0,-2 4 258,-3-1-129,-2 4 0,-4-2 0,-3 4-129,-2-4 129,-1 5-129,0-2 0,0-1 0,1-3 129,2-2 129,2-1 0,7-4 0,4 0 0,10-14 0,-9 17 129,9-17 0,4 15 258,-4-15-129,22 17 0,-9-8 0,3 6 258,-1-1-129,4 3 0,-4-2 0,2 3 129,0-2 0,1 3 129,-5-8 0,2 4 0,-3-7-129,0 2-129,-12-10 0,21 14-129,-21-14-645,0 0-1806,12 5-1677,-12-5-516,0 0-387,18-7-129</inkml:trace>
        </inkml:traceGroup>
        <inkml:traceGroup>
          <inkml:annotationXML>
            <emma:emma xmlns:emma="http://www.w3.org/2003/04/emma" version="1.0">
              <emma:interpretation id="{E25CC324-8DAC-4297-8CF3-CB7DFA63938E}" emma:medium="tactile" emma:mode="ink">
                <msink:context xmlns:msink="http://schemas.microsoft.com/ink/2010/main" type="inkWord" rotatedBoundingBox="18576,13463 19293,13487 19266,14285 18549,14260"/>
              </emma:interpretation>
              <emma:one-of disjunction-type="recognition" id="oneOf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150658.6177">18885 13474 7224,'0'46'5289,"0"-19"-129,-4 11-258,-4-1-3225,2 21-1032,-8 4 129,-1 14-258,-5-2 0,2 3-129,1-4-258,0-13-258,7-3-774,-7-23-3870,14-15-387,3-19 0,-4-12-645</inkml:trace>
          <inkml:trace contextRef="#ctx0" brushRef="#br1" timeOffset="150882.6305">18597 13785 2580,'-31'-1'4128,"31"1"258,0 0 129,0 0-3096,15 3-258,5-7 258,20 2-258,-5-11 258,18 9-387,-2-10-387,8 2-387,0 4-516,-4 0-516,9 8-2193,-10 6-1806,-7 3-258,-6 5-387,-11 4 517</inkml:trace>
          <inkml:trace contextRef="#ctx0" brushRef="#br1" timeOffset="151235.6507">18990 14084 10191,'-13'-3'4386,"19"-24"-387,14 11-516,9-11-4128,2 8-258,0-1 516,5 9 0,-4 1 129,1 8 516,-4 4 129,-9 8 387,0 13-258,-14-3 387,-1 15-258,-8-2 258,-5 8 129,-14-4-258,4 0 129,-10-9-387,3-2 0,-4-6-387,-2-8-258,4-6-387,-6-13-774,10-10-3741,-4-9 129,7-8-645,0-17-129</inkml:trace>
        </inkml:traceGroup>
        <inkml:traceGroup>
          <inkml:annotationXML>
            <emma:emma xmlns:emma="http://www.w3.org/2003/04/emma" version="1.0">
              <emma:interpretation id="{A744AAD9-E9B6-4BEF-94A4-EFF409B8C429}" emma:medium="tactile" emma:mode="ink">
                <msink:context xmlns:msink="http://schemas.microsoft.com/ink/2010/main" type="inkWord" rotatedBoundingBox="19874,13593 22258,13674 22224,14676 19840,14595"/>
              </emma:interpretation>
              <emma:one-of disjunction-type="recognition" id="oneOf1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155371.8872">20057 13600 3870,'0'0'4257,"0"0"-387,0 0-129,0 0-3225,0 0-645,0 0 258,0 0 129,1 12 0,-1-12 258,-1 11 0,1-11 129,-11 15-129,11-15-258,-15 19-129,6-7 0,1 10 0,-5 0-129,0 4 129,-4 3-129,2 3 0,-5 2 129,3-2-258,-1 6-774,-3-6-3225,7-15-129,10-7-516,4-10 129</inkml:trace>
          <inkml:trace contextRef="#ctx0" brushRef="#br1" timeOffset="155698.9059">20239 13658 5547,'-13'2'3999,"13"-2"0,-6 12-774,6-12-2838,-7 17-387,5-4 129,0 6 0,-2 2 129,0 8 129,-7-3 258,4 7 0,-9-4 258,5 9-387,-6-8 129,3 3-387,6 1-1290,4-7-2967,0-11-387,7-6-516,9-11-258</inkml:trace>
          <inkml:trace contextRef="#ctx0" brushRef="#br1" timeOffset="156509.9523">20548 14122 5289,'18'5'4773,"-7"1"-387,-11-6-258,-5-8-3225,5 8-903,-6-13 0,6 13 0,-16-16 0,5 8 129,-4 1 0,0 5 129,-7-2 258,3 5-129,-9 3 129,6 9 129,-6 2-129,4 4-129,-4 5 0,3 8-129,-2-1 0,1 4-129,3 5 0,3 1 129,2 2-258,5-2 387,6-1-258,7-4 0,0-5 129,16-1-129,6-6-129,8-7 0,10-2-387,-1-15-774,15 6-774,-14-11-1806,10-3-1032,-3-8-387,-4 0-129</inkml:trace>
          <inkml:trace contextRef="#ctx0" brushRef="#br1" timeOffset="157133.9879">20749 14249 5934,'-2'14'4515,"2"-14"-387,0 0 0,18-2-3999,-4-1-258,0-2 129,6 0 0,-1 3 0,3 0 129,1 2 0,1 2-129,0 9 129,-1-1 0,-2 6-129,0 2 0,0 2 0,-3 6 0,-4 2 0,-3 0-129,-5 1 129,-4 0-258,-2 0 129,-9-2 0,-5-1 129,-7-6 0,-2 0 258,-7-7 129,3 0-129,-4-8 129,4-1 0,-4-4 0,5-6-129,5-7-258,2-11-129,8 0-258,0-9-258,11 5-129,6-7-129,12 7 258,-2-4 0,10 10 129,-2-1 258,7 15 129,-1 4 258,0 4 129,0 6 0,-2 7-258,-1 2-516,3 4-1548,-1 7-1935,-10-18-258,4 1 129</inkml:trace>
          <inkml:trace contextRef="#ctx0" brushRef="#br1" timeOffset="157586.0139">21436 13776 5031,'10'0'5031,"-7"17"-516,-3-5 0,-3 0-2709,0 8-1677,-1 4 0,-2 0 0,-3 6 0,4 1 0,-3-2 258,1 3-258,0 0 258,1 4-258,-2 1 129,3 6-129,-4-1 0,5 5 129,0 3-129,1 3 258,2-2-258,1 0 0,6-5 0,8-3 0,5-6-129,7-8-129,8-3-129,1-15-258,12 1-258,-7-15-645,14 0-1419,-9-18-2064,-3-11 0,-4-4-258</inkml:trace>
          <inkml:trace contextRef="#ctx0" brushRef="#br1" timeOffset="157872.0302">21246 14010 9030,'0'15'4902,"20"-10"-129,4-2-516,8-1-3741,9 2-516,10 3-129,5-1 0,7 3-516,-8-9-1419,7 3-2451,2-1-129,-7-2-645,0 0 258</inkml:trace>
          <inkml:trace contextRef="#ctx0" brushRef="#br1" timeOffset="158540.0684">22080 13750 3225,'0'19'3741,"-4"-8"387,5 2-1935,5 9-1032,-6 0 129,4 12-129,-5-5 0,1 12 0,-6-10 0,5 11-516,-10-12-129,5-3-645,3 0-1290,-4-10-2838,7-17-387,0 0-387,-3-10-129</inkml:trace>
          <inkml:trace contextRef="#ctx0" brushRef="#br1" timeOffset="158796.0831">22250 13868 1161,'0'12'4128,"0"-12"645,0 12-1548,1 5-1032,-3-2-129,2 14-387,-6-5-129,6 17-258,-8 0-516,4 3-645,0 9-2580,-1-2-1935,-6-17-516,3-9-387,-5-23 0</inkml:trace>
        </inkml:traceGroup>
      </inkml:traceGroup>
    </inkml:traceGroup>
    <inkml:traceGroup>
      <inkml:annotationXML>
        <emma:emma xmlns:emma="http://www.w3.org/2003/04/emma" version="1.0">
          <emma:interpretation id="{9DCAE87E-D094-4077-A05D-CDA8BA4F3951}" emma:medium="tactile" emma:mode="ink">
            <msink:context xmlns:msink="http://schemas.microsoft.com/ink/2010/main" type="paragraph" rotatedBoundingBox="12565,14520 23249,15035 23176,16547 12493,160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5284B5-4AAC-4B53-A40A-A75785A8C6D5}" emma:medium="tactile" emma:mode="ink">
              <msink:context xmlns:msink="http://schemas.microsoft.com/ink/2010/main" type="inkBullet" rotatedBoundingBox="12565,14520 13236,14552 13172,15874 12502,15841"/>
            </emma:interpretation>
            <emma:one-of disjunction-type="recognition" id="oneOf11">
              <emma:interpretation id="interp43" emma:lang="" emma:confidence="0">
                <emma:literal>b</emma:literal>
              </emma:interpretation>
              <emma:interpretation id="interp44" emma:lang="" emma:confidence="0">
                <emma:literal>w</emma:literal>
              </emma:interpretation>
              <emma:interpretation id="interp45" emma:lang="" emma:confidence="0">
                <emma:literal>£</emma:literal>
              </emma:interpretation>
              <emma:interpretation id="interp46" emma:lang="" emma:confidence="0">
                <emma:literal>1</emma:literal>
              </emma:interpretation>
              <emma:interpretation id="interp47" emma:lang="" emma:confidence="0">
                <emma:literal>l</emma:literal>
              </emma:interpretation>
            </emma:one-of>
          </emma:emma>
        </inkml:annotationXML>
        <inkml:trace contextRef="#ctx0" brushRef="#br2" timeOffset="175418.0338">12807 14595 2580,'9'-20'4386,"-2"0"129,-5 10-1161,-2 10-903,0 0-645,0 0-516,3-12-387,-3 12 129,0 0-258,0 0-258,0 0 0,0 0 129,0 0-258,0 0 0,0 6-129,0-6 0,0 0-129,2 16 0,-2-16 0,6 20 0,-5-6 0,2 4 0,1 3-129,-2 6 129,0 7 0,0 4 0,-2 3 129,0 12-129,0 3 129,0 10-129,-5 4 0,3 0 129,-5-1-129,1-2 0,1-4 0,1-5 0,0-8-129,3-11-129,0-11 129,1-8 0,0-4 0,0-16-129,0 14 129,0-14 0,0 0 0,0 0 258,0 0-258,0 0 0,0 0 0,0 0 0,0-9-258,0-5-645,7 0-3999,-7-4-258,1-5-258,-1-4-387</inkml:trace>
        <inkml:trace contextRef="#ctx0" brushRef="#br2" timeOffset="176186.0777">12619 15352 6321,'-22'-12'4773,"22"12"-387,-18-6 0,3 0-2967,15 6-516,-13 0-258,13 0-129,-11 12 0,11-12 0,-11 12 129,11-12-129,0 0-129,-4 17 129,4-17-258,0 0 129,0 0 0,0 14-129,0-14 0,8 12 0,-8-12 0,18 23-129,-10-6 0,8 6 0,0 1-129,0 3 0,1 3 0,3 3-258,-1 3 258,-2 3-258,3-5 258,-1 0-258,-2-3 129,0-1 129,-3-7-129,-1-3 129,-3-5 0,2-4 129,-12-11-129,15 12 129,-15-12 129,12 0-129,-12 0 0,14-12-129,-6-4 129,4-3-129,1-5 129,1-8-129,2-5 0,2-2 129,2-2-129,1-1 129,-1-1 0,2 2 0,1 0-129,2 6 129,0 2-129,0 5 129,-3 3 0,-1 5-129,-3 6 0,-4 0 0,-4 7 0,-10 7 129,11-6-129,-11 6 0,0 0 0,0 0 0,0 0 0,0 0-129,0 0 0,0 0-129,0 0-258,0 0-2709,0 0-1935,-4-21-258,-1 4-387,-6-17-258</inkml:trace>
      </inkml:traceGroup>
      <inkml:traceGroup>
        <inkml:annotationXML>
          <emma:emma xmlns:emma="http://www.w3.org/2003/04/emma" version="1.0">
            <emma:interpretation id="{26095E6C-FE14-4AC9-A0B0-4BDD9DA1ADDD}" emma:medium="tactile" emma:mode="ink">
              <msink:context xmlns:msink="http://schemas.microsoft.com/ink/2010/main" type="line" rotatedBoundingBox="16201,14967 23236,15306 23176,16547 16141,16207"/>
            </emma:interpretation>
          </emma:emma>
        </inkml:annotationXML>
        <inkml:traceGroup>
          <inkml:annotationXML>
            <emma:emma xmlns:emma="http://www.w3.org/2003/04/emma" version="1.0">
              <emma:interpretation id="{FE2521AF-719E-464F-8161-02E3BF63B582}" emma:medium="tactile" emma:mode="ink">
                <msink:context xmlns:msink="http://schemas.microsoft.com/ink/2010/main" type="inkWord" rotatedBoundingBox="16185,15314 18413,15421 18380,16120 16151,16013"/>
              </emma:interpretation>
              <emma:one-of disjunction-type="recognition" id="oneOf12">
                <emma:interpretation id="interp48" emma:lang="" emma:confidence="0">
                  <emma:literal>Bock</emma:literal>
                </emma:interpretation>
                <emma:interpretation id="interp49" emma:lang="" emma:confidence="0">
                  <emma:literal>Back</emma:literal>
                </emma:interpretation>
                <emma:interpretation id="interp50" emma:lang="" emma:confidence="0">
                  <emma:literal>Book</emma:literal>
                </emma:interpretation>
                <emma:interpretation id="interp51" emma:lang="" emma:confidence="0">
                  <emma:literal>Bick</emma:literal>
                </emma:interpretation>
                <emma:interpretation id="interp52" emma:lang="" emma:confidence="0">
                  <emma:literal>Brick</emma:literal>
                </emma:interpretation>
              </emma:one-of>
            </emma:emma>
          </inkml:annotationXML>
          <inkml:trace contextRef="#ctx0" brushRef="#br3" timeOffset="259189.8252">16273 15424 6708,'13'0'4644,"-13"0"-387,0 0-1161,0 0-2709,0 0-258,12 0-129,-12 0 0,0 0 129,16 14 0,-16-14 129,9 27 0,-6-8 129,1 8-258,-4 4 258,4 6-258,-4 2 129,1 9-258,-1 2 258,0 7-129,0-7-129,0 2 258,0-4-645,0-12-645,11-4-3354,-1-7-387,-10-25-258,21 8-258</inkml:trace>
          <inkml:trace contextRef="#ctx0" brushRef="#br3" timeOffset="259986.8709">16199 15513 6063,'-19'8'5160,"19"-8"-645,0 0-129,-4-20-3354,6 7-1290,12 0 129,1-7-129,7 3 129,3 1 0,1 0 129,2 1 129,0 2 0,0 4 0,-3-1 0,0 8-129,-2 2 0,-1 0 129,-3 2-258,0 8 129,-2 3-129,0 0 129,-4 7-129,2 1 129,-3 2 0,0 5 0,-4-5 129,-1 4-129,-4-2 129,-1 0-258,-2-3 387,-3 2-258,-6-5 258,-2 0-258,-5 0 0,1-5 129,-4 1 0,2-5 129,1-4 0,4-3-129,12-3-129,-17-1 0,17 1 0,-4-13-129,4 13 129,4-17-258,-4 17 0,19-9 258,-4 9-129,1 0 129,1 7-129,1 0 0,3 10 0,0-2 0,2 10 0,-3-3 0,-3 6 0,0 0 129,-4 0 0,-4 1 129,-3-5 0,-1 2 129,-5-7 0,-2 0 0,-8-7 0,-1-4 129,-6-1-129,3 1 129,-9-8 0,3-2-129,-4-7 0,2 1-129,-2-5 0,4-1 0,2-1-387,1-7-129,8 7-258,-6-6-774,15 21-645,-8-20-2322,8 20-645,6-19-129</inkml:trace>
          <inkml:trace contextRef="#ctx0" brushRef="#br3" timeOffset="260624.9074">16829 15686 5160,'12'9'4128,"-12"-9"-129,0 0-1419,0 0-2580,14-8-129,-14 8 0,11-6 129,-11 6-129,17-3 258,-6 0 129,0 3 0,3 0 129,3 0 0,0 4-129,4 3 0,0-1-129,1 5 0,0-2-129,-2 4 0,0 3 0,-2 1-129,-3 6 129,-4 0 0,-3 6 0,-5-3 0,-3 6 129,-2 0 129,-13-6 387,5 5 0,-10-13 0,6 4 129,-9-13-129,7 3 258,-7-12-387,7 0 0,-2-7-258,1-7-258,6-6 0,-2-2-129,8 2 0,0-5-258,5 5 129,4-2-258,11 10 0,0-1 0,12 13-129,-1-7-129,14 10-645,-8-3-1161,9 0-1935,4 3-258,-4-3 129</inkml:trace>
          <inkml:trace contextRef="#ctx0" brushRef="#br3" timeOffset="260948.9259">17549 15756 1935,'0'-19'3741,"0"19"-129,-11-18 0,2 6-3354,-1 3-387,-3 3 129,-1 4 129,-5 2 258,1 5 129,-5 5 129,3 9 258,-6-2 129,10 11-129,-9-3 0,11 10-129,-3-6-129,8 9 129,0-9-258,9 2-129,0-6-258,7-1-129,14-7-516,0-12-903,18 2-1677,1-7-1548,3-12-129,3-1-129</inkml:trace>
          <inkml:trace contextRef="#ctx0" brushRef="#br3" timeOffset="261428.9533">17839 15415 1,'0'-21'3998,"0"21"130,0 0-774,0 0-1032,0 0-645,0 0-387,0 6-516,0-6-129,-2 23 129,0-9-258,2 11 0,0 0 0,0 7-258,0 6 0,0 4-129,0 8 0,1 1-129,-1 0 129,-3-3-129,-4-2 129,3-3 0,-6-6-129,6-8 258,-2-13-129,2-3 129,4-13-129,0 0 0,0-14 0,2-5 0,6-15 129,2-7-258,5-5 0,3-2 0,3-2 0,1 2 0,5-1-129,3 6 129,0 10-129,0 5 129,0 5-129,-2 0-129,3 14-258,-11-7-903,9 16-1677,-8 0-1548,-10 0-129,-2 10-258</inkml:trace>
          <inkml:trace contextRef="#ctx0" brushRef="#br3" timeOffset="261685.9681">17844 15764 5289,'0'17'5031,"21"4"-258,-2-18-516,6-3-2838,5 6-1290,4 1 129,4 2-129,-1 3-129,2 2-129,1 7 0,-3 4 129,0 5-516,-2-5-774,0 4-3096,6 9-258,-6-9-516,0 2 258</inkml:trace>
        </inkml:traceGroup>
        <inkml:traceGroup>
          <inkml:annotationXML>
            <emma:emma xmlns:emma="http://www.w3.org/2003/04/emma" version="1.0">
              <emma:interpretation id="{7BC00421-D038-4706-9A4A-B6C7CC016DFD}" emma:medium="tactile" emma:mode="ink">
                <msink:context xmlns:msink="http://schemas.microsoft.com/ink/2010/main" type="inkWord" rotatedBoundingBox="18579,15637 20169,15713 20135,16400 18546,16323"/>
              </emma:interpretation>
              <emma:one-of disjunction-type="recognition" id="oneOf13">
                <emma:interpretation id="interp53" emma:lang="" emma:confidence="1">
                  <emma:literal>prop</emma:literal>
                </emma:interpretation>
                <emma:interpretation id="interp54" emma:lang="" emma:confidence="0">
                  <emma:literal>Prop</emma:literal>
                </emma:interpretation>
                <emma:interpretation id="interp55" emma:lang="" emma:confidence="0">
                  <emma:literal>props</emma:literal>
                </emma:interpretation>
                <emma:interpretation id="interp56" emma:lang="" emma:confidence="0">
                  <emma:literal>prep</emma:literal>
                </emma:interpretation>
                <emma:interpretation id="interp57" emma:lang="" emma:confidence="0">
                  <emma:literal>Props</emma:literal>
                </emma:interpretation>
              </emma:one-of>
            </emma:emma>
          </inkml:annotationXML>
          <inkml:trace contextRef="#ctx0" brushRef="#br3" timeOffset="262637.0222">18575 15727 3999,'0'0'4386,"18"9"-258,-18-9-516,25 22-2838,-12-4-1419,7 15 258,-2 6 258,1 8 0,-4 9 387,-5-2 129,3 10 387,-10-13 0,6 13 258,-9-17-129,1 1 0,-2-20-129,1-2 0,0-26-387,0 0-129,0 0 0,-8-29 0,8-9-258,0-6 0,0-6 0,2-10-129,-1 2 258,2 4 0,-1-1 0,0 3-258,1 7 258,2 7-129,-1 9 0,2 6-129,3 6 129,-9 17-129,23-10 0,-9 10 0,2 13 0,2-1 129,-2 8 0,1 3 129,-1 5-258,-3-2 129,-5 2 129,-1 3 0,-7-6 0,-1 4 129,-11-5 0,-2 1-129,-7-11 129,0 7 258,-6-8-258,2-1 129,-3-10-129,2-2-129,2-2-129,1-10 0,8-1-258,-1-8-258,15 1-903,-8-14-2709,13 4-903,7-4-129,7 0-516</inkml:trace>
          <inkml:trace contextRef="#ctx0" brushRef="#br3" timeOffset="263081.0477">19044 15766 4773,'10'16'4644,"-10"-16"-258,0 0-258,17 16-3096,-17-16-1032,13 11 0,-7 1 129,5 6 258,-5-1 0,2 10 258,-3-5 0,4 10 258,-8-7-387,6 6 129,-6-9-258,3-3-258,-3-2 0,3-2 0,-4-15 0,2 15 0,-2-15 258,1-8-258,-1-11 258,1-1-129,-1-4 0,5-7-129,-3-10 0,4 4-129,2 2 0,4 2-129,7 4 0,2 5-129,7 0-129,-2 4-387,11 15-129,-8-10-774,15 16-1161,-11-1-1935,4 3-387,-5 1-258</inkml:trace>
          <inkml:trace contextRef="#ctx0" brushRef="#br3" timeOffset="263441.0684">19572 15942 7482,'-28'8'4773,"17"-14"-258,5-8-258,8-7-3870,0-7-387,5 3 0,4-5 0,4 3 129,-1 3 258,4 7-129,-2 4-129,-1 9 129,0 4-129,-2 8 0,-4 8 129,-2 2-129,-5 7 0,1 7 258,-5-4 0,-3 3 258,-7-4-258,0 4 129,-8-9-129,2 2 0,-4-8-258,-1-10-129,-1-4-387,-6-14-1161,8-1-3354,-1-15-258,6-2-258,-3-9-387</inkml:trace>
          <inkml:trace contextRef="#ctx0" brushRef="#br3" timeOffset="264577.1334">19908 15761 2193,'2'49'3870,"4"-14"129,-6-5-645,-1 10-3483,1 6-129,0 2 0,0 4 258,0-2 0,0 1 516,-5-12 516,5 3 0,-9-17 387,8 4-129,-11-19 0,12 4-387,-12-16-129,12 2-258,-9-33-129,5 2-258,-2-4 0,1-10 0,1 1-129,2-8 129,2 2-129,0 1 129,5 1-129,5 7 0,3 0 129,6 4-258,1 5 258,4 4-258,3 4 258,3 11-258,-2 8 129,-1 2 0,1 6 0,-3 11 0,-4 9-129,-5 4 258,-4 7-129,-3 4 258,-9-4 129,-1 8 0,-13-9 0,0 2 258,-10-11-258,3 2 0,-4-13-258,-1-5 0,0-5-387,1-7-387,11-1-2580,-3-17-1548,2-2-516,5-13-387,6-6 129</inkml:trace>
        </inkml:traceGroup>
        <inkml:traceGroup>
          <inkml:annotationXML>
            <emma:emma xmlns:emma="http://www.w3.org/2003/04/emma" version="1.0">
              <emma:interpretation id="{E9933FDB-0038-4139-9C68-3B9658C95E93}" emma:medium="tactile" emma:mode="ink">
                <msink:context xmlns:msink="http://schemas.microsoft.com/ink/2010/main" type="inkWord" rotatedBoundingBox="21081,15202 23236,15306 23193,16199 21038,16095"/>
              </emma:interpretation>
              <emma:one-of disjunction-type="recognition" id="oneOf14">
                <emma:interpretation id="interp58" emma:lang="" emma:confidence="0">
                  <emma:literal>based</emma:literal>
                </emma:interpretation>
                <emma:interpretation id="interp59" emma:lang="" emma:confidence="0">
                  <emma:literal>bored</emma:literal>
                </emma:interpretation>
                <emma:interpretation id="interp60" emma:lang="" emma:confidence="0">
                  <emma:literal>bossed</emma:literal>
                </emma:interpretation>
                <emma:interpretation id="interp61" emma:lang="" emma:confidence="0">
                  <emma:literal>boxed</emma:literal>
                </emma:interpretation>
                <emma:interpretation id="interp62" emma:lang="" emma:confidence="0">
                  <emma:literal>Loosed</emma:literal>
                </emma:interpretation>
              </emma:one-of>
            </emma:emma>
          </inkml:annotationXML>
          <inkml:trace contextRef="#ctx0" brushRef="#br3" timeOffset="265574.1904">21086 15371 6837,'-10'-2'4515,"10"2"-129,0 0-387,0 0-3612,0 0-516,-3 5 0,3-5 0,0 20 0,0 1 0,0 2 129,0 9 129,0 7-129,0 0 129,0 7-129,0 0 258,0 5-129,0-7 0,0 2 129,0-6 0,3-6 0,-1-9-129,3-2 129,2-8-258,4-8 0,6-7 0,3-13-129,4-6 0,2-2-129,4-1 129,-1-1 0,0 4 129,-3 1-129,-4 11 129,-2 7 0,-1 10 0,-1 5 0,-5 10 0,1 0-129,0 5 129,-1 2 0,-4 2-129,1-2 258,-4-6 129,1 3 0,-7-12 129,0 3 387,-10-8-258,1 2 0,-11-11 129,1 2-129,-8-5 0,2-6-387,-1-3-129,1-5-258,6 0-387,-6-17-645,17 20-2064,-6-16-1677,6 5-129,-1-4-387</inkml:trace>
          <inkml:trace contextRef="#ctx0" brushRef="#br3" timeOffset="266109.2211">21659 15717 8127,'9'20'4902,"-9"-20"-258,13 8-387,-13-8-3741,11-8-903,0 7-129,-11 1 129,22 0 129,-9-4 129,0 3 258,4 1 129,-2 1-129,4 5 129,-3 1-129,2 6-129,0 6 0,-1 2 0,-3 9-258,0 1 129,-5 3 129,-4 2 0,-3-2 0,-2-2 258,-3-7 129,-4 3-129,-6-11 129,-3-3 0,-2-3-129,-2-9 0,-3-3 0,1-5-258,1-9-129,-1-7-129,6 3 0,1-8 0,5 3 0,1-4 0,8 12-129,-3-3 0,4 8 129,2-2-387,14 13-774,-16 0-1935,27-11-1290,-2 11-516,5 0 258</inkml:trace>
          <inkml:trace contextRef="#ctx0" brushRef="#br3" timeOffset="267386.2941">22335 15695 4128,'-10'-3'4902,"0"3"-387,-11-4-387,2 2-1935,-5 2-2451,3 4-129,-6 1 129,4 7 0,-2-4 129,5 6 129,2-2 258,4 0 0,5 5 129,4-5 0,5 4-258,5 1 129,8 5-129,2-1-258,5 4 0,4 3-129,-3-5-129,5 9 0,-5-3 0,1-2-129,-8-1 258,0-5 258,-6 0 258,-6-9 129,-2 1 0,0-13 0,-13 12 129,-4-12 0,0 0-258,-3-7-129,-5-3-258,4-2 0,-3-3-258,8 1 129,0-6 0,7 7-129,2-7 129,7 4 0,7 2 129,10 1 0,6-2 129,5 3 0,10-4 0,4 6 0,6-2-258,5 0 129,0 0 129,3-2-129,-3 1-129,-2-1 0,-5 0 129,-6-2 0,-7 1 0,-6-2 129,-8 0 0,-7 1-129,-8 1 0,-4 4-387,-7-4 0,-6 6 0,-9-2-129,0 10 0,-9-2 258,4 3 129,-4 4 258,1 4 258,2 5 258,2 3 0,8 8 387,-2 1-258,9 6 129,-1 3-258,11 5 0,-1-5 258,5 9-258,8-14-129,7 4-129,4-9-129,7-6 0,3-10-129,3-1 129,4-7-129,-2 2 0,3-2 129,-3-6-129,-2 0 0,1 4 0,-5-3 129,-2 2-129,-3-5 129,-2-1-129,-2 0 0,-3-1 129,-3-4 0,-2-8 0,-5-1-129,-1-5 0,-3-1 129,-2-2-129,-3 4 0,0 0-129,-8 5-258,-5 5-129,-1 16-387,-12-2-387,5 17 258,-11-1-258,5 18 129,-10-9 0,11 10 387,-2-4 387,7-4 258,6-3 516,4-13 129,11-8-129,0-14 129,14-9-129,4-13-129,8-9 387,2-12-387,6-5 0,0-9 0,1 6 129,-2 1 258,1 8 129,-10 0-258,-1 17 258,-7 1-129,-1 14-258,-11 8 129,-4 16-258,0 0-129,0 8 129,-9 12 0,-2 9 258,-6 4-258,5 15 0,-6 1 129,8 9 0,-2 8 0,11 3-129,1 0-258,10-3-387,17 10-1935,6-15-2193,5-6-645,3-9-387,2-20 129</inkml:trace>
        </inkml:traceGroup>
      </inkml:traceGroup>
    </inkml:traceGroup>
    <inkml:traceGroup>
      <inkml:annotationXML>
        <emma:emma xmlns:emma="http://www.w3.org/2003/04/emma" version="1.0">
          <emma:interpretation id="{E4131BA3-6F70-4A44-AD63-8FA89574DEA7}" emma:medium="tactile" emma:mode="ink">
            <msink:context xmlns:msink="http://schemas.microsoft.com/ink/2010/main" type="paragraph" rotatedBoundingBox="16274,16475 23140,16268 23171,17313 16305,175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A007333-7930-412F-88FF-4EC23CDBAE8E}" emma:medium="tactile" emma:mode="ink">
              <msink:context xmlns:msink="http://schemas.microsoft.com/ink/2010/main" type="inkBullet" rotatedBoundingBox="16281,16717 16634,16706 16643,17004 16290,17014"/>
            </emma:interpretation>
            <emma:one-of disjunction-type="recognition" id="oneOf15">
              <emma:interpretation id="interp63" emma:lang="" emma:confidence="0">
                <emma:literal>•</emma:literal>
              </emma:interpretation>
            </emma:one-of>
          </emma:emma>
        </inkml:annotationXML>
        <inkml:trace contextRef="#ctx0" brushRef="#br3" timeOffset="268593.3631">16428 16975 2451,'-18'24'4386,"18"-24"0,-20 13-258,4-13-2967,16 0-774,-24-1 258,24 1 0,-26-15 129,26 15 0,-21-23 0,17 11 0,-7-11 0,11 5-258,0-8-129,4 5-129,7-5-129,6-2-129,4 0 0,5 9 0,2-4 0,2 5-129,3 3 129,-2 10-129,-1 5 129,-5 0-129,3 13-129,-7-1 258,-2 4-129,-6 6 129,-6 6 0,-1-3 129,-6 0 0,0 7 129,-13-10 129,3 3 129,-8-1-129,2-4 0,-5-8-129,0-5 0,-1-4-129,-2-3-387,5-2-516,-11-18-1161,16-1-2709,0-6-258,7 2-516,3-8-258</inkml:trace>
      </inkml:traceGroup>
      <inkml:traceGroup>
        <inkml:annotationXML>
          <emma:emma xmlns:emma="http://www.w3.org/2003/04/emma" version="1.0">
            <emma:interpretation id="{B432FEEF-B91A-44AF-9EA2-FA600B7F58AB}" emma:medium="tactile" emma:mode="ink">
              <msink:context xmlns:msink="http://schemas.microsoft.com/ink/2010/main" type="line" rotatedBoundingBox="16784,16459 23140,16268 23171,17313 16816,17504"/>
            </emma:interpretation>
          </emma:emma>
        </inkml:annotationXML>
        <inkml:traceGroup>
          <inkml:annotationXML>
            <emma:emma xmlns:emma="http://www.w3.org/2003/04/emma" version="1.0">
              <emma:interpretation id="{3FDBA1B9-E667-4FE0-BE33-1A58C27C581C}" emma:medium="tactile" emma:mode="ink">
                <msink:context xmlns:msink="http://schemas.microsoft.com/ink/2010/main" type="inkWord" rotatedBoundingBox="16790,16669 17213,16657 17222,16960 16800,16973"/>
              </emma:interpretation>
              <emma:one-of disjunction-type="recognition" id="oneOf16">
                <emma:interpretation id="interp64" emma:lang="" emma:confidence="1">
                  <emma:literal>n</emma:literal>
                </emma:interpretation>
                <emma:interpretation id="interp65" emma:lang="" emma:confidence="0">
                  <emma:literal>h</emma:literal>
                </emma:interpretation>
                <emma:interpretation id="interp66" emma:lang="" emma:confidence="0">
                  <emma:literal>u</emma:literal>
                </emma:interpretation>
                <emma:interpretation id="interp67" emma:lang="" emma:confidence="0">
                  <emma:literal>m</emma:literal>
                </emma:interpretation>
                <emma:interpretation id="interp68" emma:lang="" emma:confidence="0">
                  <emma:literal>a</emma:literal>
                </emma:interpretation>
              </emma:one-of>
            </emma:emma>
          </inkml:annotationXML>
          <inkml:trace contextRef="#ctx0" brushRef="#br3" timeOffset="269301.4036">16791 16670 8127,'15'0'4257,"-15"0"258,0 0-1677,0 0-2709,3 10-258,-3-10 0,7 12 0,-2 0 129,-1 4 258,-1 1 129,0 8 0,-3-8 129,0 10 387,-3-10-387,3 7 129,-6-9-129,6 1 0,0-16 0,0 0-258,18-2-129,4-15-129,4-2 129,3-5-129,5-1 0,1-4 0,-1 7 0,-2 5 0,-7-2 0,-3 10 129,-4 9-129,-4 6 0,-3 6 0,0 6 0,-3 5 0,0-3 0,0 9 129,2 3 0,-2-7 0,-1 1 0,-2-3 0,4 2 0,-5-10-258,-3-3-1161,-1-12-3483,0 0-258,0-13-387,0-28-387</inkml:trace>
        </inkml:traceGroup>
        <inkml:traceGroup>
          <inkml:annotationXML>
            <emma:emma xmlns:emma="http://www.w3.org/2003/04/emma" version="1.0">
              <emma:interpretation id="{CCB8AEDF-CD92-438D-A375-0A354B729CE6}" emma:medium="tactile" emma:mode="ink">
                <msink:context xmlns:msink="http://schemas.microsoft.com/ink/2010/main" type="inkWord" rotatedBoundingBox="17774,16430 21785,16309 21817,17354 17805,17474"/>
              </emma:interpretation>
              <emma:one-of disjunction-type="recognition" id="oneOf17">
                <emma:interpretation id="interp69" emma:lang="" emma:confidence="0">
                  <emma:literal>gradient</emma:literal>
                </emma:interpretation>
                <emma:interpretation id="interp70" emma:lang="" emma:confidence="0">
                  <emma:literal>groovier +</emma:literal>
                </emma:interpretation>
                <emma:interpretation id="interp71" emma:lang="" emma:confidence="0">
                  <emma:literal>groomer +</emma:literal>
                </emma:interpretation>
                <emma:interpretation id="interp72" emma:lang="" emma:confidence="0">
                  <emma:literal>grooviest</emma:literal>
                </emma:interpretation>
                <emma:interpretation id="interp73" emma:lang="" emma:confidence="0">
                  <emma:literal>gusher +</emma:literal>
                </emma:interpretation>
              </emma:one-of>
            </emma:emma>
          </inkml:annotationXML>
          <inkml:trace contextRef="#ctx0" brushRef="#br3" timeOffset="272717.599">17879 16754 258,'11'-6'258</inkml:trace>
          <inkml:trace contextRef="#ctx0" brushRef="#br3" timeOffset="273296.6321">17926 16736 129,'4'5'1290,"-4"-5"0,0 0-129,0 0-387,0 0-258,0 0-129,0 0-129,0 0 387,0 0 387,0 0 129,0 0 258,0 0-129,0 0 129,0 0-129,0 0-129,0 0-387,0 0-129,0 0-387,0 0 0,-6-8-129,6 8 0,0 0 0,-18-5-129,18 5-129,-16-2 129,16 2 0,-20 7 0,9 2-129,1 9 129,-1-1 0,3 1 0,-4 7 129,4 2 129,0-5 129,3 9 258,-2-7-258,7 5 258,2-12-129,10-3-129,3-6 0,10-3-258,6-5-129,3-9 0,4-6-129,-1-7-129,0 0 129,-3-4 129,-4-1 129,-5-5 129,-8 6-129,-4 2 258,-10-5 129,1 8-129,-4-2-129,-6 10-129,-6-3 0,-2 8-258,0 2 258,-6-2-258,5 12-258,-6 6-129,4 8-516,-6-11-645,11 21-1419,-6-5-1161,3-4-645,6 5 258</inkml:trace>
          <inkml:trace contextRef="#ctx0" brushRef="#br3" timeOffset="274828.7198">18039 16791 2193,'20'3'3483,"1"-1"-645,-21-2-903,14 22-387,-7-3-645,-4 1-387,3 9-129,-3 0-258,3 11 0,2-7 0,-1 16 129,2-9-129,1 10 0,0-8-129,-2 8 645,2-8-645,-2-1 516,-5-12-258,2 10 387,-5-11-129,0-8 129,-1-2 129,-1-2-258,-11-11 129,13-5-129,-21 7 0,7-17-129,-5-7 258,3 0-516,-3-4 129,3-6-129,0 0-258,7-6-129,3 1-258,-1-4-258,7 7 0,0-16-387,5 10 129,0-14-129,12 12 129,-6-13-129,13 9 129,-5-7 129,10 10 387,-3-4 0,3 11 387,-1 5 258,-2 1 516,-1 10 0,-9 1 129,3 11 0,-19 3 129,18-3-258,-18 3-258,0 0 0,7 16-387,-7 0 0,0 1-129,2 0 258,-2 6-129,1 1 129,0-6 129,3 4 0,-2-5 0,4 1 0,-2-7 129,2 6 129,-6-17-387,12 18 129,-12-18 0,10 14 129,-10-14 129,0 0 129,0 0-129,0 0 258,2-8-129,0-4-129,-4-10 0,2 4-258,0-14-258,0 0-129,2-2 0,5-2-258,4 5 258,2 4 0,6 10 0,-1-3-129,4 10 258,1 6 0,0 4 0,0 0 0,-2 8-129,2 6 129,-3-10 0,-1 9 0,-2 1-258,-3-4 0,0 2 0,-14-12-258,20 15 129,-20-15 129,10 9-129,-10-9 129,0 0 129,0 0 0,0 0 129,8 15 129,-8-15 0,0 0 0,0 0 0,9 10-129,-9-10 0,10 14 0,-10-14 129,13 20-258,-5-8 129,2 4 0,-3-3 0,-1 2 0,-3 3 0,-1 4 258,-2-7-129,-4 6 258,-8-1-258,-2 2 129,-5-4 129,-2 3-129,-4-10 0,2-3-129,-1-4 0,2-2-129,5-8 129,1-6-129,6-6 0,3-1-129,3-2 129,4-2-258,4-2 129,5 1-129,8 11-258,1-9 0,9 11 129,-3-7-129,9 12 129,-6-3 0,7 9 129,-7-4 0,1 4-129,-5 7-645,5 8-645,-9-1-129,6 1-387,-10-6-129,7 10 129,-11-9 129,8 4 516,-8-10 1290,0 3 903,1 0 387,-12-7 774,20 22-129,-20-22 0,21 21-387,-21-21 0,26 14-645,-12-11 0,6-3-387,-2-2 0,2-3 258,-2-12 129,1 0-129,-8-8 258,2 2 0,-11-9 129,5 4-129,-10-4-129,-3 3-258,-5-3 0,-1 10-258,-5 5-129,0 2-129,0 13 0,-4 2-129,5 10-258,-11-1-129,12 21-1032,-16-4-129,11 12-516,-10-9-129,9 6-1290,2-5-903</inkml:trace>
          <inkml:trace contextRef="#ctx0" brushRef="#br3" timeOffset="275300.7467">19171 16599 258,'53'-86'4644,"-33"50"387,-6 4-516,-7 1-1806,7 19-903,-14-5-903,0 17-387,0 0-258,0 0-258,0 0 129,0 17-258,0 12 0,0 7 0,0 5 129,-4 8 129,1 6 129,2 3 0,-5-3 0,6 1 0,0-17 129,0-5 0,8-9-258,7-14-258,9-11-129,-1-17-516,15-8 387,-5-15 0,7 5 258,-3-5 129,-4-1 129,-3 10 258,-9 0 0,-1 20 387,-20 11-129,16 0-258,-15 12-129,0 15-258,1 5 129,0 1-258,2 9 258,4-1-129,1-4 0,4-1-129,6 0-1548,-4-20-2580,-2-9-774,-3-8 0,-2-29-516</inkml:trace>
          <inkml:trace contextRef="#ctx0" brushRef="#br3" timeOffset="275507.7586">19597 16402 11868,'24'63'5289,"-10"-49"-1032,-14-14-2322,18 0-6579,-8-12-645,4 7-645,-6-7-129</inkml:trace>
          <inkml:trace contextRef="#ctx0" brushRef="#br3" timeOffset="276386.8088">19815 16708 5289,'30'23'4902,"-15"-21"-645,7 3-129,1-5-3870,2 0-387,1-7 0,2-3 258,-1 5 129,-4-7 258,1 4 129,-5-10 129,2 7 0,-12-8 129,2 7-258,-10-3-258,-1 15 0,-3-23-129,-9 15-129,-6 6-258,-4-3 0,-1 5 0,-4 3 129,-2 8-129,1-1 0,-1 5 129,2 2-129,1-3 258,3 10 0,2 5-129,1-4 129,3-2 0,3 5 0,8 4-129,5-6 129,1 5-129,8-8 258,9-5-258,6 0-258,9-5 258,7-8 0,3-9 0,5-8 0,3-7 258,4-8-258,-1-5 0,-1-3 129,-5 3-258,-6 0 129,-6 6 129,-6 3-129,-11 4 0,-2 5 129,-16 14-258,14-6 129,-14 6 0,0 0 129,6 8-129,-6 7 0,0 3 129,0 0 0,0 1 0,0-4 0,3-3 0,3-2 0,-6-10 0,24 4 0,-5-5-129,4-7-129,2-4 258,-1-1-258,1 3 129,-1 6 0,-6 3 0,-4 6 129,-3 11-129,-6 9 129,-4 10-129,-1 4 0,0 2 129,1-4-129,0 3-129,2-3 129,1-9-258,2-11 0,8-4-516,-14-13-387,33 0-1290,-20-25-2451,9-9-258,1-19-387,4 2 1</inkml:trace>
          <inkml:trace contextRef="#ctx0" brushRef="#br3" timeOffset="276653.8242">21013 16504 3870,'43'-39'5160,"-29"26"-774,-1 9 258,-13 4-2451,11-3-1806,-11 3-387,16 3 129,-16-3 0,10 25 0,-4-2 0,-1 0 129,1 10 0,-5 1 258,4 9 0,-3-5-129,3 11 129,-2-4-258,2-4 129,-1-7-387,1-4-129,1-3-258,-6-15-516,8 7-1290,-14-24-1935,0-8-1032,-10-14-258,-4-3 258</inkml:trace>
          <inkml:trace contextRef="#ctx0" brushRef="#br3" timeOffset="276848.8352">20942 16639 2967,'-85'-63'4515,"51"46"129,8 2-1290,1-2-1548,25 17-903,0 0 0,13 0-129,15 0-258,16 10 0,8-9 129,17 15 258,6-10-258,15 7-129,3-7 0,6 4-387,3 3-903,-8-3-3741,0-3-516,-4-7-387,-10-9-516</inkml:trace>
        </inkml:traceGroup>
        <inkml:traceGroup>
          <inkml:annotationXML>
            <emma:emma xmlns:emma="http://www.w3.org/2003/04/emma" version="1.0">
              <emma:interpretation id="{1DA6D280-ECAF-4B0B-A0D3-3DA23DB8292A}" emma:medium="tactile" emma:mode="ink">
                <msink:context xmlns:msink="http://schemas.microsoft.com/ink/2010/main" type="inkWord" rotatedBoundingBox="22324,16408 23143,16383 23163,17041 22344,17065"/>
              </emma:interpretation>
              <emma:one-of disjunction-type="recognition" id="oneOf18">
                <emma:interpretation id="interp74" emma:lang="" emma:confidence="1">
                  <emma:literal>to</emma:literal>
                </emma:interpretation>
                <emma:interpretation id="interp75" emma:lang="" emma:confidence="0">
                  <emma:literal>ts</emma:literal>
                </emma:interpretation>
                <emma:interpretation id="interp76" emma:lang="" emma:confidence="0">
                  <emma:literal>t,</emma:literal>
                </emma:interpretation>
                <emma:interpretation id="interp77" emma:lang="" emma:confidence="0">
                  <emma:literal>te</emma:literal>
                </emma:interpretation>
                <emma:interpretation id="interp78" emma:lang="" emma:confidence="0">
                  <emma:literal>t?</emma:literal>
                </emma:interpretation>
              </emma:one-of>
            </emma:emma>
          </inkml:annotationXML>
          <inkml:trace contextRef="#ctx0" brushRef="#br3" timeOffset="277566.8764">22547 16455 1935,'1'-26'5031,"-1"26"0,0-13-387,0 13-2451,0 0-774,-10-14-516,10 14-387,0 0-258,0 0-129,0 0 0,0 0 0,0 0 0,0 13-129,0 3 0,0 13 0,-2 8 129,2 3-129,-1 13 258,1 5-258,-1 2 129,1 2 129,0 0-129,2-8-129,5-10-258,-3-8-774,14-3-1677,-8-21-2064,3-9-258,-2-4-258</inkml:trace>
          <inkml:trace contextRef="#ctx0" brushRef="#br3" timeOffset="277806.8901">22333 16579 9030,'-3'9'5160,"10"-7"-258,14 3-387,-3-5-3999,19 0-516,8 0 0,11 0-387,6 0-129,-2-2-1032,15 2-3096,-7 0-129,-1 6-516,-5 3 0</inkml:trace>
          <inkml:trace contextRef="#ctx0" brushRef="#br3" timeOffset="278180.9115">23081 16860 3999,'-53'2'4386,"33"-9"-387,-7-15-645,10 2-3354,4-3-645,7 3-129,1 2 516,5 2 129,7 3 0,6 4 387,8 9 258,-3-3 258,5 8-129,-2 7 129,4 8-387,-4-3 0,3 12 129,-9 0 129,2 5 0,-11-7 129,3 6 258,-9-9-129,-3 7 258,-14-13-258,1 11 129,-11-18-258,0-3-387,-5-1-387,-10-12-1935,1-5-2967,-6-13-258,-1-2-516,-6-23-516</inkml:trace>
        </inkml:traceGroup>
      </inkml:traceGroup>
    </inkml:traceGroup>
    <inkml:traceGroup>
      <inkml:annotationXML>
        <emma:emma xmlns:emma="http://www.w3.org/2003/04/emma" version="1.0">
          <emma:interpretation id="{06EC6869-5E7D-46C5-8C04-5707087AB80C}" emma:medium="tactile" emma:mode="ink">
            <msink:context xmlns:msink="http://schemas.microsoft.com/ink/2010/main" type="paragraph" rotatedBoundingBox="16242,17148 25099,17497 25061,18477 16204,1812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A5F3660-BEEB-45A8-ABDB-4CEE8905A645}" emma:medium="tactile" emma:mode="ink">
              <msink:context xmlns:msink="http://schemas.microsoft.com/ink/2010/main" type="line" rotatedBoundingBox="16242,17148 25099,17497 25061,18477 16204,18129"/>
            </emma:interpretation>
          </emma:emma>
        </inkml:annotationXML>
        <inkml:traceGroup>
          <inkml:annotationXML>
            <emma:emma xmlns:emma="http://www.w3.org/2003/04/emma" version="1.0">
              <emma:interpretation id="{C5A797C8-26F7-4127-BA65-EC407AA412CA}" emma:medium="tactile" emma:mode="ink">
                <msink:context xmlns:msink="http://schemas.microsoft.com/ink/2010/main" type="inkWord" rotatedBoundingBox="16234,17364 20535,17533 20505,18298 16204,18129"/>
              </emma:interpretation>
              <emma:one-of disjunction-type="recognition" id="oneOf19">
                <emma:interpretation id="interp79" emma:lang="" emma:confidence="0">
                  <emma:literal>mini me</emma:literal>
                </emma:interpretation>
                <emma:interpretation id="interp80" emma:lang="" emma:confidence="0">
                  <emma:literal>minimize</emma:literal>
                </emma:interpretation>
                <emma:interpretation id="interp81" emma:lang="" emma:confidence="0">
                  <emma:literal>minimise</emma:literal>
                </emma:interpretation>
                <emma:interpretation id="interp82" emma:lang="" emma:confidence="0">
                  <emma:literal>Minimize</emma:literal>
                </emma:interpretation>
                <emma:interpretation id="interp83" emma:lang="" emma:confidence="0">
                  <emma:literal>minimife</emma:literal>
                </emma:interpretation>
              </emma:one-of>
            </emma:emma>
          </inkml:annotationXML>
          <inkml:trace contextRef="#ctx0" brushRef="#br3" timeOffset="279869.0081">16224 17624 7740,'7'12'4128,"-7"-12"-258,2 12-516,-2-12-3741,0-6-516,0 6 258,4 10-258,-4-10 774,0 0 516,0 0 129,0 0 0,0-10 129,0 10 129,0 0-129,0 0 0,0 0-258,0 0 129,2 13-387,1-3 129,-2 16-129,0 0 129,-1-15-129,0 8 129,0-19-129,0 85 258,0-85 387,-6 85 0,6-85 0,-7 63-258,7-63 129,-2 78 0,2-78-258,0 0 0,0 0-387,0 0 0,0 0 258,50-7 129,-50 7-258,31-52 0,-31 52 258,32-52-258,-21 32 0,1-12-516,-12 32 516,22-29 129,-22 29-129,31-21 129,-11 3-387,5 18 0,3-10 387,0 0 258,2 1-645,-2-2-129,-4-10 387,-4 9-258,-3 12 129,-7-10 0,-10 10-129,16 20 129,-16-20 0,8 11-258,-8-11 129,3 65-129,-3-65 387,5 53 129,-5-53-129,1 48 0,-1-48 0,4 49-258,-4-49 258,0 0 129,0 0 129,43-2-129,-22-29-129,6 0-387,3 0 258,0-3 258,0-11-258,-1 8 0,-7 14-516,-22 23 258,34-9 387,-34 9 129,17-7-258,-17 7-774,9 33 1032,-9-33-258,0 0 0,12 54 129,-12-54-387,7 72 129,-7-72 516,7 58 0,-7-58-387,2 53 129,-2-53 129,0 0-516,4 55 0,-4-55-129,0 0-1419,0 0-2838,0 0-903,0 0 129,0 0-774</inkml:trace>
          <inkml:trace contextRef="#ctx0" brushRef="#br3" timeOffset="280159.0247">17357 17769 12255,'1'14'5160,"-1"-14"-516,0 0-258,0 0-4257,0 0-258,4 61-129,-4-61 258,2 79 129,-2-79-129,5 81 0,-5-81-129,9 75-2322,-9-75-2322,0 0-129,0 0-129,34-16-774</inkml:trace>
          <inkml:trace contextRef="#ctx0" brushRef="#br3" timeOffset="280358.036">17440 17412 12255,'29'47'4902,"-29"-47"-903,26 7-3483,-26-7-5547,13-14-258,-7-1-774</inkml:trace>
          <inkml:trace contextRef="#ctx0" brushRef="#br3" timeOffset="280929.0686">17587 17861 4386,'0'0'4128,"26"26"258,-26-26-387,5-7-2838,3-15-774,-5 9 516,-3 13 0,0 0-129,0 0 387,0 0-516,0 0 129,10 62-387,-10-62 258,0 75 0,0-75-516,0 64 387,0-64-129,0 53 0,0-53-258,0 0 258,50-5-387,-50 5-258,81-71 774,-26 24-645,-2 2-129,7-9 0,-4 17 387,-7-5 0,-6 7 129,-12 18 0,-5 8-129,-26 9-129,0 0 516,21 58-129,-21-58-258,-4 66 0,4-66 0,-17 90 0,17-90-129,-8 67-258,8-67-1290,1 65-3483,-1-65-258,0 0-387,0 0-129</inkml:trace>
          <inkml:trace contextRef="#ctx0" brushRef="#br3" timeOffset="281263.0878">18330 17787 10965,'21'37'5031,"-21"-37"-387,25 74 129,-25-74-4128,0 0-903,15 78 516,-15-78-129,1 78 0,-1-78 258,0 75-129,0-75-129,0 58-774,0-58-4128,0 0-129,0 0-645,0 0-387</inkml:trace>
          <inkml:trace contextRef="#ctx0" brushRef="#br3" timeOffset="281453.0982">18426 17529 10449,'12'15'2064,"2"-15"-1806,-14 0-258,13-17-5031,-11-4-903</inkml:trace>
          <inkml:trace contextRef="#ctx0" brushRef="#br3" timeOffset="282137.1377">18653 17804 7224,'10'-14'3741,"-10"14"516,0 0 0,0 0-4128,0 0 0,30 8 645,-30-8-516,0 0 516,26 55 387,-26-55-258,9 66-129,-9-66 129,0 0-258,0 77-516,0-77 516,0 0-387,0 0-129,0 0-387,43 8-129,-43-8 0,48-35 387,-18 5-258,-1-10 258,0 4 0,-2 4 0,-6-1 129,-5 18 129,-5-2 129,-11 17-774,0 0 645,0 0-258,20 58-129,-20-58 129,8 53 387,-8-53-387,0 0 258,0 0 0,39 49-516,-39-49 774,0 0-387,52-21 0,-52 21-516,0 0 516,0 0 0,55-41 129,-55 41 0,0 0-387,0 0 258,14 47 129,-14-47 0,2 56-258,-2-56-129,3 91-516,-3-91-1677,22 78-3225,-22-78 129,0 0-129,0 0-774</inkml:trace>
          <inkml:trace contextRef="#ctx0" brushRef="#br3" timeOffset="282402.153">19502 17792 11223,'0'0'5289,"0"0"-645,0 0 387,32 39-3999,-32-39-2064,0 0 1032,0 0 129,2 51-516,-2-51 258,0 0 129,0 71-387,0-71 0,0 72 258,0-72-4773,19 54 0,-19-54-645,0 0-774</inkml:trace>
          <inkml:trace contextRef="#ctx0" brushRef="#br3" timeOffset="283581.2204">19828 17617 7611,'7'16'5160,"6"-15"-516,-13-1-387,9 25-3741,0-12-774,3-13 387,0 8-258,-1 8 387,-2-4 0,0 9 0,-1-8 129,-8-13 258,0 0-258,10 61 129,-10-61-516,1 71 387,-1-71 0,-2 85-258,-3-31 129,5-54-129,-15 87-387,7-37 258,8-50 387,-13 64-258,13-64-129,0 0 0,-9 60-387,9-60 129,0 0 129,0 0-1032,0 0-258,0 0-387,0 0 0,0 0 0,15-47 129,-15 47 258,0 0 387,-7-64 645,7 64 258,-26-51 516,26 51 258,-28-51 0,28 51 645,0 0-387,-27-57 0,27 57 258,0 0-129,0 0-129,0 0-387,0 0 258,25-51-387,-25 51 0,0 0-129,70 0-129,-70 0-129,65 0 0,-65 0 258,70 0-129,-70 0-129,69 0-129,-69 0 258,62 0-387,-62 0-258,53 0-129,-53 0-258,0 0 129,58 10 0,-58-10-129,0 0-387,48 2 516,-48-2 903,0 0 129,0 0 129,43-48-129,-33 17 129,-8 9 258,4-6-258,-5 11-129,-1-7-774,0 24 258,-2-26-387,-3 11 387,5 15 258,-22-3 0,8-3 129,-5 3 258,1 1 387,-7-1-258,6 7 129,-7 9 0,7-9 0,19-4-129,0 0-129,-58 61 0,58-61 0,-19 68 129,19-68-129,0 68 258,0-68-903,28 79 645,-28-79-129,58 51 0,-58-51-516,82 36-516,-82-36-3612,90 37-903,-37-46 258,-1-18-645</inkml:trace>
        </inkml:traceGroup>
        <inkml:traceGroup>
          <inkml:annotationXML>
            <emma:emma xmlns:emma="http://www.w3.org/2003/04/emma" version="1.0">
              <emma:interpretation id="{9192F606-46E1-443A-8C57-692FBF547AE9}" emma:medium="tactile" emma:mode="ink">
                <msink:context xmlns:msink="http://schemas.microsoft.com/ink/2010/main" type="inkWord" rotatedBoundingBox="20999,17335 22949,17412 22912,18354 20961,18277"/>
              </emma:interpretation>
              <emma:one-of disjunction-type="recognition" id="oneOf20">
                <emma:interpretation id="interp84" emma:lang="" emma:confidence="1">
                  <emma:literal>these</emma:literal>
                </emma:interpretation>
                <emma:interpretation id="interp85" emma:lang="" emma:confidence="0">
                  <emma:literal>These</emma:literal>
                </emma:interpretation>
                <emma:interpretation id="interp86" emma:lang="" emma:confidence="0">
                  <emma:literal>theses</emma:literal>
                </emma:interpretation>
                <emma:interpretation id="interp87" emma:lang="" emma:confidence="0">
                  <emma:literal>thebe</emma:literal>
                </emma:interpretation>
                <emma:interpretation id="interp88" emma:lang="" emma:confidence="0">
                  <emma:literal>the see</emma:literal>
                </emma:interpretation>
              </emma:one-of>
            </emma:emma>
          </inkml:annotationXML>
          <inkml:trace contextRef="#ctx0" brushRef="#br3" timeOffset="284649.2812">21148 17365 6966,'12'-3'4773,"-12"3"129,0 0-774,0 0-3612,0 0-516,0 0 0,0 0 0,0 0 0,9 8-129,-6 13 129,-2 25 0,5-2 0,-2-1 387,5 6-516,-3 12 645,1 6-387,-3 5 387,2 9-258,-6-81 129,11 102-129,-8-40 0,1-5-387,-4-57-1161,3 86-3741,-3-86-129,0 0-516,0 0 129</inkml:trace>
          <inkml:trace contextRef="#ctx0" brushRef="#br3" timeOffset="284909.2959">21027 17752 2322,'-25'6'3225,"5"5"-129,20-11-1419,9 12-1677,2-12 516,12-7 387,-23 7 774,67 4 903,-31-12-387,23 7-129,-13-10-645,15 2-129,-11 9-645,3 5-387,-1-14-903,-15 1-1548,9 16-129,-25-4-1290,6-4-1548,-6 0-387</inkml:trace>
          <inkml:trace contextRef="#ctx0" brushRef="#br3" timeOffset="285729.3433">21564 17358 1161,'0'0'2322,"0"0"-516,0 0-129,0 0 0,0 0-258,0 0-129,0 0 129,0 0-387,0 0-258,0 13-129,0-13-387,4 27-129,0-13 0,-2 15 129,3 9 387,-3 12-516,-2-6 129,0 7-387,-4 16 774,-1-4-129,-9 5 516,6 2-774,-7-14 258,15-56 129,-19 86-258,19-86-258,-5 61-129,5-61-387,0 0-258,0 0 129,54-7-258,-54 7-129,57-50 645,-57 50 516,61-73 516,-27 34-258,-34 39 387,45-65 516,-45 65-387,0 0-516,0 0 129,0 0-129,0 0-774,52 0 0,-52 0 0,16 58-516,-16-58 774,15 63 0,-15-63 0,10 72 129,-10-72-129,5 66 258,-5-66-1161,0 50-2193,0-50-1935,0 0-387,0 0-387</inkml:trace>
          <inkml:trace contextRef="#ctx0" brushRef="#br3" timeOffset="286181.3691">21969 17968 4257,'37'66'5031,"-37"-66"-516,-11 54-387,11-54-3225,0 0-774,0 0-516,0 0-129,0 0 516,59-41 0,-59 41 645,49-36-129,-49 36 0,49-35 0,-49 35 129,0 0 129,48-50-129,-48 50 0,0 0-387,0 0-129,0 0 0,0 0-129,0-56 258,0 56-516,0 0 258,0 0 258,-54-19-129,54 19-129,0 0 0,-54 36 129,54-36-387,0 0 645,-52 66-129,52-66-258,-20 62 387,20-62 0,-3 61-129,3-61 0,0 0-129,29 65-129,-29-65 0,45 49-516,-45-49-1806,71 12-2709,-71-12-129,74 2-903,-74-2 129</inkml:trace>
          <inkml:trace contextRef="#ctx0" brushRef="#br3" timeOffset="286653.3961">22541 17864 8256,'0'0'4515,"0"0"-516,0 0 0,0 0-4644,-29 50-516,29-50 387,0 0 0,-47 51 516,47-51-129,0 0 1161,-65 58-645,65-58 645,0 0 0,-48 47-645,48-47 129,0 0-387,0 0 516,-2 54-387,2-54 0,0 0-129,0 0 129,53 61 0,-53-61 0,0 0 0,42 48-387,-42-48 516,0 0 387,3 59-129,-3-59 0,0 0-258,0 0 258,-51 42-258,51-42-129,0 0-1935,-51-23-3096,51 23-129,-28-56-129</inkml:trace>
          <inkml:trace contextRef="#ctx0" brushRef="#br3" timeOffset="287117.4227">22438 18127 4257,'31'72'4128,"-31"-72"-516,67 56-258,-67-56-4386,56 2 258,-56-2 516,56-13 129,-56 13 516,50-34 774,-50 34 645,0 0-129,68-66-258,-68 66-387,0 0-129,22-50-129,-22 50-387,0 0-387,0 0 0,0 0 0,0 0 0,0 0 0,0 0-645,-52-33 645,52 33 258,0 0-129,0 0 0,-61 12 129,61-12-387,0 0 387,0 0 129,-51 39 0,51-39-129,0 0-129,-25 56 387,25-56-387,0 0 387,-7 65-258,7-65 258,0 0-516,32 64-129,-32-64-387,64 38-903,-10-30-3483,-3-8-129,8-5-645,3-17-516</inkml:trace>
        </inkml:traceGroup>
        <inkml:traceGroup>
          <inkml:annotationXML>
            <emma:emma xmlns:emma="http://www.w3.org/2003/04/emma" version="1.0">
              <emma:interpretation id="{49D9C787-4146-476F-AF64-6AB8C87C541F}" emma:medium="tactile" emma:mode="ink">
                <msink:context xmlns:msink="http://schemas.microsoft.com/ink/2010/main" type="inkWord" rotatedBoundingBox="23077,17789 25085,17868 25062,18445 23054,18365"/>
              </emma:interpretation>
              <emma:one-of disjunction-type="recognition" id="oneOf21">
                <emma:interpretation id="interp89" emma:lang="" emma:confidence="1">
                  <emma:literal>errors</emma:literal>
                </emma:interpretation>
                <emma:interpretation id="interp90" emma:lang="" emma:confidence="0">
                  <emma:literal>error's</emma:literal>
                </emma:interpretation>
                <emma:interpretation id="interp91" emma:lang="" emma:confidence="0">
                  <emma:literal>errors'</emma:literal>
                </emma:interpretation>
                <emma:interpretation id="interp92" emma:lang="" emma:confidence="0">
                  <emma:literal>Errors</emma:literal>
                </emma:interpretation>
                <emma:interpretation id="interp93" emma:lang="" emma:confidence="0">
                  <emma:literal>error</emma:literal>
                </emma:interpretation>
              </emma:one-of>
            </emma:emma>
          </inkml:annotationXML>
          <inkml:trace contextRef="#ctx0" brushRef="#br3" timeOffset="288705.5135">23240 18105 516,'1'60'4644,"-1"-60"129,0 0-387,0 0-1935,0 0-1548,0 0-129,0 0-258,0 0 387,57 9-387,-57-9-516,0 0 387,56-57 0,-56 57-129,47-53 258,-47 53-387,51-58 129,-51 58 387,0 0-516,58-65 0,-58 65 129,0 0-129,0 0-258,21-51 258,-21 51-258,0 0-387,0 0 774,-51-5-387,51 5 129,-51 14-129,51-14 129,-58 27 0,58-27 129,-62 24 129,62-24-258,-61 39 0,61-39 258,-58 41-129,58-41 129,-52 53-129,52-53-129,-41 53 258,41-53-387,-28 66 645,28-66-387,-10 53 129,10-53-516,0 0 387,22 68 0,-22-68-516,49 21 0,-49-21-1290,78 28-2838,-78-28-903,90-29 129,-90 29-387</inkml:trace>
          <inkml:trace contextRef="#ctx0" brushRef="#br3" timeOffset="289273.5459">23665 17869 5805,'0'0'4902,"0"0"-258,0 0 0,0 0-3999,0 0-903,0 0 0,0 0 129,-3 53 129,3-53 387,-12 54 0,12-54-129,-8 54-129,8-54 129,0 75 387,0-75-387,9 72 129,-9-72 0,12 59-258,-12-59 129,11 55 129,-11-55-516,0 0 129,0 0 129,0 0 0,0 0-129,0 0 258,0 0 258,0 0-129,0 0 258,0 0-387,0 0-387,0-67 387,0 67 0,9-68-258,-9 68 0,17-69-129,-17 69 0,25-58 258,-25 58 129,31-50-387,-31 50 0,0 0 0,57-26-129,-57 26-516,0 0-387,74 21-1290,-74-21-1677,0 0-1032,49 20-645,-49-20 258</inkml:trace>
          <inkml:trace contextRef="#ctx0" brushRef="#br3" timeOffset="289700.5702">24037 17897 1161,'0'0'4386,"-33"50"258,33-50-774,0 0-3225,0 0-645,-30 62 516,30-62-258,-11 53 129,11-53 258,-2 53 0,2-53 258,0 55 0,0-55 0,5 49-258,-5-49-129,0 0 129,0 0-129,14 62-516,-14-62 129,0 0 129,0 0 0,0 0 258,0 0 0,0 0 0,0 0 258,0 0 0,0 0-129,10-57-258,-10 57-129,0 0-258,6-68 0,-6 68-129,14-64 0,-14 64-387,0 0 387,44-52 0,-44 52 0,0 0 0,61-31-387,-61 31-258,50 11-2709,-50-11-1032,49-10-1032,-49 10-516</inkml:trace>
          <inkml:trace contextRef="#ctx0" brushRef="#br3" timeOffset="290133.5947">24355 18139 4644,'-36'48'4902,"36"-48"-129,0 0-516,-57 42-3096,57-42-1548,0 0 0,-4-44 129,4 44 645,6-66 129,-6 66-258,21-61 516,-21 61 0,0 0 0,0 0-387,57-43 0,-57 43-129,0 0-258,0 0 129,53 47-258,-53-47-258,0 0 258,26 62 516,-26-62-129,9 51 0,-9-51 0,0 0 258,-9 63 0,9-63 129,0 0-387,0 0 129,-53 42-258,53-42-129,0 0 0,-55 7-387,55-7-1290,0 0-3096,0 0-516,-52-72-903,52 72 387</inkml:trace>
          <inkml:trace contextRef="#ctx0" brushRef="#br3" timeOffset="290605.6216">24510 17933 3870,'1'77'3870,"-1"-77"516,1 51-258,-1-51-3483,0 0-387,0 0 129,19 60-258,-19-60 774,0 0 387,13 56-258,-13-56 129,0 0 0,12 59-774,-12-59 129,0 0 387,0 0-645,0 0-258,0 51 129,0-51 129,0 0-387,0 0 645,0 0-516,0-54 0,0 54 0,9-60-129,-9 60 0,17-61 258,-17 61-129,21-55-129,-21 55 129,0 0 0,34-59 0,-34 59 129,0 0-129,49-28-645,-49 28 516,0 0-129,76-8-258,-76 8-774,64 12-2193,-64-12-1935,57 0-129,-57 0 258</inkml:trace>
          <inkml:trace contextRef="#ctx0" brushRef="#br3" timeOffset="291153.6535">25026 17866 9933,'23'57'5676,"-23"-57"-516,0 0 129,0 0-4644,0 0-645,0 0 129,0 0-129,0 0-387,0 0 516,0 0-129,0 0 0,-45 61 0,45-61 0,0 0-387,0 0 516,-49 36 387,49-36-774,0 0 387,0 0-129,0 0 0,0 59 0,0-59-129,0 0 129,35 50-258,-35-50 516,0 0-387,0 0 0,59 53 129,-59-53 0,0 0 258,0 0-258,22 49 0,-22-49-129,0 0-129,0 0 645,-29 53-516,29-53 645,0 0-258,-67 32 129,67-32-129,-58 9 0,58-9 0,-54 15-2580,54-15-2838,-58-6-387,58 6-774,-56-76-258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21:42.32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6-01-21T19:29:43.131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152DCEF8-9ABA-4138-A6DA-23299C349E7F}" emma:medium="tactile" emma:mode="ink">
          <msink:context xmlns:msink="http://schemas.microsoft.com/ink/2010/main" type="writingRegion" rotatedBoundingBox="4221,6810 10294,6446 10350,7376 4277,7740"/>
        </emma:interpretation>
      </emma:emma>
    </inkml:annotationXML>
    <inkml:traceGroup>
      <inkml:annotationXML>
        <emma:emma xmlns:emma="http://www.w3.org/2003/04/emma" version="1.0">
          <emma:interpretation id="{DF04F586-7210-4483-B959-6FC8D78692AF}" emma:medium="tactile" emma:mode="ink">
            <msink:context xmlns:msink="http://schemas.microsoft.com/ink/2010/main" type="paragraph" rotatedBoundingBox="4221,6810 10294,6446 10350,7376 4277,7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37415-A90A-4648-98A7-80B4BB6BA124}" emma:medium="tactile" emma:mode="ink">
              <msink:context xmlns:msink="http://schemas.microsoft.com/ink/2010/main" type="line" rotatedBoundingBox="4221,6810 10294,6446 10350,7376 4277,7740"/>
            </emma:interpretation>
          </emma:emma>
        </inkml:annotationXML>
        <inkml:traceGroup>
          <inkml:annotationXML>
            <emma:emma xmlns:emma="http://www.w3.org/2003/04/emma" version="1.0">
              <emma:interpretation id="{F9F4D9BF-5683-4D96-A5F9-F3BA4BFFABC1}" emma:medium="tactile" emma:mode="ink">
                <msink:context xmlns:msink="http://schemas.microsoft.com/ink/2010/main" type="inkWord" rotatedBoundingBox="4225,6876 4774,6843 4826,7707 4277,7740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4741 6885 36 0,'0'-8'16'0,"5"8"-8"0,0-4-14 0,0 4 3 16,0-4-10-16,0-5-2 15,0 9 10-15,-5-4 5 16,0 0 16-16,0 4 9 15,0 0 10-15,5-8 3 0,-5 8-9 16,0 0-3-16,0 0-13 16,0 0-5-16,0 0-3 15,0 0-1-15,-5 0-2 16,0 0-2-16,0 0 1 0,0 8-1 16,0-4 0-16,0 0 0 15,0-4 0-15,-5 0 4 16,5 9 2-16,0-5 2 15,-4 0 2-15,4 4-1 16,-5 0 0-16,0 5-5 16,5-1-3-16,-5 5-3 15,0 8 1-15,0 0-4 16,0 8-1-16,0 13 7 16,-5-5 6-16,-5-8 6 15,-5 13 2-15,5-9 0 0,-15 5 1 16,5 8-2-16,1 4-1 15,-1-9-3-15,5 1-1 16,0 0-3-16,5-9-1 16,0 0-3-16,5-8 1 15,5 0-2-15,0-8-1 16,5-4-2-16,0-1 1 16,0-3-4-16,5-5 1 15,-5 0 0-15,0-4-1 16,5 5 4-16,0-5 0 15,0 0-15-15,0-4-4 0,0 0-17 16,0 0-4-16,10 0-38 16</inkml:trace>
        </inkml:traceGroup>
        <inkml:traceGroup>
          <inkml:annotationXML>
            <emma:emma xmlns:emma="http://www.w3.org/2003/04/emma" version="1.0">
              <emma:interpretation id="{DE8C5090-73DA-444D-AF7B-06272753E13D}" emma:medium="tactile" emma:mode="ink">
                <msink:context xmlns:msink="http://schemas.microsoft.com/ink/2010/main" type="inkWord" rotatedBoundingBox="4222,6810 4423,6797 4457,7374 4256,73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00.4776">4228 6810 60 0,'-5'0'24'0,"10"0"-12"0,-5 0-10 0,0 0 6 16,0 0-4-16,0 0-3 16,0 0-3-16,0 0-1 15,0 0-1-15,0 0 3 16,0 0 2-16,0 0 2 15,0 0 3-15,0 0 3 16,0 0-2-16,0 0 1 16,0 0 1-16,0 0 2 15,0 0-5-15,5 0-4 16,0 17-4-16,-5-17 1 16,0 8 5-16,0 1 2 15,5-1 0-15,0-4-1 16,0 0-1-16,0 9 2 0,5-9 3 15,-5 12 2-15,0-7-1 16,0-1-1-16,5 9 1 16,-5-5 1-16,0 9-5 15,0-5 3-15,0 1 1 0,0 20-8 16,5 1-2-16,-5-1-4 16,0-8 3-16,5 4 0 15,0-4 1-15,-5-4 0 16,5 4 0-16,0-12 2 15,5 8 1-15,0-9-4 16,-5-7 1-16,0 7-2 16,5-7 0-16,-10-1 2 15,0 0 2-15,-5 1 1 16,0-9 1-16,0 0-7 16,-10 0 0-16,5 8 1 15,0-8 1-15,0 0-15 0,0 0-6 16,0-8-33-1,5 8-30-15,10-9 31 16</inkml:trace>
        </inkml:traceGroup>
        <inkml:traceGroup>
          <inkml:annotationXML>
            <emma:emma xmlns:emma="http://www.w3.org/2003/04/emma" version="1.0">
              <emma:interpretation id="{3810B61A-08E6-4473-8801-E33A670BB742}" emma:medium="tactile" emma:mode="ink">
                <msink:context xmlns:msink="http://schemas.microsoft.com/ink/2010/main" type="inkWord" rotatedBoundingBox="9354,6597 10300,6540 10346,7309 9401,73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1">9401 7366 1032,'0'0'1419,"0"0"-387,0 0 129,2-9-258,-2 9 258,11-18-258,-4-1 129,6 1-129,-1-12 258,8 1-387,1-10 0,6-2-129,0-7-258,5 3-129,-3-4 129,5 2-129,-3 1-258,0 1 129,-3 2-258,-1 2 129,-1 4 0,-2 2 0,-1 2 129,-2 2-129,-3 4 0,-2 3 0,-1 7 129,-5 5-129,-10 12 0,13-17 0,-13 17 0,0 0 0,13-3-129,-13 3 129,0 0 0,0 0 0,0 0 129,0 0-129,0 0 129,0 0-129,0 0 0,0 0 0,0 0 0,2 7 0,-2-7 0,1 16 0,-1-4 0,0 6 0,0 2 0,0 4 129,0 4-258,0 2 258,-1 1-129,1 0 0,0-2 0,0-1 0,1-4 0,5-3 129,-1-6 129,3-3-129,-8-12 0,19 11 0,-8-11 129,2 0-129,2-4 0,1-1 0,1-6 0,1 1 129,3-7-258,-1 0 0,1-5 129,3-1-129,-2-2 0,1-4 129,-2-1-129,-2 0 0,-3 5 129,-1 3-129,-4 0 129,-2 3-129,-4 3 0,-5 16 0,10-16 0,-10 16 0,0 0 0,0 0-129,0 0 129,0 0 0,0 0 0,3 6-129,-3-6 129,0 16 0,0-4 0,-3 1 0,2-1 0,-1 4 0,0-4 0,0 3 0,-1 3 0,0 3 0,1 3 0,-1 4 129,0 0 0,0 3 0,0 3 0,3 2 0,0-3 0,0 0-129,0-5 258,3-6-258,1-4 129,0-4-258,2-2-1419,-6-12-2451,0 0-516,0 0-129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31:23.9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FAF6163-AF44-4537-956A-DFF8D3DA26E1}" emma:medium="tactile" emma:mode="ink">
          <msink:context xmlns:msink="http://schemas.microsoft.com/ink/2010/main" type="writingRegion" rotatedBoundingBox="10509,8118 10593,15503 9691,15513 9606,8128">
            <msink:destinationLink direction="with" ref="{626BC08A-E07D-48F2-A817-985C7F76420B}"/>
          </msink:context>
        </emma:interpretation>
      </emma:emma>
    </inkml:annotationXML>
    <inkml:traceGroup>
      <inkml:annotationXML>
        <emma:emma xmlns:emma="http://www.w3.org/2003/04/emma" version="1.0">
          <emma:interpretation id="{F855C27B-36D3-4271-8989-02064F97AE86}" emma:medium="tactile" emma:mode="ink">
            <msink:context xmlns:msink="http://schemas.microsoft.com/ink/2010/main" type="paragraph" rotatedBoundingBox="10509,8118 10593,15503 9691,15513 9606,8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C79140-7D52-4348-8D66-423B640F50F2}" emma:medium="tactile" emma:mode="ink">
              <msink:context xmlns:msink="http://schemas.microsoft.com/ink/2010/main" type="line" rotatedBoundingBox="10509,8118 10593,15503 9691,15513 9606,8128"/>
            </emma:interpretation>
          </emma:emma>
        </inkml:annotationXML>
        <inkml:traceGroup>
          <inkml:annotationXML>
            <emma:emma xmlns:emma="http://www.w3.org/2003/04/emma" version="1.0">
              <emma:interpretation id="{AA2C267E-9D9B-4FBA-9C91-751F708DF5FA}" emma:medium="tactile" emma:mode="ink">
                <msink:context xmlns:msink="http://schemas.microsoft.com/ink/2010/main" type="inkWord" rotatedBoundingBox="10024,8123 10037,9242 9896,9243 9883,8125"/>
              </emma:interpretation>
              <emma:one-of disjunction-type="recognition" id="oneOf0">
                <emma:interpretation id="interp0" emma:lang="" emma:confidence="1">
                  <emma:literal>....</emma:literal>
                </emma:interpretation>
                <emma:interpretation id="interp1" emma:lang="" emma:confidence="0">
                  <emma:literal>...</emma:literal>
                </emma:interpretation>
                <emma:interpretation id="interp2" emma:lang="" emma:confidence="0">
                  <emma:literal>..=</emma:literal>
                </emma:interpretation>
                <emma:interpretation id="interp3" emma:lang="" emma:confidence="0">
                  <emma:literal>.==</emma:literal>
                </emma:interpretation>
                <emma:interpretation id="interp4" emma:lang="" emma:confidence="0">
                  <emma:literal>.=..</emma:literal>
                </emma:interpretation>
              </emma:one-of>
            </emma:emma>
          </inkml:annotationXML>
          <inkml:trace contextRef="#ctx0" brushRef="#br0">9901 8125 1,'0'0'3611,"0"0"-257,0 0-1161,0 0-903,0 0-516,0 0-258,0 0-258,0 0-258,0 0 0,0 0 0,0 0-516,0 0-516,3 11-1290,-3-11-1419,0 0 0</inkml:trace>
          <inkml:trace contextRef="#ctx0" brushRef="#br0" timeOffset="348.0199">9919 8526 1548,'0'0'3096,"0"0"258,0 0-3225,13 2-258,-13-2 129,20 0 0,-20 0 0,16 0 129,-16 0-129,13 0 0,-13 0-129,0 0-645,0 0-1806,8 8-645</inkml:trace>
          <inkml:trace contextRef="#ctx0" brushRef="#br0" timeOffset="667.0381">9893 8917 1677,'6'22'4128,"-6"-22"-129,2 15-645,-2-15-3483,3 12-645,-3-12 387,0 0-129,4 12 387,-4-12-258,0 0 0,0 0-645,7 12-1935,-7-19-387</inkml:trace>
          <inkml:trace contextRef="#ctx0" brushRef="#br0" timeOffset="999.057">9978 9191 1677,'8'17'3870,"-8"-17"129,9 13-387,-9-13-3354,14 12-387,-14-12 129,14 7 0,-14-7 129,0 0-258,0 0-774,14 2-1677,-14-2-1548,0 0 387</inkml:trace>
        </inkml:traceGroup>
        <inkml:traceGroup>
          <inkml:annotationXML>
            <emma:emma xmlns:emma="http://www.w3.org/2003/04/emma" version="1.0">
              <emma:interpretation id="{6243BF8A-7946-4BE6-8C81-929C103C2375}" emma:medium="tactile" emma:mode="ink">
                <msink:context xmlns:msink="http://schemas.microsoft.com/ink/2010/main" type="inkWord" rotatedBoundingBox="10541,10967 10593,15503 9691,15513 9639,10978"/>
              </emma:interpretation>
              <emma:one-of disjunction-type="recognition" id="oneOf1">
                <emma:interpretation id="interp5" emma:lang="" emma:confidence="0">
                  <emma:literal>if in...</emma:literal>
                </emma:interpretation>
                <emma:interpretation id="interp6" emma:lang="" emma:confidence="0">
                  <emma:literal>not...</emma:literal>
                </emma:interpretation>
                <emma:interpretation id="interp7" emma:lang="" emma:confidence="0">
                  <emma:literal>ion...</emma:literal>
                </emma:interpretation>
                <emma:interpretation id="interp8" emma:lang="" emma:confidence="0">
                  <emma:literal>iota...</emma:literal>
                </emma:interpretation>
                <emma:interpretation id="interp9" emma:lang="" emma:confidence="0">
                  <emma:literal>Neon...</emma:literal>
                </emma:interpretation>
              </emma:one-of>
            </emma:emma>
          </inkml:annotationXML>
          <inkml:trace contextRef="#ctx0" brushRef="#br0" timeOffset="12304.7035">10523 11246 6966,'-13'1'5031,"13"-1"-516,0 0-129,0 0-3999,0 0-387,0-7 129,0 7-129,0 0 0,0 0-129,10 0 129,-10 0-258,0 0-387,13 7-3741,-13-7-258,12 5-258,-12-5-129</inkml:trace>
          <inkml:trace contextRef="#ctx0" brushRef="#br0" timeOffset="23443.3403">9647 11672 2322,'0'0'4515,"0"0"-516,0 0-903,0 0-1161,0 0-516,0 0-258,0 0-516,0 0-129,0 0-258,0 0 0,0 0-258,0 0 0,0 0-129,0 0 0,0 0 0,0 0 0,9-4 0,-9 4 0,0 0 0,12 0 129,-12 0-129,0 0 258,15 0-129,-15 0 129,0 0 258,0 0 0,0 0 0,0 0 0,0 0 0,0 0 0,0 0 129,0 0-258,0 0-129,0 0-129,6-17 0,6 1-129,4 2 129,1-4-258,1-3 258,-2 3-129,2 4 129,-6 4 0,-12 10 0,18-12 129,-18 12-129,0 0 129,0 7-129,0-7 129,-7 17 0,7-17-129,-14 17 129,14-17 0,-11 16 0,11-16 0,0 0 129,-14 8-129,14-8 0,0 0 0,-13 1 0,13-1-129,-11 2 0,11-2-129,0 0 129,0 0-258,-12 0 129,12 0-129,0 0 0,0 0-258,4-10-516,13 10-2193,-17 0-1548,13-13-129,-4 1-258</inkml:trace>
          <inkml:trace contextRef="#ctx0" brushRef="#br0" timeOffset="24717.4135">9690 11669 1419,'8'-14'3225,"-8"14"-1161,12-11-774,-12 11-129,13-11-129,-13 11-129,0 0 258,8-15 0,-8 15 129,0 0-258,0 0 0,0 0-258,0 0-129,0 0-129,0 0-387,0 0-129,0 0 0,0 0-129,0 0 129,0 0-129,0 0 258,0 0 258,0 0 0,0 0 0,0 0 129,3-10-129,-3 10-129,0 0 0,1-14-258,-1 14 0,1-15-129,1 4 0,-2-2 0,0 13 0,8-16 0,-8 16 0,6-11-129,-6 11 0,0 0 129,0 0-129,5 7 0,-5-7 129,0 20-129,0-7 258,0-1 129,0 0 0,0 0 258,0-12-129,-4 17 258,4-17 0,0 0 0,-12 5 129,12-5-387,0 0 129,0 0-258,0 0 0,-9-5-129,9 5-129,0 0-258,0 0-645,-4-12-1677,4 12-1806,0 0-516,10-20-129</inkml:trace>
          <inkml:trace contextRef="#ctx0" brushRef="#br0" timeOffset="27243.5582">10279 10971 1032,'0'0'2193,"0"0"-2193,0 0-129,0 0 516,0 0 258,0 0 387,0 0 258,0 0 258,0 0-258,0 0-258,0 0-258,0 0-387,0 0-387,0 0 258,0 0-258,0 0 0,0 0 0,-5 12 0,5-12 129,0 0-129,-7 16 258,7-16-258,-4 14 129,4-14-129,-5 17 129,5-17 0,-2 20 129,2-20 0,-3 19 129,3-19 129,-3 19-129,3-19 129,-3 15 129,3-15-258,-4 16 0,4-16 0,-4 23 0,1-12-258,0 8 129,-1 2-129,0 1 0,-2 6 0,2 4 129,-5-2-129,1 7 258,-2-3-129,0-2 0,-1-3 0,1 5 0,1-11 0,3-2 0,-2-6-129,4-2 129,4-13-129,-5 18 129,5-18 0,0 0-129,-7 11 129,7-11-129,0 0 129,0 0 0,0 0-129,0 0 0,0 0 129,0 0-129,0 0 129,0 0-129,0 0 0,0 0 0,0 0-129,0 0 129,0 0-258,0 0 129,0 0 0,0 0 0,0 0 0,0 0-129,0 0 129,0 0 0,9 5 0,1-5 0,3 0 129,4-1-258,4-3 258,3 1-129,2-2 0,3 1 0,-2-1-129,-1-3 129,2 1 0,-2 2 0,-2 0 0,-2 1 0,-4-2 0,-1 1 0,-4 1 0,1-2-129,-14 6 129,13-1 0,-13 1 0,0 0-129,0 0 129,0 0-258,12 0-258,-12 0-516,0 0-2064,0 0-1677,0 0-129,0 0-387</inkml:trace>
          <inkml:trace contextRef="#ctx0" brushRef="#br0" timeOffset="27711.585">10419 11371 1548,'-14'9'3999,"3"-9"0,11 0-258,0 0-2580,0 0-903,0 0 129,0 0 0,0 0 0,-14-1 258,14 1 0,-2 7-129,2 5 258,0-12-387,0 17 0,0-17 0,-1 21-129,1-9-129,0 4 129,0 0-129,0 2 129,0 3-129,0 3 0,-4 5 129,2 2-258,-2 1 129,2 2 0,-2 0 0,3 0 0,1-4 129,0-1-258,0-9 0,1-2 0,5-3 0,-6-15-258,13 23-129,-13-23-645,19 1-3354,-19-1-129,10 0-516,-10 0 129</inkml:trace>
          <inkml:trace contextRef="#ctx0" brushRef="#br0" timeOffset="41811.3913">9945 12211 4644,'0'0'4515,"0"0"-516,0 0-1290,-1-16-1419,1 16-258,0 0 0,0 0 0,0 0-129,7-5 258,-7 5-258,0 0-258,0 0 129,0 0-516,0 0-129,0 0 0,0 0-129,0 0-129,0 0 129,0 0-129,0 0-129,0 0-516,9 11-516,-9-11-2580,0 15-903,0-15-516,0 21-129</inkml:trace>
          <inkml:trace contextRef="#ctx0" brushRef="#br0" timeOffset="42096.4075">9965 12578 4386,'0'23'4128,"0"-23"-387,0 0-129,0 0-2967,0 0-903,0 0 0,0 0 129,0 0 0,0 0 129,0 0 129,0 0-129,0 0-516,0 0-1806,0 0-1677,16 7-129,-16-7 0</inkml:trace>
          <inkml:trace contextRef="#ctx0" brushRef="#br0" timeOffset="35567.0343">10146 13550 2967,'0'0'3096,"0"0"-129,0 0-1290,0 0-903,0 0-129,0 0 129,0 0-129,0 0 387,0 0 129,0 0 0,0 0-129,0 0 129,0 0-258,0 0-258,0 0-258,0 0 0,0 0-129,0 0 129,0 0 0,0 0-258,0 0 129,-8-9-129,8 9 0,0-14 0,0 14 0,0-14 0,0 14 0,6-15 0,-6 15 0,4-12 0,-4 12 0,2-11-129,-2 11 129,0 0-129,0 0 0,0 0 0,12-11 129,-12 11-129,0 0 0,0 0 0,14-9 0,-14 9 0,0 0 258,10-12-258,-10 12 0,0 0 129,0 0-129,11-6 129,-11 6-258,0 0 258,12-4-129,-12 4 0,10-4 129,-10 4-129,0 0 0,15-6 0,-15 6 0,0 0 0,12-2 0,-12 2 129,0 0-129,14-5 0,-14 5 0,13 0 0,-13 0 0,14 0 0,-14 0 0,16 0 0,-16 0 0,10-2 0,-10 2 0,0 0 0,0 0 0,12 0 0,-12 0 0,0 0 0,0 0 0,2 9 0,-2-9 0,0 0 0,1 15 0,-1-15 0,0 14-129,0-14 258,0 16-129,0-16 0,0 21 0,-2-7 129,-4 1-129,2 4 0,-2 1 0,-1 2 0,-3 1-129,0 1 129,-2 2-129,0 2 0,0-2 0,-1 1 129,1-5-129,-2 2-129,1-2 129,0-1 0,3 3-387,-8-11-516,14 11-2193,-4-3-1290,0-3-129,4 0-516</inkml:trace>
          <inkml:trace contextRef="#ctx0" brushRef="#br0" timeOffset="30062.7194">9762 13875 903,'0'5'1032,"0"-5"-516,0 0 0,0 0-129,0 0 387,0 0 129,0 0 387,-5-12 0,5 12 258,0-11-258,0 11 258,0-11-258,0 11-129,0 0-258,0 0-516,0 0 0,0 0 0,0 0-129,0 0 0,3 8-129,-3-8 129,0 0 129,0 12 387,0-12-258,0 0 258,0 0-129,-1 10-129,1-10 0,0 0 129,0 0-387,0 0-258,-10-5-129,10 5 0,0-20 129,0 20-129,2-21 0,0 8 129,-2 13 0,5-16 0,-5 16 129,5-12-129,-5 12 0,0 0 129,0 0-129,0 0 0,10 0 129,-10 0 0,0 0 0,11 16 0,-11-16 0,2 20 129,-2-20 0,-1 17 0,1-17 129,-17 22 0,6-15 0,11-7 0,-21 9-129,21-9 0,-12 0-258,11-9 0,1-11 0,7-1-129,4-4 0,1-4 0,3 0 0,-1 3 0,0 3 129,-1 6 0,-13 17-129,14-16 129,-14 16 0,7 7 0,-7 7 0,0 4 129,-3 4-129,-5 2 129,1-3 0,-2 1-129,1-2 0,-4-8-387,8 7-2193,4-19-2064,-11 0 0,6-7-645,1-18-129</inkml:trace>
          <inkml:trace contextRef="#ctx0" brushRef="#br0" timeOffset="33878.9375">10223 13379 903,'0'0'2064,"0"0"-129,0 0 387,0 0-258,-7 1 0,7-1-258,0 0-258,0 0-387,0 0-129,0 0-387,0 0-129,0 0 0,0 0-129,0 0-129,0 0 0,0 0-129,0 0 129,0 0 0,6 0-129,-6 0 0,0 0 0,15 2 0,-15-2 0,12 5 0,-12-5-129,14 7 129,-14-7 0,14 7-129,-14-7 129,13 12 0,-13-12 0,16 13 0,-16-13 129,11 17-129,-11-17 0,9 21 0,-7-9 0,1 0 129,-3-12-129,0 20 129,0-20 0,0 25 0,0-25-129,-11 25 129,5-12-129,0 3-129,-3 2 0,-1 4 129,-1-1-129,-1 1 0,-1-3 129,0 2 129,1-1-258,1 0 258,-1-6-258,2 2 129,1-3-129,2-2 129,7-11-129,-11 17 0,11-17 0,0 0 0,-8 16 0,8-16 0,0 0 0,0 13 0,0-13 0,0 14 129,0-14-129,3 19 129,-3-19-129,2 17 129,-2-17 0,3 15 129,-3-15-258,7 14 129,-7-14 0,10 15 0,-10-15 0,20 14 0,-8-10-129,1 5 129,4-5 0,1 0-258,-1-1 258,2-1-129,-2-2 0,2 2 129,-2-2-129,2 0 0,-1 0 129,0 0 0,0 0-129,-4 0 129,4 0-129,-4 0 0,0-2 0,-4 2 0,-10 0 0,18 0-129,-18 0 129,0 0 0,12 0 0,-12 0 0,0 0 0,0 0 0,0 0 129,0 0 0,0 0-129,0 0 129,0 0 0,0 0-129,0 0 129,0 0-258,0 0 0,0 0-258,0 0-903,0 0-3483,0 0-129,0 0-258,-10-12-258</inkml:trace>
          <inkml:trace contextRef="#ctx0" brushRef="#br0" timeOffset="42840.4503">10107 14533 8256,'0'0'5031,"11"-4"-387,-11 4-129,0 0-2064,4-12-2451,-4 12 0,0 0 0,0 0 258,0 0 0,0 0 0,0 0 0,0 0 129,0 0-258,0 0-129,-6-10-258,6 10-516,0 0-903,0 0-2322,0 0-645,0 7-516,0-7-129</inkml:trace>
          <inkml:trace contextRef="#ctx0" brushRef="#br0" timeOffset="43139.4673">9994 14969 11094,'1'10'4515,"-1"-10"-516,0 0-387,19 0-4257,-19 0-258,0 0 129,10-10 258,-10 10 0,0 0 258,0 10 258,0-10-645,-4 15-2709,3-1-516,1-14-516,-14 24 0</inkml:trace>
          <inkml:trace contextRef="#ctx0" brushRef="#br0" timeOffset="43388.4816">9976 15491 4644,'0'0'4257,"0"0"-645,20 11-645,-20-11-3999,0 0-2451,19 8-516,-19-8 129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33:08.45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FF9BC164-4EB5-4463-9573-57B45AB94DCE}" emma:medium="tactile" emma:mode="ink">
          <msink:context xmlns:msink="http://schemas.microsoft.com/ink/2010/main" type="writingRegion" rotatedBoundingBox="12564,9097 13318,9097 13318,10335 12564,10335"/>
        </emma:interpretation>
      </emma:emma>
    </inkml:annotationXML>
    <inkml:traceGroup>
      <inkml:annotationXML>
        <emma:emma xmlns:emma="http://www.w3.org/2003/04/emma" version="1.0">
          <emma:interpretation id="{DD2BD687-BADB-4258-A320-96305EAD3999}" emma:medium="tactile" emma:mode="ink">
            <msink:context xmlns:msink="http://schemas.microsoft.com/ink/2010/main" type="paragraph" rotatedBoundingBox="12564,9097 13318,9097 13318,10335 12564,10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25F8E-2BA9-4455-9D35-1805F9C3CED5}" emma:medium="tactile" emma:mode="ink">
              <msink:context xmlns:msink="http://schemas.microsoft.com/ink/2010/main" type="line" rotatedBoundingBox="12564,9097 13318,9097 13318,10335 12564,10335"/>
            </emma:interpretation>
          </emma:emma>
        </inkml:annotationXML>
        <inkml:traceGroup>
          <inkml:annotationXML>
            <emma:emma xmlns:emma="http://www.w3.org/2003/04/emma" version="1.0">
              <emma:interpretation id="{CC33656F-E096-42B5-B552-EBF832CB1815}" emma:medium="tactile" emma:mode="ink">
                <msink:context xmlns:msink="http://schemas.microsoft.com/ink/2010/main" type="inkWord" rotatedBoundingBox="12564,9097 13318,9097 13318,10335 12564,10335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?</emma:literal>
                </emma:interpretation>
              </emma:one-of>
            </emma:emma>
          </inkml:annotationXML>
          <inkml:trace contextRef="#ctx0" brushRef="#br0">12726 10335 1677,'0'0'1935,"0"0"0,0 0 0,0 0 0,10 0 0,-10 0 0,0 0-387,0 0-258,0 0-129,0 0-258,0 0 129,-8-2-258,8 2-129,0 0-129,0 0 0,0 0 258,-2-16-387,2 16 0,-3-21 0,-1 2-129,4-2 0,-1-6-129,1-6 258,0-4-258,5-7-129,0-6 129,2-1 0,4-7-129,1 0 129,0-2 0,1 3-129,0 1 258,-1 4-258,1 1 258,-4 7-258,-2 8 129,0 7-129,-3 2 129,-1 10 0,-3 0-129,0 5 0,0 12 0,0-12 0,0 12 129,0 0-129,0 0-129,0 0 129,0 0 0,0 0 0,0 0-129,0 0 258,0 0-258,0 0 129,0 0-129,0 0-258,0 0-1161,0 0-3096,0 0-387,-8-17-387,-5 0-516</inkml:trace>
          <inkml:trace contextRef="#ctx0" brushRef="#br0" timeOffset="968.0554">12585 9440 3096,'0'0'3354,"0"0"-774,0 0-645,1 13-387,-1-13 0,0 0-258,-6 2 0,6-2-258,0 0-129,0 0-258,-15 5 0,15-5-129,0 0-129,0 0-129,0 0 129,0 0-129,0 0 129,0 0-129,0 0-129,0 0 129,-1-8 0,3-4 0,9-4-129,3-2 0,3-3-129,5-4 0,2-3 0,7 0 0,0-2-129,2 5 129,1-2 129,-2 4-129,-1 3 0,0-2 0,-3 8 129,-5-1-129,-4 5 0,-1 2 129,-6 3-129,-12 5 0,14-8 0,-14 8 0,0 0 129,0 0-129,0 0-129,0 0 129,0 0 0,0 0 0,10 9 0,-10-9 0,7 12 0,-7-12 0,15 21 0,-5-9 129,2 5-129,3 4 0,-2 1 0,3 4 0,0 4 258,0 5-258,1-3 129,0 2-129,1 5 129,-1-2-129,3 3 387,-1-1-387,0-3 0,-3-5 129,-1-2-129,-3-4 0,0-6 129,-5-3-129,-7-16 129,8 13-129,-8-13 129,0 0-129,0 0 129,0 0 0,0 0-129,0 0 129,0 0 0,0 0 0,0 0-129,0 0 129,0 0-129,-7-7-516,7 7-3612,0 0-645,-16-17-774,-2-7-258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28:56.3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5F924CC-C313-4196-80F5-32BDC212779C}" emma:medium="tactile" emma:mode="ink">
          <msink:context xmlns:msink="http://schemas.microsoft.com/ink/2010/main" type="writingRegion" rotatedBoundingBox="4767,9136 4931,15277 3958,15303 3795,9162">
            <msink:destinationLink direction="with" ref="{626BC08A-E07D-48F2-A817-985C7F76420B}"/>
          </msink:context>
        </emma:interpretation>
      </emma:emma>
    </inkml:annotationXML>
    <inkml:traceGroup>
      <inkml:annotationXML>
        <emma:emma xmlns:emma="http://www.w3.org/2003/04/emma" version="1.0">
          <emma:interpretation id="{46C0E958-EDDF-4821-9B3B-38EECE20E4A2}" emma:medium="tactile" emma:mode="ink">
            <msink:context xmlns:msink="http://schemas.microsoft.com/ink/2010/main" type="paragraph" rotatedBoundingBox="4767,9136 4931,15277 3958,15303 3795,9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F5CC5-349D-4B03-BAF1-048C5DFBD5F6}" emma:medium="tactile" emma:mode="ink">
              <msink:context xmlns:msink="http://schemas.microsoft.com/ink/2010/main" type="line" rotatedBoundingBox="4767,9136 4931,15277 3958,15303 3795,9162"/>
            </emma:interpretation>
          </emma:emma>
        </inkml:annotationXML>
        <inkml:traceGroup>
          <inkml:annotationXML>
            <emma:emma xmlns:emma="http://www.w3.org/2003/04/emma" version="1.0">
              <emma:interpretation id="{B3F67BDA-1F15-43EA-B1CD-326A4CF61D44}" emma:medium="tactile" emma:mode="ink">
                <msink:context xmlns:msink="http://schemas.microsoft.com/ink/2010/main" type="inkWord" rotatedBoundingBox="3795,9180 4694,9132 4695,9147 3796,9195"/>
              </emma:interpretation>
              <emma:one-of disjunction-type="recognition" id="oneOf0">
                <emma:interpretation id="interp0" emma:lang="" emma:confidence="0">
                  <emma:literal>in....</emma:literal>
                </emma:interpretation>
                <emma:interpretation id="interp1" emma:lang="" emma:confidence="0">
                  <emma:literal>111...."</emma:literal>
                </emma:interpretation>
                <emma:interpretation id="interp2" emma:lang="" emma:confidence="0">
                  <emma:literal>"I.e....</emma:literal>
                </emma:interpretation>
                <emma:interpretation id="interp3" emma:lang="" emma:confidence="0">
                  <emma:literal>or....</emma:literal>
                </emma:interpretation>
                <emma:interpretation id="interp4" emma:lang="" emma:confidence="0">
                  <emma:literal>111.1....</emma:literal>
                </emma:interpretation>
              </emma:one-of>
            </emma:emma>
          </inkml:annotationXML>
          <inkml:trace contextRef="#ctx0" brushRef="#br0">3796 9184 645,'0'0'1548,"0"0"-129,0 0 516,0 0-129,0 0-129,0 0-258,0 0-129,0 0-516,21 0-258,-3 0-258,9 0-129,6-2 0,8 1 258,7-3-258,9 1-129,-2-2 0,5 1 0,0 1-129,1-2 129,3 1-129,-3-1-129,1 3 0,-8-1-129,3 3-645,-10 0-774,-10-3-1806,-1 10-258</inkml:trace>
        </inkml:traceGroup>
        <inkml:traceGroup>
          <inkml:annotationXML>
            <emma:emma xmlns:emma="http://www.w3.org/2003/04/emma" version="1.0">
              <emma:interpretation id="{A466DF2A-B030-4D2D-85E4-CEA0A34E2CFA}" emma:medium="tactile" emma:mode="ink">
                <msink:context xmlns:msink="http://schemas.microsoft.com/ink/2010/main" type="inkWord" rotatedBoundingBox="4669,10005 4672,10108 3875,10130 3872,10026"/>
              </emma:interpretation>
            </emma:emma>
          </inkml:annotationXML>
          <inkml:trace contextRef="#ctx0" brushRef="#br0" timeOffset="808.0461">3875 10130 1161,'10'-2'1806,"-10"2"-516,24-9 258,-5 4-129,2-3-387,7-2 0,6 0-258,3 0-129,5-1-387,5 1-129,4 2 0,1 1 0,4 0-129,-1 2 0,-1 1 0,-5 1 129,-1-4-129,-9 4 0,-4 1 258,-6 0-516,-6 2-258,-4 0-1290,-19 0-1677,23 0-258</inkml:trace>
        </inkml:traceGroup>
        <inkml:traceGroup>
          <inkml:annotationXML>
            <emma:emma xmlns:emma="http://www.w3.org/2003/04/emma" version="1.0">
              <emma:interpretation id="{DAFC900D-8C36-4D2E-8120-F0254D652FB9}" emma:medium="tactile" emma:mode="ink">
                <msink:context xmlns:msink="http://schemas.microsoft.com/ink/2010/main" type="inkWord" rotatedBoundingBox="4815,10945 4818,11034 3920,11058 3917,10969"/>
              </emma:interpretation>
            </emma:emma>
          </inkml:annotationXML>
          <inkml:trace contextRef="#ctx0" brushRef="#br0" timeOffset="1543.0882">3949 11024 774,'-14'6'1419,"3"1"-129,11-7 129,0 0-387,0 0 258,-4 10-516,4-10-129,0 0 129,13 9-129,5-8-258,1-1 129,7-1-129,9-8 0,7 3-129,1-5-129,8 2 0,-2-3-129,6 4 129,1 0-129,2 1-129,0 2 0,-1 1 0,2 2-387,-4-1 0,3-2-258,-7-2-516,-6-6-2451,3 13 258</inkml:trace>
        </inkml:traceGroup>
        <inkml:traceGroup>
          <inkml:annotationXML>
            <emma:emma xmlns:emma="http://www.w3.org/2003/04/emma" version="1.0">
              <emma:interpretation id="{CA9DA13B-4D01-4754-B7CD-F91558BD03AB}" emma:medium="tactile" emma:mode="ink">
                <msink:context xmlns:msink="http://schemas.microsoft.com/ink/2010/main" type="inkWord" rotatedBoundingBox="4399,11650 4448,13498 4287,13502 4237,11654"/>
              </emma:interpretation>
            </emma:emma>
          </inkml:annotationXML>
          <inkml:trace contextRef="#ctx0" brushRef="#br0" timeOffset="2539.1452">4367 11651 5289,'10'20'4902,"-7"-10"-387,-3-10-258,-7 5-3483,7-5-645,0 12 0,0-12-129,0 0 129,0 12 0,0-12-129,0 0 129,0 0-129,0 0-129,0 0-129,0 0-645,14 5-1677,-14-5-1806,0 0-258,14 4-258</inkml:trace>
          <inkml:trace contextRef="#ctx0" brushRef="#br0" timeOffset="2870.1641">4329 12268 4128,'-6'25'4257,"6"-25"-387,-6 12-129,6-12-3741,0 0 0,0 10 0,0-10 0,0 0 129,0 0-129,9 10 0,-9-10 0,0 0-387,15 12-903,-15-12-2451,3 14-258,5 1-258</inkml:trace>
          <inkml:trace contextRef="#ctx0" brushRef="#br0" timeOffset="3124.1787">4370 12750 4773,'-4'32'4644,"4"-32"0,-2 18-516,2-18-2709,-3 11-1677,3-11-387,10 14-1935,2-2-1677,-12-12-258,10 13-258</inkml:trace>
          <inkml:trace contextRef="#ctx0" brushRef="#br0" timeOffset="3514.201">4295 13430 3999,'10'28'4386,"-6"-14"-258,-4-14-387,0 0-3354,0 0-258,0 0 0,0 0 0,-7 7-129,7-7-258,0 0-2193,-5 17-1548,5-17-387,-10 7 258</inkml:trace>
        </inkml:traceGroup>
        <inkml:traceGroup>
          <inkml:annotationXML>
            <emma:emma xmlns:emma="http://www.w3.org/2003/04/emma" version="1.0">
              <emma:interpretation id="{EAC617BE-823A-4153-B569-F597B2566D72}" emma:medium="tactile" emma:mode="ink">
                <msink:context xmlns:msink="http://schemas.microsoft.com/ink/2010/main" type="inkWord" rotatedBoundingBox="4349,14482 4350,14514 4316,14514 4316,14483"/>
              </emma:interpretation>
            </emma:emma>
          </inkml:annotationXML>
          <inkml:trace contextRef="#ctx0" brushRef="#br0" timeOffset="4309.2465">4316 14483 3999,'0'0'4515,"14"14"0,-14-14-258,0 0-2064,0 0-1935,0 0 0,14 5 0,-14-5 129,0 0 129,0 0 0,0 0 129,0 0-129,6 12 0,-6-12-129,0 0-129,0 0-516,0 0-2580,0 0-1548,0 0-774,0 0-258,0 0 129</inkml:trace>
        </inkml:traceGroup>
        <inkml:traceGroup>
          <inkml:annotationXML>
            <emma:emma xmlns:emma="http://www.w3.org/2003/04/emma" version="1.0">
              <emma:interpretation id="{2E7FAED4-E8CC-4E2A-ACC3-691D45B895D6}" emma:medium="tactile" emma:mode="ink">
                <msink:context xmlns:msink="http://schemas.microsoft.com/ink/2010/main" type="inkWord" rotatedBoundingBox="4880,15153 4884,15278 3984,15302 3981,15177"/>
              </emma:interpretation>
            </emma:emma>
          </inkml:annotationXML>
          <inkml:trace contextRef="#ctx0" brushRef="#br0" timeOffset="5940.3398">3981 15177 1032,'0'0'3354,"0"0"-387,0 0-1161,0 0-516,0 0-387,0 0-129,0 0 129,0 0-387,0 0 258,0 0-258,0 0 129,12 10-258,-12-10 258,17 5-258,-17-5 0,23 4-129,-10-3 129,5 6 258,0-7-129,7 3-129,0-2 129,6 7 0,2-3-129,8 3 0,4-3-129,4 4-129,2-2 129,1 1-258,2-1 0,0-1 0,0-3 0,-2-1 0,-5-2 129,-3 0-258,-1 0-645,-10 3-3354,-2-3-516,-5 0-129,-14-9-387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29:11.96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34C63FB-B221-4A0D-B586-A0193DAE2871}" emma:medium="tactile" emma:mode="ink">
          <msink:context xmlns:msink="http://schemas.microsoft.com/ink/2010/main" type="writingRegion" rotatedBoundingBox="5837,11135 8446,11135 8446,12062 5837,12062">
            <msink:destinationLink direction="with" ref="{626BC08A-E07D-48F2-A817-985C7F76420B}"/>
          </msink:context>
        </emma:interpretation>
      </emma:emma>
    </inkml:annotationXML>
    <inkml:traceGroup>
      <inkml:annotationXML>
        <emma:emma xmlns:emma="http://www.w3.org/2003/04/emma" version="1.0">
          <emma:interpretation id="{4F66E45C-5C4E-432E-8B92-294CE7B60EE0}" emma:medium="tactile" emma:mode="ink">
            <msink:context xmlns:msink="http://schemas.microsoft.com/ink/2010/main" type="paragraph" rotatedBoundingBox="5837,11135 8446,11135 8446,12062 5837,12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675271-9DE1-4F9D-B464-5AB1C4FED393}" emma:medium="tactile" emma:mode="ink">
              <msink:context xmlns:msink="http://schemas.microsoft.com/ink/2010/main" type="line" rotatedBoundingBox="5837,11135 8446,11135 8446,12062 5837,12062"/>
            </emma:interpretation>
          </emma:emma>
        </inkml:annotationXML>
        <inkml:traceGroup>
          <inkml:annotationXML>
            <emma:emma xmlns:emma="http://www.w3.org/2003/04/emma" version="1.0">
              <emma:interpretation id="{94DA7DB1-3A99-49A3-877A-1C43C3CDB1CC}" emma:medium="tactile" emma:mode="ink">
                <msink:context xmlns:msink="http://schemas.microsoft.com/ink/2010/main" type="inkWord" rotatedBoundingBox="5837,11135 8446,11135 8446,12062 5837,12062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5838 11688 1419,'-1'10'1935,"1"-10"0,0 0 258,0-5-516,0 5-387,0 0-387,16-17-258,-16 17-258,22-21 129,-9 8-387,4 1 258,0-4 129,2 0-129,2-3-129,4 0 258,2-2-387,3 1 129,6-2 0,1-1-258,0 0 129,7-1 0,-4 1 0,2-2 0,-1 1 387,-1 4-258,-3-1 0,0 5 129,-4 2-129,-1 5 0,-3-1 129,-2 8-129,0-4-129,0 4-129,-1 2 0,-3 0 0,3 0 129,-2 0-129,1 2 0,0 3 0,0 2 129,-2-1-129,2 1 0,-3 4 129,0-3-129,2 4 129,-1-3-129,0 6 129,-1 0-129,1 5 129,-4-2-129,3 2 129,-3 2-129,-1 3 129,-2 3-129,-3 1 129,1 1 129,-4 8-258,-2-5 258,0 3 0,-3 2-129,0 2 0,1-2 258,0 0-258,1-3-129,1-3 387,1-3-387,0 0 129,4-2-129,-1-5 0,5-3 129,1-3 0,1-3-129,1 2 0,-3-6 0,6-2 129,-2-4 0,0-2-129,-1-1 129,2-11 0,2-3 0,6-8 129,4-5-129,4-2 0,5-9 0,6-5-129,8-6-129,1-5 0,9-2-516,-3-16-1935,5 2-2064,7-3-258,-3-9-645,-2 3 388</inkml:trace>
          <inkml:trace contextRef="#ctx0" brushRef="#br0" timeOffset="1889.1081">7957 11168 1032,'-7'-17'1677,"7"17"0,0 0-129,-11-15 0,11 15-387,0 0-258,-10-1-129,10 1-258,0 0 0,0 0 0,0 0 129,0 0 129,0 0-129,0 0-129,12 0 129,-2 1-258,10 2 129,1-2-258,4 4 129,1 3-387,2 0 129,2 5-258,0 3 129,-2-1-129,0 1 129,-1 1-258,-1 0 258,1 3-129,-3-3 0,0 0 129,-1-1 0,1 1 0,-3-1 0,-2-1 0,-3 1 0,-4-5 0,-3 1 0,-4 1 0,-3-1 0,-2-1 0,-4 2 129,-7-1-129,-3 0 0,-6 3 129,-4 3 129,-5 4 129,0-1-258,-6 7 258,2 4-258,-5-1 0,3 5 0,3-2-129,2-2-129,10-3-387,-3-9-1161,6-5-2580,11-1 0,-6-13-387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21T19:30:59.4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9856D30-3718-46BC-8649-B119D5207A57}" emma:medium="tactile" emma:mode="ink">
          <msink:context xmlns:msink="http://schemas.microsoft.com/ink/2010/main" type="writingRegion" rotatedBoundingBox="373,11925 3576,11400 3812,12838 609,13363"/>
        </emma:interpretation>
      </emma:emma>
    </inkml:annotationXML>
    <inkml:traceGroup>
      <inkml:annotationXML>
        <emma:emma xmlns:emma="http://www.w3.org/2003/04/emma" version="1.0">
          <emma:interpretation id="{698F54B6-0987-44D1-857B-4309CD9F1DAE}" emma:medium="tactile" emma:mode="ink">
            <msink:context xmlns:msink="http://schemas.microsoft.com/ink/2010/main" type="paragraph" rotatedBoundingBox="373,11925 3576,11400 3812,12838 609,13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43D6B3-993A-4E2C-9F97-7A9E7A86231F}" emma:medium="tactile" emma:mode="ink">
              <msink:context xmlns:msink="http://schemas.microsoft.com/ink/2010/main" type="line" rotatedBoundingBox="373,11925 3576,11400 3812,12838 609,13363"/>
            </emma:interpretation>
          </emma:emma>
        </inkml:annotationXML>
        <inkml:traceGroup>
          <inkml:annotationXML>
            <emma:emma xmlns:emma="http://www.w3.org/2003/04/emma" version="1.0">
              <emma:interpretation id="{A1A422D4-E27C-424B-AAEC-DB76BB841BEA}" emma:medium="tactile" emma:mode="ink">
                <msink:context xmlns:msink="http://schemas.microsoft.com/ink/2010/main" type="inkWord" rotatedBoundingBox="373,11925 3576,11400 3812,12838 609,13363"/>
              </emma:interpretation>
              <emma:one-of disjunction-type="recognition" id="oneOf0">
                <emma:interpretation id="interp0" emma:lang="" emma:confidence="0">
                  <emma:literal>big and</emma:literal>
                </emma:interpretation>
                <emma:interpretation id="interp1" emma:lang="" emma:confidence="0">
                  <emma:literal>big as</emma:literal>
                </emma:interpretation>
                <emma:interpretation id="interp2" emma:lang="" emma:confidence="0">
                  <emma:literal>big ass</emma:literal>
                </emma:interpretation>
                <emma:interpretation id="interp3" emma:lang="" emma:confidence="0">
                  <emma:literal>big mad</emma:literal>
                </emma:interpretation>
                <emma:interpretation id="interp4" emma:lang="" emma:confidence="0">
                  <emma:literal>bighead</emma:literal>
                </emma:interpretation>
              </emma:one-of>
            </emma:emma>
          </inkml:annotationXML>
          <inkml:trace contextRef="#ctx0" brushRef="#br0">380 11948 645,'2'-10'774,"-2"10"-258,0 0 129,0 0 0,2-13 0,-2 13-129,0 0 258,0 0 0,0 0 0,0 0-129,0 0 0,0 0-129,0 0 258,0 0 0,0 0 0,0 0-129,0 0 0,-6 0 129,6 0-516,0 0 129,0 10-129,0-10-129,0 16 0,0-16 129,4 22 0,0-7 0,1 5 258,3 2-129,-1 7 0,-1 5 129,2 11-129,-1 3-129,0 8-129,0 0 129,2 7 0,-2-3-129,2 3 0,2-2 258,0-5-387,2-3 258,1-5-129,3 0-129,0-4 129,1-3-258,-2-5 258,2-6-258,-3-2 258,-4-6 0,-1-5 129,-10-17-129,13 15 129,-13-15 0,0 0 0,0 0-129,0 0 0,0 0-258,0-14-258,0 14-129,-3-22-903,3 9-1548,0 1-1290,-7-9-258,4 7 0</inkml:trace>
          <inkml:trace contextRef="#ctx0" brushRef="#br0" timeOffset="591.0343">623 12762 2967,'-12'0'2838,"12"0"-1032,-14-3-774,14 3 129,-17-6-516,5-1 129,12 7-129,-15-12-129,15 12 0,-12-17 0,12 17-129,-7-27 0,7 14-129,0-5 0,0-2 129,2 0 0,7-1-129,-1-3 0,4 5 0,2-1 129,0 1-258,4 0 0,-1 6-129,2 1 0,0 3 129,0 4-258,1 0 129,-2 3 0,2 2-129,0 4 129,-2 6 0,-2-3 129,-1 4-129,-3 0 129,2 6 0,-6-2 129,2 6 0,-7-3-129,1 6 0,-4 1 129,0 3 0,-3-4 0,-4 4-129,-6-3 258,4 2 0,-9-6 0,4 3 129,-6-3-258,3 1 258,-6-4-258,5-3 129,-1-1-258,0-2 129,3-5-258,4-2 0,12-5-129,-14-11-387,14 11-516,0-32-1677,8 7-1677,7 0-129,2-7-387</inkml:trace>
          <inkml:trace contextRef="#ctx0" brushRef="#br0" timeOffset="1020.0589">1071 12409 1032,'0'0'3612,"0"0"258,0 0-258,-9-12-2580,9 12-258,0 0-258,0 0-129,0 0 129,0 0 0,-6 8-258,6 8 258,4-1-129,7 9-129,-1-2 258,6 10-129,-4-6 129,7 1-387,-5-1 0,3-8-645,2 0-2064,-2-8-1290,-7-18-516,2-9 0</inkml:trace>
          <inkml:trace contextRef="#ctx0" brushRef="#br0" timeOffset="1233.071">1095 11922 9804,'-8'39'4386,"8"-17"-903,-8-3-2967,8-19-4515,0 20-645,0-20-129,11 12 1</inkml:trace>
          <inkml:trace contextRef="#ctx0" brushRef="#br0" timeOffset="2044.1174">1311 12453 645,'22'34'3741,"-22"-34"129,26 9-129,-26-9-1677,23-4-1548,-4-4 129,-1-5-387,3-3-129,-1-1 129,-2-4 129,-2-4 0,-1-1 258,-4-3-129,-1 4 258,-9-4-129,2 5 0,-6-5-129,-1 6 0,-9 5-129,1 1-129,-4 6-129,4 5-129,-1 5 0,0 1 0,3 1-129,10-1 0,-17 24 0,15-8 0,1 0 129,-1 3 0,2 2 0,6 4 129,7-1-129,0 2 129,5 3 0,2 6-258,3 1 258,4 3-258,-1 5 129,1 7-258,-1 0 258,-5 6-129,0-1 0,-1-3 129,-7 4 0,-1-1 0,-7-7 0,-2-4 0,-3-3 0,0-5 129,-5-3 0,-4-5 0,0-5 0,-1-3 0,-1-6 0,0-10 129,-1-2-129,-2-4 0,-1-16-129,-1-2 0,1-13 0,0-9-129,3-8 258,4-6-258,4-7 129,4-4 0,7-2 129,6-2-258,7 0 129,2 4 129,4 0-129,4 5 258,-5 0-129,3 3 129,-4 4-129,-3 2 129,-2 6-129,-5 7-129,-2 6 129,-6 5-387,3 12-258,-9-1-1548,0 17-2064,0 0-645,0 0-129,15 4-258</inkml:trace>
          <inkml:trace contextRef="#ctx0" brushRef="#br0" timeOffset="4091.2345">2297 12215 3096,'0'0'2709,"0"0"-258,0 0-645,0-8-129,0 8-258,0-15-129,0 3-258,0 12-258,2-25-129,5 13-258,0-6-129,1 0-129,2-4 0,2 3 0,1-5-129,4 4 0,-2-1 129,3 1-129,-2 0 0,2 3 129,-1 1 129,3 6-129,0-2 0,-1 3 0,2-1 0,-2 5 129,-2 0-129,3 5 129,-4 0-129,-1 0 0,-15 0 129,20 9-129,-20-9 0,12 20 0,-8-8 0,0 5 0,-1 4 0,3 4-129,-1 4 129,0 4-129,-1 2 129,2-1 0,-1-2 0,3-1 0,-1-5 0,0 0 129,1-9 0,4-2-129,-1-9 129,5 1-129,-2-7 0,2 0 129,0-6-129,1-5-129,-1-2 129,-1-3 0,-3-2 0,-2 2-129,-1 3 129,-1 0-129,-1 0 0,0 1 0,-7 12 0,17-16-129,-7 10 129,5-1-129,1 0 129,3 2-129,1 1 129,-2 0-129,3 3 129,-2 1 0,-4 0 0,1 0 0,-4 5 0,0 1 0,-1 2 0,1 4 0,1 4-129,-1-1 258,0 2-129,2 2 0,0-2-129,0 3 258,-1-4 0,1-2-129,-2-5 129,-1-1-129,1-2 0,0-5 0,-1-1 0,0-8 0,2-3-258,-4-10-258,9 9-1290,-12-12-2451,6-4-387,-1-1-387,-4-2-129</inkml:trace>
          <inkml:trace contextRef="#ctx0" brushRef="#br0" timeOffset="5135.2942">3428 12017 645,'-12'16'3225,"12"-16"-129,-12 0 0,12 0-2709,-6-12-387,6 12 387,-1-16-129,1 16 129,0-15 258,0 15 129,0 0-129,0-14 258,0 14-129,0 0-387,7 17 0,-7-5-129,0 5 258,0 4-129,0 7 0,0-2-129,0 7 129,0-3-129,0-1 0,0 0-129,0-2 129,0-6-129,0-1-129,0-4 0,0-16 0,0 20 0,0-20-258,0 0 129,0 0 129,12 8-129,-12-8 0,0 0 0,0 0 129,7-13 0,-7 13 0,0-21-258,-1 4 258,-3 0-129,-4-5-129,1 1 0,-3-6-129,0 3 129,-2-3 0,1 0 129,1 1-129,2 2 258,-1 4 258,4 1 0,3 2-129,-1 2 0,3 5 0,0 10 0,13-16-129,-13 16 0,19-10 129,-19 10 129,21-3 0,-8 3 0,2 7 129,-3-1 0,6 6-129,-2 2 0,5 1 0,-2 4-258,4 5 129,1-3-129,-1 4 0,2-3 0,-4 2 0,3-1 0,-3 2 0,-3-3 0,-2-3 129,-5-4 0,2-2 129,-13-13 129,12 20-129,-12-20 0,0 0 0,0 11 129,0-11-258,0 0 0,-14 16 0,2-11-129,2 1 129,-7 1 0,3-1 0,-7-2 0,3 3 129,-6-1-129,1 2 129,-2 4 0,0 3-258,1-3 129,0 2-129,4 3-258,-2-9-903,13 4-3354,9-12-129,0 0-258,0 0-516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20:31:28.27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 contextRef="#ctx0" brushRef="#br0">10 95 64 0,'-5'0'27'0,"10"0"-14"0,-5 0-2 0,0 0 10 16,0 0-5 0,0 0-1-16,0 0-7 0,0 0-3 15,0 0-5-15,0 0-2 16,0 0 5-16,0 4 3 15,0-4 5-15,0 0 4 16,5 4 0-16,-5-4 1 16,0 0-2-16,0 0-1 15,0 0-7-15,5 9-2 0,-5-9 0 16,0 8-2-16,0-8 1 16,0 8 0-1,0 13 1-15,0-8 0 0,0 3 4 16,0-3 5-16,0 3-1 15,0 5 3-15,0-9-4 16,0 1-1-16,0-1-4 16,0 5-1-16,0-5-3 15,0 1 1-15,0-1 0 16,0 1 1-16,0 3 2 16,0-3 1-16,0-1-1 15,0 1-1-15,0-1-1 16,0 5 0-16,5-5-5 15,-5 1 1-15,5-1 0 16,-5 1 0-16,0 3 0 16,0 1 0-16,5-5 0 15,0 1 0-15,0-1 0 0,0 1 2 16,0-5-1-16,0 0 2 16,0-4-4-16,-5 5 0 15,0-9 1-15,15 16 0 16,-5-3 2-1,0-1-3-15,0 1 0 16,5-9 1-16,0 4 0 16,-1-4 0-16,-4 0 2 15,0 0-1-15,5-4-1 16,0 0 1-16,0 0-1 16,0 0-3-16,0-8 2 15,0 0 1-15,0 4 0 0,0 0 0 16,0-1 0-16,5-3-3 15,0 4 2-15,-5-13 3 16,5 5 1-16,-1 4-4 16,1-1 1-16,5 1 0 15,5 4 2-15,0-4-3 16,-5-5 0-16,0 5 1 16,-5 0 2-16,0-1-3 15,0 1 0-15,0 0 1 16,-5-1 2-16,-1-3-3 15,1 4 0-15,0-1 1 16,0 5 2-16,-5 0-3 16,5 0 0-16,0 0 1 15,0 0 0-15,-5-1 0 16,0 1 0-16,15 4-3 16,5 0 5-1,0 0-2-15,0 0 0 16,-6 0 1-16,1 0-1 15,5 0 2-15,5 0 1 16,-5-4-1-16,0 0-2 16,0 4 1-16,-5 0 1 15,0 0-1-15,9 0 2 16,-4 0-2-16,5 0-1 16,-5 4 1-16,0-4-1 15,0 0 0-15,0 0 0 0,0-4 2 16,-1 0 1-16,1-5 1 15,10 5 2-15,5 4-5 16,-5 0-1-16,0 0-2 16,-5 4 0-16,-1 5 2 15,1-5 0-15,0 0 0 16,0 4 0-16,0-3 0 16,0-1 2-16,5 4-1 15,4 0-1-15,1 1 5 16,-10-5 1-16,0 8 2 15,0-8 0-15,-5 0-4 16,0 1-1-16,-6-1-1 16,1 4 1-16,0 5-4 15,0-1 0-15,5 5 3 16,0-5 1-16,-10 9-4 0,0-5 1 16,-5 13 0-16,10-8 2 15,-5-4-1-15,-6 8-1 16,1-9 3-16,-5 1 0 15,0-1-1-15,0 5 1 16,0-8 0-16,-5 3 1 16,0-3-2-16,0 3 1 15,0-7-4-15,-5-9 0 16,0 8 1-16,5 0 0 16,-5-8 0-16,0 0 0 15,0 0 0-15,0 0 2 16,0 0-1-16,0 0-1 0,0 0-2 15,0 0 1-15,0-4 1 16,5-4 0 0,0-1 0-16,5-7-3 15,0 3 2-15,5 1 1 16,0 0 0-16,5-5 2 16,0-4 1-16,5 0-4 15,0 1 1-15,4-1 0 16,11 4 0-16,-5-3 0 15,0-9 0-15,-5 12 0 16,0 4 0-16,0 1 0 16,-5 4 0-16,4-5 0 15,-4 5 0-15,0 4 0 16,0 0 2-16,5 4-1 16,10-4 2-16,-5 4-2 0,0 0-1 15,-1 4 1-15,6-4 1 16,0 4-1-16,5-4 2 15,0 0 0-15,0 4 1 16,4 4 2-16,-4 5 3 16,0-9-4-16,-5 4-3 15,5-4-1-15,-5 0-1 16,-6 1-3-16,1-1 2 16,5 8-1-16,10-12 0 15,-5 4 4-15,0-4 3 16,-1 0 0-16,1 5 0 15,5-5-1-15,-5 16 0 0,10-3-2 16,-1-9-2-16,-4 0 1 16,-5 0 1-16,0 0-1 15,-5 0-1-15,0 0 1 16,-6 5-1-16,1-5 0 16,5 0 2-16,5 9-1 15,0-9 2-15,0 4-4 16,-1-4 0-16,1 0 3 15,5 0 1-15,-5 1-1 16,5-5-2-16,9 0 3 16,-9 0 0-16,-5 0-1 15,-5-5-2-15,0 1 3 16,-5-4 0-16,0 4-1 16,-1-4-2-16,-4-13-2 15,10 8 1-15,0-12 1 16,0-4 2-16,0 9-3 0,-6-1 0 15,1-8-1-15,0 8 0 16,-5-4 4-16,-5-4 1 16,0 4-1-16,-5-4 1 15,0 4-2-15,-5 0-1 16,0-8 1-16,-5 0 1 16,-5 4-3-16,-5 0 0 15,-5 0 3-15,0 4 1 16,-5-4-4-16,0 8 1 15,0 0 0-15,0-4 0 0,0 9 0 16,0-1 2 0,0 5-6-16,5 3 1 0,0-3-4 15,5 8 0-15,0 0-3 16,0 4-1-16,0 0-5 16,5 8-3-16,0 4-42 15,-5 1-20-15,0-1-53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17926"/>
            <a:ext cx="302736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B83F990-B6E4-4989-99BF-724D0C8F5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4D2E1-258F-4BBC-88B8-DF0DB1FBA6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7EC94-BAE8-4EB3-9BF2-3BCDBFD397D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7640F-4AF0-44DF-827C-E73DCDDEB33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19F80-C481-43FD-9E89-DE931438564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(b) Means that the matrix does not change</a:t>
            </a:r>
          </a:p>
          <a:p>
            <a:pPr eaLnBrk="1" hangingPunct="1"/>
            <a:r>
              <a:rPr lang="en-US" smtClean="0"/>
              <a:t>If X possesses these properties, then X is said to be a Markov Chain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746-0F67-44C8-BA4D-BFE59EE11BF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A2CE1-1D94-41FF-AE4C-0A81EAE5D9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for unseen</a:t>
            </a:r>
          </a:p>
          <a:p>
            <a:pPr eaLnBrk="1" hangingPunct="1"/>
            <a:r>
              <a:rPr lang="en-US" smtClean="0"/>
              <a:t>This is qualitatively wrong as a prior model because it would never allow n-gram,</a:t>
            </a:r>
          </a:p>
          <a:p>
            <a:pPr eaLnBrk="1" hangingPunct="1"/>
            <a:r>
              <a:rPr lang="en-US" smtClean="0"/>
              <a:t>While clearly some of the unseen ngrams will appear in other texts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746-0F67-44C8-BA4D-BFE59EE11BF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EE31C576-4D2B-4DCF-833F-B89CCBABC686}" type="slidenum">
              <a:rPr lang="en-US" smtClean="0"/>
              <a:pPr defTabSz="927100"/>
              <a:t>27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NNP </a:t>
            </a:r>
            <a:r>
              <a:rPr lang="en-US" smtClean="0">
                <a:latin typeface="Comic Sans MS" pitchFamily="66" charset="0"/>
              </a:rPr>
              <a:t>(Proper N sing),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RB </a:t>
            </a:r>
            <a:r>
              <a:rPr lang="en-US" smtClean="0">
                <a:latin typeface="Comic Sans MS" pitchFamily="66" charset="0"/>
              </a:rPr>
              <a:t>(Adv),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JJ </a:t>
            </a:r>
            <a:r>
              <a:rPr lang="en-US" smtClean="0">
                <a:latin typeface="Comic Sans MS" pitchFamily="66" charset="0"/>
              </a:rPr>
              <a:t>(Adj),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NN </a:t>
            </a:r>
            <a:r>
              <a:rPr lang="en-US" smtClean="0">
                <a:latin typeface="Comic Sans MS" pitchFamily="66" charset="0"/>
              </a:rPr>
              <a:t>(N sing. or mass),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VBZ </a:t>
            </a:r>
            <a:r>
              <a:rPr lang="en-US" smtClean="0">
                <a:latin typeface="Comic Sans MS" pitchFamily="66" charset="0"/>
              </a:rPr>
              <a:t>(V 3sg pres),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DT </a:t>
            </a:r>
            <a:r>
              <a:rPr lang="en-US" smtClean="0">
                <a:latin typeface="Comic Sans MS" pitchFamily="66" charset="0"/>
              </a:rPr>
              <a:t>(Determiner),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POS </a:t>
            </a:r>
            <a:r>
              <a:rPr lang="en-US" smtClean="0">
                <a:latin typeface="Comic Sans MS" pitchFamily="66" charset="0"/>
              </a:rPr>
              <a:t>(Possessive ending), 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mtClean="0">
                <a:latin typeface="Comic Sans MS" pitchFamily="66" charset="0"/>
              </a:rPr>
              <a:t>(sentence-final punct</a:t>
            </a:r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B89A7-1D76-46C1-8A6A-F0136B647CC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91C8FAFF-1455-462B-97D9-DCB5F2F8C1B0}" type="slidenum">
              <a:rPr lang="en-US" smtClean="0"/>
              <a:pPr defTabSz="927100"/>
              <a:t>29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Why do they sum up to 1?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BFF5B-DA76-4113-A877-EE1CDC2D23F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49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BAB8B44-1947-49DD-BE98-5CB136CED1AE}" type="slidenum">
              <a:rPr lang="en-US" smtClean="0"/>
              <a:pPr defTabSz="927100"/>
              <a:t>30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Given a model </a:t>
            </a:r>
            <a:r>
              <a:rPr lang="en-US" smtClean="0">
                <a:sym typeface="Symbol" pitchFamily="18" charset="2"/>
              </a:rPr>
              <a:t>=(A, B, ), how do we efficiently compute how likely a certain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observation is, that is, P(O| )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the observation sequence O and a model , how do we choose a state sequence (X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, …, X </a:t>
            </a:r>
            <a:r>
              <a:rPr lang="en-US" baseline="-25000" smtClean="0">
                <a:sym typeface="Symbol" pitchFamily="18" charset="2"/>
              </a:rPr>
              <a:t>T+1</a:t>
            </a:r>
            <a:r>
              <a:rPr lang="en-US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that best explains the observations?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an observation sequence O, and a space of possible models found by varying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 model parameters  = (A, B, </a:t>
            </a:r>
            <a:r>
              <a:rPr lang="en-US" sz="1400" smtClean="0">
                <a:sym typeface="Symbol" pitchFamily="18" charset="2"/>
              </a:rPr>
              <a:t>), </a:t>
            </a:r>
            <a:r>
              <a:rPr lang="en-US" smtClean="0">
                <a:sym typeface="Symbol" pitchFamily="18" charset="2"/>
              </a:rPr>
              <a:t>how do we find the model that best explains the observed data?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A6FDAD15-B4E3-4C33-9082-C139E7E9AAC3}" type="slidenum">
              <a:rPr lang="en-US" smtClean="0"/>
              <a:pPr defTabSz="927100"/>
              <a:t>32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026A-18CD-40D0-9C6C-0E19E408CDE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value of a unit is computed by applying </a:t>
            </a:r>
            <a:r>
              <a:rPr lang="en-CA" baseline="0" dirty="0" smtClean="0"/>
              <a:t>“non linear” activation function </a:t>
            </a:r>
            <a:r>
              <a:rPr lang="en-CA" dirty="0" smtClean="0"/>
              <a:t>to a linear</a:t>
            </a:r>
            <a:r>
              <a:rPr lang="en-CA" baseline="0" dirty="0" smtClean="0"/>
              <a:t> combination of its input units.</a:t>
            </a:r>
          </a:p>
          <a:p>
            <a:r>
              <a:rPr lang="en-CA" baseline="0" dirty="0" smtClean="0"/>
              <a:t>In matrix notation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value of a unit is computed by applying </a:t>
            </a:r>
            <a:r>
              <a:rPr lang="en-CA" baseline="0" dirty="0" smtClean="0"/>
              <a:t>“non linear” activation function </a:t>
            </a:r>
            <a:r>
              <a:rPr lang="en-CA" dirty="0" smtClean="0"/>
              <a:t>to a linear</a:t>
            </a:r>
            <a:r>
              <a:rPr lang="en-CA" baseline="0" dirty="0" smtClean="0"/>
              <a:t> combination of its input units.</a:t>
            </a:r>
          </a:p>
          <a:p>
            <a:r>
              <a:rPr lang="en-CA" baseline="0" dirty="0" smtClean="0"/>
              <a:t>In matrix notation……</a:t>
            </a:r>
          </a:p>
          <a:p>
            <a:r>
              <a:rPr lang="en-CA" baseline="0" dirty="0" smtClean="0"/>
              <a:t>Show AI space demo for training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New 2019  (also W contains a representation for the words !)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approach, which was proposed in [79] as a continuous bag-of-words 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CBoW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model,20 was found to exhibit an interesting property. That is, the word embedding matrix E learned as a part of this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CBoWmodel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very well reflects underlying structures of words, and this has become one of the darling models by natural language processing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researchers in recent years. We will discuss further in the next section.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Skip-Gram and Implicit Matrix Factorization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[79], another model, called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skipgram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proposed. The skip-gram model is built by flipping the continuous bag-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ofwords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model. Instead of trying to predict the middle word given 2n surrounding words,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skip-gram model tries to predict randomly chosen one of the 2n surrounding words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given the middle word. From this description alone, it is quite clear that this skip-gram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 is not going to be great as a language model. However, it turned out that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 vectors obtained by training a skip-gram model were as good as those obtained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either a continuous bag-of-words model or any other neural language model. Of course,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is debatable which criterion be used to determine the goodness of word vectors, but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many of the existing so-called “intrinsic” evaluations, those obtained from a skip-gram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 have been shown to excel.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authors of [72] recently showed that training a skip-gram model with negative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sampling (see [79]) is equivalent to factorizing a positive point-wise mutual information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matrix (PPMI) into two lower-dimensional matrices. The left lower-dimensional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matrix corresponds to the input word embedding matrix E in a skip-gram model.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other words, training a skip-gram model implicitly factorizes a PPMI matrix.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Their work drew a nice connection between the existing works on distributional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 representations from natural language processing, or even computational linguistics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these more recent neural approaches. I will not go into any further detail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course, but I encourage readers to read [72].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simplified view of a feedforward neural language model moving through a text. At each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timestep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 the network takes the 3 context words, converts each to a d-dimensional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embeddings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concatenates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3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embeddings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together to get the 1Nd unit input layer x for the network. These units are multiplied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by a weight matrix W and bias vector b and then an activation function to produce a hidden layer h, which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then multiplied by another weight matrix U. (For graphic simplicity we don’t show b in this and future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pictures). Finally, a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softmax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output layer predicts at each node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probability that the next word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will be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vocabulary word Vi. (This picture is simplified because it assumes we just look up in an embedding dictionary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 the d-dimensional embedding vector for each word, precomputed by an algorithm like word2vec.)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Output</a:t>
            </a:r>
            <a:r>
              <a:rPr lang="en-CA" baseline="0" dirty="0" smtClean="0"/>
              <a:t> soft-max computation dominates the runtime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026A-18CD-40D0-9C6C-0E19E408CDE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043A9-683B-4E73-AB94-71BA9554BDC9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F875-18D6-4DA6-A9FA-17D79B17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544C-DCF7-45E5-9273-8A9FE8757A07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EC75-570C-46D3-A26A-BC0F17BD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73EF-50C2-470B-84B2-CF50D8C1A758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0769-65AB-4E40-9A7D-DA29E37E3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E629-E5CD-4FEF-99CF-98892D30FA11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8BF5-4942-4A69-8914-E2B6847ED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4139-FD23-4D00-B5CD-9CD06C2D571D}" type="datetime1">
              <a:rPr lang="en-US" smtClean="0"/>
              <a:t>1/21/2019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E00D-9545-4A49-B323-F09A67FF9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932C-4FEC-44B8-803B-78F04428F200}" type="datetime1">
              <a:rPr lang="en-US" smtClean="0"/>
              <a:t>1/21/2019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2EC0-4CBF-49D9-A414-EFC366B94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BA01-C567-4927-A274-8EC898543EFB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9CD0-E0DB-4F4D-ABA6-F9F143B4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975A-7FF7-404B-9F50-62CC4C8DD39B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BA41-FE05-45B1-802F-4628BF01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53AC-BA56-4018-972B-E63B90E764CA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E307-FB3B-4C71-A366-BCF7AE47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66CE-08D0-4680-A665-57C1AB348D61}" type="datetime1">
              <a:rPr lang="en-US" smtClean="0"/>
              <a:t>1/21/2019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3331-AB93-446F-97EA-24FA263D8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406A-1791-40DE-8CF1-C704B1E494CD}" type="datetime1">
              <a:rPr lang="en-US" smtClean="0"/>
              <a:t>1/21/2019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8DE5-C227-4B20-B510-8F61D73C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C895-7CFA-4000-8380-3257A68FFFE4}" type="datetime1">
              <a:rPr lang="en-US" smtClean="0"/>
              <a:t>1/21/2019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3D1C-B1BE-4F90-9287-D980584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100F-9BDF-48E9-B262-C187AB62C699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31C2-A0C9-47BA-9638-52CDE6F7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194F-C723-4014-A348-33EEFCB4DF3B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C735-0FA7-43C2-89BC-399F5F1FE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51FA43D-CC04-4D60-B0CC-F8D8E937D4A3}" type="datetime1">
              <a:rPr lang="en-US" smtClean="0"/>
              <a:t>1/21/2019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668AD0-94DD-41DE-9913-068A9E8B3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0.emf"/><Relationship Id="rId4" Type="http://schemas.openxmlformats.org/officeDocument/2006/relationships/customXml" Target="../ink/ink4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26.emf"/><Relationship Id="rId3" Type="http://schemas.openxmlformats.org/officeDocument/2006/relationships/image" Target="../media/image1011.emf"/><Relationship Id="rId7" Type="http://schemas.openxmlformats.org/officeDocument/2006/relationships/image" Target="../media/image1031.emf"/><Relationship Id="rId12" Type="http://schemas.openxmlformats.org/officeDocument/2006/relationships/customXml" Target="../ink/ink55.xml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25.emf"/><Relationship Id="rId5" Type="http://schemas.openxmlformats.org/officeDocument/2006/relationships/image" Target="../media/image1021.emf"/><Relationship Id="rId15" Type="http://schemas.openxmlformats.org/officeDocument/2006/relationships/image" Target="../media/image27.emf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24.emf"/><Relationship Id="rId14" Type="http://schemas.openxmlformats.org/officeDocument/2006/relationships/customXml" Target="../ink/ink5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36.emf"/><Relationship Id="rId18" Type="http://schemas.openxmlformats.org/officeDocument/2006/relationships/customXml" Target="../ink/ink65.xml"/><Relationship Id="rId3" Type="http://schemas.openxmlformats.org/officeDocument/2006/relationships/image" Target="../media/image1041.emf"/><Relationship Id="rId7" Type="http://schemas.openxmlformats.org/officeDocument/2006/relationships/image" Target="../media/image1061.emf"/><Relationship Id="rId12" Type="http://schemas.openxmlformats.org/officeDocument/2006/relationships/customXml" Target="../ink/ink62.xml"/><Relationship Id="rId17" Type="http://schemas.openxmlformats.org/officeDocument/2006/relationships/image" Target="../media/image38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30.emf"/><Relationship Id="rId5" Type="http://schemas.openxmlformats.org/officeDocument/2006/relationships/image" Target="../media/image1051.emf"/><Relationship Id="rId15" Type="http://schemas.openxmlformats.org/officeDocument/2006/relationships/image" Target="../media/image37.emf"/><Relationship Id="rId10" Type="http://schemas.openxmlformats.org/officeDocument/2006/relationships/customXml" Target="../ink/ink61.xml"/><Relationship Id="rId19" Type="http://schemas.openxmlformats.org/officeDocument/2006/relationships/image" Target="../media/image39.emf"/><Relationship Id="rId4" Type="http://schemas.openxmlformats.org/officeDocument/2006/relationships/customXml" Target="../ink/ink58.xml"/><Relationship Id="rId9" Type="http://schemas.openxmlformats.org/officeDocument/2006/relationships/image" Target="../media/image28.emf"/><Relationship Id="rId14" Type="http://schemas.openxmlformats.org/officeDocument/2006/relationships/customXml" Target="../ink/ink6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1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9" Type="http://schemas.openxmlformats.org/officeDocument/2006/relationships/image" Target="../media/image46.emf"/><Relationship Id="rId21" Type="http://schemas.openxmlformats.org/officeDocument/2006/relationships/image" Target="../media/image116.emf"/><Relationship Id="rId34" Type="http://schemas.openxmlformats.org/officeDocument/2006/relationships/customXml" Target="../ink/ink82.xml"/><Relationship Id="rId42" Type="http://schemas.openxmlformats.org/officeDocument/2006/relationships/customXml" Target="../ink/ink86.xml"/><Relationship Id="rId47" Type="http://schemas.openxmlformats.org/officeDocument/2006/relationships/image" Target="../media/image50.emf"/><Relationship Id="rId50" Type="http://schemas.openxmlformats.org/officeDocument/2006/relationships/customXml" Target="../ink/ink90.xml"/><Relationship Id="rId7" Type="http://schemas.openxmlformats.org/officeDocument/2006/relationships/image" Target="../media/image1091.emf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9" Type="http://schemas.openxmlformats.org/officeDocument/2006/relationships/image" Target="../media/image120.emf"/><Relationship Id="rId11" Type="http://schemas.openxmlformats.org/officeDocument/2006/relationships/image" Target="../media/image1111.emf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45.emf"/><Relationship Id="rId40" Type="http://schemas.openxmlformats.org/officeDocument/2006/relationships/customXml" Target="../ink/ink85.xml"/><Relationship Id="rId45" Type="http://schemas.openxmlformats.org/officeDocument/2006/relationships/image" Target="../media/image49.emf"/><Relationship Id="rId5" Type="http://schemas.openxmlformats.org/officeDocument/2006/relationships/image" Target="../media/image1081.emf"/><Relationship Id="rId15" Type="http://schemas.openxmlformats.org/officeDocument/2006/relationships/image" Target="../media/image1131.emf"/><Relationship Id="rId23" Type="http://schemas.openxmlformats.org/officeDocument/2006/relationships/image" Target="../media/image117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49" Type="http://schemas.openxmlformats.org/officeDocument/2006/relationships/image" Target="../media/image54.emf"/><Relationship Id="rId10" Type="http://schemas.openxmlformats.org/officeDocument/2006/relationships/customXml" Target="../ink/ink70.xml"/><Relationship Id="rId19" Type="http://schemas.openxmlformats.org/officeDocument/2006/relationships/image" Target="../media/image115.emf"/><Relationship Id="rId31" Type="http://schemas.openxmlformats.org/officeDocument/2006/relationships/image" Target="../media/image121.emf"/><Relationship Id="rId44" Type="http://schemas.openxmlformats.org/officeDocument/2006/relationships/customXml" Target="../ink/ink87.xml"/><Relationship Id="rId4" Type="http://schemas.openxmlformats.org/officeDocument/2006/relationships/customXml" Target="../ink/ink67.xml"/><Relationship Id="rId9" Type="http://schemas.openxmlformats.org/officeDocument/2006/relationships/image" Target="../media/image1101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119.emf"/><Relationship Id="rId30" Type="http://schemas.openxmlformats.org/officeDocument/2006/relationships/customXml" Target="../ink/ink80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48" Type="http://schemas.openxmlformats.org/officeDocument/2006/relationships/customXml" Target="../ink/ink89.xml"/><Relationship Id="rId8" Type="http://schemas.openxmlformats.org/officeDocument/2006/relationships/customXml" Target="../ink/ink69.xml"/><Relationship Id="rId51" Type="http://schemas.openxmlformats.org/officeDocument/2006/relationships/image" Target="../media/image55.emf"/><Relationship Id="rId3" Type="http://schemas.openxmlformats.org/officeDocument/2006/relationships/image" Target="../media/image1071.emf"/><Relationship Id="rId12" Type="http://schemas.openxmlformats.org/officeDocument/2006/relationships/customXml" Target="../ink/ink71.xml"/><Relationship Id="rId17" Type="http://schemas.openxmlformats.org/officeDocument/2006/relationships/image" Target="../media/image114.emf"/><Relationship Id="rId25" Type="http://schemas.openxmlformats.org/officeDocument/2006/relationships/image" Target="../media/image118.emf"/><Relationship Id="rId33" Type="http://schemas.openxmlformats.org/officeDocument/2006/relationships/image" Target="../media/image122.emf"/><Relationship Id="rId38" Type="http://schemas.openxmlformats.org/officeDocument/2006/relationships/customXml" Target="../ink/ink84.xml"/><Relationship Id="rId46" Type="http://schemas.openxmlformats.org/officeDocument/2006/relationships/customXml" Target="../ink/ink88.xml"/><Relationship Id="rId20" Type="http://schemas.openxmlformats.org/officeDocument/2006/relationships/customXml" Target="../ink/ink75.xml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60.emf"/><Relationship Id="rId3" Type="http://schemas.openxmlformats.org/officeDocument/2006/relationships/image" Target="../media/image123.emf"/><Relationship Id="rId7" Type="http://schemas.openxmlformats.org/officeDocument/2006/relationships/image" Target="../media/image57.emf"/><Relationship Id="rId12" Type="http://schemas.openxmlformats.org/officeDocument/2006/relationships/customXml" Target="../ink/ink96.xml"/><Relationship Id="rId17" Type="http://schemas.openxmlformats.org/officeDocument/2006/relationships/image" Target="../media/image62.emf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customXml" Target="../ink/ink95.xml"/><Relationship Id="rId4" Type="http://schemas.openxmlformats.org/officeDocument/2006/relationships/customXml" Target="../ink/ink92.xml"/><Relationship Id="rId9" Type="http://schemas.openxmlformats.org/officeDocument/2006/relationships/image" Target="../media/image58.emf"/><Relationship Id="rId14" Type="http://schemas.openxmlformats.org/officeDocument/2006/relationships/customXml" Target="../ink/ink9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4.xml"/><Relationship Id="rId18" Type="http://schemas.openxmlformats.org/officeDocument/2006/relationships/image" Target="../media/image71.emf"/><Relationship Id="rId26" Type="http://schemas.openxmlformats.org/officeDocument/2006/relationships/image" Target="../media/image75.emf"/><Relationship Id="rId39" Type="http://schemas.openxmlformats.org/officeDocument/2006/relationships/customXml" Target="../ink/ink117.xml"/><Relationship Id="rId21" Type="http://schemas.openxmlformats.org/officeDocument/2006/relationships/customXml" Target="../ink/ink108.xml"/><Relationship Id="rId34" Type="http://schemas.openxmlformats.org/officeDocument/2006/relationships/image" Target="../media/image79.emf"/><Relationship Id="rId42" Type="http://schemas.openxmlformats.org/officeDocument/2006/relationships/image" Target="../media/image83.emf"/><Relationship Id="rId7" Type="http://schemas.openxmlformats.org/officeDocument/2006/relationships/customXml" Target="../ink/ink101.xml"/><Relationship Id="rId2" Type="http://schemas.openxmlformats.org/officeDocument/2006/relationships/image" Target="../media/image63.png"/><Relationship Id="rId16" Type="http://schemas.openxmlformats.org/officeDocument/2006/relationships/image" Target="../media/image70.emf"/><Relationship Id="rId29" Type="http://schemas.openxmlformats.org/officeDocument/2006/relationships/customXml" Target="../ink/ink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11" Type="http://schemas.openxmlformats.org/officeDocument/2006/relationships/customXml" Target="../ink/ink103.xml"/><Relationship Id="rId24" Type="http://schemas.openxmlformats.org/officeDocument/2006/relationships/image" Target="../media/image74.emf"/><Relationship Id="rId32" Type="http://schemas.openxmlformats.org/officeDocument/2006/relationships/image" Target="../media/image78.emf"/><Relationship Id="rId37" Type="http://schemas.openxmlformats.org/officeDocument/2006/relationships/customXml" Target="../ink/ink116.xml"/><Relationship Id="rId40" Type="http://schemas.openxmlformats.org/officeDocument/2006/relationships/image" Target="../media/image82.emf"/><Relationship Id="rId45" Type="http://schemas.openxmlformats.org/officeDocument/2006/relationships/customXml" Target="../ink/ink120.xml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28" Type="http://schemas.openxmlformats.org/officeDocument/2006/relationships/image" Target="../media/image76.emf"/><Relationship Id="rId36" Type="http://schemas.openxmlformats.org/officeDocument/2006/relationships/image" Target="../media/image80.emf"/><Relationship Id="rId10" Type="http://schemas.openxmlformats.org/officeDocument/2006/relationships/image" Target="../media/image67.emf"/><Relationship Id="rId19" Type="http://schemas.openxmlformats.org/officeDocument/2006/relationships/customXml" Target="../ink/ink107.xml"/><Relationship Id="rId31" Type="http://schemas.openxmlformats.org/officeDocument/2006/relationships/customXml" Target="../ink/ink113.xml"/><Relationship Id="rId44" Type="http://schemas.openxmlformats.org/officeDocument/2006/relationships/image" Target="../media/image84.emf"/><Relationship Id="rId4" Type="http://schemas.openxmlformats.org/officeDocument/2006/relationships/image" Target="../media/image64.emf"/><Relationship Id="rId9" Type="http://schemas.openxmlformats.org/officeDocument/2006/relationships/customXml" Target="../ink/ink102.xml"/><Relationship Id="rId14" Type="http://schemas.openxmlformats.org/officeDocument/2006/relationships/image" Target="../media/image69.emf"/><Relationship Id="rId22" Type="http://schemas.openxmlformats.org/officeDocument/2006/relationships/image" Target="../media/image73.emf"/><Relationship Id="rId27" Type="http://schemas.openxmlformats.org/officeDocument/2006/relationships/customXml" Target="../ink/ink111.xml"/><Relationship Id="rId30" Type="http://schemas.openxmlformats.org/officeDocument/2006/relationships/image" Target="../media/image77.emf"/><Relationship Id="rId35" Type="http://schemas.openxmlformats.org/officeDocument/2006/relationships/customXml" Target="../ink/ink115.xml"/><Relationship Id="rId43" Type="http://schemas.openxmlformats.org/officeDocument/2006/relationships/customXml" Target="../ink/ink119.xml"/><Relationship Id="rId8" Type="http://schemas.openxmlformats.org/officeDocument/2006/relationships/image" Target="../media/image66.emf"/><Relationship Id="rId3" Type="http://schemas.openxmlformats.org/officeDocument/2006/relationships/customXml" Target="../ink/ink99.xml"/><Relationship Id="rId12" Type="http://schemas.openxmlformats.org/officeDocument/2006/relationships/image" Target="../media/image68.emf"/><Relationship Id="rId17" Type="http://schemas.openxmlformats.org/officeDocument/2006/relationships/customXml" Target="../ink/ink106.xml"/><Relationship Id="rId25" Type="http://schemas.openxmlformats.org/officeDocument/2006/relationships/customXml" Target="../ink/ink110.xml"/><Relationship Id="rId33" Type="http://schemas.openxmlformats.org/officeDocument/2006/relationships/customXml" Target="../ink/ink114.xml"/><Relationship Id="rId38" Type="http://schemas.openxmlformats.org/officeDocument/2006/relationships/image" Target="../media/image81.emf"/><Relationship Id="rId46" Type="http://schemas.openxmlformats.org/officeDocument/2006/relationships/image" Target="../media/image85.emf"/><Relationship Id="rId20" Type="http://schemas.openxmlformats.org/officeDocument/2006/relationships/image" Target="../media/image72.emf"/><Relationship Id="rId41" Type="http://schemas.openxmlformats.org/officeDocument/2006/relationships/customXml" Target="../ink/ink1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1.xml"/><Relationship Id="rId21" Type="http://schemas.openxmlformats.org/officeDocument/2006/relationships/image" Target="../media/image72.wmf"/><Relationship Id="rId42" Type="http://schemas.openxmlformats.org/officeDocument/2006/relationships/customXml" Target="../ink/ink129.xml"/><Relationship Id="rId47" Type="http://schemas.openxmlformats.org/officeDocument/2006/relationships/image" Target="../media/image1110.emf"/><Relationship Id="rId63" Type="http://schemas.openxmlformats.org/officeDocument/2006/relationships/image" Target="../media/image1190.emf"/><Relationship Id="rId68" Type="http://schemas.openxmlformats.org/officeDocument/2006/relationships/customXml" Target="../ink/ink14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1020.emf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11.bin"/><Relationship Id="rId32" Type="http://schemas.openxmlformats.org/officeDocument/2006/relationships/customXml" Target="../ink/ink124.xml"/><Relationship Id="rId37" Type="http://schemas.openxmlformats.org/officeDocument/2006/relationships/image" Target="../media/image1060.emf"/><Relationship Id="rId40" Type="http://schemas.openxmlformats.org/officeDocument/2006/relationships/customXml" Target="../ink/ink128.xml"/><Relationship Id="rId45" Type="http://schemas.openxmlformats.org/officeDocument/2006/relationships/image" Target="../media/image1100.emf"/><Relationship Id="rId53" Type="http://schemas.openxmlformats.org/officeDocument/2006/relationships/image" Target="../media/image1140.emf"/><Relationship Id="rId58" Type="http://schemas.openxmlformats.org/officeDocument/2006/relationships/customXml" Target="../ink/ink137.xml"/><Relationship Id="rId66" Type="http://schemas.openxmlformats.org/officeDocument/2006/relationships/customXml" Target="../ink/ink141.xml"/><Relationship Id="rId5" Type="http://schemas.openxmlformats.org/officeDocument/2006/relationships/image" Target="../media/image64.wmf"/><Relationship Id="rId61" Type="http://schemas.openxmlformats.org/officeDocument/2006/relationships/image" Target="../media/image1180.emf"/><Relationship Id="rId19" Type="http://schemas.openxmlformats.org/officeDocument/2006/relationships/image" Target="../media/image7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010.emf"/><Relationship Id="rId30" Type="http://schemas.openxmlformats.org/officeDocument/2006/relationships/customXml" Target="../ink/ink123.xml"/><Relationship Id="rId35" Type="http://schemas.openxmlformats.org/officeDocument/2006/relationships/image" Target="../media/image1050.emf"/><Relationship Id="rId43" Type="http://schemas.openxmlformats.org/officeDocument/2006/relationships/image" Target="../media/image1090.emf"/><Relationship Id="rId48" Type="http://schemas.openxmlformats.org/officeDocument/2006/relationships/customXml" Target="../ink/ink132.xml"/><Relationship Id="rId56" Type="http://schemas.openxmlformats.org/officeDocument/2006/relationships/customXml" Target="../ink/ink136.xml"/><Relationship Id="rId64" Type="http://schemas.openxmlformats.org/officeDocument/2006/relationships/customXml" Target="../ink/ink140.xml"/><Relationship Id="rId69" Type="http://schemas.openxmlformats.org/officeDocument/2006/relationships/image" Target="../media/image1220.emf"/><Relationship Id="rId8" Type="http://schemas.openxmlformats.org/officeDocument/2006/relationships/oleObject" Target="../embeddings/oleObject3.bin"/><Relationship Id="rId51" Type="http://schemas.openxmlformats.org/officeDocument/2006/relationships/image" Target="../media/image1130.emf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33" Type="http://schemas.openxmlformats.org/officeDocument/2006/relationships/image" Target="../media/image1040.emf"/><Relationship Id="rId38" Type="http://schemas.openxmlformats.org/officeDocument/2006/relationships/customXml" Target="../ink/ink127.xml"/><Relationship Id="rId46" Type="http://schemas.openxmlformats.org/officeDocument/2006/relationships/customXml" Target="../ink/ink131.xml"/><Relationship Id="rId59" Type="http://schemas.openxmlformats.org/officeDocument/2006/relationships/image" Target="../media/image1170.emf"/><Relationship Id="rId67" Type="http://schemas.openxmlformats.org/officeDocument/2006/relationships/image" Target="../media/image1210.e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1080.emf"/><Relationship Id="rId54" Type="http://schemas.openxmlformats.org/officeDocument/2006/relationships/customXml" Target="../ink/ink135.xml"/><Relationship Id="rId62" Type="http://schemas.openxmlformats.org/officeDocument/2006/relationships/customXml" Target="../ink/ink1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49" Type="http://schemas.openxmlformats.org/officeDocument/2006/relationships/image" Target="../media/image1120.emf"/><Relationship Id="rId57" Type="http://schemas.openxmlformats.org/officeDocument/2006/relationships/image" Target="../media/image1160.emf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1030.emf"/><Relationship Id="rId44" Type="http://schemas.openxmlformats.org/officeDocument/2006/relationships/customXml" Target="../ink/ink130.xml"/><Relationship Id="rId52" Type="http://schemas.openxmlformats.org/officeDocument/2006/relationships/customXml" Target="../ink/ink134.xml"/><Relationship Id="rId60" Type="http://schemas.openxmlformats.org/officeDocument/2006/relationships/customXml" Target="../ink/ink138.xml"/><Relationship Id="rId65" Type="http://schemas.openxmlformats.org/officeDocument/2006/relationships/image" Target="../media/image120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wmf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8.bin"/><Relationship Id="rId39" Type="http://schemas.openxmlformats.org/officeDocument/2006/relationships/image" Target="../media/image1070.emf"/><Relationship Id="rId34" Type="http://schemas.openxmlformats.org/officeDocument/2006/relationships/customXml" Target="../ink/ink125.xml"/><Relationship Id="rId50" Type="http://schemas.openxmlformats.org/officeDocument/2006/relationships/customXml" Target="../ink/ink133.xml"/><Relationship Id="rId55" Type="http://schemas.openxmlformats.org/officeDocument/2006/relationships/image" Target="../media/image115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44.emf"/><Relationship Id="rId5" Type="http://schemas.openxmlformats.org/officeDocument/2006/relationships/image" Target="../media/image79.wmf"/><Relationship Id="rId10" Type="http://schemas.openxmlformats.org/officeDocument/2006/relationships/customXml" Target="../ink/ink143.xml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30.emf"/><Relationship Id="rId18" Type="http://schemas.openxmlformats.org/officeDocument/2006/relationships/customXml" Target="../ink/ink147.xml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34.emf"/><Relationship Id="rId7" Type="http://schemas.openxmlformats.org/officeDocument/2006/relationships/image" Target="../media/image76.wmf"/><Relationship Id="rId12" Type="http://schemas.openxmlformats.org/officeDocument/2006/relationships/customXml" Target="../ink/ink144.xml"/><Relationship Id="rId17" Type="http://schemas.openxmlformats.org/officeDocument/2006/relationships/image" Target="../media/image132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146.xml"/><Relationship Id="rId20" Type="http://schemas.openxmlformats.org/officeDocument/2006/relationships/customXml" Target="../ink/ink14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131.emf"/><Relationship Id="rId23" Type="http://schemas.openxmlformats.org/officeDocument/2006/relationships/image" Target="../media/image135.e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133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7.wmf"/><Relationship Id="rId14" Type="http://schemas.openxmlformats.org/officeDocument/2006/relationships/customXml" Target="../ink/ink145.xml"/><Relationship Id="rId22" Type="http://schemas.openxmlformats.org/officeDocument/2006/relationships/customXml" Target="../ink/ink1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customXml" Target="../ink/ink155.xml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" Type="http://schemas.openxmlformats.org/officeDocument/2006/relationships/customXml" Target="../ink/ink150.xml"/><Relationship Id="rId21" Type="http://schemas.openxmlformats.org/officeDocument/2006/relationships/customXml" Target="../ink/ink159.xml"/><Relationship Id="rId7" Type="http://schemas.openxmlformats.org/officeDocument/2006/relationships/customXml" Target="../ink/ink152.xml"/><Relationship Id="rId12" Type="http://schemas.openxmlformats.org/officeDocument/2006/relationships/image" Target="../media/image141.emf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3.emf"/><Relationship Id="rId20" Type="http://schemas.openxmlformats.org/officeDocument/2006/relationships/image" Target="../media/image146.emf"/><Relationship Id="rId29" Type="http://schemas.openxmlformats.org/officeDocument/2006/relationships/customXml" Target="../ink/ink1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emf"/><Relationship Id="rId11" Type="http://schemas.openxmlformats.org/officeDocument/2006/relationships/customXml" Target="../ink/ink154.xml"/><Relationship Id="rId24" Type="http://schemas.openxmlformats.org/officeDocument/2006/relationships/image" Target="../media/image148.emf"/><Relationship Id="rId5" Type="http://schemas.openxmlformats.org/officeDocument/2006/relationships/customXml" Target="../ink/ink151.xml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150.emf"/><Relationship Id="rId10" Type="http://schemas.openxmlformats.org/officeDocument/2006/relationships/image" Target="../media/image140.emf"/><Relationship Id="rId19" Type="http://schemas.openxmlformats.org/officeDocument/2006/relationships/customXml" Target="../ink/ink158.xml"/><Relationship Id="rId4" Type="http://schemas.openxmlformats.org/officeDocument/2006/relationships/image" Target="../media/image137.emf"/><Relationship Id="rId9" Type="http://schemas.openxmlformats.org/officeDocument/2006/relationships/customXml" Target="../ink/ink153.xml"/><Relationship Id="rId14" Type="http://schemas.openxmlformats.org/officeDocument/2006/relationships/image" Target="../media/image142.emf"/><Relationship Id="rId22" Type="http://schemas.openxmlformats.org/officeDocument/2006/relationships/image" Target="../media/image147.emf"/><Relationship Id="rId27" Type="http://schemas.openxmlformats.org/officeDocument/2006/relationships/customXml" Target="../ink/ink162.xml"/><Relationship Id="rId30" Type="http://schemas.openxmlformats.org/officeDocument/2006/relationships/image" Target="../media/image15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oleObject" Target="../embeddings/oleObject33.bin"/><Relationship Id="rId26" Type="http://schemas.openxmlformats.org/officeDocument/2006/relationships/customXml" Target="../ink/ink167.xml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64.e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88.wmf"/><Relationship Id="rId25" Type="http://schemas.openxmlformats.org/officeDocument/2006/relationships/image" Target="../media/image169.emf"/><Relationship Id="rId33" Type="http://schemas.openxmlformats.org/officeDocument/2006/relationships/image" Target="../media/image17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.bin"/><Relationship Id="rId20" Type="http://schemas.openxmlformats.org/officeDocument/2006/relationships/customXml" Target="../ink/ink164.xml"/><Relationship Id="rId29" Type="http://schemas.openxmlformats.org/officeDocument/2006/relationships/image" Target="../media/image171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85.wmf"/><Relationship Id="rId24" Type="http://schemas.openxmlformats.org/officeDocument/2006/relationships/customXml" Target="../ink/ink166.xml"/><Relationship Id="rId32" Type="http://schemas.openxmlformats.org/officeDocument/2006/relationships/customXml" Target="../ink/ink170.xml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166.emf"/><Relationship Id="rId28" Type="http://schemas.openxmlformats.org/officeDocument/2006/relationships/customXml" Target="../ink/ink168.xml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89.wmf"/><Relationship Id="rId31" Type="http://schemas.openxmlformats.org/officeDocument/2006/relationships/image" Target="../media/image172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31.bin"/><Relationship Id="rId22" Type="http://schemas.openxmlformats.org/officeDocument/2006/relationships/customXml" Target="../ink/ink165.xml"/><Relationship Id="rId27" Type="http://schemas.openxmlformats.org/officeDocument/2006/relationships/image" Target="../media/image170.emf"/><Relationship Id="rId30" Type="http://schemas.openxmlformats.org/officeDocument/2006/relationships/customXml" Target="../ink/ink169.xml"/><Relationship Id="rId8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emf"/><Relationship Id="rId18" Type="http://schemas.openxmlformats.org/officeDocument/2006/relationships/customXml" Target="../ink/ink175.xml"/><Relationship Id="rId26" Type="http://schemas.openxmlformats.org/officeDocument/2006/relationships/customXml" Target="../ink/ink179.xml"/><Relationship Id="rId39" Type="http://schemas.openxmlformats.org/officeDocument/2006/relationships/image" Target="../media/image191.emf"/><Relationship Id="rId21" Type="http://schemas.openxmlformats.org/officeDocument/2006/relationships/image" Target="../media/image182.emf"/><Relationship Id="rId34" Type="http://schemas.openxmlformats.org/officeDocument/2006/relationships/customXml" Target="../ink/ink183.xml"/><Relationship Id="rId42" Type="http://schemas.openxmlformats.org/officeDocument/2006/relationships/customXml" Target="../ink/ink187.xml"/><Relationship Id="rId47" Type="http://schemas.openxmlformats.org/officeDocument/2006/relationships/image" Target="../media/image195.emf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74.xml"/><Relationship Id="rId29" Type="http://schemas.openxmlformats.org/officeDocument/2006/relationships/image" Target="../media/image186.emf"/><Relationship Id="rId11" Type="http://schemas.openxmlformats.org/officeDocument/2006/relationships/image" Target="../media/image177.emf"/><Relationship Id="rId24" Type="http://schemas.openxmlformats.org/officeDocument/2006/relationships/customXml" Target="../ink/ink178.xml"/><Relationship Id="rId32" Type="http://schemas.openxmlformats.org/officeDocument/2006/relationships/customXml" Target="../ink/ink182.xml"/><Relationship Id="rId37" Type="http://schemas.openxmlformats.org/officeDocument/2006/relationships/image" Target="../media/image190.emf"/><Relationship Id="rId40" Type="http://schemas.openxmlformats.org/officeDocument/2006/relationships/customXml" Target="../ink/ink186.xml"/><Relationship Id="rId45" Type="http://schemas.openxmlformats.org/officeDocument/2006/relationships/image" Target="../media/image194.emf"/><Relationship Id="rId5" Type="http://schemas.openxmlformats.org/officeDocument/2006/relationships/image" Target="../media/image90.wmf"/><Relationship Id="rId15" Type="http://schemas.openxmlformats.org/officeDocument/2006/relationships/image" Target="../media/image179.emf"/><Relationship Id="rId23" Type="http://schemas.openxmlformats.org/officeDocument/2006/relationships/image" Target="../media/image183.emf"/><Relationship Id="rId28" Type="http://schemas.openxmlformats.org/officeDocument/2006/relationships/customXml" Target="../ink/ink180.xml"/><Relationship Id="rId36" Type="http://schemas.openxmlformats.org/officeDocument/2006/relationships/customXml" Target="../ink/ink184.xml"/><Relationship Id="rId49" Type="http://schemas.openxmlformats.org/officeDocument/2006/relationships/image" Target="../media/image196.emf"/><Relationship Id="rId10" Type="http://schemas.openxmlformats.org/officeDocument/2006/relationships/customXml" Target="../ink/ink171.xml"/><Relationship Id="rId19" Type="http://schemas.openxmlformats.org/officeDocument/2006/relationships/image" Target="../media/image181.emf"/><Relationship Id="rId31" Type="http://schemas.openxmlformats.org/officeDocument/2006/relationships/image" Target="../media/image187.emf"/><Relationship Id="rId44" Type="http://schemas.openxmlformats.org/officeDocument/2006/relationships/customXml" Target="../ink/ink188.xml"/><Relationship Id="rId4" Type="http://schemas.openxmlformats.org/officeDocument/2006/relationships/oleObject" Target="../embeddings/oleObject34.bin"/><Relationship Id="rId9" Type="http://schemas.openxmlformats.org/officeDocument/2006/relationships/image" Target="../media/image92.wmf"/><Relationship Id="rId14" Type="http://schemas.openxmlformats.org/officeDocument/2006/relationships/customXml" Target="../ink/ink173.xml"/><Relationship Id="rId22" Type="http://schemas.openxmlformats.org/officeDocument/2006/relationships/customXml" Target="../ink/ink177.xml"/><Relationship Id="rId27" Type="http://schemas.openxmlformats.org/officeDocument/2006/relationships/image" Target="../media/image185.emf"/><Relationship Id="rId30" Type="http://schemas.openxmlformats.org/officeDocument/2006/relationships/customXml" Target="../ink/ink181.xml"/><Relationship Id="rId35" Type="http://schemas.openxmlformats.org/officeDocument/2006/relationships/image" Target="../media/image189.emf"/><Relationship Id="rId43" Type="http://schemas.openxmlformats.org/officeDocument/2006/relationships/image" Target="../media/image193.emf"/><Relationship Id="rId48" Type="http://schemas.openxmlformats.org/officeDocument/2006/relationships/customXml" Target="../ink/ink190.xml"/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0.xml"/><Relationship Id="rId12" Type="http://schemas.openxmlformats.org/officeDocument/2006/relationships/customXml" Target="../ink/ink172.xml"/><Relationship Id="rId17" Type="http://schemas.openxmlformats.org/officeDocument/2006/relationships/image" Target="../media/image180.emf"/><Relationship Id="rId25" Type="http://schemas.openxmlformats.org/officeDocument/2006/relationships/image" Target="../media/image184.emf"/><Relationship Id="rId33" Type="http://schemas.openxmlformats.org/officeDocument/2006/relationships/image" Target="../media/image188.emf"/><Relationship Id="rId38" Type="http://schemas.openxmlformats.org/officeDocument/2006/relationships/customXml" Target="../ink/ink185.xml"/><Relationship Id="rId46" Type="http://schemas.openxmlformats.org/officeDocument/2006/relationships/customXml" Target="../ink/ink189.xml"/><Relationship Id="rId20" Type="http://schemas.openxmlformats.org/officeDocument/2006/relationships/customXml" Target="../ink/ink176.xml"/><Relationship Id="rId41" Type="http://schemas.openxmlformats.org/officeDocument/2006/relationships/image" Target="../media/image19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cs.ubc.ca/~poole/aibook/html/ArtIn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4.emf"/><Relationship Id="rId18" Type="http://schemas.openxmlformats.org/officeDocument/2006/relationships/customXml" Target="../ink/ink9.xml"/><Relationship Id="rId3" Type="http://schemas.openxmlformats.org/officeDocument/2006/relationships/image" Target="../media/image19.png"/><Relationship Id="rId21" Type="http://schemas.openxmlformats.org/officeDocument/2006/relationships/image" Target="../media/image42.emf"/><Relationship Id="rId7" Type="http://schemas.openxmlformats.org/officeDocument/2006/relationships/image" Target="../media/image31.emf"/><Relationship Id="rId12" Type="http://schemas.openxmlformats.org/officeDocument/2006/relationships/customXml" Target="../ink/ink6.xml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3.emf"/><Relationship Id="rId5" Type="http://schemas.openxmlformats.org/officeDocument/2006/relationships/image" Target="../media/image29.emf"/><Relationship Id="rId15" Type="http://schemas.openxmlformats.org/officeDocument/2006/relationships/image" Target="../media/image35.emf"/><Relationship Id="rId10" Type="http://schemas.openxmlformats.org/officeDocument/2006/relationships/customXml" Target="../ink/ink5.xml"/><Relationship Id="rId19" Type="http://schemas.openxmlformats.org/officeDocument/2006/relationships/image" Target="../media/image41.emf"/><Relationship Id="rId4" Type="http://schemas.openxmlformats.org/officeDocument/2006/relationships/customXml" Target="../ink/ink2.xml"/><Relationship Id="rId9" Type="http://schemas.openxmlformats.org/officeDocument/2006/relationships/image" Target="../media/image32.emf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.xml"/><Relationship Id="rId21" Type="http://schemas.openxmlformats.org/officeDocument/2006/relationships/image" Target="../media/image420.emf"/><Relationship Id="rId42" Type="http://schemas.openxmlformats.org/officeDocument/2006/relationships/customXml" Target="../ink/ink30.xml"/><Relationship Id="rId47" Type="http://schemas.openxmlformats.org/officeDocument/2006/relationships/customXml" Target="../ink/ink32.xml"/><Relationship Id="rId63" Type="http://schemas.openxmlformats.org/officeDocument/2006/relationships/customXml" Target="../ink/ink40.xml"/><Relationship Id="rId68" Type="http://schemas.openxmlformats.org/officeDocument/2006/relationships/image" Target="../media/image108.emf"/><Relationship Id="rId16" Type="http://schemas.openxmlformats.org/officeDocument/2006/relationships/customXml" Target="../ink/ink17.xml"/><Relationship Id="rId11" Type="http://schemas.openxmlformats.org/officeDocument/2006/relationships/image" Target="../media/image330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93.emf"/><Relationship Id="rId40" Type="http://schemas.openxmlformats.org/officeDocument/2006/relationships/customXml" Target="../ink/ink29.xml"/><Relationship Id="rId45" Type="http://schemas.openxmlformats.org/officeDocument/2006/relationships/image" Target="../media/image97.emf"/><Relationship Id="rId53" Type="http://schemas.openxmlformats.org/officeDocument/2006/relationships/customXml" Target="../ink/ink35.xml"/><Relationship Id="rId58" Type="http://schemas.openxmlformats.org/officeDocument/2006/relationships/image" Target="../media/image103.emf"/><Relationship Id="rId66" Type="http://schemas.openxmlformats.org/officeDocument/2006/relationships/image" Target="../media/image107.emf"/><Relationship Id="rId74" Type="http://schemas.openxmlformats.org/officeDocument/2006/relationships/image" Target="../media/image111.emf"/><Relationship Id="rId5" Type="http://schemas.openxmlformats.org/officeDocument/2006/relationships/image" Target="../media/image2910.emf"/><Relationship Id="rId61" Type="http://schemas.openxmlformats.org/officeDocument/2006/relationships/customXml" Target="../ink/ink39.xml"/><Relationship Id="rId19" Type="http://schemas.openxmlformats.org/officeDocument/2006/relationships/image" Target="../media/image410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52.emf"/><Relationship Id="rId30" Type="http://schemas.openxmlformats.org/officeDocument/2006/relationships/customXml" Target="../ink/ink24.xml"/><Relationship Id="rId35" Type="http://schemas.openxmlformats.org/officeDocument/2006/relationships/image" Target="../media/image92.emf"/><Relationship Id="rId43" Type="http://schemas.openxmlformats.org/officeDocument/2006/relationships/image" Target="../media/image96.emf"/><Relationship Id="rId48" Type="http://schemas.openxmlformats.org/officeDocument/2006/relationships/image" Target="../media/image98.emf"/><Relationship Id="rId56" Type="http://schemas.openxmlformats.org/officeDocument/2006/relationships/image" Target="../media/image102.emf"/><Relationship Id="rId64" Type="http://schemas.openxmlformats.org/officeDocument/2006/relationships/image" Target="../media/image106.emf"/><Relationship Id="rId69" Type="http://schemas.openxmlformats.org/officeDocument/2006/relationships/customXml" Target="../ink/ink43.xml"/><Relationship Id="rId77" Type="http://schemas.openxmlformats.org/officeDocument/2006/relationships/customXml" Target="../ink/ink47.xml"/><Relationship Id="rId8" Type="http://schemas.openxmlformats.org/officeDocument/2006/relationships/customXml" Target="../ink/ink13.xml"/><Relationship Id="rId51" Type="http://schemas.openxmlformats.org/officeDocument/2006/relationships/customXml" Target="../ink/ink34.xml"/><Relationship Id="rId72" Type="http://schemas.openxmlformats.org/officeDocument/2006/relationships/image" Target="../media/image110.emf"/><Relationship Id="rId3" Type="http://schemas.openxmlformats.org/officeDocument/2006/relationships/image" Target="../media/image20.png"/><Relationship Id="rId12" Type="http://schemas.openxmlformats.org/officeDocument/2006/relationships/customXml" Target="../ink/ink15.xml"/><Relationship Id="rId17" Type="http://schemas.openxmlformats.org/officeDocument/2006/relationships/image" Target="../media/image400.emf"/><Relationship Id="rId25" Type="http://schemas.openxmlformats.org/officeDocument/2006/relationships/image" Target="../media/image51.emf"/><Relationship Id="rId33" Type="http://schemas.openxmlformats.org/officeDocument/2006/relationships/image" Target="../media/image91.emf"/><Relationship Id="rId38" Type="http://schemas.openxmlformats.org/officeDocument/2006/relationships/customXml" Target="../ink/ink28.xml"/><Relationship Id="rId46" Type="http://schemas.openxmlformats.org/officeDocument/2006/relationships/image" Target="../media/image21.png"/><Relationship Id="rId59" Type="http://schemas.openxmlformats.org/officeDocument/2006/relationships/customXml" Target="../ink/ink38.xml"/><Relationship Id="rId67" Type="http://schemas.openxmlformats.org/officeDocument/2006/relationships/customXml" Target="../ink/ink42.xml"/><Relationship Id="rId20" Type="http://schemas.openxmlformats.org/officeDocument/2006/relationships/customXml" Target="../ink/ink19.xml"/><Relationship Id="rId41" Type="http://schemas.openxmlformats.org/officeDocument/2006/relationships/image" Target="../media/image95.emf"/><Relationship Id="rId54" Type="http://schemas.openxmlformats.org/officeDocument/2006/relationships/image" Target="../media/image101.emf"/><Relationship Id="rId62" Type="http://schemas.openxmlformats.org/officeDocument/2006/relationships/image" Target="../media/image105.emf"/><Relationship Id="rId70" Type="http://schemas.openxmlformats.org/officeDocument/2006/relationships/image" Target="../media/image109.emf"/><Relationship Id="rId75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5" Type="http://schemas.openxmlformats.org/officeDocument/2006/relationships/image" Target="../media/image350.emf"/><Relationship Id="rId23" Type="http://schemas.openxmlformats.org/officeDocument/2006/relationships/image" Target="../media/image43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customXml" Target="../ink/ink33.xml"/><Relationship Id="rId57" Type="http://schemas.openxmlformats.org/officeDocument/2006/relationships/customXml" Target="../ink/ink37.xml"/><Relationship Id="rId10" Type="http://schemas.openxmlformats.org/officeDocument/2006/relationships/customXml" Target="../ink/ink14.xml"/><Relationship Id="rId31" Type="http://schemas.openxmlformats.org/officeDocument/2006/relationships/image" Target="../media/image90.emf"/><Relationship Id="rId44" Type="http://schemas.openxmlformats.org/officeDocument/2006/relationships/customXml" Target="../ink/ink31.xml"/><Relationship Id="rId52" Type="http://schemas.openxmlformats.org/officeDocument/2006/relationships/image" Target="../media/image100.emf"/><Relationship Id="rId60" Type="http://schemas.openxmlformats.org/officeDocument/2006/relationships/image" Target="../media/image104.emf"/><Relationship Id="rId65" Type="http://schemas.openxmlformats.org/officeDocument/2006/relationships/customXml" Target="../ink/ink41.xml"/><Relationship Id="rId73" Type="http://schemas.openxmlformats.org/officeDocument/2006/relationships/customXml" Target="../ink/ink45.xml"/><Relationship Id="rId78" Type="http://schemas.openxmlformats.org/officeDocument/2006/relationships/image" Target="../media/image113.emf"/><Relationship Id="rId4" Type="http://schemas.openxmlformats.org/officeDocument/2006/relationships/customXml" Target="../ink/ink11.xml"/><Relationship Id="rId9" Type="http://schemas.openxmlformats.org/officeDocument/2006/relationships/image" Target="../media/image322.emf"/><Relationship Id="rId13" Type="http://schemas.openxmlformats.org/officeDocument/2006/relationships/image" Target="../media/image340.emf"/><Relationship Id="rId18" Type="http://schemas.openxmlformats.org/officeDocument/2006/relationships/customXml" Target="../ink/ink18.xml"/><Relationship Id="rId39" Type="http://schemas.openxmlformats.org/officeDocument/2006/relationships/image" Target="../media/image94.emf"/><Relationship Id="rId34" Type="http://schemas.openxmlformats.org/officeDocument/2006/relationships/customXml" Target="../ink/ink26.xml"/><Relationship Id="rId50" Type="http://schemas.openxmlformats.org/officeDocument/2006/relationships/image" Target="../media/image99.emf"/><Relationship Id="rId55" Type="http://schemas.openxmlformats.org/officeDocument/2006/relationships/customXml" Target="../ink/ink36.xml"/><Relationship Id="rId76" Type="http://schemas.openxmlformats.org/officeDocument/2006/relationships/image" Target="../media/image112.emf"/><Relationship Id="rId7" Type="http://schemas.openxmlformats.org/officeDocument/2006/relationships/image" Target="../media/image3110.emf"/><Relationship Id="rId71" Type="http://schemas.openxmlformats.org/officeDocument/2006/relationships/customXml" Target="../ink/ink44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5B84FE-5D8B-40FF-9B06-8CDC2321AE78}" type="datetime1">
              <a:rPr lang="en-US" smtClean="0"/>
              <a:t>1/21/2019</a:t>
            </a:fld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80DAC-2668-4F38-A2DC-E084A622E05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Lecture 5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8213" y="5602288"/>
              <a:ext cx="457200" cy="295275"/>
            </p14:xfrm>
          </p:contentPart>
        </mc:Choice>
        <mc:Fallback xmlns="">
          <p:pic>
            <p:nvPicPr>
              <p:cNvPr id="102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213" y="5591485"/>
                <a:ext cx="471600" cy="3194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CA" dirty="0" smtClean="0"/>
              <a:t>Neural Language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r>
              <a:rPr lang="en-CA" dirty="0" smtClean="0"/>
              <a:t>What function are we trying to learn?</a:t>
            </a:r>
          </a:p>
          <a:p>
            <a:pPr marL="0" indent="0">
              <a:buNone/>
            </a:pPr>
            <a:r>
              <a:rPr lang="en-CA" b="0" dirty="0" smtClean="0"/>
              <a:t>n-gram: a function that takes n-1 words and returns a prob. distribution on the next word 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7CB9E-EADE-4881-8157-AEFCCD829221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657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kern="0" dirty="0" smtClean="0"/>
              <a:t>Let’s focus on the simple 2-gram…</a:t>
            </a:r>
          </a:p>
          <a:p>
            <a:pPr marL="0" indent="0">
              <a:buNone/>
            </a:pPr>
            <a:r>
              <a:rPr lang="en-CA" b="0" kern="0" dirty="0" smtClean="0"/>
              <a:t>Take a word and return a prob. </a:t>
            </a:r>
            <a:r>
              <a:rPr lang="en-CA" b="0" dirty="0" smtClean="0"/>
              <a:t>distribution </a:t>
            </a:r>
            <a:r>
              <a:rPr lang="en-CA" b="0" dirty="0"/>
              <a:t>on the next word </a:t>
            </a:r>
          </a:p>
          <a:p>
            <a:pPr marL="0" indent="0">
              <a:buNone/>
            </a:pP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81200" y="5165766"/>
              <a:ext cx="3637440" cy="64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2920" y="5158926"/>
                <a:ext cx="365400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980680" y="5117760"/>
              <a:ext cx="3069720" cy="78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4560" y="5108760"/>
                <a:ext cx="307872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3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5760" cy="990600"/>
          </a:xfrm>
        </p:spPr>
        <p:txBody>
          <a:bodyPr/>
          <a:lstStyle/>
          <a:p>
            <a:r>
              <a:rPr lang="en-CA" sz="3600" dirty="0" smtClean="0"/>
              <a:t>NN Input: Represent words as vectors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62" y="914400"/>
            <a:ext cx="7772400" cy="762000"/>
          </a:xfrm>
        </p:spPr>
        <p:txBody>
          <a:bodyPr/>
          <a:lstStyle/>
          <a:p>
            <a:r>
              <a:rPr lang="en-CA" dirty="0"/>
              <a:t>R</a:t>
            </a:r>
            <a:r>
              <a:rPr lang="en-CA" dirty="0" smtClean="0"/>
              <a:t>epresent each word as a different vector with no prior info on their similarity -&gt; 1-of-K coding scheme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236B0-3998-4D81-9511-FD2F5F85DCCD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483429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kern="0" dirty="0" smtClean="0"/>
              <a:t>How to map that into a “smaller” vector of real numbers? Multiply by matrix E with dimension d&lt;&lt;|V|</a:t>
            </a:r>
            <a:endParaRPr lang="en-CA" b="0" dirty="0"/>
          </a:p>
          <a:p>
            <a:pPr marL="0" indent="0">
              <a:buNone/>
            </a:pP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81262" y="2456280"/>
              <a:ext cx="7660800" cy="94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942" y="2446200"/>
                <a:ext cx="767304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219320" y="5317560"/>
              <a:ext cx="1389240" cy="537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280" y="5307120"/>
                <a:ext cx="19375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911960" y="3305520"/>
              <a:ext cx="7093800" cy="2605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3320" y="3295440"/>
                <a:ext cx="7114320" cy="26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717099" y="5168619"/>
              <a:ext cx="168480" cy="608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299" y="5164299"/>
                <a:ext cx="19188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526539" y="4933899"/>
              <a:ext cx="18360" cy="10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9699" y="4928859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530139" y="4943979"/>
              <a:ext cx="3960" cy="1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3299" y="4937139"/>
                <a:ext cx="176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3519699" y="4957659"/>
              <a:ext cx="203040" cy="42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9259" y="4950459"/>
                <a:ext cx="22356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6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CA" sz="3600" dirty="0" smtClean="0"/>
              <a:t>NN Output: Probability distribution for next word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762000"/>
          </a:xfrm>
        </p:spPr>
        <p:txBody>
          <a:bodyPr/>
          <a:lstStyle/>
          <a:p>
            <a:r>
              <a:rPr lang="en-CA" dirty="0" smtClean="0"/>
              <a:t>Output vector </a:t>
            </a:r>
            <a:r>
              <a:rPr lang="en-CA" dirty="0">
                <a:solidFill>
                  <a:srgbClr val="00B0F0"/>
                </a:solidFill>
              </a:rPr>
              <a:t>y</a:t>
            </a:r>
            <a:r>
              <a:rPr lang="en-CA" dirty="0" smtClean="0"/>
              <a:t> of dimension |V| that we can then normalize (with soft-max)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99DE-B0AC-4FBB-8422-3660C288CB33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03226" y="3716569"/>
              <a:ext cx="2957400" cy="65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706" y="3707569"/>
                <a:ext cx="297000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154571" y="3447000"/>
              <a:ext cx="2010600" cy="1816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4491" y="3195360"/>
                <a:ext cx="2024640" cy="2075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2453244"/>
            <a:ext cx="61670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2000" i="1" kern="0" dirty="0" smtClean="0"/>
              <a:t>A little simplified for the sake of simplicity</a:t>
            </a:r>
            <a:endParaRPr lang="en-CA" sz="2000" b="0" i="1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428520" y="3884400"/>
              <a:ext cx="993960" cy="456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9880" y="3874680"/>
                <a:ext cx="10065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007579" y="3357459"/>
              <a:ext cx="38160" cy="15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1459" y="3351339"/>
                <a:ext cx="47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5008299" y="3352779"/>
              <a:ext cx="125280" cy="121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0019" y="3344499"/>
                <a:ext cx="144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086059" y="3331539"/>
              <a:ext cx="120960" cy="378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5619" y="3326139"/>
                <a:ext cx="1357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5549739" y="4235859"/>
              <a:ext cx="69840" cy="158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3979" y="4228299"/>
                <a:ext cx="79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5714259" y="4237299"/>
              <a:ext cx="2160" cy="1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9219" y="4232259"/>
                <a:ext cx="11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5522379" y="4238739"/>
              <a:ext cx="188640" cy="377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14459" y="4233699"/>
                <a:ext cx="20160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4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CA" dirty="0" smtClean="0"/>
              <a:t>Connecting input and output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946600" y="3320280"/>
              <a:ext cx="384120" cy="12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720" y="3261960"/>
                <a:ext cx="410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953080" y="3414600"/>
              <a:ext cx="318240" cy="43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080" y="3356280"/>
                <a:ext cx="333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2920320" y="3534840"/>
              <a:ext cx="334440" cy="3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2400" y="3479040"/>
                <a:ext cx="349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3032280" y="3597840"/>
              <a:ext cx="202680" cy="19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6520" y="3555360"/>
                <a:ext cx="214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3016080" y="3653640"/>
              <a:ext cx="250560" cy="32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2120" y="3606480"/>
                <a:ext cx="259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005280" y="3746160"/>
              <a:ext cx="288720" cy="31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0240" y="3692520"/>
                <a:ext cx="299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4725720" y="3651840"/>
              <a:ext cx="326880" cy="12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3480" y="3597840"/>
                <a:ext cx="3524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4734720" y="3503160"/>
              <a:ext cx="349920" cy="71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1760" y="3439080"/>
                <a:ext cx="369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/>
              <p14:cNvContentPartPr/>
              <p14:nvPr/>
            </p14:nvContentPartPr>
            <p14:xfrm>
              <a:off x="4717440" y="3356640"/>
              <a:ext cx="412920" cy="113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08800" y="3293640"/>
                <a:ext cx="430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/>
              <p14:cNvContentPartPr/>
              <p14:nvPr/>
            </p14:nvContentPartPr>
            <p14:xfrm>
              <a:off x="4898160" y="3306960"/>
              <a:ext cx="244080" cy="28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3480" y="3268440"/>
                <a:ext cx="258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5562000" y="3652920"/>
              <a:ext cx="145800" cy="2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54800" y="3596760"/>
                <a:ext cx="158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/>
              <p14:cNvContentPartPr/>
              <p14:nvPr/>
            </p14:nvContentPartPr>
            <p14:xfrm>
              <a:off x="5560560" y="3506400"/>
              <a:ext cx="147240" cy="49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8680" y="3450960"/>
                <a:ext cx="168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/>
              <p14:cNvContentPartPr/>
              <p14:nvPr/>
            </p14:nvContentPartPr>
            <p14:xfrm>
              <a:off x="5536800" y="3414960"/>
              <a:ext cx="156600" cy="65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31760" y="3365640"/>
                <a:ext cx="167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5512320" y="3357360"/>
              <a:ext cx="124920" cy="11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6920" y="3321720"/>
                <a:ext cx="136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459000" y="1410120"/>
              <a:ext cx="395640" cy="26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6760" y="1332720"/>
                <a:ext cx="425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/>
              <p14:cNvContentPartPr/>
              <p14:nvPr/>
            </p14:nvContentPartPr>
            <p14:xfrm>
              <a:off x="2751480" y="2261880"/>
              <a:ext cx="3385800" cy="2835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160" y="1110240"/>
                <a:ext cx="8787960" cy="51022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3D92E-F84E-4749-849A-34C84B33514C}" type="datetime1">
              <a:rPr lang="en-US" smtClean="0"/>
              <a:t>1/21/2019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/>
              <p14:cNvContentPartPr/>
              <p14:nvPr/>
            </p14:nvContentPartPr>
            <p14:xfrm>
              <a:off x="1014840" y="1121040"/>
              <a:ext cx="4471560" cy="50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9800" y="1110240"/>
                <a:ext cx="44812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Ink 4"/>
              <p14:cNvContentPartPr/>
              <p14:nvPr/>
            </p14:nvContentPartPr>
            <p14:xfrm>
              <a:off x="3871080" y="1817640"/>
              <a:ext cx="1495800" cy="37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1360" y="1809360"/>
                <a:ext cx="151704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/>
              <p14:cNvContentPartPr/>
              <p14:nvPr/>
            </p14:nvContentPartPr>
            <p14:xfrm>
              <a:off x="104760" y="3114720"/>
              <a:ext cx="2635920" cy="120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160" y="3104640"/>
                <a:ext cx="2657160" cy="12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/>
              <p14:cNvContentPartPr/>
              <p14:nvPr/>
            </p14:nvContentPartPr>
            <p14:xfrm>
              <a:off x="6292080" y="1807560"/>
              <a:ext cx="2580840" cy="1925019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87400" y="1803240"/>
                <a:ext cx="2592720" cy="194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/>
              <p14:cNvContentPartPr/>
              <p14:nvPr/>
            </p14:nvContentPartPr>
            <p14:xfrm>
              <a:off x="1960590" y="1654620"/>
              <a:ext cx="1431720" cy="745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51228" y="1648140"/>
                <a:ext cx="1449004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/>
              <p14:cNvContentPartPr/>
              <p14:nvPr/>
            </p14:nvContentPartPr>
            <p14:xfrm>
              <a:off x="3050640" y="3051000"/>
              <a:ext cx="5811120" cy="8686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38760" y="3042000"/>
                <a:ext cx="583308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" name="Ink 80"/>
              <p14:cNvContentPartPr/>
              <p14:nvPr/>
            </p14:nvContentPartPr>
            <p14:xfrm>
              <a:off x="4336920" y="3428019"/>
              <a:ext cx="1309320" cy="1473021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28280" y="3423339"/>
                <a:ext cx="1324440" cy="148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Ink 81"/>
              <p14:cNvContentPartPr/>
              <p14:nvPr/>
            </p14:nvContentPartPr>
            <p14:xfrm>
              <a:off x="2439360" y="5155560"/>
              <a:ext cx="3953880" cy="10472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29640" y="5145480"/>
                <a:ext cx="397476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3" name="Ink 82"/>
              <p14:cNvContentPartPr/>
              <p14:nvPr/>
            </p14:nvContentPartPr>
            <p14:xfrm>
              <a:off x="2794350" y="2246820"/>
              <a:ext cx="343080" cy="7876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5710" y="2236740"/>
                <a:ext cx="361800" cy="8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2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CA" dirty="0" smtClean="0"/>
              <a:t>Intuition about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16" y="1447800"/>
            <a:ext cx="7772400" cy="762000"/>
          </a:xfrm>
        </p:spPr>
        <p:txBody>
          <a:bodyPr/>
          <a:lstStyle/>
          <a:p>
            <a:r>
              <a:rPr lang="en-CA" dirty="0" smtClean="0"/>
              <a:t>Output vector </a:t>
            </a:r>
            <a:r>
              <a:rPr lang="en-CA" dirty="0">
                <a:solidFill>
                  <a:srgbClr val="00B0F0"/>
                </a:solidFill>
              </a:rPr>
              <a:t>y</a:t>
            </a:r>
            <a:r>
              <a:rPr lang="en-CA" dirty="0" smtClean="0"/>
              <a:t> of dimension |V| that we can then normalized (with soft-max)</a:t>
            </a:r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DBC74-2F73-4494-A04D-1AAB18447761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96000" y="2761200"/>
              <a:ext cx="3174120" cy="3165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440" y="2316600"/>
                <a:ext cx="8912520" cy="43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339720" y="2434680"/>
              <a:ext cx="5686200" cy="4179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2520" y="2430000"/>
                <a:ext cx="5707440" cy="41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522419" y="2362680"/>
              <a:ext cx="2187021" cy="423459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7739" y="2354038"/>
                <a:ext cx="2201421" cy="4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3472920" y="2925000"/>
              <a:ext cx="323640" cy="2658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1760" y="2917440"/>
                <a:ext cx="342720" cy="26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523040" y="3274920"/>
              <a:ext cx="271800" cy="44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0800" y="3261960"/>
                <a:ext cx="2977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1366560" y="3290400"/>
              <a:ext cx="392040" cy="2210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8640" y="3283560"/>
                <a:ext cx="403560" cy="22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2101320" y="4008600"/>
              <a:ext cx="939600" cy="334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4120" y="3999600"/>
                <a:ext cx="9561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36080" y="4275720"/>
              <a:ext cx="1203840" cy="474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440" y="4264560"/>
                <a:ext cx="1224360" cy="4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3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CA" dirty="0" smtClean="0"/>
              <a:t>Training Procedure: details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4308"/>
            <a:ext cx="8910284" cy="914400"/>
          </a:xfrm>
        </p:spPr>
        <p:txBody>
          <a:bodyPr/>
          <a:lstStyle/>
          <a:p>
            <a:r>
              <a:rPr lang="en-CA" b="0" dirty="0" smtClean="0"/>
              <a:t>Take as input a very long text</a:t>
            </a:r>
          </a:p>
          <a:p>
            <a:r>
              <a:rPr lang="en-CA" b="0" dirty="0" smtClean="0"/>
              <a:t>Concatenate all sentences</a:t>
            </a:r>
          </a:p>
          <a:p>
            <a:r>
              <a:rPr lang="en-CA" b="0" dirty="0" smtClean="0"/>
              <a:t>Iterate through text predicting each word </a:t>
            </a:r>
            <a:r>
              <a:rPr lang="en-CA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A" b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CA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DBC74-2F73-4494-A04D-1AAB18447761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988" y="4365352"/>
                <a:ext cx="40386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32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CA" sz="3200" dirty="0"/>
                        <m:t>|</m:t>
                      </m:r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CA" sz="32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4365352"/>
                <a:ext cx="40386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6858" y="3257356"/>
            <a:ext cx="89102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b="0" kern="0" dirty="0" smtClean="0"/>
              <a:t>At each word </a:t>
            </a:r>
            <a:r>
              <a:rPr lang="en-CA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A" b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kern="0" dirty="0" smtClean="0"/>
              <a:t>the cross-entropy Loss is</a:t>
            </a:r>
            <a:endParaRPr lang="en-CA" b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33716" y="5140404"/>
            <a:ext cx="89102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b="0" kern="0" dirty="0" smtClean="0"/>
              <a:t>Loss if </a:t>
            </a:r>
            <a:endParaRPr lang="en-CA" b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375619" y="4770819"/>
              <a:ext cx="2055960" cy="303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9859" y="4756779"/>
                <a:ext cx="20764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3288219" y="5527179"/>
              <a:ext cx="186480" cy="23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7779" y="5518899"/>
                <a:ext cx="208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3255819" y="5416659"/>
              <a:ext cx="214200" cy="22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7539" y="5405499"/>
                <a:ext cx="231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3714819" y="5303979"/>
              <a:ext cx="262080" cy="278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8699" y="5293539"/>
                <a:ext cx="2811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3308379" y="6011019"/>
              <a:ext cx="185040" cy="10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9379" y="6000579"/>
                <a:ext cx="204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3272379" y="5846499"/>
              <a:ext cx="299520" cy="18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5899" y="5836779"/>
                <a:ext cx="312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/>
              <p14:cNvContentPartPr/>
              <p14:nvPr/>
            </p14:nvContentPartPr>
            <p14:xfrm>
              <a:off x="3768819" y="5949459"/>
              <a:ext cx="21960" cy="30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9819" y="5940459"/>
                <a:ext cx="35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3763779" y="5942979"/>
              <a:ext cx="27360" cy="31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51899" y="5933259"/>
                <a:ext cx="493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/>
              <p14:cNvContentPartPr/>
              <p14:nvPr/>
            </p14:nvContentPartPr>
            <p14:xfrm>
              <a:off x="3992739" y="5745339"/>
              <a:ext cx="162720" cy="272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1939" y="5734539"/>
                <a:ext cx="1846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/>
              <p14:cNvContentPartPr/>
              <p14:nvPr/>
            </p14:nvContentPartPr>
            <p14:xfrm>
              <a:off x="4008219" y="5771259"/>
              <a:ext cx="4680" cy="8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03539" y="5766579"/>
                <a:ext cx="14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4017939" y="5768019"/>
              <a:ext cx="190440" cy="15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12539" y="5757939"/>
                <a:ext cx="205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/>
              <p14:cNvContentPartPr/>
              <p14:nvPr/>
            </p14:nvContentPartPr>
            <p14:xfrm>
              <a:off x="3431859" y="6007779"/>
              <a:ext cx="84600" cy="6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27179" y="5997699"/>
                <a:ext cx="99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5872659" y="5473899"/>
              <a:ext cx="221760" cy="11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65819" y="5462739"/>
                <a:ext cx="238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5844939" y="5320179"/>
              <a:ext cx="337320" cy="15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9899" y="5313339"/>
                <a:ext cx="346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6329499" y="5412339"/>
              <a:ext cx="37080" cy="30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22659" y="5400459"/>
                <a:ext cx="5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/>
              <p14:cNvContentPartPr/>
              <p14:nvPr/>
            </p14:nvContentPartPr>
            <p14:xfrm>
              <a:off x="6590859" y="5240619"/>
              <a:ext cx="258480" cy="2149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83299" y="5230539"/>
                <a:ext cx="273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6938619" y="5232699"/>
              <a:ext cx="231480" cy="2545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32499" y="5223339"/>
                <a:ext cx="2455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6986499" y="5226939"/>
              <a:ext cx="335880" cy="90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81459" y="5221539"/>
                <a:ext cx="3520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6092259" y="5748219"/>
              <a:ext cx="30600" cy="15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83979" y="5737779"/>
                <a:ext cx="48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/>
              <p14:cNvContentPartPr/>
              <p14:nvPr/>
            </p14:nvContentPartPr>
            <p14:xfrm>
              <a:off x="6067419" y="6025779"/>
              <a:ext cx="16560" cy="52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58779" y="6018579"/>
                <a:ext cx="33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/>
              <p14:cNvContentPartPr/>
              <p14:nvPr/>
            </p14:nvContentPartPr>
            <p14:xfrm>
              <a:off x="6114579" y="6302259"/>
              <a:ext cx="17640" cy="241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08099" y="6296859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/>
              <p14:cNvContentPartPr/>
              <p14:nvPr/>
            </p14:nvContentPartPr>
            <p14:xfrm>
              <a:off x="6092259" y="6473979"/>
              <a:ext cx="30240" cy="64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86859" y="6468579"/>
                <a:ext cx="4788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4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5847"/>
            <a:ext cx="8458200" cy="1143000"/>
          </a:xfrm>
        </p:spPr>
        <p:txBody>
          <a:bodyPr/>
          <a:lstStyle/>
          <a:p>
            <a:r>
              <a:rPr lang="en-CA" dirty="0" smtClean="0"/>
              <a:t>What info is stored in matrix E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28" y="1143000"/>
            <a:ext cx="8821271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0" dirty="0" smtClean="0"/>
              <a:t>It gives us a dense continuous vector representation for each word (called </a:t>
            </a:r>
            <a:r>
              <a:rPr lang="en-CA" b="0" dirty="0" smtClean="0">
                <a:solidFill>
                  <a:schemeClr val="accent6"/>
                </a:solidFill>
              </a:rPr>
              <a:t>word embedding</a:t>
            </a:r>
            <a:r>
              <a:rPr lang="en-CA" b="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CA" b="0" dirty="0" smtClean="0"/>
              <a:t>When this is learned in slightly different settings </a:t>
            </a:r>
            <a:r>
              <a:rPr lang="en-CA" sz="2400" b="0" dirty="0" smtClean="0"/>
              <a:t>(e.g., to predict the probability of a word given x words on the right and x words on the left, aka </a:t>
            </a:r>
            <a:r>
              <a:rPr lang="en-CA" sz="2400" b="0" dirty="0" smtClean="0">
                <a:solidFill>
                  <a:schemeClr val="accent6"/>
                </a:solidFill>
              </a:rPr>
              <a:t>continuous bag-of-words </a:t>
            </a:r>
            <a:r>
              <a:rPr lang="en-CA" sz="2400" b="0" dirty="0" smtClean="0"/>
              <a:t>(</a:t>
            </a:r>
            <a:r>
              <a:rPr lang="en-CA" sz="2400" b="0" dirty="0" err="1" smtClean="0"/>
              <a:t>CBoW</a:t>
            </a:r>
            <a:r>
              <a:rPr lang="en-CA" sz="2400" b="0" dirty="0" smtClean="0"/>
              <a:t>))  </a:t>
            </a:r>
            <a:r>
              <a:rPr lang="en-CA" b="0" dirty="0" smtClean="0"/>
              <a:t>=&gt; </a:t>
            </a:r>
            <a:r>
              <a:rPr lang="en-CA" b="0" kern="1200" dirty="0" err="1" smtClean="0">
                <a:cs typeface="Arial" panose="020B0604020202020204" pitchFamily="34" charset="0"/>
              </a:rPr>
              <a:t>embeddings</a:t>
            </a:r>
            <a:r>
              <a:rPr lang="en-CA" b="0" kern="1200" dirty="0" smtClean="0">
                <a:cs typeface="Arial" panose="020B0604020202020204" pitchFamily="34" charset="0"/>
              </a:rPr>
              <a:t> very </a:t>
            </a:r>
            <a:r>
              <a:rPr lang="en-CA" b="0" kern="1200" dirty="0">
                <a:cs typeface="Arial" panose="020B0604020202020204" pitchFamily="34" charset="0"/>
              </a:rPr>
              <a:t>well reflects underlying </a:t>
            </a:r>
            <a:r>
              <a:rPr lang="en-CA" b="0" kern="1200" dirty="0" smtClean="0">
                <a:cs typeface="Arial" panose="020B0604020202020204" pitchFamily="34" charset="0"/>
              </a:rPr>
              <a:t>structures of words</a:t>
            </a:r>
          </a:p>
          <a:p>
            <a:pPr>
              <a:spcAft>
                <a:spcPts val="600"/>
              </a:spcAft>
            </a:pPr>
            <a:r>
              <a:rPr lang="en-CA" b="0" kern="1200" dirty="0">
                <a:cs typeface="Arial" panose="020B0604020202020204" pitchFamily="34" charset="0"/>
              </a:rPr>
              <a:t>T</a:t>
            </a:r>
            <a:r>
              <a:rPr lang="en-CA" b="0" kern="1200" dirty="0" smtClean="0">
                <a:cs typeface="Arial" panose="020B0604020202020204" pitchFamily="34" charset="0"/>
              </a:rPr>
              <a:t>his </a:t>
            </a:r>
            <a:r>
              <a:rPr lang="en-CA" b="0" kern="1200" dirty="0">
                <a:cs typeface="Arial" panose="020B0604020202020204" pitchFamily="34" charset="0"/>
              </a:rPr>
              <a:t>has become </a:t>
            </a:r>
            <a:r>
              <a:rPr lang="en-CA" b="0" kern="1200" dirty="0" smtClean="0">
                <a:cs typeface="Arial" panose="020B0604020202020204" pitchFamily="34" charset="0"/>
              </a:rPr>
              <a:t>a key model for words in NLP (more later in the course)</a:t>
            </a:r>
            <a:endParaRPr lang="en-CA" b="0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pPr>
              <a:defRPr/>
            </a:pPr>
            <a:fld id="{23070AED-1DE7-41E7-983E-439F4198E78F}" type="datetime1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948" y="-27482"/>
            <a:ext cx="9220200" cy="1082396"/>
          </a:xfrm>
        </p:spPr>
        <p:txBody>
          <a:bodyPr/>
          <a:lstStyle/>
          <a:p>
            <a:r>
              <a:rPr lang="en-CA" sz="3200" dirty="0" smtClean="0"/>
              <a:t>Slightly more complex Neural Language Model</a:t>
            </a:r>
            <a:br>
              <a:rPr lang="en-CA" sz="3200" dirty="0" smtClean="0"/>
            </a:br>
            <a:r>
              <a:rPr lang="en-CA" sz="2000" dirty="0" smtClean="0"/>
              <a:t>(J&amp;M 3Ed draft </a:t>
            </a:r>
            <a:r>
              <a:rPr lang="en-CA" sz="2000" dirty="0" err="1" smtClean="0"/>
              <a:t>Chp</a:t>
            </a:r>
            <a:r>
              <a:rPr lang="en-CA" sz="2000" dirty="0" smtClean="0"/>
              <a:t> 7)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948" y="1015834"/>
            <a:ext cx="8892254" cy="1727366"/>
          </a:xfrm>
        </p:spPr>
        <p:txBody>
          <a:bodyPr/>
          <a:lstStyle/>
          <a:p>
            <a:r>
              <a:rPr lang="en-CA" sz="2400" dirty="0" smtClean="0"/>
              <a:t>3-gram neural </a:t>
            </a:r>
            <a:r>
              <a:rPr lang="en-CA" sz="2400" b="0" dirty="0" smtClean="0"/>
              <a:t>model</a:t>
            </a:r>
          </a:p>
          <a:p>
            <a:r>
              <a:rPr lang="en-CA" sz="2400" dirty="0" smtClean="0"/>
              <a:t>Pre-trained </a:t>
            </a:r>
            <a:r>
              <a:rPr lang="en-CA" sz="2400" dirty="0" err="1" smtClean="0"/>
              <a:t>embeddings</a:t>
            </a:r>
            <a:r>
              <a:rPr lang="en-CA" sz="2400" dirty="0" smtClean="0"/>
              <a:t> !</a:t>
            </a:r>
          </a:p>
          <a:p>
            <a:r>
              <a:rPr lang="en-CA" sz="2400" b="0" dirty="0" smtClean="0"/>
              <a:t>Different names for the parameters but need to get used to that ;-) </a:t>
            </a:r>
            <a:endParaRPr lang="en-CA" sz="2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4929"/>
            <a:ext cx="1905000" cy="457200"/>
          </a:xfrm>
        </p:spPr>
        <p:txBody>
          <a:bodyPr/>
          <a:lstStyle/>
          <a:p>
            <a:pPr>
              <a:defRPr/>
            </a:pPr>
            <a:fld id="{4A81BA01-C567-4927-A274-8EC898543EFB}" type="datetime1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9492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0047" y="6494929"/>
            <a:ext cx="1905000" cy="457200"/>
          </a:xfrm>
        </p:spPr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32" r="3334" b="30330"/>
          <a:stretch/>
        </p:blipFill>
        <p:spPr>
          <a:xfrm>
            <a:off x="762000" y="2667000"/>
            <a:ext cx="7848600" cy="37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77" y="76200"/>
            <a:ext cx="7772400" cy="1143000"/>
          </a:xfrm>
        </p:spPr>
        <p:txBody>
          <a:bodyPr/>
          <a:lstStyle/>
          <a:p>
            <a:r>
              <a:rPr lang="en-CA" dirty="0" smtClean="0"/>
              <a:t>Preliminary comparison “traditional” vs. “neural”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78" y="6360459"/>
            <a:ext cx="1905000" cy="457200"/>
          </a:xfrm>
        </p:spPr>
        <p:txBody>
          <a:bodyPr/>
          <a:lstStyle/>
          <a:p>
            <a:pPr>
              <a:defRPr/>
            </a:pPr>
            <a:fld id="{4A81BA01-C567-4927-A274-8EC898543EFB}" type="datetime1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799" y="6436659"/>
            <a:ext cx="1905000" cy="457200"/>
          </a:xfrm>
        </p:spPr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7377" y="1241612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400" kern="0" dirty="0" smtClean="0"/>
              <a:t>Slightly more accurate even with relatively small training set sizes</a:t>
            </a:r>
          </a:p>
          <a:p>
            <a:r>
              <a:rPr lang="en-CA" sz="2400" kern="0" dirty="0" smtClean="0"/>
              <a:t>Generalize better to different corpora</a:t>
            </a:r>
          </a:p>
          <a:p>
            <a:r>
              <a:rPr lang="en-CA" sz="2400" kern="0" dirty="0" smtClean="0"/>
              <a:t>Easier to extend vocabulary (memory) linear increase of number of parameters, but </a:t>
            </a:r>
            <a:r>
              <a:rPr lang="en-CA" sz="2400" kern="0" dirty="0" smtClean="0">
                <a:solidFill>
                  <a:srgbClr val="FF0000"/>
                </a:solidFill>
              </a:rPr>
              <a:t>output soft-max computation suffers</a:t>
            </a:r>
          </a:p>
          <a:p>
            <a:r>
              <a:rPr lang="en-CA" sz="2400" kern="0" dirty="0" smtClean="0"/>
              <a:t>Easier increase n length of context  (G </a:t>
            </a:r>
            <a:r>
              <a:rPr lang="en-CA" sz="2400" kern="0" dirty="0" err="1" smtClean="0"/>
              <a:t>pag</a:t>
            </a:r>
            <a:r>
              <a:rPr lang="en-CA" sz="2400" kern="0" dirty="0" smtClean="0"/>
              <a:t> 109)</a:t>
            </a:r>
          </a:p>
          <a:p>
            <a:r>
              <a:rPr lang="en-CA" sz="2400" kern="0" dirty="0" smtClean="0">
                <a:solidFill>
                  <a:srgbClr val="FF0000"/>
                </a:solidFill>
              </a:rPr>
              <a:t>Harder to train</a:t>
            </a:r>
            <a:endParaRPr lang="en-CA" sz="2400" kern="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9165" y="4641478"/>
            <a:ext cx="8499423" cy="125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kern="0" dirty="0" smtClean="0">
                <a:solidFill>
                  <a:srgbClr val="00B050"/>
                </a:solidFill>
              </a:rPr>
              <a:t>It seems that in some extrinsic task the two models complement each other… (G </a:t>
            </a:r>
            <a:r>
              <a:rPr lang="en-CA" kern="0" dirty="0" err="1" smtClean="0">
                <a:solidFill>
                  <a:srgbClr val="00B050"/>
                </a:solidFill>
              </a:rPr>
              <a:t>pag</a:t>
            </a:r>
            <a:r>
              <a:rPr lang="en-CA" kern="0" dirty="0" smtClean="0">
                <a:solidFill>
                  <a:srgbClr val="00B050"/>
                </a:solidFill>
              </a:rPr>
              <a:t> 111)</a:t>
            </a:r>
            <a:endParaRPr lang="en-CA" kern="0" dirty="0">
              <a:solidFill>
                <a:srgbClr val="00B05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22388" y="5738533"/>
            <a:ext cx="6254645" cy="7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2000" i="1" dirty="0" smtClean="0"/>
              <a:t>G= Neural </a:t>
            </a:r>
            <a:r>
              <a:rPr lang="en-CA" sz="2000" i="1" dirty="0"/>
              <a:t>Network Methods for Natural Language Processing,  </a:t>
            </a:r>
            <a:r>
              <a:rPr lang="en-CA" sz="2000" i="1" dirty="0" err="1"/>
              <a:t>Yoav</a:t>
            </a:r>
            <a:r>
              <a:rPr lang="en-CA" sz="2000" i="1" dirty="0"/>
              <a:t> Goldberg,  2017</a:t>
            </a:r>
            <a:endParaRPr lang="en-CA" sz="2000" kern="0" dirty="0"/>
          </a:p>
        </p:txBody>
      </p:sp>
    </p:spTree>
    <p:extLst>
      <p:ext uri="{BB962C8B-B14F-4D97-AF65-F5344CB8AC3E}">
        <p14:creationId xmlns:p14="http://schemas.microsoft.com/office/powerpoint/2010/main" val="222345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FCFB46-50AA-4420-87B7-9ADF1389BC93}" type="datetime1">
              <a:rPr lang="en-US" smtClean="0"/>
              <a:t>1/21/2019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EF965-B128-4D08-92A8-1A72AB4E255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Jan 21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Finish Language Model evaluation</a:t>
            </a:r>
          </a:p>
          <a:p>
            <a:pPr eaLnBrk="1" hangingPunct="1">
              <a:defRPr/>
            </a:pPr>
            <a:r>
              <a:rPr lang="en-US" sz="3200" dirty="0" smtClean="0"/>
              <a:t>Neural Language Models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Markov Models</a:t>
            </a:r>
          </a:p>
        </p:txBody>
      </p:sp>
    </p:spTree>
    <p:extLst>
      <p:ext uri="{BB962C8B-B14F-4D97-AF65-F5344CB8AC3E}">
        <p14:creationId xmlns:p14="http://schemas.microsoft.com/office/powerpoint/2010/main" val="3692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F67A32-BE73-425A-A232-9FFFDCCA1A2D}" type="datetime1">
              <a:rPr lang="en-US" smtClean="0"/>
              <a:t>1/21/2019</a:t>
            </a:fld>
            <a:endParaRPr lang="en-US" smtClean="0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503 – Winter 2019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6273E-123E-4ABA-9B80-750E617BE55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4196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409" y="1219886"/>
            <a:ext cx="4226991" cy="4342714"/>
          </a:xfrm>
        </p:spPr>
        <p:txBody>
          <a:bodyPr/>
          <a:lstStyle/>
          <a:p>
            <a:pPr eaLnBrk="1" hangingPunct="1"/>
            <a:r>
              <a:rPr lang="en-US" sz="2000" dirty="0" smtClean="0"/>
              <a:t>Your Name</a:t>
            </a:r>
          </a:p>
          <a:p>
            <a:pPr eaLnBrk="1" hangingPunct="1"/>
            <a:r>
              <a:rPr lang="en-US" sz="2000" dirty="0" smtClean="0"/>
              <a:t>Previous experience in NLP?</a:t>
            </a:r>
          </a:p>
          <a:p>
            <a:pPr eaLnBrk="1" hangingPunct="1"/>
            <a:r>
              <a:rPr lang="en-US" sz="2000" dirty="0" smtClean="0"/>
              <a:t>Why are you interested in NLP?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Are you thinking of NLP as your main research area? If not, what else do you want to specialize in….</a:t>
            </a:r>
          </a:p>
          <a:p>
            <a:pPr eaLnBrk="1" hangingPunct="1"/>
            <a:r>
              <a:rPr lang="en-US" sz="2000" dirty="0" smtClean="0"/>
              <a:t>Anything else…………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57800" y="1143000"/>
            <a:ext cx="3352800" cy="4572000"/>
            <a:chOff x="5099845" y="1523471"/>
            <a:chExt cx="2710655" cy="3816879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845" y="1562100"/>
              <a:ext cx="608012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845" y="216535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845" y="280035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845" y="343535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845" y="407035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845" y="470535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1523471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2158471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2793471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3428471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4063471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4698471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152400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215900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279400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342900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406400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4699000"/>
              <a:ext cx="6096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90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5F8F940-9F71-4AE9-B3F0-58DA479A3392}" type="datetime1">
              <a:rPr lang="en-US" smtClean="0"/>
              <a:t>1/21/2019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E4442-D63F-4E78-BCFF-CF38A664DB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990600"/>
          </a:xfrm>
        </p:spPr>
        <p:txBody>
          <a:bodyPr/>
          <a:lstStyle/>
          <a:p>
            <a:pPr eaLnBrk="1" hangingPunct="1"/>
            <a:r>
              <a:rPr lang="en-US" smtClean="0"/>
              <a:t>Example of a Markov Chain</a:t>
            </a:r>
          </a:p>
        </p:txBody>
      </p:sp>
      <p:grpSp>
        <p:nvGrpSpPr>
          <p:cNvPr id="26630" name="Group 43"/>
          <p:cNvGrpSpPr>
            <a:grpSpLocks/>
          </p:cNvGrpSpPr>
          <p:nvPr/>
        </p:nvGrpSpPr>
        <p:grpSpPr bwMode="auto">
          <a:xfrm>
            <a:off x="1295400" y="1066800"/>
            <a:ext cx="6324600" cy="4154488"/>
            <a:chOff x="1355725" y="1641475"/>
            <a:chExt cx="6661150" cy="4497106"/>
          </a:xfrm>
        </p:grpSpPr>
        <p:sp>
          <p:nvSpPr>
            <p:cNvPr id="26631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8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9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0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1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3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4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5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6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7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565525" y="3241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260725" y="45370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4860925" y="3622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5851525" y="3851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5699125" y="2784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784725" y="1641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6842125" y="17938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7604125" y="3622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57" name="Text Box 29"/>
            <p:cNvSpPr txBox="1">
              <a:spLocks noChangeArrowheads="1"/>
            </p:cNvSpPr>
            <p:nvPr/>
          </p:nvSpPr>
          <p:spPr bwMode="auto">
            <a:xfrm>
              <a:off x="5851525" y="4994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8" name="Text Box 30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2362200" y="44196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2209800" y="2743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  <p:sp>
          <p:nvSpPr>
            <p:cNvPr id="26661" name="Text Box 33"/>
            <p:cNvSpPr txBox="1">
              <a:spLocks noChangeArrowheads="1"/>
            </p:cNvSpPr>
            <p:nvPr/>
          </p:nvSpPr>
          <p:spPr bwMode="auto">
            <a:xfrm>
              <a:off x="4784725" y="2555875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6662" name="Text Box 34"/>
            <p:cNvSpPr txBox="1">
              <a:spLocks noChangeArrowheads="1"/>
            </p:cNvSpPr>
            <p:nvPr/>
          </p:nvSpPr>
          <p:spPr bwMode="auto">
            <a:xfrm>
              <a:off x="6934200" y="2667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p</a:t>
              </a:r>
            </a:p>
          </p:txBody>
        </p:sp>
        <p:sp>
          <p:nvSpPr>
            <p:cNvPr id="26663" name="Text Box 35"/>
            <p:cNvSpPr txBox="1">
              <a:spLocks noChangeArrowheads="1"/>
            </p:cNvSpPr>
            <p:nvPr/>
          </p:nvSpPr>
          <p:spPr bwMode="auto">
            <a:xfrm>
              <a:off x="6934200" y="45720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</a:p>
          </p:txBody>
        </p:sp>
        <p:sp>
          <p:nvSpPr>
            <p:cNvPr id="26664" name="Text Box 36"/>
            <p:cNvSpPr txBox="1">
              <a:spLocks noChangeArrowheads="1"/>
            </p:cNvSpPr>
            <p:nvPr/>
          </p:nvSpPr>
          <p:spPr bwMode="auto">
            <a:xfrm>
              <a:off x="4495799" y="5562600"/>
              <a:ext cx="1113430" cy="49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6665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66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67" name="Text Box 39"/>
            <p:cNvSpPr txBox="1">
              <a:spLocks noChangeArrowheads="1"/>
            </p:cNvSpPr>
            <p:nvPr/>
          </p:nvSpPr>
          <p:spPr bwMode="auto">
            <a:xfrm>
              <a:off x="7086599" y="5638800"/>
              <a:ext cx="930274" cy="49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6668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785813" y="6400800"/>
            <a:ext cx="1905000" cy="457200"/>
          </a:xfrm>
          <a:noFill/>
        </p:spPr>
        <p:txBody>
          <a:bodyPr/>
          <a:lstStyle/>
          <a:p>
            <a:fld id="{843C415A-E6C9-4339-8559-D80BC76919EC}" type="datetime1">
              <a:rPr lang="en-US" smtClean="0"/>
              <a:t>1/21/2019</a:t>
            </a:fld>
            <a:endParaRPr lang="en-US"/>
          </a:p>
        </p:txBody>
      </p:sp>
      <p:sp>
        <p:nvSpPr>
          <p:cNvPr id="82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4213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822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  <a:noFill/>
        </p:spPr>
        <p:txBody>
          <a:bodyPr/>
          <a:lstStyle/>
          <a:p>
            <a:fld id="{3E8C51D6-3D27-4132-9899-C5E1B3D83AA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2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29200" y="228600"/>
            <a:ext cx="4114800" cy="685800"/>
          </a:xfrm>
        </p:spPr>
        <p:txBody>
          <a:bodyPr/>
          <a:lstStyle/>
          <a:p>
            <a:pPr eaLnBrk="1" hangingPunct="1"/>
            <a:r>
              <a:rPr lang="de-DE" smtClean="0"/>
              <a:t>Markov-Chain</a:t>
            </a:r>
          </a:p>
        </p:txBody>
      </p:sp>
      <p:sp>
        <p:nvSpPr>
          <p:cNvPr id="8231" name="Rectangle 3"/>
          <p:cNvSpPr>
            <a:spLocks noChangeArrowheads="1"/>
          </p:cNvSpPr>
          <p:nvPr/>
        </p:nvSpPr>
        <p:spPr bwMode="auto">
          <a:xfrm>
            <a:off x="0" y="243840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Formal description:</a:t>
            </a:r>
          </a:p>
        </p:txBody>
      </p:sp>
      <p:sp>
        <p:nvSpPr>
          <p:cNvPr id="8232" name="Rectangle 5"/>
          <p:cNvSpPr>
            <a:spLocks noChangeArrowheads="1"/>
          </p:cNvSpPr>
          <p:nvPr/>
        </p:nvSpPr>
        <p:spPr bwMode="auto">
          <a:xfrm>
            <a:off x="914400" y="47244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states</a:t>
            </a:r>
            <a:endParaRPr lang="el-GR" sz="240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233" name="Group 6"/>
          <p:cNvGrpSpPr>
            <a:grpSpLocks/>
          </p:cNvGrpSpPr>
          <p:nvPr/>
        </p:nvGrpSpPr>
        <p:grpSpPr bwMode="auto">
          <a:xfrm>
            <a:off x="914400" y="5341938"/>
            <a:ext cx="1970088" cy="1112837"/>
            <a:chOff x="3561" y="3067"/>
            <a:chExt cx="1241" cy="701"/>
          </a:xfrm>
        </p:grpSpPr>
        <p:graphicFrame>
          <p:nvGraphicFramePr>
            <p:cNvPr id="8203" name="Object 7"/>
            <p:cNvGraphicFramePr>
              <a:graphicFrameLocks noChangeAspect="1"/>
            </p:cNvGraphicFramePr>
            <p:nvPr/>
          </p:nvGraphicFramePr>
          <p:xfrm>
            <a:off x="3561" y="3067"/>
            <a:ext cx="12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1" name="Formel" r:id="rId4" imgW="927000" imgH="203040" progId="Equation.3">
                    <p:embed/>
                  </p:oleObj>
                </mc:Choice>
                <mc:Fallback>
                  <p:oleObj name="Formel" r:id="rId4" imgW="92700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3067"/>
                          <a:ext cx="1241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8"/>
            <p:cNvGraphicFramePr>
              <a:graphicFrameLocks noChangeAspect="1"/>
            </p:cNvGraphicFramePr>
            <p:nvPr/>
          </p:nvGraphicFramePr>
          <p:xfrm>
            <a:off x="3967" y="3360"/>
            <a:ext cx="63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2" name="Formel" r:id="rId6" imgW="533160" imgH="431640" progId="Equation.3">
                    <p:embed/>
                  </p:oleObj>
                </mc:Choice>
                <mc:Fallback>
                  <p:oleObj name="Formel" r:id="rId6" imgW="53316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3360"/>
                          <a:ext cx="633" cy="40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4" name="Rectangle 9"/>
          <p:cNvSpPr>
            <a:spLocks noChangeArrowheads="1"/>
          </p:cNvSpPr>
          <p:nvPr/>
        </p:nvSpPr>
        <p:spPr bwMode="auto">
          <a:xfrm>
            <a:off x="6356350" y="5318125"/>
            <a:ext cx="423863" cy="360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35" name="Rectangle 10"/>
          <p:cNvSpPr>
            <a:spLocks noChangeArrowheads="1"/>
          </p:cNvSpPr>
          <p:nvPr/>
        </p:nvSpPr>
        <p:spPr bwMode="auto">
          <a:xfrm>
            <a:off x="6356350" y="5672138"/>
            <a:ext cx="423863" cy="360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36" name="Rectangle 11"/>
          <p:cNvSpPr>
            <a:spLocks noChangeArrowheads="1"/>
          </p:cNvSpPr>
          <p:nvPr/>
        </p:nvSpPr>
        <p:spPr bwMode="auto">
          <a:xfrm>
            <a:off x="6781800" y="4953000"/>
            <a:ext cx="1079500" cy="3603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7" name="Rectangle 12"/>
          <p:cNvSpPr>
            <a:spLocks noChangeArrowheads="1"/>
          </p:cNvSpPr>
          <p:nvPr/>
        </p:nvSpPr>
        <p:spPr bwMode="auto">
          <a:xfrm>
            <a:off x="6781800" y="5318125"/>
            <a:ext cx="1079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.6</a:t>
            </a:r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8" name="Rectangle 13"/>
          <p:cNvSpPr>
            <a:spLocks noChangeArrowheads="1"/>
          </p:cNvSpPr>
          <p:nvPr/>
        </p:nvSpPr>
        <p:spPr bwMode="auto">
          <a:xfrm>
            <a:off x="6781800" y="5672138"/>
            <a:ext cx="1079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4718" name="Rectangle 14"/>
          <p:cNvSpPr>
            <a:spLocks noChangeArrowheads="1"/>
          </p:cNvSpPr>
          <p:nvPr/>
        </p:nvSpPr>
        <p:spPr bwMode="auto">
          <a:xfrm>
            <a:off x="585788" y="2738438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 A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5788" y="3195638"/>
            <a:ext cx="3240087" cy="1563687"/>
            <a:chOff x="3561" y="1632"/>
            <a:chExt cx="2041" cy="985"/>
          </a:xfrm>
        </p:grpSpPr>
        <p:graphicFrame>
          <p:nvGraphicFramePr>
            <p:cNvPr id="8198" name="Object 16"/>
            <p:cNvGraphicFramePr>
              <a:graphicFrameLocks noChangeAspect="1"/>
            </p:cNvGraphicFramePr>
            <p:nvPr/>
          </p:nvGraphicFramePr>
          <p:xfrm>
            <a:off x="3561" y="1632"/>
            <a:ext cx="20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3" name="Formel" r:id="rId8" imgW="1523880" imgH="203040" progId="Equation.3">
                    <p:embed/>
                  </p:oleObj>
                </mc:Choice>
                <mc:Fallback>
                  <p:oleObj name="Formel" r:id="rId8" imgW="152388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1632"/>
                          <a:ext cx="2041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7"/>
            <p:cNvGraphicFramePr>
              <a:graphicFrameLocks noChangeAspect="1"/>
            </p:cNvGraphicFramePr>
            <p:nvPr/>
          </p:nvGraphicFramePr>
          <p:xfrm>
            <a:off x="3967" y="1928"/>
            <a:ext cx="58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4" name="Formel" r:id="rId10" imgW="406080" imgH="190440" progId="Equation.3">
                    <p:embed/>
                  </p:oleObj>
                </mc:Choice>
                <mc:Fallback>
                  <p:oleObj name="Formel" r:id="rId10" imgW="406080" imgH="1904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1928"/>
                          <a:ext cx="580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8"/>
            <p:cNvGraphicFramePr>
              <a:graphicFrameLocks noChangeAspect="1"/>
            </p:cNvGraphicFramePr>
            <p:nvPr/>
          </p:nvGraphicFramePr>
          <p:xfrm>
            <a:off x="5126" y="1928"/>
            <a:ext cx="39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5" name="Formel" r:id="rId12" imgW="279360" imgH="190440" progId="Equation.3">
                    <p:embed/>
                  </p:oleObj>
                </mc:Choice>
                <mc:Fallback>
                  <p:oleObj name="Formel" r:id="rId12" imgW="27936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" y="1928"/>
                          <a:ext cx="399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9"/>
            <p:cNvGraphicFramePr>
              <a:graphicFrameLocks noChangeAspect="1"/>
            </p:cNvGraphicFramePr>
            <p:nvPr/>
          </p:nvGraphicFramePr>
          <p:xfrm>
            <a:off x="3989" y="2209"/>
            <a:ext cx="58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6" name="Formel" r:id="rId14" imgW="634680" imgH="444240" progId="Equation.3">
                    <p:embed/>
                  </p:oleObj>
                </mc:Choice>
                <mc:Fallback>
                  <p:oleObj name="Formel" r:id="rId14" imgW="634680" imgH="4442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9" y="2209"/>
                          <a:ext cx="583" cy="40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0"/>
            <p:cNvGraphicFramePr>
              <a:graphicFrameLocks noChangeAspect="1"/>
            </p:cNvGraphicFramePr>
            <p:nvPr/>
          </p:nvGraphicFramePr>
          <p:xfrm>
            <a:off x="5126" y="2277"/>
            <a:ext cx="27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7" name="Formel" r:id="rId16" imgW="177480" imgH="177480" progId="Equation.3">
                    <p:embed/>
                  </p:oleObj>
                </mc:Choice>
                <mc:Fallback>
                  <p:oleObj name="Formel" r:id="rId16" imgW="1774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" y="2277"/>
                          <a:ext cx="272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41" name="Rectangle 21"/>
          <p:cNvSpPr>
            <a:spLocks noChangeArrowheads="1"/>
          </p:cNvSpPr>
          <p:nvPr/>
        </p:nvSpPr>
        <p:spPr bwMode="auto">
          <a:xfrm>
            <a:off x="5715000" y="2438400"/>
            <a:ext cx="304800" cy="3444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42" name="Rectangle 22"/>
          <p:cNvSpPr>
            <a:spLocks noChangeArrowheads="1"/>
          </p:cNvSpPr>
          <p:nvPr/>
        </p:nvSpPr>
        <p:spPr bwMode="auto">
          <a:xfrm>
            <a:off x="6005513" y="2057400"/>
            <a:ext cx="395287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43" name="Rectangle 23"/>
          <p:cNvSpPr>
            <a:spLocks noChangeArrowheads="1"/>
          </p:cNvSpPr>
          <p:nvPr/>
        </p:nvSpPr>
        <p:spPr bwMode="auto">
          <a:xfrm>
            <a:off x="6400800" y="2057400"/>
            <a:ext cx="4445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44" name="Rectangle 24"/>
          <p:cNvSpPr>
            <a:spLocks noChangeArrowheads="1"/>
          </p:cNvSpPr>
          <p:nvPr/>
        </p:nvSpPr>
        <p:spPr bwMode="auto">
          <a:xfrm>
            <a:off x="6858000" y="2057400"/>
            <a:ext cx="4318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p</a:t>
            </a:r>
          </a:p>
        </p:txBody>
      </p:sp>
      <p:sp>
        <p:nvSpPr>
          <p:cNvPr id="8245" name="Rectangle 25"/>
          <p:cNvSpPr>
            <a:spLocks noChangeArrowheads="1"/>
          </p:cNvSpPr>
          <p:nvPr/>
        </p:nvSpPr>
        <p:spPr bwMode="auto">
          <a:xfrm>
            <a:off x="5715000" y="2792413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46" name="Rectangle 26"/>
          <p:cNvSpPr>
            <a:spLocks noChangeArrowheads="1"/>
          </p:cNvSpPr>
          <p:nvPr/>
        </p:nvSpPr>
        <p:spPr bwMode="auto">
          <a:xfrm>
            <a:off x="5715000" y="3157538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p</a:t>
            </a:r>
          </a:p>
        </p:txBody>
      </p:sp>
      <p:sp>
        <p:nvSpPr>
          <p:cNvPr id="8247" name="Rectangle 27"/>
          <p:cNvSpPr>
            <a:spLocks noChangeArrowheads="1"/>
          </p:cNvSpPr>
          <p:nvPr/>
        </p:nvSpPr>
        <p:spPr bwMode="auto">
          <a:xfrm>
            <a:off x="6005513" y="2422525"/>
            <a:ext cx="395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48" name="Rectangle 28"/>
          <p:cNvSpPr>
            <a:spLocks noChangeArrowheads="1"/>
          </p:cNvSpPr>
          <p:nvPr/>
        </p:nvSpPr>
        <p:spPr bwMode="auto">
          <a:xfrm>
            <a:off x="6400800" y="2422525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.3</a:t>
            </a:r>
          </a:p>
        </p:txBody>
      </p:sp>
      <p:sp>
        <p:nvSpPr>
          <p:cNvPr id="8249" name="Rectangle 29"/>
          <p:cNvSpPr>
            <a:spLocks noChangeArrowheads="1"/>
          </p:cNvSpPr>
          <p:nvPr/>
        </p:nvSpPr>
        <p:spPr bwMode="auto">
          <a:xfrm>
            <a:off x="6858000" y="242252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0" name="Rectangle 30"/>
          <p:cNvSpPr>
            <a:spLocks noChangeArrowheads="1"/>
          </p:cNvSpPr>
          <p:nvPr/>
        </p:nvSpPr>
        <p:spPr bwMode="auto">
          <a:xfrm>
            <a:off x="6005513" y="2776538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51" name="Rectangle 31"/>
          <p:cNvSpPr>
            <a:spLocks noChangeArrowheads="1"/>
          </p:cNvSpPr>
          <p:nvPr/>
        </p:nvSpPr>
        <p:spPr bwMode="auto">
          <a:xfrm>
            <a:off x="6400800" y="27765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2" name="Rectangle 32"/>
          <p:cNvSpPr>
            <a:spLocks noChangeArrowheads="1"/>
          </p:cNvSpPr>
          <p:nvPr/>
        </p:nvSpPr>
        <p:spPr bwMode="auto">
          <a:xfrm>
            <a:off x="6858000" y="27765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.6</a:t>
            </a:r>
          </a:p>
        </p:txBody>
      </p:sp>
      <p:sp>
        <p:nvSpPr>
          <p:cNvPr id="8253" name="Rectangle 33"/>
          <p:cNvSpPr>
            <a:spLocks noChangeArrowheads="1"/>
          </p:cNvSpPr>
          <p:nvPr/>
        </p:nvSpPr>
        <p:spPr bwMode="auto">
          <a:xfrm>
            <a:off x="6005513" y="3141663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4" name="Rectangle 34"/>
          <p:cNvSpPr>
            <a:spLocks noChangeArrowheads="1"/>
          </p:cNvSpPr>
          <p:nvPr/>
        </p:nvSpPr>
        <p:spPr bwMode="auto">
          <a:xfrm>
            <a:off x="6400800" y="314166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5" name="Rectangle 35"/>
          <p:cNvSpPr>
            <a:spLocks noChangeArrowheads="1"/>
          </p:cNvSpPr>
          <p:nvPr/>
        </p:nvSpPr>
        <p:spPr bwMode="auto">
          <a:xfrm>
            <a:off x="6858000" y="31416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56" name="Rectangle 36"/>
          <p:cNvSpPr>
            <a:spLocks noChangeArrowheads="1"/>
          </p:cNvSpPr>
          <p:nvPr/>
        </p:nvSpPr>
        <p:spPr bwMode="auto">
          <a:xfrm>
            <a:off x="209550" y="2738438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4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8257" name="Rectangle 37"/>
          <p:cNvSpPr>
            <a:spLocks noChangeArrowheads="1"/>
          </p:cNvSpPr>
          <p:nvPr/>
        </p:nvSpPr>
        <p:spPr bwMode="auto">
          <a:xfrm>
            <a:off x="538163" y="47244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4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graphicFrame>
        <p:nvGraphicFramePr>
          <p:cNvPr id="8194" name="Object 38"/>
          <p:cNvGraphicFramePr>
            <a:graphicFrameLocks noChangeAspect="1"/>
          </p:cNvGraphicFramePr>
          <p:nvPr/>
        </p:nvGraphicFramePr>
        <p:xfrm>
          <a:off x="7194550" y="4965700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" name="Formel" r:id="rId18" imgW="139680" imgH="139680" progId="Equation.3">
                  <p:embed/>
                </p:oleObj>
              </mc:Choice>
              <mc:Fallback>
                <p:oleObj name="Formel" r:id="rId18" imgW="139680" imgH="1396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4965700"/>
                        <a:ext cx="2873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9"/>
          <p:cNvGraphicFramePr>
            <a:graphicFrameLocks noChangeAspect="1"/>
          </p:cNvGraphicFramePr>
          <p:nvPr/>
        </p:nvGraphicFramePr>
        <p:xfrm>
          <a:off x="4595813" y="4821238"/>
          <a:ext cx="339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" name="Formel" r:id="rId20" imgW="164880" imgH="152280" progId="Equation.3">
                  <p:embed/>
                </p:oleObj>
              </mc:Choice>
              <mc:Fallback>
                <p:oleObj name="Formel" r:id="rId20" imgW="164880" imgH="152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821238"/>
                        <a:ext cx="3397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8" name="Rectangle 40"/>
          <p:cNvSpPr>
            <a:spLocks noChangeArrowheads="1"/>
          </p:cNvSpPr>
          <p:nvPr/>
        </p:nvSpPr>
        <p:spPr bwMode="auto">
          <a:xfrm>
            <a:off x="5715000" y="3521075"/>
            <a:ext cx="304800" cy="3444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a</a:t>
            </a:r>
          </a:p>
        </p:txBody>
      </p:sp>
      <p:sp>
        <p:nvSpPr>
          <p:cNvPr id="8259" name="Rectangle 41"/>
          <p:cNvSpPr>
            <a:spLocks noChangeArrowheads="1"/>
          </p:cNvSpPr>
          <p:nvPr/>
        </p:nvSpPr>
        <p:spPr bwMode="auto">
          <a:xfrm>
            <a:off x="5715000" y="3875088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h</a:t>
            </a:r>
          </a:p>
        </p:txBody>
      </p:sp>
      <p:sp>
        <p:nvSpPr>
          <p:cNvPr id="8260" name="Rectangle 42"/>
          <p:cNvSpPr>
            <a:spLocks noChangeArrowheads="1"/>
          </p:cNvSpPr>
          <p:nvPr/>
        </p:nvSpPr>
        <p:spPr bwMode="auto">
          <a:xfrm>
            <a:off x="5715000" y="4240213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e</a:t>
            </a:r>
          </a:p>
        </p:txBody>
      </p:sp>
      <p:sp>
        <p:nvSpPr>
          <p:cNvPr id="8261" name="Rectangle 43"/>
          <p:cNvSpPr>
            <a:spLocks noChangeArrowheads="1"/>
          </p:cNvSpPr>
          <p:nvPr/>
        </p:nvSpPr>
        <p:spPr bwMode="auto">
          <a:xfrm>
            <a:off x="6005513" y="3505200"/>
            <a:ext cx="395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2" name="Rectangle 44"/>
          <p:cNvSpPr>
            <a:spLocks noChangeArrowheads="1"/>
          </p:cNvSpPr>
          <p:nvPr/>
        </p:nvSpPr>
        <p:spPr bwMode="auto">
          <a:xfrm>
            <a:off x="6400800" y="3505200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3" name="Rectangle 45"/>
          <p:cNvSpPr>
            <a:spLocks noChangeArrowheads="1"/>
          </p:cNvSpPr>
          <p:nvPr/>
        </p:nvSpPr>
        <p:spPr bwMode="auto">
          <a:xfrm>
            <a:off x="6858000" y="35052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64" name="Rectangle 46"/>
          <p:cNvSpPr>
            <a:spLocks noChangeArrowheads="1"/>
          </p:cNvSpPr>
          <p:nvPr/>
        </p:nvSpPr>
        <p:spPr bwMode="auto">
          <a:xfrm>
            <a:off x="6005513" y="3859213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5" name="Rectangle 47"/>
          <p:cNvSpPr>
            <a:spLocks noChangeArrowheads="1"/>
          </p:cNvSpPr>
          <p:nvPr/>
        </p:nvSpPr>
        <p:spPr bwMode="auto">
          <a:xfrm>
            <a:off x="6400800" y="385921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6" name="Rectangle 48"/>
          <p:cNvSpPr>
            <a:spLocks noChangeArrowheads="1"/>
          </p:cNvSpPr>
          <p:nvPr/>
        </p:nvSpPr>
        <p:spPr bwMode="auto">
          <a:xfrm>
            <a:off x="6858000" y="385921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7" name="Rectangle 49"/>
          <p:cNvSpPr>
            <a:spLocks noChangeArrowheads="1"/>
          </p:cNvSpPr>
          <p:nvPr/>
        </p:nvSpPr>
        <p:spPr bwMode="auto">
          <a:xfrm>
            <a:off x="6005513" y="4224338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68" name="Rectangle 50"/>
          <p:cNvSpPr>
            <a:spLocks noChangeArrowheads="1"/>
          </p:cNvSpPr>
          <p:nvPr/>
        </p:nvSpPr>
        <p:spPr bwMode="auto">
          <a:xfrm>
            <a:off x="6400800" y="42243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9" name="Rectangle 51"/>
          <p:cNvSpPr>
            <a:spLocks noChangeArrowheads="1"/>
          </p:cNvSpPr>
          <p:nvPr/>
        </p:nvSpPr>
        <p:spPr bwMode="auto">
          <a:xfrm>
            <a:off x="6858000" y="42243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0" name="Rectangle 52"/>
          <p:cNvSpPr>
            <a:spLocks noChangeArrowheads="1"/>
          </p:cNvSpPr>
          <p:nvPr/>
        </p:nvSpPr>
        <p:spPr bwMode="auto">
          <a:xfrm>
            <a:off x="7315200" y="2057400"/>
            <a:ext cx="395288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a</a:t>
            </a:r>
          </a:p>
        </p:txBody>
      </p:sp>
      <p:sp>
        <p:nvSpPr>
          <p:cNvPr id="8271" name="Rectangle 53"/>
          <p:cNvSpPr>
            <a:spLocks noChangeArrowheads="1"/>
          </p:cNvSpPr>
          <p:nvPr/>
        </p:nvSpPr>
        <p:spPr bwMode="auto">
          <a:xfrm>
            <a:off x="7710488" y="2057400"/>
            <a:ext cx="4445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h</a:t>
            </a:r>
          </a:p>
        </p:txBody>
      </p:sp>
      <p:sp>
        <p:nvSpPr>
          <p:cNvPr id="8272" name="Rectangle 54"/>
          <p:cNvSpPr>
            <a:spLocks noChangeArrowheads="1"/>
          </p:cNvSpPr>
          <p:nvPr/>
        </p:nvSpPr>
        <p:spPr bwMode="auto">
          <a:xfrm>
            <a:off x="8167688" y="2057400"/>
            <a:ext cx="4318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e</a:t>
            </a:r>
          </a:p>
        </p:txBody>
      </p:sp>
      <p:sp>
        <p:nvSpPr>
          <p:cNvPr id="8273" name="Rectangle 55"/>
          <p:cNvSpPr>
            <a:spLocks noChangeArrowheads="1"/>
          </p:cNvSpPr>
          <p:nvPr/>
        </p:nvSpPr>
        <p:spPr bwMode="auto">
          <a:xfrm>
            <a:off x="7315200" y="2422525"/>
            <a:ext cx="395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.3</a:t>
            </a:r>
          </a:p>
        </p:txBody>
      </p:sp>
      <p:sp>
        <p:nvSpPr>
          <p:cNvPr id="8274" name="Rectangle 56"/>
          <p:cNvSpPr>
            <a:spLocks noChangeArrowheads="1"/>
          </p:cNvSpPr>
          <p:nvPr/>
        </p:nvSpPr>
        <p:spPr bwMode="auto">
          <a:xfrm>
            <a:off x="7710488" y="2422525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75" name="Rectangle 57"/>
          <p:cNvSpPr>
            <a:spLocks noChangeArrowheads="1"/>
          </p:cNvSpPr>
          <p:nvPr/>
        </p:nvSpPr>
        <p:spPr bwMode="auto">
          <a:xfrm>
            <a:off x="8167688" y="242252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6" name="Rectangle 58"/>
          <p:cNvSpPr>
            <a:spLocks noChangeArrowheads="1"/>
          </p:cNvSpPr>
          <p:nvPr/>
        </p:nvSpPr>
        <p:spPr bwMode="auto">
          <a:xfrm>
            <a:off x="7315200" y="2776538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7" name="Rectangle 59"/>
          <p:cNvSpPr>
            <a:spLocks noChangeArrowheads="1"/>
          </p:cNvSpPr>
          <p:nvPr/>
        </p:nvSpPr>
        <p:spPr bwMode="auto">
          <a:xfrm>
            <a:off x="7710488" y="27765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8" name="Rectangle 60"/>
          <p:cNvSpPr>
            <a:spLocks noChangeArrowheads="1"/>
          </p:cNvSpPr>
          <p:nvPr/>
        </p:nvSpPr>
        <p:spPr bwMode="auto">
          <a:xfrm>
            <a:off x="8167688" y="27765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9" name="Rectangle 61"/>
          <p:cNvSpPr>
            <a:spLocks noChangeArrowheads="1"/>
          </p:cNvSpPr>
          <p:nvPr/>
        </p:nvSpPr>
        <p:spPr bwMode="auto">
          <a:xfrm>
            <a:off x="7315200" y="3141663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0" name="Rectangle 62"/>
          <p:cNvSpPr>
            <a:spLocks noChangeArrowheads="1"/>
          </p:cNvSpPr>
          <p:nvPr/>
        </p:nvSpPr>
        <p:spPr bwMode="auto">
          <a:xfrm>
            <a:off x="7710488" y="314166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1" name="Rectangle 63"/>
          <p:cNvSpPr>
            <a:spLocks noChangeArrowheads="1"/>
          </p:cNvSpPr>
          <p:nvPr/>
        </p:nvSpPr>
        <p:spPr bwMode="auto">
          <a:xfrm>
            <a:off x="8167688" y="31416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2" name="Rectangle 64"/>
          <p:cNvSpPr>
            <a:spLocks noChangeArrowheads="1"/>
          </p:cNvSpPr>
          <p:nvPr/>
        </p:nvSpPr>
        <p:spPr bwMode="auto">
          <a:xfrm>
            <a:off x="7315200" y="3505200"/>
            <a:ext cx="395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.6</a:t>
            </a:r>
          </a:p>
        </p:txBody>
      </p:sp>
      <p:sp>
        <p:nvSpPr>
          <p:cNvPr id="8283" name="Rectangle 65"/>
          <p:cNvSpPr>
            <a:spLocks noChangeArrowheads="1"/>
          </p:cNvSpPr>
          <p:nvPr/>
        </p:nvSpPr>
        <p:spPr bwMode="auto">
          <a:xfrm>
            <a:off x="7710488" y="3505200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4" name="Rectangle 66"/>
          <p:cNvSpPr>
            <a:spLocks noChangeArrowheads="1"/>
          </p:cNvSpPr>
          <p:nvPr/>
        </p:nvSpPr>
        <p:spPr bwMode="auto">
          <a:xfrm>
            <a:off x="8167688" y="35052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5" name="Rectangle 67"/>
          <p:cNvSpPr>
            <a:spLocks noChangeArrowheads="1"/>
          </p:cNvSpPr>
          <p:nvPr/>
        </p:nvSpPr>
        <p:spPr bwMode="auto">
          <a:xfrm>
            <a:off x="7315200" y="3859213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6" name="Rectangle 68"/>
          <p:cNvSpPr>
            <a:spLocks noChangeArrowheads="1"/>
          </p:cNvSpPr>
          <p:nvPr/>
        </p:nvSpPr>
        <p:spPr bwMode="auto">
          <a:xfrm>
            <a:off x="7710488" y="385921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7" name="Rectangle 69"/>
          <p:cNvSpPr>
            <a:spLocks noChangeArrowheads="1"/>
          </p:cNvSpPr>
          <p:nvPr/>
        </p:nvSpPr>
        <p:spPr bwMode="auto">
          <a:xfrm>
            <a:off x="8167688" y="385921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88" name="Rectangle 70"/>
          <p:cNvSpPr>
            <a:spLocks noChangeArrowheads="1"/>
          </p:cNvSpPr>
          <p:nvPr/>
        </p:nvSpPr>
        <p:spPr bwMode="auto">
          <a:xfrm>
            <a:off x="7315200" y="4224338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9" name="Rectangle 71"/>
          <p:cNvSpPr>
            <a:spLocks noChangeArrowheads="1"/>
          </p:cNvSpPr>
          <p:nvPr/>
        </p:nvSpPr>
        <p:spPr bwMode="auto">
          <a:xfrm>
            <a:off x="7710488" y="42243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90" name="Rectangle 72"/>
          <p:cNvSpPr>
            <a:spLocks noChangeArrowheads="1"/>
          </p:cNvSpPr>
          <p:nvPr/>
        </p:nvSpPr>
        <p:spPr bwMode="auto">
          <a:xfrm>
            <a:off x="8167688" y="42243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graphicFrame>
        <p:nvGraphicFramePr>
          <p:cNvPr id="8196" name="Object 73"/>
          <p:cNvGraphicFramePr>
            <a:graphicFrameLocks noChangeAspect="1"/>
          </p:cNvGraphicFramePr>
          <p:nvPr/>
        </p:nvGraphicFramePr>
        <p:xfrm>
          <a:off x="7010400" y="1600200"/>
          <a:ext cx="6746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" name="Equation" r:id="rId22" imgW="317160" imgH="177480" progId="Equation.3">
                  <p:embed/>
                </p:oleObj>
              </mc:Choice>
              <mc:Fallback>
                <p:oleObj name="Equation" r:id="rId22" imgW="317160" imgH="1774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674688" cy="377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4"/>
          <p:cNvGraphicFramePr>
            <a:graphicFrameLocks noChangeAspect="1"/>
          </p:cNvGraphicFramePr>
          <p:nvPr/>
        </p:nvGraphicFramePr>
        <p:xfrm>
          <a:off x="5105400" y="3352800"/>
          <a:ext cx="4048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" name="Equation" r:id="rId24" imgW="190440" imgH="177480" progId="Equation.3">
                  <p:embed/>
                </p:oleObj>
              </mc:Choice>
              <mc:Fallback>
                <p:oleObj name="Equation" r:id="rId24" imgW="190440" imgH="17748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404813" cy="377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1" name="Group 77"/>
          <p:cNvGrpSpPr>
            <a:grpSpLocks/>
          </p:cNvGrpSpPr>
          <p:nvPr/>
        </p:nvGrpSpPr>
        <p:grpSpPr bwMode="auto">
          <a:xfrm>
            <a:off x="533400" y="0"/>
            <a:ext cx="4572000" cy="2514600"/>
            <a:chOff x="1355725" y="1641475"/>
            <a:chExt cx="6817540" cy="4704157"/>
          </a:xfrm>
        </p:grpSpPr>
        <p:sp>
          <p:nvSpPr>
            <p:cNvPr id="8292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3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4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5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6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7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8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99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0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1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2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3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4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5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6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7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8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9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0" name="Text Box 21"/>
            <p:cNvSpPr txBox="1">
              <a:spLocks noChangeArrowheads="1"/>
            </p:cNvSpPr>
            <p:nvPr/>
          </p:nvSpPr>
          <p:spPr bwMode="auto">
            <a:xfrm>
              <a:off x="3565524" y="3241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1" name="Text Box 22"/>
            <p:cNvSpPr txBox="1">
              <a:spLocks noChangeArrowheads="1"/>
            </p:cNvSpPr>
            <p:nvPr/>
          </p:nvSpPr>
          <p:spPr bwMode="auto">
            <a:xfrm>
              <a:off x="3260726" y="45370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2" name="Text Box 23"/>
            <p:cNvSpPr txBox="1">
              <a:spLocks noChangeArrowheads="1"/>
            </p:cNvSpPr>
            <p:nvPr/>
          </p:nvSpPr>
          <p:spPr bwMode="auto">
            <a:xfrm>
              <a:off x="48609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8313" name="Text Box 24"/>
            <p:cNvSpPr txBox="1">
              <a:spLocks noChangeArrowheads="1"/>
            </p:cNvSpPr>
            <p:nvPr/>
          </p:nvSpPr>
          <p:spPr bwMode="auto">
            <a:xfrm>
              <a:off x="5851525" y="3851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8314" name="Text Box 25"/>
            <p:cNvSpPr txBox="1">
              <a:spLocks noChangeArrowheads="1"/>
            </p:cNvSpPr>
            <p:nvPr/>
          </p:nvSpPr>
          <p:spPr bwMode="auto">
            <a:xfrm>
              <a:off x="5699124" y="27844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5" name="Text Box 26"/>
            <p:cNvSpPr txBox="1">
              <a:spLocks noChangeArrowheads="1"/>
            </p:cNvSpPr>
            <p:nvPr/>
          </p:nvSpPr>
          <p:spPr bwMode="auto">
            <a:xfrm>
              <a:off x="4784724" y="1641475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16" name="Text Box 27"/>
            <p:cNvSpPr txBox="1">
              <a:spLocks noChangeArrowheads="1"/>
            </p:cNvSpPr>
            <p:nvPr/>
          </p:nvSpPr>
          <p:spPr bwMode="auto">
            <a:xfrm>
              <a:off x="6842124" y="17938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7" name="Text Box 28"/>
            <p:cNvSpPr txBox="1">
              <a:spLocks noChangeArrowheads="1"/>
            </p:cNvSpPr>
            <p:nvPr/>
          </p:nvSpPr>
          <p:spPr bwMode="auto">
            <a:xfrm>
              <a:off x="76041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18" name="Text Box 29"/>
            <p:cNvSpPr txBox="1">
              <a:spLocks noChangeArrowheads="1"/>
            </p:cNvSpPr>
            <p:nvPr/>
          </p:nvSpPr>
          <p:spPr bwMode="auto">
            <a:xfrm>
              <a:off x="5851525" y="4994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9" name="Text Box 30"/>
            <p:cNvSpPr txBox="1">
              <a:spLocks noChangeArrowheads="1"/>
            </p:cNvSpPr>
            <p:nvPr/>
          </p:nvSpPr>
          <p:spPr bwMode="auto">
            <a:xfrm>
              <a:off x="4953000" y="4419601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8320" name="Text Box 31"/>
            <p:cNvSpPr txBox="1">
              <a:spLocks noChangeArrowheads="1"/>
            </p:cNvSpPr>
            <p:nvPr/>
          </p:nvSpPr>
          <p:spPr bwMode="auto">
            <a:xfrm>
              <a:off x="2362200" y="4419601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8321" name="Text Box 32"/>
            <p:cNvSpPr txBox="1">
              <a:spLocks noChangeArrowheads="1"/>
            </p:cNvSpPr>
            <p:nvPr/>
          </p:nvSpPr>
          <p:spPr bwMode="auto">
            <a:xfrm>
              <a:off x="2209799" y="2743200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8322" name="Text Box 33"/>
            <p:cNvSpPr txBox="1">
              <a:spLocks noChangeArrowheads="1"/>
            </p:cNvSpPr>
            <p:nvPr/>
          </p:nvSpPr>
          <p:spPr bwMode="auto">
            <a:xfrm>
              <a:off x="4784724" y="2555874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8323" name="Text Box 34"/>
            <p:cNvSpPr txBox="1">
              <a:spLocks noChangeArrowheads="1"/>
            </p:cNvSpPr>
            <p:nvPr/>
          </p:nvSpPr>
          <p:spPr bwMode="auto">
            <a:xfrm>
              <a:off x="6934199" y="2666999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8324" name="Text Box 35"/>
            <p:cNvSpPr txBox="1">
              <a:spLocks noChangeArrowheads="1"/>
            </p:cNvSpPr>
            <p:nvPr/>
          </p:nvSpPr>
          <p:spPr bwMode="auto">
            <a:xfrm>
              <a:off x="6934199" y="4572000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8325" name="Text Box 36"/>
            <p:cNvSpPr txBox="1">
              <a:spLocks noChangeArrowheads="1"/>
            </p:cNvSpPr>
            <p:nvPr/>
          </p:nvSpPr>
          <p:spPr bwMode="auto">
            <a:xfrm>
              <a:off x="4495801" y="5562600"/>
              <a:ext cx="95909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8326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27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28" name="Text Box 39"/>
            <p:cNvSpPr txBox="1">
              <a:spLocks noChangeArrowheads="1"/>
            </p:cNvSpPr>
            <p:nvPr/>
          </p:nvSpPr>
          <p:spPr bwMode="auto">
            <a:xfrm>
              <a:off x="7086600" y="5638800"/>
              <a:ext cx="105837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8329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5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3709988"/>
              <a:ext cx="407987" cy="136525"/>
            </p14:xfrm>
          </p:contentPart>
        </mc:Choice>
        <mc:Fallback xmlns="">
          <p:pic>
            <p:nvPicPr>
              <p:cNvPr id="8205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67582" y="3703144"/>
                <a:ext cx="421310" cy="154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6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1408113"/>
              <a:ext cx="204787" cy="390525"/>
            </p14:xfrm>
          </p:contentPart>
        </mc:Choice>
        <mc:Fallback xmlns="">
          <p:pic>
            <p:nvPicPr>
              <p:cNvPr id="8206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9824" y="1403434"/>
                <a:ext cx="215944" cy="402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7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2592388"/>
              <a:ext cx="360362" cy="169862"/>
            </p14:xfrm>
          </p:contentPart>
        </mc:Choice>
        <mc:Fallback xmlns="">
          <p:pic>
            <p:nvPicPr>
              <p:cNvPr id="8207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90791" y="2584831"/>
                <a:ext cx="377625" cy="187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8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2438400"/>
              <a:ext cx="382588" cy="333375"/>
            </p14:xfrm>
          </p:contentPart>
        </mc:Choice>
        <mc:Fallback xmlns="">
          <p:pic>
            <p:nvPicPr>
              <p:cNvPr id="8208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56222" y="2435880"/>
                <a:ext cx="398424" cy="34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09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5200" y="2457450"/>
              <a:ext cx="755650" cy="373063"/>
            </p14:xfrm>
          </p:contentPart>
        </mc:Choice>
        <mc:Fallback xmlns="">
          <p:pic>
            <p:nvPicPr>
              <p:cNvPr id="8209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11242" y="2454932"/>
                <a:ext cx="767165" cy="38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0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825500"/>
              <a:ext cx="207963" cy="588963"/>
            </p14:xfrm>
          </p:contentPart>
        </mc:Choice>
        <mc:Fallback xmlns="">
          <p:pic>
            <p:nvPicPr>
              <p:cNvPr id="8210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80119" y="818300"/>
                <a:ext cx="222715" cy="59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1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935038"/>
              <a:ext cx="2682875" cy="715962"/>
            </p14:xfrm>
          </p:contentPart>
        </mc:Choice>
        <mc:Fallback xmlns="">
          <p:pic>
            <p:nvPicPr>
              <p:cNvPr id="8211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83393" y="927839"/>
                <a:ext cx="2692596" cy="725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2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4283075"/>
              <a:ext cx="609600" cy="273050"/>
            </p14:xfrm>
          </p:contentPart>
        </mc:Choice>
        <mc:Fallback xmlns="">
          <p:pic>
            <p:nvPicPr>
              <p:cNvPr id="8212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682" y="4279473"/>
                <a:ext cx="625083" cy="28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3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6188075"/>
              <a:ext cx="12700" cy="180975"/>
            </p14:xfrm>
          </p:contentPart>
        </mc:Choice>
        <mc:Fallback xmlns="">
          <p:pic>
            <p:nvPicPr>
              <p:cNvPr id="8213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81582" y="6179800"/>
                <a:ext cx="28666" cy="195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4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6143625"/>
              <a:ext cx="82550" cy="93663"/>
            </p14:xfrm>
          </p:contentPart>
        </mc:Choice>
        <mc:Fallback xmlns="">
          <p:pic>
            <p:nvPicPr>
              <p:cNvPr id="8214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0612" y="6133538"/>
                <a:ext cx="96969" cy="11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5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6392863"/>
              <a:ext cx="87313" cy="188912"/>
            </p14:xfrm>
          </p:contentPart>
        </mc:Choice>
        <mc:Fallback xmlns="">
          <p:pic>
            <p:nvPicPr>
              <p:cNvPr id="8215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60908" y="6384571"/>
                <a:ext cx="106796" cy="206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6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3" y="6362700"/>
              <a:ext cx="730250" cy="26988"/>
            </p14:xfrm>
          </p:contentPart>
        </mc:Choice>
        <mc:Fallback xmlns="">
          <p:pic>
            <p:nvPicPr>
              <p:cNvPr id="8216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63142" y="6353344"/>
                <a:ext cx="738532" cy="40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7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2288" y="6369050"/>
              <a:ext cx="698500" cy="20638"/>
            </p14:xfrm>
          </p:contentPart>
        </mc:Choice>
        <mc:Fallback xmlns="">
          <p:pic>
            <p:nvPicPr>
              <p:cNvPr id="8217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69768" y="6360722"/>
                <a:ext cx="703541" cy="32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18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6642100"/>
              <a:ext cx="1223963" cy="46038"/>
            </p14:xfrm>
          </p:contentPart>
        </mc:Choice>
        <mc:Fallback xmlns="">
          <p:pic>
            <p:nvPicPr>
              <p:cNvPr id="8218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77365" y="6632029"/>
                <a:ext cx="1234043" cy="6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19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6800850"/>
              <a:ext cx="28575" cy="15875"/>
            </p14:xfrm>
          </p:contentPart>
        </mc:Choice>
        <mc:Fallback xmlns="">
          <p:pic>
            <p:nvPicPr>
              <p:cNvPr id="8219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54767" y="6792912"/>
                <a:ext cx="40873" cy="3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20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9913" y="6726238"/>
              <a:ext cx="42862" cy="22225"/>
            </p14:xfrm>
          </p:contentPart>
        </mc:Choice>
        <mc:Fallback xmlns="">
          <p:pic>
            <p:nvPicPr>
              <p:cNvPr id="8220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14510" y="6720861"/>
                <a:ext cx="53668" cy="3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21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6735763"/>
              <a:ext cx="42863" cy="9525"/>
            </p14:xfrm>
          </p:contentPart>
        </mc:Choice>
        <mc:Fallback xmlns="">
          <p:pic>
            <p:nvPicPr>
              <p:cNvPr id="8221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5223" y="6733199"/>
                <a:ext cx="48986" cy="1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22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6745288"/>
              <a:ext cx="12700" cy="15875"/>
            </p14:xfrm>
          </p:contentPart>
        </mc:Choice>
        <mc:Fallback xmlns="">
          <p:pic>
            <p:nvPicPr>
              <p:cNvPr id="8222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53605" y="6737711"/>
                <a:ext cx="25037" cy="2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23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5513" y="6148388"/>
              <a:ext cx="112712" cy="104775"/>
            </p14:xfrm>
          </p:contentPart>
        </mc:Choice>
        <mc:Fallback xmlns="">
          <p:pic>
            <p:nvPicPr>
              <p:cNvPr id="8223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65790" y="6138700"/>
                <a:ext cx="132158" cy="125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24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6435725"/>
              <a:ext cx="96838" cy="133350"/>
            </p14:xfrm>
          </p:contentPart>
        </mc:Choice>
        <mc:Fallback xmlns="">
          <p:pic>
            <p:nvPicPr>
              <p:cNvPr id="8224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49835" y="6425634"/>
                <a:ext cx="111598" cy="15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25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6494463"/>
              <a:ext cx="125413" cy="42862"/>
            </p14:xfrm>
          </p:contentPart>
        </mc:Choice>
        <mc:Fallback xmlns="">
          <p:pic>
            <p:nvPicPr>
              <p:cNvPr id="8225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1736" y="6486179"/>
                <a:ext cx="144513" cy="61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26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6461125"/>
              <a:ext cx="92075" cy="90488"/>
            </p14:xfrm>
          </p:contentPart>
        </mc:Choice>
        <mc:Fallback xmlns="">
          <p:pic>
            <p:nvPicPr>
              <p:cNvPr id="8226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42608" y="6451752"/>
                <a:ext cx="110058" cy="1088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8ED0A3-BDA0-487C-A5B9-262E5F049DC3}" type="datetime1">
              <a:rPr lang="en-US" smtClean="0"/>
              <a:t>1/21/2019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ACA3C-7CD8-4257-B317-E262DFA90C7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Markov Assumptions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Let X=(X</a:t>
            </a:r>
            <a:r>
              <a:rPr lang="en-US" baseline="-25000" smtClean="0"/>
              <a:t>1</a:t>
            </a:r>
            <a:r>
              <a:rPr lang="en-US" smtClean="0"/>
              <a:t>, .., X</a:t>
            </a:r>
            <a:r>
              <a:rPr lang="en-US" baseline="-25000" smtClean="0"/>
              <a:t>t</a:t>
            </a:r>
            <a:r>
              <a:rPr lang="en-US" smtClean="0"/>
              <a:t>) be a sequence of random variables taking values in some finite set S={s</a:t>
            </a:r>
            <a:r>
              <a:rPr lang="en-US" baseline="-25000" smtClean="0"/>
              <a:t>1</a:t>
            </a:r>
            <a:r>
              <a:rPr lang="en-US" smtClean="0"/>
              <a:t>, …, s</a:t>
            </a:r>
            <a:r>
              <a:rPr lang="en-US" baseline="-25000" smtClean="0"/>
              <a:t>n</a:t>
            </a:r>
            <a:r>
              <a:rPr lang="en-US" smtClean="0"/>
              <a:t>}, the state space, the Markov properties are: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0" i="1" u="sng" smtClean="0">
                <a:solidFill>
                  <a:schemeClr val="accent2"/>
                </a:solidFill>
              </a:rPr>
              <a:t>(a) Limited Horizon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For all t,</a:t>
            </a:r>
            <a:r>
              <a:rPr lang="en-US" smtClean="0"/>
              <a:t> </a:t>
            </a:r>
            <a:r>
              <a:rPr lang="en-US" sz="3200" b="0" smtClean="0"/>
              <a:t>P(X</a:t>
            </a:r>
            <a:r>
              <a:rPr lang="en-US" sz="3200" b="0" baseline="-25000" smtClean="0"/>
              <a:t>t+1</a:t>
            </a:r>
            <a:r>
              <a:rPr lang="en-US" sz="3200" b="0" smtClean="0"/>
              <a:t>|X</a:t>
            </a:r>
            <a:r>
              <a:rPr lang="en-US" sz="3200" b="0" baseline="-25000" smtClean="0"/>
              <a:t>1</a:t>
            </a:r>
            <a:r>
              <a:rPr lang="en-US" sz="3200" b="0" smtClean="0"/>
              <a:t>, .., X</a:t>
            </a:r>
            <a:r>
              <a:rPr lang="en-US" sz="3200" b="0" baseline="-25000" smtClean="0"/>
              <a:t>t</a:t>
            </a:r>
            <a:r>
              <a:rPr lang="en-US" sz="3200" b="0" smtClean="0"/>
              <a:t>)=P(X </a:t>
            </a:r>
            <a:r>
              <a:rPr lang="en-US" sz="3200" b="0" baseline="-25000" smtClean="0"/>
              <a:t>t+1 </a:t>
            </a:r>
            <a:r>
              <a:rPr lang="en-US" sz="3200" b="0" smtClean="0"/>
              <a:t>| X</a:t>
            </a:r>
            <a:r>
              <a:rPr lang="en-US" sz="3200" b="0" baseline="-25000" smtClean="0"/>
              <a:t>t</a:t>
            </a:r>
            <a:r>
              <a:rPr lang="en-US" sz="3200" b="0" smtClean="0"/>
              <a:t>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b="0" i="1" u="sng" smtClean="0">
                <a:solidFill>
                  <a:schemeClr val="accent2"/>
                </a:solidFill>
              </a:rPr>
              <a:t>(b)Time Invariant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For all t,</a:t>
            </a:r>
            <a:r>
              <a:rPr lang="en-US" sz="3200" b="0" smtClean="0"/>
              <a:t> P(X </a:t>
            </a:r>
            <a:r>
              <a:rPr lang="en-US" sz="3200" b="0" baseline="-25000" smtClean="0"/>
              <a:t>t+1 </a:t>
            </a:r>
            <a:r>
              <a:rPr lang="en-US" sz="3200" b="0" smtClean="0"/>
              <a:t>|X</a:t>
            </a:r>
            <a:r>
              <a:rPr lang="en-US" sz="3200" b="0" baseline="-25000" smtClean="0"/>
              <a:t>t</a:t>
            </a:r>
            <a:r>
              <a:rPr lang="en-US" sz="3200" b="0" smtClean="0"/>
              <a:t>)=P(X</a:t>
            </a:r>
            <a:r>
              <a:rPr lang="en-US" sz="3200" b="0" baseline="-25000" smtClean="0"/>
              <a:t>2 </a:t>
            </a:r>
            <a:r>
              <a:rPr lang="en-US" sz="3200" b="0" smtClean="0"/>
              <a:t>| X</a:t>
            </a:r>
            <a:r>
              <a:rPr lang="en-US" sz="3200" b="0" baseline="-25000" smtClean="0"/>
              <a:t>1</a:t>
            </a:r>
            <a:r>
              <a:rPr lang="en-US" sz="3200" b="0" smtClean="0"/>
              <a:t>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i.e., the dependency does not change over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254666-A128-485D-884E-CFE1C400B701}" type="datetime1">
              <a:rPr lang="en-US" smtClean="0"/>
              <a:t>1/21/2019</a:t>
            </a:fld>
            <a:endParaRPr lang="en-US"/>
          </a:p>
        </p:txBody>
      </p:sp>
      <p:sp>
        <p:nvSpPr>
          <p:cNvPr id="92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2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C7575-44E6-4330-AC89-4B8513C6E0E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28600" y="0"/>
            <a:ext cx="4800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Markov-Chain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0" y="1703464"/>
            <a:ext cx="604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dirty="0">
                <a:solidFill>
                  <a:srgbClr val="000066"/>
                </a:solidFill>
                <a:latin typeface="Arial" charset="0"/>
              </a:rPr>
              <a:t>Probability of a sequence of states X</a:t>
            </a:r>
            <a:r>
              <a:rPr lang="de-DE" sz="2400" baseline="-25000" dirty="0">
                <a:solidFill>
                  <a:srgbClr val="000066"/>
                </a:solidFill>
                <a:latin typeface="Arial" charset="0"/>
              </a:rPr>
              <a:t>1</a:t>
            </a:r>
            <a:r>
              <a:rPr lang="de-DE" sz="2400" dirty="0">
                <a:solidFill>
                  <a:srgbClr val="000066"/>
                </a:solidFill>
                <a:latin typeface="Arial" charset="0"/>
              </a:rPr>
              <a:t> … X</a:t>
            </a:r>
            <a:r>
              <a:rPr lang="de-DE" sz="2400" baseline="-25000" dirty="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7103921"/>
              </p:ext>
            </p:extLst>
          </p:nvPr>
        </p:nvGraphicFramePr>
        <p:xfrm>
          <a:off x="381000" y="2409578"/>
          <a:ext cx="1981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" name="Formel" r:id="rId4" imgW="799920" imgH="203040" progId="Equation.3">
                  <p:embed/>
                </p:oleObj>
              </mc:Choice>
              <mc:Fallback>
                <p:oleObj name="Formel" r:id="rId4" imgW="799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09578"/>
                        <a:ext cx="198120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54932579"/>
              </p:ext>
            </p:extLst>
          </p:nvPr>
        </p:nvGraphicFramePr>
        <p:xfrm>
          <a:off x="454098" y="2938000"/>
          <a:ext cx="6694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4" name="Formel" r:id="rId6" imgW="2705040" imgH="203040" progId="Equation.3">
                  <p:embed/>
                </p:oleObj>
              </mc:Choice>
              <mc:Fallback>
                <p:oleObj name="Formel" r:id="rId6" imgW="27050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98" y="2938000"/>
                        <a:ext cx="66944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63095"/>
              </p:ext>
            </p:extLst>
          </p:nvPr>
        </p:nvGraphicFramePr>
        <p:xfrm>
          <a:off x="582612" y="3429000"/>
          <a:ext cx="2008188" cy="80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" name="Formel" r:id="rId8" imgW="1015920" imgH="406080" progId="Equation.3">
                  <p:embed/>
                </p:oleObj>
              </mc:Choice>
              <mc:Fallback>
                <p:oleObj name="Formel" r:id="rId8" imgW="10159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" y="3429000"/>
                        <a:ext cx="2008188" cy="80180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1499"/>
              </p:ext>
            </p:extLst>
          </p:nvPr>
        </p:nvGraphicFramePr>
        <p:xfrm>
          <a:off x="304801" y="4923572"/>
          <a:ext cx="7886700" cy="77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6" name="Equation" r:id="rId10" imgW="3377880" imgH="330120" progId="Equation.3">
                  <p:embed/>
                </p:oleObj>
              </mc:Choice>
              <mc:Fallback>
                <p:oleObj name="Equation" r:id="rId10" imgW="337788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4923572"/>
                        <a:ext cx="7886700" cy="77714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0" y="449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7109254" y="2551101"/>
            <a:ext cx="375062" cy="2463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7109254" y="2793073"/>
            <a:ext cx="375062" cy="2463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7485720" y="2301533"/>
            <a:ext cx="955214" cy="2463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485720" y="2551101"/>
            <a:ext cx="955214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.6</a:t>
            </a:r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7485720" y="2793073"/>
            <a:ext cx="955214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6541744" y="582771"/>
            <a:ext cx="269707" cy="235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6798810" y="322353"/>
            <a:ext cx="34977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7148586" y="322353"/>
            <a:ext cx="393323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553147" y="322353"/>
            <a:ext cx="38208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p</a:t>
            </a: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6541744" y="824744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6541744" y="1074312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p</a:t>
            </a: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6798810" y="571921"/>
            <a:ext cx="34977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7148586" y="571921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.3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7553147" y="571921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6798810" y="813893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7148586" y="81389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7553147" y="81389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.6</a:t>
            </a: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6798810" y="1063461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7148586" y="1063461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9" name="Rectangle 35"/>
          <p:cNvSpPr>
            <a:spLocks noChangeArrowheads="1"/>
          </p:cNvSpPr>
          <p:nvPr/>
        </p:nvSpPr>
        <p:spPr bwMode="auto">
          <a:xfrm>
            <a:off x="7553147" y="1063461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graphicFrame>
        <p:nvGraphicFramePr>
          <p:cNvPr id="8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66244"/>
              </p:ext>
            </p:extLst>
          </p:nvPr>
        </p:nvGraphicFramePr>
        <p:xfrm>
          <a:off x="7850949" y="2310214"/>
          <a:ext cx="254256" cy="19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7" name="Formel" r:id="rId12" imgW="139680" imgH="139680" progId="Equation.3">
                  <p:embed/>
                </p:oleObj>
              </mc:Choice>
              <mc:Fallback>
                <p:oleObj name="Formel" r:id="rId1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49" y="2310214"/>
                        <a:ext cx="254256" cy="19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6541744" y="1322794"/>
            <a:ext cx="269707" cy="235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a</a:t>
            </a: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541744" y="1564766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</a:t>
            </a:r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6541744" y="1814334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798810" y="1311943"/>
            <a:ext cx="34977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7148586" y="1311943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7553147" y="1311943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6798810" y="1553915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7148586" y="1553915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7553147" y="1553915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6798810" y="1803483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7148586" y="180348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7553147" y="180348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7957708" y="322353"/>
            <a:ext cx="349777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a</a:t>
            </a:r>
          </a:p>
        </p:txBody>
      </p:sp>
      <p:sp>
        <p:nvSpPr>
          <p:cNvPr id="94" name="Rectangle 53"/>
          <p:cNvSpPr>
            <a:spLocks noChangeArrowheads="1"/>
          </p:cNvSpPr>
          <p:nvPr/>
        </p:nvSpPr>
        <p:spPr bwMode="auto">
          <a:xfrm>
            <a:off x="8307486" y="322353"/>
            <a:ext cx="393323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</a:t>
            </a: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8712047" y="322353"/>
            <a:ext cx="38208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</a:t>
            </a:r>
          </a:p>
        </p:txBody>
      </p:sp>
      <p:sp>
        <p:nvSpPr>
          <p:cNvPr id="96" name="Rectangle 55"/>
          <p:cNvSpPr>
            <a:spLocks noChangeArrowheads="1"/>
          </p:cNvSpPr>
          <p:nvPr/>
        </p:nvSpPr>
        <p:spPr bwMode="auto">
          <a:xfrm>
            <a:off x="7957708" y="571921"/>
            <a:ext cx="349777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.3</a:t>
            </a: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8307486" y="571921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98" name="Rectangle 57"/>
          <p:cNvSpPr>
            <a:spLocks noChangeArrowheads="1"/>
          </p:cNvSpPr>
          <p:nvPr/>
        </p:nvSpPr>
        <p:spPr bwMode="auto">
          <a:xfrm>
            <a:off x="8712047" y="571921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7957708" y="813893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8307486" y="81389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8712047" y="81389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7957708" y="1063461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8307486" y="1063461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8712047" y="1063461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7957708" y="1311943"/>
            <a:ext cx="349777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.6</a:t>
            </a:r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8307486" y="1311943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8712047" y="1311943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7957708" y="1553915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8307486" y="1553915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8712047" y="1553915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7957708" y="1803483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2" name="Rectangle 71"/>
          <p:cNvSpPr>
            <a:spLocks noChangeArrowheads="1"/>
          </p:cNvSpPr>
          <p:nvPr/>
        </p:nvSpPr>
        <p:spPr bwMode="auto">
          <a:xfrm>
            <a:off x="8307486" y="180348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3" name="Rectangle 72"/>
          <p:cNvSpPr>
            <a:spLocks noChangeArrowheads="1"/>
          </p:cNvSpPr>
          <p:nvPr/>
        </p:nvSpPr>
        <p:spPr bwMode="auto">
          <a:xfrm>
            <a:off x="8712047" y="180348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graphicFrame>
        <p:nvGraphicFramePr>
          <p:cNvPr id="11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22044"/>
              </p:ext>
            </p:extLst>
          </p:nvPr>
        </p:nvGraphicFramePr>
        <p:xfrm>
          <a:off x="7688001" y="9851"/>
          <a:ext cx="597009" cy="25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8" name="Equation" r:id="rId14" imgW="317160" imgH="177480" progId="Equation.3">
                  <p:embed/>
                </p:oleObj>
              </mc:Choice>
              <mc:Fallback>
                <p:oleObj name="Equation" r:id="rId1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001" y="9851"/>
                        <a:ext cx="597009" cy="25824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82291"/>
              </p:ext>
            </p:extLst>
          </p:nvPr>
        </p:nvGraphicFramePr>
        <p:xfrm>
          <a:off x="6002329" y="1207776"/>
          <a:ext cx="358206" cy="25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9" name="Equation" r:id="rId16" imgW="190440" imgH="177480" progId="Equation.3">
                  <p:embed/>
                </p:oleObj>
              </mc:Choice>
              <mc:Fallback>
                <p:oleObj name="Equation" r:id="rId1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29" y="1207776"/>
                        <a:ext cx="358206" cy="25824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941B5B-7797-4F09-9197-289B628A0679}" type="datetime1">
              <a:rPr lang="en-US" smtClean="0"/>
              <a:t>1/21/2019</a:t>
            </a:fld>
            <a:endParaRPr lang="en-US"/>
          </a:p>
        </p:txBody>
      </p:sp>
      <p:sp>
        <p:nvSpPr>
          <p:cNvPr id="194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94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2DD22-940C-4553-8D21-C3AC843D02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Count-</a:t>
            </a:r>
            <a:r>
              <a:rPr lang="en-US" dirty="0" err="1" smtClean="0"/>
              <a:t>Ngrams</a:t>
            </a:r>
            <a:r>
              <a:rPr lang="en-US" dirty="0" smtClean="0"/>
              <a:t> models are Markov chains !</a:t>
            </a:r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1524000"/>
          <a:ext cx="47386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8" name="Equation" r:id="rId4" imgW="2044440" imgH="304560" progId="Equation.3">
                  <p:embed/>
                </p:oleObj>
              </mc:Choice>
              <mc:Fallback>
                <p:oleObj name="Equation" r:id="rId4" imgW="2044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47386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295400" y="3276600"/>
            <a:ext cx="6553200" cy="2217738"/>
            <a:chOff x="173" y="1238"/>
            <a:chExt cx="5126" cy="1734"/>
          </a:xfrm>
        </p:grpSpPr>
        <p:sp>
          <p:nvSpPr>
            <p:cNvPr id="1947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" y="1238"/>
              <a:ext cx="512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3" y="1238"/>
              <a:ext cx="5126" cy="1734"/>
              <a:chOff x="173" y="1238"/>
              <a:chExt cx="5126" cy="1734"/>
            </a:xfrm>
          </p:grpSpPr>
          <p:sp>
            <p:nvSpPr>
              <p:cNvPr id="19544" name="Rectangle 9"/>
              <p:cNvSpPr>
                <a:spLocks noChangeArrowheads="1"/>
              </p:cNvSpPr>
              <p:nvPr/>
            </p:nvSpPr>
            <p:spPr bwMode="auto">
              <a:xfrm>
                <a:off x="173" y="1238"/>
                <a:ext cx="5126" cy="17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Rectangle 10"/>
              <p:cNvSpPr>
                <a:spLocks noChangeArrowheads="1"/>
              </p:cNvSpPr>
              <p:nvPr/>
            </p:nvSpPr>
            <p:spPr bwMode="auto">
              <a:xfrm>
                <a:off x="188" y="1246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Rectangle 11"/>
              <p:cNvSpPr>
                <a:spLocks noChangeArrowheads="1"/>
              </p:cNvSpPr>
              <p:nvPr/>
            </p:nvSpPr>
            <p:spPr bwMode="auto">
              <a:xfrm>
                <a:off x="18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Rectangle 12"/>
              <p:cNvSpPr>
                <a:spLocks noChangeArrowheads="1"/>
              </p:cNvSpPr>
              <p:nvPr/>
            </p:nvSpPr>
            <p:spPr bwMode="auto">
              <a:xfrm>
                <a:off x="833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Rectangle 13"/>
              <p:cNvSpPr>
                <a:spLocks noChangeArrowheads="1"/>
              </p:cNvSpPr>
              <p:nvPr/>
            </p:nvSpPr>
            <p:spPr bwMode="auto">
              <a:xfrm>
                <a:off x="864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4"/>
              <p:cNvSpPr>
                <a:spLocks/>
              </p:cNvSpPr>
              <p:nvPr/>
            </p:nvSpPr>
            <p:spPr bwMode="auto">
              <a:xfrm>
                <a:off x="1048" y="1288"/>
                <a:ext cx="46" cy="115"/>
              </a:xfrm>
              <a:custGeom>
                <a:avLst/>
                <a:gdLst>
                  <a:gd name="T0" fmla="*/ 46 w 46"/>
                  <a:gd name="T1" fmla="*/ 111 h 115"/>
                  <a:gd name="T2" fmla="*/ 46 w 46"/>
                  <a:gd name="T3" fmla="*/ 115 h 115"/>
                  <a:gd name="T4" fmla="*/ 0 w 46"/>
                  <a:gd name="T5" fmla="*/ 115 h 115"/>
                  <a:gd name="T6" fmla="*/ 0 w 46"/>
                  <a:gd name="T7" fmla="*/ 111 h 115"/>
                  <a:gd name="T8" fmla="*/ 4 w 46"/>
                  <a:gd name="T9" fmla="*/ 111 h 115"/>
                  <a:gd name="T10" fmla="*/ 7 w 46"/>
                  <a:gd name="T11" fmla="*/ 111 h 115"/>
                  <a:gd name="T12" fmla="*/ 11 w 46"/>
                  <a:gd name="T13" fmla="*/ 107 h 115"/>
                  <a:gd name="T14" fmla="*/ 15 w 46"/>
                  <a:gd name="T15" fmla="*/ 103 h 115"/>
                  <a:gd name="T16" fmla="*/ 15 w 46"/>
                  <a:gd name="T17" fmla="*/ 96 h 115"/>
                  <a:gd name="T18" fmla="*/ 15 w 46"/>
                  <a:gd name="T19" fmla="*/ 19 h 115"/>
                  <a:gd name="T20" fmla="*/ 15 w 46"/>
                  <a:gd name="T21" fmla="*/ 11 h 115"/>
                  <a:gd name="T22" fmla="*/ 15 w 46"/>
                  <a:gd name="T23" fmla="*/ 8 h 115"/>
                  <a:gd name="T24" fmla="*/ 11 w 46"/>
                  <a:gd name="T25" fmla="*/ 8 h 115"/>
                  <a:gd name="T26" fmla="*/ 11 w 46"/>
                  <a:gd name="T27" fmla="*/ 4 h 115"/>
                  <a:gd name="T28" fmla="*/ 7 w 46"/>
                  <a:gd name="T29" fmla="*/ 4 h 115"/>
                  <a:gd name="T30" fmla="*/ 4 w 46"/>
                  <a:gd name="T31" fmla="*/ 4 h 115"/>
                  <a:gd name="T32" fmla="*/ 0 w 46"/>
                  <a:gd name="T33" fmla="*/ 4 h 115"/>
                  <a:gd name="T34" fmla="*/ 0 w 46"/>
                  <a:gd name="T35" fmla="*/ 0 h 115"/>
                  <a:gd name="T36" fmla="*/ 46 w 46"/>
                  <a:gd name="T37" fmla="*/ 0 h 115"/>
                  <a:gd name="T38" fmla="*/ 46 w 46"/>
                  <a:gd name="T39" fmla="*/ 4 h 115"/>
                  <a:gd name="T40" fmla="*/ 42 w 46"/>
                  <a:gd name="T41" fmla="*/ 4 h 115"/>
                  <a:gd name="T42" fmla="*/ 38 w 46"/>
                  <a:gd name="T43" fmla="*/ 4 h 115"/>
                  <a:gd name="T44" fmla="*/ 34 w 46"/>
                  <a:gd name="T45" fmla="*/ 8 h 115"/>
                  <a:gd name="T46" fmla="*/ 30 w 46"/>
                  <a:gd name="T47" fmla="*/ 11 h 115"/>
                  <a:gd name="T48" fmla="*/ 30 w 46"/>
                  <a:gd name="T49" fmla="*/ 19 h 115"/>
                  <a:gd name="T50" fmla="*/ 30 w 46"/>
                  <a:gd name="T51" fmla="*/ 96 h 115"/>
                  <a:gd name="T52" fmla="*/ 30 w 46"/>
                  <a:gd name="T53" fmla="*/ 100 h 115"/>
                  <a:gd name="T54" fmla="*/ 30 w 46"/>
                  <a:gd name="T55" fmla="*/ 107 h 115"/>
                  <a:gd name="T56" fmla="*/ 34 w 46"/>
                  <a:gd name="T57" fmla="*/ 107 h 115"/>
                  <a:gd name="T58" fmla="*/ 34 w 46"/>
                  <a:gd name="T59" fmla="*/ 111 h 115"/>
                  <a:gd name="T60" fmla="*/ 38 w 46"/>
                  <a:gd name="T61" fmla="*/ 111 h 115"/>
                  <a:gd name="T62" fmla="*/ 42 w 46"/>
                  <a:gd name="T63" fmla="*/ 111 h 115"/>
                  <a:gd name="T64" fmla="*/ 46 w 46"/>
                  <a:gd name="T65" fmla="*/ 111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15"/>
                  <a:gd name="T101" fmla="*/ 46 w 46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15">
                    <a:moveTo>
                      <a:pt x="46" y="111"/>
                    </a:moveTo>
                    <a:lnTo>
                      <a:pt x="4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7" y="111"/>
                    </a:lnTo>
                    <a:lnTo>
                      <a:pt x="11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0" y="11"/>
                    </a:lnTo>
                    <a:lnTo>
                      <a:pt x="30" y="19"/>
                    </a:lnTo>
                    <a:lnTo>
                      <a:pt x="30" y="96"/>
                    </a:lnTo>
                    <a:lnTo>
                      <a:pt x="30" y="100"/>
                    </a:lnTo>
                    <a:lnTo>
                      <a:pt x="30" y="107"/>
                    </a:lnTo>
                    <a:lnTo>
                      <a:pt x="34" y="107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0" name="Rectangle 15"/>
              <p:cNvSpPr>
                <a:spLocks noChangeArrowheads="1"/>
              </p:cNvSpPr>
              <p:nvPr/>
            </p:nvSpPr>
            <p:spPr bwMode="auto">
              <a:xfrm>
                <a:off x="155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6"/>
              <p:cNvSpPr>
                <a:spLocks/>
              </p:cNvSpPr>
              <p:nvPr/>
            </p:nvSpPr>
            <p:spPr bwMode="auto">
              <a:xfrm>
                <a:off x="1731" y="1326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2 h 77"/>
                  <a:gd name="T16" fmla="*/ 27 w 119"/>
                  <a:gd name="T17" fmla="*/ 16 h 77"/>
                  <a:gd name="T18" fmla="*/ 42 w 119"/>
                  <a:gd name="T19" fmla="*/ 58 h 77"/>
                  <a:gd name="T20" fmla="*/ 57 w 119"/>
                  <a:gd name="T21" fmla="*/ 19 h 77"/>
                  <a:gd name="T22" fmla="*/ 53 w 119"/>
                  <a:gd name="T23" fmla="*/ 12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2 h 77"/>
                  <a:gd name="T48" fmla="*/ 69 w 119"/>
                  <a:gd name="T49" fmla="*/ 12 h 77"/>
                  <a:gd name="T50" fmla="*/ 88 w 119"/>
                  <a:gd name="T51" fmla="*/ 54 h 77"/>
                  <a:gd name="T52" fmla="*/ 103 w 119"/>
                  <a:gd name="T53" fmla="*/ 16 h 77"/>
                  <a:gd name="T54" fmla="*/ 107 w 119"/>
                  <a:gd name="T55" fmla="*/ 8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11 w 119"/>
                  <a:gd name="T75" fmla="*/ 12 h 77"/>
                  <a:gd name="T76" fmla="*/ 88 w 119"/>
                  <a:gd name="T77" fmla="*/ 77 h 77"/>
                  <a:gd name="T78" fmla="*/ 84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6 h 77"/>
                  <a:gd name="T88" fmla="*/ 7 w 119"/>
                  <a:gd name="T89" fmla="*/ 8 h 77"/>
                  <a:gd name="T90" fmla="*/ 7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42" y="58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88" y="54"/>
                    </a:lnTo>
                    <a:lnTo>
                      <a:pt x="103" y="16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1" y="12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6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2" name="Freeform 17"/>
              <p:cNvSpPr>
                <a:spLocks noEditPoints="1"/>
              </p:cNvSpPr>
              <p:nvPr/>
            </p:nvSpPr>
            <p:spPr bwMode="auto">
              <a:xfrm>
                <a:off x="1854" y="1322"/>
                <a:ext cx="69" cy="81"/>
              </a:xfrm>
              <a:custGeom>
                <a:avLst/>
                <a:gdLst>
                  <a:gd name="T0" fmla="*/ 34 w 69"/>
                  <a:gd name="T1" fmla="*/ 73 h 81"/>
                  <a:gd name="T2" fmla="*/ 26 w 69"/>
                  <a:gd name="T3" fmla="*/ 77 h 81"/>
                  <a:gd name="T4" fmla="*/ 19 w 69"/>
                  <a:gd name="T5" fmla="*/ 81 h 81"/>
                  <a:gd name="T6" fmla="*/ 3 w 69"/>
                  <a:gd name="T7" fmla="*/ 77 h 81"/>
                  <a:gd name="T8" fmla="*/ 0 w 69"/>
                  <a:gd name="T9" fmla="*/ 62 h 81"/>
                  <a:gd name="T10" fmla="*/ 3 w 69"/>
                  <a:gd name="T11" fmla="*/ 54 h 81"/>
                  <a:gd name="T12" fmla="*/ 15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4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5 w 69"/>
                  <a:gd name="T27" fmla="*/ 27 h 81"/>
                  <a:gd name="T28" fmla="*/ 11 w 69"/>
                  <a:gd name="T29" fmla="*/ 31 h 81"/>
                  <a:gd name="T30" fmla="*/ 3 w 69"/>
                  <a:gd name="T31" fmla="*/ 27 h 81"/>
                  <a:gd name="T32" fmla="*/ 3 w 69"/>
                  <a:gd name="T33" fmla="*/ 23 h 81"/>
                  <a:gd name="T34" fmla="*/ 11 w 69"/>
                  <a:gd name="T35" fmla="*/ 8 h 81"/>
                  <a:gd name="T36" fmla="*/ 30 w 69"/>
                  <a:gd name="T37" fmla="*/ 0 h 81"/>
                  <a:gd name="T38" fmla="*/ 46 w 69"/>
                  <a:gd name="T39" fmla="*/ 4 h 81"/>
                  <a:gd name="T40" fmla="*/ 53 w 69"/>
                  <a:gd name="T41" fmla="*/ 12 h 81"/>
                  <a:gd name="T42" fmla="*/ 57 w 69"/>
                  <a:gd name="T43" fmla="*/ 27 h 81"/>
                  <a:gd name="T44" fmla="*/ 57 w 69"/>
                  <a:gd name="T45" fmla="*/ 62 h 81"/>
                  <a:gd name="T46" fmla="*/ 57 w 69"/>
                  <a:gd name="T47" fmla="*/ 69 h 81"/>
                  <a:gd name="T48" fmla="*/ 57 w 69"/>
                  <a:gd name="T49" fmla="*/ 69 h 81"/>
                  <a:gd name="T50" fmla="*/ 61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49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6 w 69"/>
                  <a:gd name="T65" fmla="*/ 43 h 81"/>
                  <a:gd name="T66" fmla="*/ 15 w 69"/>
                  <a:gd name="T67" fmla="*/ 50 h 81"/>
                  <a:gd name="T68" fmla="*/ 15 w 69"/>
                  <a:gd name="T69" fmla="*/ 58 h 81"/>
                  <a:gd name="T70" fmla="*/ 19 w 69"/>
                  <a:gd name="T71" fmla="*/ 66 h 81"/>
                  <a:gd name="T72" fmla="*/ 26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4" y="73"/>
                    </a:lnTo>
                    <a:lnTo>
                      <a:pt x="30" y="77"/>
                    </a:lnTo>
                    <a:lnTo>
                      <a:pt x="26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1" y="81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5" y="43"/>
                    </a:lnTo>
                    <a:lnTo>
                      <a:pt x="26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7" y="20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2"/>
                    </a:lnTo>
                    <a:lnTo>
                      <a:pt x="57" y="66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1" y="77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19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34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3" name="Freeform 18"/>
              <p:cNvSpPr>
                <a:spLocks/>
              </p:cNvSpPr>
              <p:nvPr/>
            </p:nvSpPr>
            <p:spPr bwMode="auto">
              <a:xfrm>
                <a:off x="1926" y="1322"/>
                <a:ext cx="81" cy="81"/>
              </a:xfrm>
              <a:custGeom>
                <a:avLst/>
                <a:gdLst>
                  <a:gd name="T0" fmla="*/ 23 w 81"/>
                  <a:gd name="T1" fmla="*/ 20 h 81"/>
                  <a:gd name="T2" fmla="*/ 31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4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69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4 w 81"/>
                  <a:gd name="T49" fmla="*/ 69 h 81"/>
                  <a:gd name="T50" fmla="*/ 54 w 81"/>
                  <a:gd name="T51" fmla="*/ 69 h 81"/>
                  <a:gd name="T52" fmla="*/ 54 w 81"/>
                  <a:gd name="T53" fmla="*/ 62 h 81"/>
                  <a:gd name="T54" fmla="*/ 54 w 81"/>
                  <a:gd name="T55" fmla="*/ 31 h 81"/>
                  <a:gd name="T56" fmla="*/ 54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3 w 81"/>
                  <a:gd name="T63" fmla="*/ 12 h 81"/>
                  <a:gd name="T64" fmla="*/ 35 w 81"/>
                  <a:gd name="T65" fmla="*/ 16 h 81"/>
                  <a:gd name="T66" fmla="*/ 23 w 81"/>
                  <a:gd name="T67" fmla="*/ 23 h 81"/>
                  <a:gd name="T68" fmla="*/ 23 w 81"/>
                  <a:gd name="T69" fmla="*/ 62 h 81"/>
                  <a:gd name="T70" fmla="*/ 23 w 81"/>
                  <a:gd name="T71" fmla="*/ 69 h 81"/>
                  <a:gd name="T72" fmla="*/ 23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0 w 81"/>
                  <a:gd name="T89" fmla="*/ 77 h 81"/>
                  <a:gd name="T90" fmla="*/ 4 w 81"/>
                  <a:gd name="T91" fmla="*/ 77 h 81"/>
                  <a:gd name="T92" fmla="*/ 8 w 81"/>
                  <a:gd name="T93" fmla="*/ 73 h 81"/>
                  <a:gd name="T94" fmla="*/ 8 w 81"/>
                  <a:gd name="T95" fmla="*/ 69 h 81"/>
                  <a:gd name="T96" fmla="*/ 8 w 81"/>
                  <a:gd name="T97" fmla="*/ 62 h 81"/>
                  <a:gd name="T98" fmla="*/ 8 w 81"/>
                  <a:gd name="T99" fmla="*/ 35 h 81"/>
                  <a:gd name="T100" fmla="*/ 8 w 81"/>
                  <a:gd name="T101" fmla="*/ 23 h 81"/>
                  <a:gd name="T102" fmla="*/ 8 w 81"/>
                  <a:gd name="T103" fmla="*/ 16 h 81"/>
                  <a:gd name="T104" fmla="*/ 8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4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0 w 81"/>
                  <a:gd name="T119" fmla="*/ 0 h 81"/>
                  <a:gd name="T120" fmla="*/ 23 w 81"/>
                  <a:gd name="T121" fmla="*/ 0 h 81"/>
                  <a:gd name="T122" fmla="*/ 23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3" y="20"/>
                    </a:moveTo>
                    <a:lnTo>
                      <a:pt x="31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69" y="73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2"/>
                    </a:lnTo>
                    <a:lnTo>
                      <a:pt x="54" y="31"/>
                    </a:lnTo>
                    <a:lnTo>
                      <a:pt x="54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3" y="12"/>
                    </a:lnTo>
                    <a:lnTo>
                      <a:pt x="35" y="16"/>
                    </a:lnTo>
                    <a:lnTo>
                      <a:pt x="23" y="23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3"/>
                    </a:lnTo>
                    <a:lnTo>
                      <a:pt x="8" y="69"/>
                    </a:lnTo>
                    <a:lnTo>
                      <a:pt x="8" y="62"/>
                    </a:lnTo>
                    <a:lnTo>
                      <a:pt x="8" y="3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4" name="Freeform 19"/>
              <p:cNvSpPr>
                <a:spLocks/>
              </p:cNvSpPr>
              <p:nvPr/>
            </p:nvSpPr>
            <p:spPr bwMode="auto">
              <a:xfrm>
                <a:off x="2007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8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8 w 50"/>
                  <a:gd name="T33" fmla="*/ 96 h 100"/>
                  <a:gd name="T34" fmla="*/ 35 w 50"/>
                  <a:gd name="T35" fmla="*/ 100 h 100"/>
                  <a:gd name="T36" fmla="*/ 27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5 w 50"/>
                  <a:gd name="T43" fmla="*/ 96 h 100"/>
                  <a:gd name="T44" fmla="*/ 15 w 50"/>
                  <a:gd name="T45" fmla="*/ 92 h 100"/>
                  <a:gd name="T46" fmla="*/ 12 w 50"/>
                  <a:gd name="T47" fmla="*/ 88 h 100"/>
                  <a:gd name="T48" fmla="*/ 12 w 50"/>
                  <a:gd name="T49" fmla="*/ 81 h 100"/>
                  <a:gd name="T50" fmla="*/ 12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4 w 50"/>
                  <a:gd name="T57" fmla="*/ 23 h 100"/>
                  <a:gd name="T58" fmla="*/ 12 w 50"/>
                  <a:gd name="T59" fmla="*/ 19 h 100"/>
                  <a:gd name="T60" fmla="*/ 15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5" name="Rectangle 20"/>
              <p:cNvSpPr>
                <a:spLocks noChangeArrowheads="1"/>
              </p:cNvSpPr>
              <p:nvPr/>
            </p:nvSpPr>
            <p:spPr bwMode="auto">
              <a:xfrm>
                <a:off x="2107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21"/>
              <p:cNvSpPr>
                <a:spLocks/>
              </p:cNvSpPr>
              <p:nvPr/>
            </p:nvSpPr>
            <p:spPr bwMode="auto">
              <a:xfrm>
                <a:off x="2283" y="130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3 w 46"/>
                  <a:gd name="T9" fmla="*/ 27 h 100"/>
                  <a:gd name="T10" fmla="*/ 23 w 46"/>
                  <a:gd name="T11" fmla="*/ 77 h 100"/>
                  <a:gd name="T12" fmla="*/ 27 w 46"/>
                  <a:gd name="T13" fmla="*/ 85 h 100"/>
                  <a:gd name="T14" fmla="*/ 27 w 46"/>
                  <a:gd name="T15" fmla="*/ 88 h 100"/>
                  <a:gd name="T16" fmla="*/ 31 w 46"/>
                  <a:gd name="T17" fmla="*/ 88 h 100"/>
                  <a:gd name="T18" fmla="*/ 31 w 46"/>
                  <a:gd name="T19" fmla="*/ 88 h 100"/>
                  <a:gd name="T20" fmla="*/ 35 w 46"/>
                  <a:gd name="T21" fmla="*/ 88 h 100"/>
                  <a:gd name="T22" fmla="*/ 39 w 46"/>
                  <a:gd name="T23" fmla="*/ 88 h 100"/>
                  <a:gd name="T24" fmla="*/ 39 w 46"/>
                  <a:gd name="T25" fmla="*/ 88 h 100"/>
                  <a:gd name="T26" fmla="*/ 42 w 46"/>
                  <a:gd name="T27" fmla="*/ 85 h 100"/>
                  <a:gd name="T28" fmla="*/ 46 w 46"/>
                  <a:gd name="T29" fmla="*/ 85 h 100"/>
                  <a:gd name="T30" fmla="*/ 42 w 46"/>
                  <a:gd name="T31" fmla="*/ 92 h 100"/>
                  <a:gd name="T32" fmla="*/ 39 w 46"/>
                  <a:gd name="T33" fmla="*/ 96 h 100"/>
                  <a:gd name="T34" fmla="*/ 31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96 h 100"/>
                  <a:gd name="T42" fmla="*/ 16 w 46"/>
                  <a:gd name="T43" fmla="*/ 96 h 100"/>
                  <a:gd name="T44" fmla="*/ 12 w 46"/>
                  <a:gd name="T45" fmla="*/ 92 h 100"/>
                  <a:gd name="T46" fmla="*/ 12 w 46"/>
                  <a:gd name="T47" fmla="*/ 88 h 100"/>
                  <a:gd name="T48" fmla="*/ 12 w 46"/>
                  <a:gd name="T49" fmla="*/ 81 h 100"/>
                  <a:gd name="T50" fmla="*/ 12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8 w 46"/>
                  <a:gd name="T59" fmla="*/ 19 h 100"/>
                  <a:gd name="T60" fmla="*/ 12 w 46"/>
                  <a:gd name="T61" fmla="*/ 16 h 100"/>
                  <a:gd name="T62" fmla="*/ 16 w 46"/>
                  <a:gd name="T63" fmla="*/ 12 h 100"/>
                  <a:gd name="T64" fmla="*/ 19 w 46"/>
                  <a:gd name="T65" fmla="*/ 4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3" y="27"/>
                    </a:lnTo>
                    <a:lnTo>
                      <a:pt x="23" y="77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6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7" name="Freeform 22"/>
              <p:cNvSpPr>
                <a:spLocks noEditPoints="1"/>
              </p:cNvSpPr>
              <p:nvPr/>
            </p:nvSpPr>
            <p:spPr bwMode="auto">
              <a:xfrm>
                <a:off x="2333" y="1322"/>
                <a:ext cx="73" cy="81"/>
              </a:xfrm>
              <a:custGeom>
                <a:avLst/>
                <a:gdLst>
                  <a:gd name="T0" fmla="*/ 39 w 73"/>
                  <a:gd name="T1" fmla="*/ 0 h 81"/>
                  <a:gd name="T2" fmla="*/ 46 w 73"/>
                  <a:gd name="T3" fmla="*/ 4 h 81"/>
                  <a:gd name="T4" fmla="*/ 58 w 73"/>
                  <a:gd name="T5" fmla="*/ 8 h 81"/>
                  <a:gd name="T6" fmla="*/ 65 w 73"/>
                  <a:gd name="T7" fmla="*/ 16 h 81"/>
                  <a:gd name="T8" fmla="*/ 69 w 73"/>
                  <a:gd name="T9" fmla="*/ 27 h 81"/>
                  <a:gd name="T10" fmla="*/ 73 w 73"/>
                  <a:gd name="T11" fmla="*/ 39 h 81"/>
                  <a:gd name="T12" fmla="*/ 73 w 73"/>
                  <a:gd name="T13" fmla="*/ 50 h 81"/>
                  <a:gd name="T14" fmla="*/ 69 w 73"/>
                  <a:gd name="T15" fmla="*/ 62 h 81"/>
                  <a:gd name="T16" fmla="*/ 62 w 73"/>
                  <a:gd name="T17" fmla="*/ 69 h 81"/>
                  <a:gd name="T18" fmla="*/ 54 w 73"/>
                  <a:gd name="T19" fmla="*/ 77 h 81"/>
                  <a:gd name="T20" fmla="*/ 46 w 73"/>
                  <a:gd name="T21" fmla="*/ 81 h 81"/>
                  <a:gd name="T22" fmla="*/ 35 w 73"/>
                  <a:gd name="T23" fmla="*/ 81 h 81"/>
                  <a:gd name="T24" fmla="*/ 27 w 73"/>
                  <a:gd name="T25" fmla="*/ 81 h 81"/>
                  <a:gd name="T26" fmla="*/ 15 w 73"/>
                  <a:gd name="T27" fmla="*/ 73 h 81"/>
                  <a:gd name="T28" fmla="*/ 8 w 73"/>
                  <a:gd name="T29" fmla="*/ 69 h 81"/>
                  <a:gd name="T30" fmla="*/ 4 w 73"/>
                  <a:gd name="T31" fmla="*/ 54 h 81"/>
                  <a:gd name="T32" fmla="*/ 0 w 73"/>
                  <a:gd name="T33" fmla="*/ 43 h 81"/>
                  <a:gd name="T34" fmla="*/ 4 w 73"/>
                  <a:gd name="T35" fmla="*/ 31 h 81"/>
                  <a:gd name="T36" fmla="*/ 8 w 73"/>
                  <a:gd name="T37" fmla="*/ 23 h 81"/>
                  <a:gd name="T38" fmla="*/ 12 w 73"/>
                  <a:gd name="T39" fmla="*/ 12 h 81"/>
                  <a:gd name="T40" fmla="*/ 19 w 73"/>
                  <a:gd name="T41" fmla="*/ 8 h 81"/>
                  <a:gd name="T42" fmla="*/ 27 w 73"/>
                  <a:gd name="T43" fmla="*/ 4 h 81"/>
                  <a:gd name="T44" fmla="*/ 39 w 73"/>
                  <a:gd name="T45" fmla="*/ 0 h 81"/>
                  <a:gd name="T46" fmla="*/ 35 w 73"/>
                  <a:gd name="T47" fmla="*/ 8 h 81"/>
                  <a:gd name="T48" fmla="*/ 31 w 73"/>
                  <a:gd name="T49" fmla="*/ 8 h 81"/>
                  <a:gd name="T50" fmla="*/ 27 w 73"/>
                  <a:gd name="T51" fmla="*/ 12 h 81"/>
                  <a:gd name="T52" fmla="*/ 19 w 73"/>
                  <a:gd name="T53" fmla="*/ 12 h 81"/>
                  <a:gd name="T54" fmla="*/ 19 w 73"/>
                  <a:gd name="T55" fmla="*/ 20 h 81"/>
                  <a:gd name="T56" fmla="*/ 15 w 73"/>
                  <a:gd name="T57" fmla="*/ 27 h 81"/>
                  <a:gd name="T58" fmla="*/ 15 w 73"/>
                  <a:gd name="T59" fmla="*/ 35 h 81"/>
                  <a:gd name="T60" fmla="*/ 15 w 73"/>
                  <a:gd name="T61" fmla="*/ 50 h 81"/>
                  <a:gd name="T62" fmla="*/ 23 w 73"/>
                  <a:gd name="T63" fmla="*/ 66 h 81"/>
                  <a:gd name="T64" fmla="*/ 27 w 73"/>
                  <a:gd name="T65" fmla="*/ 69 h 81"/>
                  <a:gd name="T66" fmla="*/ 35 w 73"/>
                  <a:gd name="T67" fmla="*/ 73 h 81"/>
                  <a:gd name="T68" fmla="*/ 39 w 73"/>
                  <a:gd name="T69" fmla="*/ 77 h 81"/>
                  <a:gd name="T70" fmla="*/ 46 w 73"/>
                  <a:gd name="T71" fmla="*/ 73 h 81"/>
                  <a:gd name="T72" fmla="*/ 54 w 73"/>
                  <a:gd name="T73" fmla="*/ 69 h 81"/>
                  <a:gd name="T74" fmla="*/ 58 w 73"/>
                  <a:gd name="T75" fmla="*/ 62 h 81"/>
                  <a:gd name="T76" fmla="*/ 58 w 73"/>
                  <a:gd name="T77" fmla="*/ 46 h 81"/>
                  <a:gd name="T78" fmla="*/ 58 w 73"/>
                  <a:gd name="T79" fmla="*/ 35 h 81"/>
                  <a:gd name="T80" fmla="*/ 54 w 73"/>
                  <a:gd name="T81" fmla="*/ 23 h 81"/>
                  <a:gd name="T82" fmla="*/ 50 w 73"/>
                  <a:gd name="T83" fmla="*/ 16 h 81"/>
                  <a:gd name="T84" fmla="*/ 42 w 73"/>
                  <a:gd name="T85" fmla="*/ 8 h 81"/>
                  <a:gd name="T86" fmla="*/ 35 w 73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81"/>
                  <a:gd name="T134" fmla="*/ 73 w 73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81">
                    <a:moveTo>
                      <a:pt x="39" y="0"/>
                    </a:moveTo>
                    <a:lnTo>
                      <a:pt x="46" y="4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69" y="27"/>
                    </a:lnTo>
                    <a:lnTo>
                      <a:pt x="73" y="39"/>
                    </a:lnTo>
                    <a:lnTo>
                      <a:pt x="73" y="50"/>
                    </a:lnTo>
                    <a:lnTo>
                      <a:pt x="69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6" y="81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9" y="0"/>
                    </a:lnTo>
                    <a:close/>
                    <a:moveTo>
                      <a:pt x="35" y="8"/>
                    </a:moveTo>
                    <a:lnTo>
                      <a:pt x="31" y="8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9" y="20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5" y="50"/>
                    </a:lnTo>
                    <a:lnTo>
                      <a:pt x="23" y="66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4" y="69"/>
                    </a:lnTo>
                    <a:lnTo>
                      <a:pt x="58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2" y="8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8" name="Rectangle 23"/>
              <p:cNvSpPr>
                <a:spLocks noChangeArrowheads="1"/>
              </p:cNvSpPr>
              <p:nvPr/>
            </p:nvSpPr>
            <p:spPr bwMode="auto">
              <a:xfrm>
                <a:off x="2705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24"/>
              <p:cNvSpPr>
                <a:spLocks noEditPoints="1"/>
              </p:cNvSpPr>
              <p:nvPr/>
            </p:nvSpPr>
            <p:spPr bwMode="auto">
              <a:xfrm>
                <a:off x="2889" y="1322"/>
                <a:ext cx="66" cy="81"/>
              </a:xfrm>
              <a:custGeom>
                <a:avLst/>
                <a:gdLst>
                  <a:gd name="T0" fmla="*/ 16 w 66"/>
                  <a:gd name="T1" fmla="*/ 31 h 81"/>
                  <a:gd name="T2" fmla="*/ 16 w 66"/>
                  <a:gd name="T3" fmla="*/ 46 h 81"/>
                  <a:gd name="T4" fmla="*/ 23 w 66"/>
                  <a:gd name="T5" fmla="*/ 58 h 81"/>
                  <a:gd name="T6" fmla="*/ 31 w 66"/>
                  <a:gd name="T7" fmla="*/ 66 h 81"/>
                  <a:gd name="T8" fmla="*/ 43 w 66"/>
                  <a:gd name="T9" fmla="*/ 66 h 81"/>
                  <a:gd name="T10" fmla="*/ 50 w 66"/>
                  <a:gd name="T11" fmla="*/ 66 h 81"/>
                  <a:gd name="T12" fmla="*/ 54 w 66"/>
                  <a:gd name="T13" fmla="*/ 62 h 81"/>
                  <a:gd name="T14" fmla="*/ 58 w 66"/>
                  <a:gd name="T15" fmla="*/ 58 h 81"/>
                  <a:gd name="T16" fmla="*/ 62 w 66"/>
                  <a:gd name="T17" fmla="*/ 50 h 81"/>
                  <a:gd name="T18" fmla="*/ 66 w 66"/>
                  <a:gd name="T19" fmla="*/ 50 h 81"/>
                  <a:gd name="T20" fmla="*/ 62 w 66"/>
                  <a:gd name="T21" fmla="*/ 62 h 81"/>
                  <a:gd name="T22" fmla="*/ 54 w 66"/>
                  <a:gd name="T23" fmla="*/ 73 h 81"/>
                  <a:gd name="T24" fmla="*/ 47 w 66"/>
                  <a:gd name="T25" fmla="*/ 77 h 81"/>
                  <a:gd name="T26" fmla="*/ 35 w 66"/>
                  <a:gd name="T27" fmla="*/ 81 h 81"/>
                  <a:gd name="T28" fmla="*/ 23 w 66"/>
                  <a:gd name="T29" fmla="*/ 77 h 81"/>
                  <a:gd name="T30" fmla="*/ 12 w 66"/>
                  <a:gd name="T31" fmla="*/ 69 h 81"/>
                  <a:gd name="T32" fmla="*/ 8 w 66"/>
                  <a:gd name="T33" fmla="*/ 62 h 81"/>
                  <a:gd name="T34" fmla="*/ 4 w 66"/>
                  <a:gd name="T35" fmla="*/ 54 h 81"/>
                  <a:gd name="T36" fmla="*/ 0 w 66"/>
                  <a:gd name="T37" fmla="*/ 43 h 81"/>
                  <a:gd name="T38" fmla="*/ 4 w 66"/>
                  <a:gd name="T39" fmla="*/ 31 h 81"/>
                  <a:gd name="T40" fmla="*/ 8 w 66"/>
                  <a:gd name="T41" fmla="*/ 20 h 81"/>
                  <a:gd name="T42" fmla="*/ 12 w 66"/>
                  <a:gd name="T43" fmla="*/ 12 h 81"/>
                  <a:gd name="T44" fmla="*/ 20 w 66"/>
                  <a:gd name="T45" fmla="*/ 8 h 81"/>
                  <a:gd name="T46" fmla="*/ 27 w 66"/>
                  <a:gd name="T47" fmla="*/ 4 h 81"/>
                  <a:gd name="T48" fmla="*/ 35 w 66"/>
                  <a:gd name="T49" fmla="*/ 0 h 81"/>
                  <a:gd name="T50" fmla="*/ 47 w 66"/>
                  <a:gd name="T51" fmla="*/ 4 h 81"/>
                  <a:gd name="T52" fmla="*/ 58 w 66"/>
                  <a:gd name="T53" fmla="*/ 12 h 81"/>
                  <a:gd name="T54" fmla="*/ 62 w 66"/>
                  <a:gd name="T55" fmla="*/ 20 h 81"/>
                  <a:gd name="T56" fmla="*/ 66 w 66"/>
                  <a:gd name="T57" fmla="*/ 31 h 81"/>
                  <a:gd name="T58" fmla="*/ 16 w 66"/>
                  <a:gd name="T59" fmla="*/ 31 h 81"/>
                  <a:gd name="T60" fmla="*/ 16 w 66"/>
                  <a:gd name="T61" fmla="*/ 27 h 81"/>
                  <a:gd name="T62" fmla="*/ 47 w 66"/>
                  <a:gd name="T63" fmla="*/ 27 h 81"/>
                  <a:gd name="T64" fmla="*/ 47 w 66"/>
                  <a:gd name="T65" fmla="*/ 20 h 81"/>
                  <a:gd name="T66" fmla="*/ 47 w 66"/>
                  <a:gd name="T67" fmla="*/ 16 h 81"/>
                  <a:gd name="T68" fmla="*/ 43 w 66"/>
                  <a:gd name="T69" fmla="*/ 12 h 81"/>
                  <a:gd name="T70" fmla="*/ 39 w 66"/>
                  <a:gd name="T71" fmla="*/ 12 h 81"/>
                  <a:gd name="T72" fmla="*/ 35 w 66"/>
                  <a:gd name="T73" fmla="*/ 8 h 81"/>
                  <a:gd name="T74" fmla="*/ 31 w 66"/>
                  <a:gd name="T75" fmla="*/ 8 h 81"/>
                  <a:gd name="T76" fmla="*/ 27 w 66"/>
                  <a:gd name="T77" fmla="*/ 8 h 81"/>
                  <a:gd name="T78" fmla="*/ 20 w 66"/>
                  <a:gd name="T79" fmla="*/ 12 h 81"/>
                  <a:gd name="T80" fmla="*/ 16 w 66"/>
                  <a:gd name="T81" fmla="*/ 20 h 81"/>
                  <a:gd name="T82" fmla="*/ 16 w 66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"/>
                  <a:gd name="T127" fmla="*/ 0 h 81"/>
                  <a:gd name="T128" fmla="*/ 66 w 66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" h="81">
                    <a:moveTo>
                      <a:pt x="16" y="31"/>
                    </a:moveTo>
                    <a:lnTo>
                      <a:pt x="16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43" y="66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2" y="50"/>
                    </a:lnTo>
                    <a:lnTo>
                      <a:pt x="66" y="50"/>
                    </a:lnTo>
                    <a:lnTo>
                      <a:pt x="62" y="62"/>
                    </a:lnTo>
                    <a:lnTo>
                      <a:pt x="54" y="73"/>
                    </a:lnTo>
                    <a:lnTo>
                      <a:pt x="47" y="77"/>
                    </a:lnTo>
                    <a:lnTo>
                      <a:pt x="35" y="81"/>
                    </a:lnTo>
                    <a:lnTo>
                      <a:pt x="23" y="77"/>
                    </a:lnTo>
                    <a:lnTo>
                      <a:pt x="12" y="69"/>
                    </a:lnTo>
                    <a:lnTo>
                      <a:pt x="8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7" y="4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6" y="31"/>
                    </a:lnTo>
                    <a:lnTo>
                      <a:pt x="16" y="31"/>
                    </a:lnTo>
                    <a:close/>
                    <a:moveTo>
                      <a:pt x="16" y="27"/>
                    </a:moveTo>
                    <a:lnTo>
                      <a:pt x="47" y="27"/>
                    </a:lnTo>
                    <a:lnTo>
                      <a:pt x="47" y="20"/>
                    </a:lnTo>
                    <a:lnTo>
                      <a:pt x="47" y="16"/>
                    </a:lnTo>
                    <a:lnTo>
                      <a:pt x="43" y="12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0" name="Freeform 25"/>
              <p:cNvSpPr>
                <a:spLocks noEditPoints="1"/>
              </p:cNvSpPr>
              <p:nvPr/>
            </p:nvSpPr>
            <p:spPr bwMode="auto">
              <a:xfrm>
                <a:off x="2966" y="1322"/>
                <a:ext cx="69" cy="81"/>
              </a:xfrm>
              <a:custGeom>
                <a:avLst/>
                <a:gdLst>
                  <a:gd name="T0" fmla="*/ 35 w 69"/>
                  <a:gd name="T1" fmla="*/ 73 h 81"/>
                  <a:gd name="T2" fmla="*/ 27 w 69"/>
                  <a:gd name="T3" fmla="*/ 77 h 81"/>
                  <a:gd name="T4" fmla="*/ 19 w 69"/>
                  <a:gd name="T5" fmla="*/ 81 h 81"/>
                  <a:gd name="T6" fmla="*/ 4 w 69"/>
                  <a:gd name="T7" fmla="*/ 77 h 81"/>
                  <a:gd name="T8" fmla="*/ 0 w 69"/>
                  <a:gd name="T9" fmla="*/ 62 h 81"/>
                  <a:gd name="T10" fmla="*/ 4 w 69"/>
                  <a:gd name="T11" fmla="*/ 54 h 81"/>
                  <a:gd name="T12" fmla="*/ 16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5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6 w 69"/>
                  <a:gd name="T27" fmla="*/ 27 h 81"/>
                  <a:gd name="T28" fmla="*/ 12 w 69"/>
                  <a:gd name="T29" fmla="*/ 31 h 81"/>
                  <a:gd name="T30" fmla="*/ 8 w 69"/>
                  <a:gd name="T31" fmla="*/ 27 h 81"/>
                  <a:gd name="T32" fmla="*/ 4 w 69"/>
                  <a:gd name="T33" fmla="*/ 23 h 81"/>
                  <a:gd name="T34" fmla="*/ 12 w 69"/>
                  <a:gd name="T35" fmla="*/ 8 h 81"/>
                  <a:gd name="T36" fmla="*/ 31 w 69"/>
                  <a:gd name="T37" fmla="*/ 0 h 81"/>
                  <a:gd name="T38" fmla="*/ 46 w 69"/>
                  <a:gd name="T39" fmla="*/ 4 h 81"/>
                  <a:gd name="T40" fmla="*/ 54 w 69"/>
                  <a:gd name="T41" fmla="*/ 12 h 81"/>
                  <a:gd name="T42" fmla="*/ 58 w 69"/>
                  <a:gd name="T43" fmla="*/ 27 h 81"/>
                  <a:gd name="T44" fmla="*/ 58 w 69"/>
                  <a:gd name="T45" fmla="*/ 62 h 81"/>
                  <a:gd name="T46" fmla="*/ 58 w 69"/>
                  <a:gd name="T47" fmla="*/ 69 h 81"/>
                  <a:gd name="T48" fmla="*/ 58 w 69"/>
                  <a:gd name="T49" fmla="*/ 69 h 81"/>
                  <a:gd name="T50" fmla="*/ 62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50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7 w 69"/>
                  <a:gd name="T65" fmla="*/ 43 h 81"/>
                  <a:gd name="T66" fmla="*/ 16 w 69"/>
                  <a:gd name="T67" fmla="*/ 50 h 81"/>
                  <a:gd name="T68" fmla="*/ 16 w 69"/>
                  <a:gd name="T69" fmla="*/ 58 h 81"/>
                  <a:gd name="T70" fmla="*/ 19 w 69"/>
                  <a:gd name="T71" fmla="*/ 66 h 81"/>
                  <a:gd name="T72" fmla="*/ 27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5" y="73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6" y="43"/>
                    </a:lnTo>
                    <a:lnTo>
                      <a:pt x="27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8" y="20"/>
                    </a:lnTo>
                    <a:lnTo>
                      <a:pt x="58" y="27"/>
                    </a:lnTo>
                    <a:lnTo>
                      <a:pt x="58" y="54"/>
                    </a:lnTo>
                    <a:lnTo>
                      <a:pt x="58" y="62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2" y="77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19" y="46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1" name="Freeform 26"/>
              <p:cNvSpPr>
                <a:spLocks/>
              </p:cNvSpPr>
              <p:nvPr/>
            </p:nvSpPr>
            <p:spPr bwMode="auto">
              <a:xfrm>
                <a:off x="3035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9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9 w 50"/>
                  <a:gd name="T33" fmla="*/ 96 h 100"/>
                  <a:gd name="T34" fmla="*/ 35 w 50"/>
                  <a:gd name="T35" fmla="*/ 100 h 100"/>
                  <a:gd name="T36" fmla="*/ 31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9 w 50"/>
                  <a:gd name="T43" fmla="*/ 96 h 100"/>
                  <a:gd name="T44" fmla="*/ 16 w 50"/>
                  <a:gd name="T45" fmla="*/ 92 h 100"/>
                  <a:gd name="T46" fmla="*/ 16 w 50"/>
                  <a:gd name="T47" fmla="*/ 88 h 100"/>
                  <a:gd name="T48" fmla="*/ 16 w 50"/>
                  <a:gd name="T49" fmla="*/ 81 h 100"/>
                  <a:gd name="T50" fmla="*/ 16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8 w 50"/>
                  <a:gd name="T57" fmla="*/ 23 h 100"/>
                  <a:gd name="T58" fmla="*/ 12 w 50"/>
                  <a:gd name="T59" fmla="*/ 19 h 100"/>
                  <a:gd name="T60" fmla="*/ 16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1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81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2" name="Rectangle 27"/>
              <p:cNvSpPr>
                <a:spLocks noChangeArrowheads="1"/>
              </p:cNvSpPr>
              <p:nvPr/>
            </p:nvSpPr>
            <p:spPr bwMode="auto">
              <a:xfrm>
                <a:off x="330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28"/>
              <p:cNvSpPr>
                <a:spLocks/>
              </p:cNvSpPr>
              <p:nvPr/>
            </p:nvSpPr>
            <p:spPr bwMode="auto">
              <a:xfrm>
                <a:off x="3500" y="1288"/>
                <a:ext cx="99" cy="115"/>
              </a:xfrm>
              <a:custGeom>
                <a:avLst/>
                <a:gdLst>
                  <a:gd name="T0" fmla="*/ 92 w 99"/>
                  <a:gd name="T1" fmla="*/ 0 h 115"/>
                  <a:gd name="T2" fmla="*/ 95 w 99"/>
                  <a:gd name="T3" fmla="*/ 38 h 115"/>
                  <a:gd name="T4" fmla="*/ 92 w 99"/>
                  <a:gd name="T5" fmla="*/ 38 h 115"/>
                  <a:gd name="T6" fmla="*/ 88 w 99"/>
                  <a:gd name="T7" fmla="*/ 23 h 115"/>
                  <a:gd name="T8" fmla="*/ 80 w 99"/>
                  <a:gd name="T9" fmla="*/ 11 h 115"/>
                  <a:gd name="T10" fmla="*/ 69 w 99"/>
                  <a:gd name="T11" fmla="*/ 8 h 115"/>
                  <a:gd name="T12" fmla="*/ 57 w 99"/>
                  <a:gd name="T13" fmla="*/ 4 h 115"/>
                  <a:gd name="T14" fmla="*/ 46 w 99"/>
                  <a:gd name="T15" fmla="*/ 8 h 115"/>
                  <a:gd name="T16" fmla="*/ 38 w 99"/>
                  <a:gd name="T17" fmla="*/ 11 h 115"/>
                  <a:gd name="T18" fmla="*/ 30 w 99"/>
                  <a:gd name="T19" fmla="*/ 19 h 115"/>
                  <a:gd name="T20" fmla="*/ 23 w 99"/>
                  <a:gd name="T21" fmla="*/ 27 h 115"/>
                  <a:gd name="T22" fmla="*/ 19 w 99"/>
                  <a:gd name="T23" fmla="*/ 42 h 115"/>
                  <a:gd name="T24" fmla="*/ 19 w 99"/>
                  <a:gd name="T25" fmla="*/ 57 h 115"/>
                  <a:gd name="T26" fmla="*/ 19 w 99"/>
                  <a:gd name="T27" fmla="*/ 73 h 115"/>
                  <a:gd name="T28" fmla="*/ 23 w 99"/>
                  <a:gd name="T29" fmla="*/ 84 h 115"/>
                  <a:gd name="T30" fmla="*/ 30 w 99"/>
                  <a:gd name="T31" fmla="*/ 96 h 115"/>
                  <a:gd name="T32" fmla="*/ 38 w 99"/>
                  <a:gd name="T33" fmla="*/ 103 h 115"/>
                  <a:gd name="T34" fmla="*/ 49 w 99"/>
                  <a:gd name="T35" fmla="*/ 107 h 115"/>
                  <a:gd name="T36" fmla="*/ 61 w 99"/>
                  <a:gd name="T37" fmla="*/ 107 h 115"/>
                  <a:gd name="T38" fmla="*/ 69 w 99"/>
                  <a:gd name="T39" fmla="*/ 107 h 115"/>
                  <a:gd name="T40" fmla="*/ 76 w 99"/>
                  <a:gd name="T41" fmla="*/ 103 h 115"/>
                  <a:gd name="T42" fmla="*/ 88 w 99"/>
                  <a:gd name="T43" fmla="*/ 96 h 115"/>
                  <a:gd name="T44" fmla="*/ 95 w 99"/>
                  <a:gd name="T45" fmla="*/ 84 h 115"/>
                  <a:gd name="T46" fmla="*/ 99 w 99"/>
                  <a:gd name="T47" fmla="*/ 88 h 115"/>
                  <a:gd name="T48" fmla="*/ 88 w 99"/>
                  <a:gd name="T49" fmla="*/ 100 h 115"/>
                  <a:gd name="T50" fmla="*/ 80 w 99"/>
                  <a:gd name="T51" fmla="*/ 107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1 h 115"/>
                  <a:gd name="T58" fmla="*/ 23 w 99"/>
                  <a:gd name="T59" fmla="*/ 107 h 115"/>
                  <a:gd name="T60" fmla="*/ 11 w 99"/>
                  <a:gd name="T61" fmla="*/ 96 h 115"/>
                  <a:gd name="T62" fmla="*/ 3 w 99"/>
                  <a:gd name="T63" fmla="*/ 84 h 115"/>
                  <a:gd name="T64" fmla="*/ 0 w 99"/>
                  <a:gd name="T65" fmla="*/ 73 h 115"/>
                  <a:gd name="T66" fmla="*/ 0 w 99"/>
                  <a:gd name="T67" fmla="*/ 57 h 115"/>
                  <a:gd name="T68" fmla="*/ 3 w 99"/>
                  <a:gd name="T69" fmla="*/ 42 h 115"/>
                  <a:gd name="T70" fmla="*/ 7 w 99"/>
                  <a:gd name="T71" fmla="*/ 27 h 115"/>
                  <a:gd name="T72" fmla="*/ 15 w 99"/>
                  <a:gd name="T73" fmla="*/ 15 h 115"/>
                  <a:gd name="T74" fmla="*/ 26 w 99"/>
                  <a:gd name="T75" fmla="*/ 8 h 115"/>
                  <a:gd name="T76" fmla="*/ 42 w 99"/>
                  <a:gd name="T77" fmla="*/ 0 h 115"/>
                  <a:gd name="T78" fmla="*/ 57 w 99"/>
                  <a:gd name="T79" fmla="*/ 0 h 115"/>
                  <a:gd name="T80" fmla="*/ 69 w 99"/>
                  <a:gd name="T81" fmla="*/ 0 h 115"/>
                  <a:gd name="T82" fmla="*/ 80 w 99"/>
                  <a:gd name="T83" fmla="*/ 4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4 h 115"/>
                  <a:gd name="T92" fmla="*/ 88 w 99"/>
                  <a:gd name="T93" fmla="*/ 4 h 115"/>
                  <a:gd name="T94" fmla="*/ 92 w 99"/>
                  <a:gd name="T95" fmla="*/ 0 h 115"/>
                  <a:gd name="T96" fmla="*/ 92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2" y="0"/>
                    </a:moveTo>
                    <a:lnTo>
                      <a:pt x="95" y="38"/>
                    </a:lnTo>
                    <a:lnTo>
                      <a:pt x="92" y="38"/>
                    </a:lnTo>
                    <a:lnTo>
                      <a:pt x="88" y="23"/>
                    </a:lnTo>
                    <a:lnTo>
                      <a:pt x="80" y="11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6" y="8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3" y="27"/>
                    </a:lnTo>
                    <a:lnTo>
                      <a:pt x="19" y="42"/>
                    </a:lnTo>
                    <a:lnTo>
                      <a:pt x="19" y="57"/>
                    </a:lnTo>
                    <a:lnTo>
                      <a:pt x="19" y="73"/>
                    </a:lnTo>
                    <a:lnTo>
                      <a:pt x="23" y="84"/>
                    </a:lnTo>
                    <a:lnTo>
                      <a:pt x="30" y="96"/>
                    </a:lnTo>
                    <a:lnTo>
                      <a:pt x="38" y="103"/>
                    </a:lnTo>
                    <a:lnTo>
                      <a:pt x="49" y="107"/>
                    </a:lnTo>
                    <a:lnTo>
                      <a:pt x="61" y="107"/>
                    </a:lnTo>
                    <a:lnTo>
                      <a:pt x="69" y="107"/>
                    </a:lnTo>
                    <a:lnTo>
                      <a:pt x="76" y="103"/>
                    </a:lnTo>
                    <a:lnTo>
                      <a:pt x="88" y="96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88" y="100"/>
                    </a:lnTo>
                    <a:lnTo>
                      <a:pt x="80" y="107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1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6" y="8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4" name="Freeform 29"/>
              <p:cNvSpPr>
                <a:spLocks/>
              </p:cNvSpPr>
              <p:nvPr/>
            </p:nvSpPr>
            <p:spPr bwMode="auto">
              <a:xfrm>
                <a:off x="3607" y="1284"/>
                <a:ext cx="81" cy="119"/>
              </a:xfrm>
              <a:custGeom>
                <a:avLst/>
                <a:gdLst>
                  <a:gd name="T0" fmla="*/ 23 w 81"/>
                  <a:gd name="T1" fmla="*/ 58 h 119"/>
                  <a:gd name="T2" fmla="*/ 38 w 81"/>
                  <a:gd name="T3" fmla="*/ 42 h 119"/>
                  <a:gd name="T4" fmla="*/ 50 w 81"/>
                  <a:gd name="T5" fmla="*/ 38 h 119"/>
                  <a:gd name="T6" fmla="*/ 61 w 81"/>
                  <a:gd name="T7" fmla="*/ 42 h 119"/>
                  <a:gd name="T8" fmla="*/ 69 w 81"/>
                  <a:gd name="T9" fmla="*/ 54 h 119"/>
                  <a:gd name="T10" fmla="*/ 69 w 81"/>
                  <a:gd name="T11" fmla="*/ 73 h 119"/>
                  <a:gd name="T12" fmla="*/ 69 w 81"/>
                  <a:gd name="T13" fmla="*/ 107 h 119"/>
                  <a:gd name="T14" fmla="*/ 73 w 81"/>
                  <a:gd name="T15" fmla="*/ 111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4 w 81"/>
                  <a:gd name="T27" fmla="*/ 104 h 119"/>
                  <a:gd name="T28" fmla="*/ 54 w 81"/>
                  <a:gd name="T29" fmla="*/ 73 h 119"/>
                  <a:gd name="T30" fmla="*/ 54 w 81"/>
                  <a:gd name="T31" fmla="*/ 58 h 119"/>
                  <a:gd name="T32" fmla="*/ 50 w 81"/>
                  <a:gd name="T33" fmla="*/ 54 h 119"/>
                  <a:gd name="T34" fmla="*/ 42 w 81"/>
                  <a:gd name="T35" fmla="*/ 50 h 119"/>
                  <a:gd name="T36" fmla="*/ 34 w 81"/>
                  <a:gd name="T37" fmla="*/ 54 h 119"/>
                  <a:gd name="T38" fmla="*/ 23 w 81"/>
                  <a:gd name="T39" fmla="*/ 61 h 119"/>
                  <a:gd name="T40" fmla="*/ 23 w 81"/>
                  <a:gd name="T41" fmla="*/ 107 h 119"/>
                  <a:gd name="T42" fmla="*/ 27 w 81"/>
                  <a:gd name="T43" fmla="*/ 111 h 119"/>
                  <a:gd name="T44" fmla="*/ 31 w 81"/>
                  <a:gd name="T45" fmla="*/ 115 h 119"/>
                  <a:gd name="T46" fmla="*/ 34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8 w 81"/>
                  <a:gd name="T53" fmla="*/ 111 h 119"/>
                  <a:gd name="T54" fmla="*/ 11 w 81"/>
                  <a:gd name="T55" fmla="*/ 100 h 119"/>
                  <a:gd name="T56" fmla="*/ 11 w 81"/>
                  <a:gd name="T57" fmla="*/ 19 h 119"/>
                  <a:gd name="T58" fmla="*/ 8 w 81"/>
                  <a:gd name="T59" fmla="*/ 12 h 119"/>
                  <a:gd name="T60" fmla="*/ 8 w 81"/>
                  <a:gd name="T61" fmla="*/ 8 h 119"/>
                  <a:gd name="T62" fmla="*/ 4 w 81"/>
                  <a:gd name="T63" fmla="*/ 8 h 119"/>
                  <a:gd name="T64" fmla="*/ 0 w 81"/>
                  <a:gd name="T65" fmla="*/ 8 h 119"/>
                  <a:gd name="T66" fmla="*/ 23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73"/>
                    </a:lnTo>
                    <a:lnTo>
                      <a:pt x="54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5" name="Freeform 30"/>
              <p:cNvSpPr>
                <a:spLocks noEditPoints="1"/>
              </p:cNvSpPr>
              <p:nvPr/>
            </p:nvSpPr>
            <p:spPr bwMode="auto">
              <a:xfrm>
                <a:off x="3695" y="1284"/>
                <a:ext cx="35" cy="119"/>
              </a:xfrm>
              <a:custGeom>
                <a:avLst/>
                <a:gdLst>
                  <a:gd name="T0" fmla="*/ 19 w 35"/>
                  <a:gd name="T1" fmla="*/ 0 h 119"/>
                  <a:gd name="T2" fmla="*/ 19 w 35"/>
                  <a:gd name="T3" fmla="*/ 0 h 119"/>
                  <a:gd name="T4" fmla="*/ 23 w 35"/>
                  <a:gd name="T5" fmla="*/ 4 h 119"/>
                  <a:gd name="T6" fmla="*/ 27 w 35"/>
                  <a:gd name="T7" fmla="*/ 8 h 119"/>
                  <a:gd name="T8" fmla="*/ 27 w 35"/>
                  <a:gd name="T9" fmla="*/ 8 h 119"/>
                  <a:gd name="T10" fmla="*/ 27 w 35"/>
                  <a:gd name="T11" fmla="*/ 12 h 119"/>
                  <a:gd name="T12" fmla="*/ 23 w 35"/>
                  <a:gd name="T13" fmla="*/ 15 h 119"/>
                  <a:gd name="T14" fmla="*/ 19 w 35"/>
                  <a:gd name="T15" fmla="*/ 19 h 119"/>
                  <a:gd name="T16" fmla="*/ 19 w 35"/>
                  <a:gd name="T17" fmla="*/ 19 h 119"/>
                  <a:gd name="T18" fmla="*/ 16 w 35"/>
                  <a:gd name="T19" fmla="*/ 19 h 119"/>
                  <a:gd name="T20" fmla="*/ 12 w 35"/>
                  <a:gd name="T21" fmla="*/ 15 h 119"/>
                  <a:gd name="T22" fmla="*/ 8 w 35"/>
                  <a:gd name="T23" fmla="*/ 12 h 119"/>
                  <a:gd name="T24" fmla="*/ 8 w 35"/>
                  <a:gd name="T25" fmla="*/ 8 h 119"/>
                  <a:gd name="T26" fmla="*/ 8 w 35"/>
                  <a:gd name="T27" fmla="*/ 8 h 119"/>
                  <a:gd name="T28" fmla="*/ 12 w 35"/>
                  <a:gd name="T29" fmla="*/ 4 h 119"/>
                  <a:gd name="T30" fmla="*/ 16 w 35"/>
                  <a:gd name="T31" fmla="*/ 0 h 119"/>
                  <a:gd name="T32" fmla="*/ 19 w 35"/>
                  <a:gd name="T33" fmla="*/ 0 h 119"/>
                  <a:gd name="T34" fmla="*/ 27 w 35"/>
                  <a:gd name="T35" fmla="*/ 38 h 119"/>
                  <a:gd name="T36" fmla="*/ 27 w 35"/>
                  <a:gd name="T37" fmla="*/ 100 h 119"/>
                  <a:gd name="T38" fmla="*/ 27 w 35"/>
                  <a:gd name="T39" fmla="*/ 107 h 119"/>
                  <a:gd name="T40" fmla="*/ 27 w 35"/>
                  <a:gd name="T41" fmla="*/ 111 h 119"/>
                  <a:gd name="T42" fmla="*/ 27 w 35"/>
                  <a:gd name="T43" fmla="*/ 111 h 119"/>
                  <a:gd name="T44" fmla="*/ 31 w 35"/>
                  <a:gd name="T45" fmla="*/ 115 h 119"/>
                  <a:gd name="T46" fmla="*/ 31 w 35"/>
                  <a:gd name="T47" fmla="*/ 115 h 119"/>
                  <a:gd name="T48" fmla="*/ 35 w 35"/>
                  <a:gd name="T49" fmla="*/ 115 h 119"/>
                  <a:gd name="T50" fmla="*/ 35 w 35"/>
                  <a:gd name="T51" fmla="*/ 119 h 119"/>
                  <a:gd name="T52" fmla="*/ 0 w 35"/>
                  <a:gd name="T53" fmla="*/ 119 h 119"/>
                  <a:gd name="T54" fmla="*/ 0 w 35"/>
                  <a:gd name="T55" fmla="*/ 115 h 119"/>
                  <a:gd name="T56" fmla="*/ 4 w 35"/>
                  <a:gd name="T57" fmla="*/ 115 h 119"/>
                  <a:gd name="T58" fmla="*/ 8 w 35"/>
                  <a:gd name="T59" fmla="*/ 115 h 119"/>
                  <a:gd name="T60" fmla="*/ 8 w 35"/>
                  <a:gd name="T61" fmla="*/ 111 h 119"/>
                  <a:gd name="T62" fmla="*/ 12 w 35"/>
                  <a:gd name="T63" fmla="*/ 111 h 119"/>
                  <a:gd name="T64" fmla="*/ 12 w 35"/>
                  <a:gd name="T65" fmla="*/ 107 h 119"/>
                  <a:gd name="T66" fmla="*/ 12 w 35"/>
                  <a:gd name="T67" fmla="*/ 100 h 119"/>
                  <a:gd name="T68" fmla="*/ 12 w 35"/>
                  <a:gd name="T69" fmla="*/ 73 h 119"/>
                  <a:gd name="T70" fmla="*/ 12 w 35"/>
                  <a:gd name="T71" fmla="*/ 61 h 119"/>
                  <a:gd name="T72" fmla="*/ 12 w 35"/>
                  <a:gd name="T73" fmla="*/ 54 h 119"/>
                  <a:gd name="T74" fmla="*/ 12 w 35"/>
                  <a:gd name="T75" fmla="*/ 54 h 119"/>
                  <a:gd name="T76" fmla="*/ 8 w 35"/>
                  <a:gd name="T77" fmla="*/ 50 h 119"/>
                  <a:gd name="T78" fmla="*/ 8 w 35"/>
                  <a:gd name="T79" fmla="*/ 50 h 119"/>
                  <a:gd name="T80" fmla="*/ 8 w 35"/>
                  <a:gd name="T81" fmla="*/ 50 h 119"/>
                  <a:gd name="T82" fmla="*/ 4 w 35"/>
                  <a:gd name="T83" fmla="*/ 50 h 119"/>
                  <a:gd name="T84" fmla="*/ 0 w 35"/>
                  <a:gd name="T85" fmla="*/ 50 h 119"/>
                  <a:gd name="T86" fmla="*/ 0 w 35"/>
                  <a:gd name="T87" fmla="*/ 50 h 119"/>
                  <a:gd name="T88" fmla="*/ 23 w 35"/>
                  <a:gd name="T89" fmla="*/ 38 h 119"/>
                  <a:gd name="T90" fmla="*/ 27 w 35"/>
                  <a:gd name="T91" fmla="*/ 38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9"/>
                  <a:gd name="T140" fmla="*/ 35 w 35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9">
                    <a:moveTo>
                      <a:pt x="19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3" y="15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38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2" y="107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3" y="3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6" name="Freeform 31"/>
              <p:cNvSpPr>
                <a:spLocks/>
              </p:cNvSpPr>
              <p:nvPr/>
            </p:nvSpPr>
            <p:spPr bwMode="auto">
              <a:xfrm>
                <a:off x="3737" y="1322"/>
                <a:ext cx="81" cy="81"/>
              </a:xfrm>
              <a:custGeom>
                <a:avLst/>
                <a:gdLst>
                  <a:gd name="T0" fmla="*/ 27 w 81"/>
                  <a:gd name="T1" fmla="*/ 20 h 81"/>
                  <a:gd name="T2" fmla="*/ 35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8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73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8 w 81"/>
                  <a:gd name="T49" fmla="*/ 69 h 81"/>
                  <a:gd name="T50" fmla="*/ 58 w 81"/>
                  <a:gd name="T51" fmla="*/ 69 h 81"/>
                  <a:gd name="T52" fmla="*/ 58 w 81"/>
                  <a:gd name="T53" fmla="*/ 62 h 81"/>
                  <a:gd name="T54" fmla="*/ 58 w 81"/>
                  <a:gd name="T55" fmla="*/ 31 h 81"/>
                  <a:gd name="T56" fmla="*/ 58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6 w 81"/>
                  <a:gd name="T63" fmla="*/ 12 h 81"/>
                  <a:gd name="T64" fmla="*/ 35 w 81"/>
                  <a:gd name="T65" fmla="*/ 16 h 81"/>
                  <a:gd name="T66" fmla="*/ 27 w 81"/>
                  <a:gd name="T67" fmla="*/ 23 h 81"/>
                  <a:gd name="T68" fmla="*/ 27 w 81"/>
                  <a:gd name="T69" fmla="*/ 62 h 81"/>
                  <a:gd name="T70" fmla="*/ 27 w 81"/>
                  <a:gd name="T71" fmla="*/ 69 h 81"/>
                  <a:gd name="T72" fmla="*/ 27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4 w 81"/>
                  <a:gd name="T89" fmla="*/ 77 h 81"/>
                  <a:gd name="T90" fmla="*/ 8 w 81"/>
                  <a:gd name="T91" fmla="*/ 77 h 81"/>
                  <a:gd name="T92" fmla="*/ 8 w 81"/>
                  <a:gd name="T93" fmla="*/ 73 h 81"/>
                  <a:gd name="T94" fmla="*/ 12 w 81"/>
                  <a:gd name="T95" fmla="*/ 69 h 81"/>
                  <a:gd name="T96" fmla="*/ 12 w 81"/>
                  <a:gd name="T97" fmla="*/ 62 h 81"/>
                  <a:gd name="T98" fmla="*/ 12 w 81"/>
                  <a:gd name="T99" fmla="*/ 35 h 81"/>
                  <a:gd name="T100" fmla="*/ 12 w 81"/>
                  <a:gd name="T101" fmla="*/ 23 h 81"/>
                  <a:gd name="T102" fmla="*/ 12 w 81"/>
                  <a:gd name="T103" fmla="*/ 16 h 81"/>
                  <a:gd name="T104" fmla="*/ 12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8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3 w 81"/>
                  <a:gd name="T119" fmla="*/ 0 h 81"/>
                  <a:gd name="T120" fmla="*/ 27 w 81"/>
                  <a:gd name="T121" fmla="*/ 0 h 81"/>
                  <a:gd name="T122" fmla="*/ 27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7" y="20"/>
                    </a:moveTo>
                    <a:lnTo>
                      <a:pt x="35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5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8" y="73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7" name="Freeform 32"/>
              <p:cNvSpPr>
                <a:spLocks noEditPoints="1"/>
              </p:cNvSpPr>
              <p:nvPr/>
            </p:nvSpPr>
            <p:spPr bwMode="auto">
              <a:xfrm>
                <a:off x="3826" y="1322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8 h 81"/>
                  <a:gd name="T6" fmla="*/ 30 w 61"/>
                  <a:gd name="T7" fmla="*/ 66 h 81"/>
                  <a:gd name="T8" fmla="*/ 38 w 61"/>
                  <a:gd name="T9" fmla="*/ 66 h 81"/>
                  <a:gd name="T10" fmla="*/ 46 w 61"/>
                  <a:gd name="T11" fmla="*/ 66 h 81"/>
                  <a:gd name="T12" fmla="*/ 53 w 61"/>
                  <a:gd name="T13" fmla="*/ 62 h 81"/>
                  <a:gd name="T14" fmla="*/ 57 w 61"/>
                  <a:gd name="T15" fmla="*/ 58 h 81"/>
                  <a:gd name="T16" fmla="*/ 61 w 61"/>
                  <a:gd name="T17" fmla="*/ 50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73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4 h 81"/>
                  <a:gd name="T36" fmla="*/ 0 w 61"/>
                  <a:gd name="T37" fmla="*/ 43 h 81"/>
                  <a:gd name="T38" fmla="*/ 0 w 61"/>
                  <a:gd name="T39" fmla="*/ 31 h 81"/>
                  <a:gd name="T40" fmla="*/ 3 w 61"/>
                  <a:gd name="T41" fmla="*/ 20 h 81"/>
                  <a:gd name="T42" fmla="*/ 7 w 61"/>
                  <a:gd name="T43" fmla="*/ 12 h 81"/>
                  <a:gd name="T44" fmla="*/ 15 w 61"/>
                  <a:gd name="T45" fmla="*/ 8 h 81"/>
                  <a:gd name="T46" fmla="*/ 23 w 61"/>
                  <a:gd name="T47" fmla="*/ 4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12 h 81"/>
                  <a:gd name="T54" fmla="*/ 61 w 61"/>
                  <a:gd name="T55" fmla="*/ 20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7 h 81"/>
                  <a:gd name="T62" fmla="*/ 46 w 61"/>
                  <a:gd name="T63" fmla="*/ 27 h 81"/>
                  <a:gd name="T64" fmla="*/ 46 w 61"/>
                  <a:gd name="T65" fmla="*/ 20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12 h 81"/>
                  <a:gd name="T72" fmla="*/ 34 w 61"/>
                  <a:gd name="T73" fmla="*/ 8 h 81"/>
                  <a:gd name="T74" fmla="*/ 30 w 61"/>
                  <a:gd name="T75" fmla="*/ 8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20 h 81"/>
                  <a:gd name="T82" fmla="*/ 11 w 61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8"/>
                    </a:lnTo>
                    <a:lnTo>
                      <a:pt x="30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3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73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12"/>
                    </a:lnTo>
                    <a:lnTo>
                      <a:pt x="61" y="20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8" name="Freeform 33"/>
              <p:cNvSpPr>
                <a:spLocks/>
              </p:cNvSpPr>
              <p:nvPr/>
            </p:nvSpPr>
            <p:spPr bwMode="auto">
              <a:xfrm>
                <a:off x="3902" y="1322"/>
                <a:ext cx="54" cy="81"/>
              </a:xfrm>
              <a:custGeom>
                <a:avLst/>
                <a:gdLst>
                  <a:gd name="T0" fmla="*/ 46 w 54"/>
                  <a:gd name="T1" fmla="*/ 0 h 81"/>
                  <a:gd name="T2" fmla="*/ 46 w 54"/>
                  <a:gd name="T3" fmla="*/ 27 h 81"/>
                  <a:gd name="T4" fmla="*/ 46 w 54"/>
                  <a:gd name="T5" fmla="*/ 27 h 81"/>
                  <a:gd name="T6" fmla="*/ 43 w 54"/>
                  <a:gd name="T7" fmla="*/ 20 h 81"/>
                  <a:gd name="T8" fmla="*/ 39 w 54"/>
                  <a:gd name="T9" fmla="*/ 12 h 81"/>
                  <a:gd name="T10" fmla="*/ 31 w 54"/>
                  <a:gd name="T11" fmla="*/ 8 h 81"/>
                  <a:gd name="T12" fmla="*/ 27 w 54"/>
                  <a:gd name="T13" fmla="*/ 8 h 81"/>
                  <a:gd name="T14" fmla="*/ 20 w 54"/>
                  <a:gd name="T15" fmla="*/ 8 h 81"/>
                  <a:gd name="T16" fmla="*/ 16 w 54"/>
                  <a:gd name="T17" fmla="*/ 12 h 81"/>
                  <a:gd name="T18" fmla="*/ 12 w 54"/>
                  <a:gd name="T19" fmla="*/ 12 h 81"/>
                  <a:gd name="T20" fmla="*/ 12 w 54"/>
                  <a:gd name="T21" fmla="*/ 16 h 81"/>
                  <a:gd name="T22" fmla="*/ 12 w 54"/>
                  <a:gd name="T23" fmla="*/ 20 h 81"/>
                  <a:gd name="T24" fmla="*/ 16 w 54"/>
                  <a:gd name="T25" fmla="*/ 23 h 81"/>
                  <a:gd name="T26" fmla="*/ 20 w 54"/>
                  <a:gd name="T27" fmla="*/ 27 h 81"/>
                  <a:gd name="T28" fmla="*/ 23 w 54"/>
                  <a:gd name="T29" fmla="*/ 31 h 81"/>
                  <a:gd name="T30" fmla="*/ 35 w 54"/>
                  <a:gd name="T31" fmla="*/ 39 h 81"/>
                  <a:gd name="T32" fmla="*/ 46 w 54"/>
                  <a:gd name="T33" fmla="*/ 43 h 81"/>
                  <a:gd name="T34" fmla="*/ 50 w 54"/>
                  <a:gd name="T35" fmla="*/ 50 h 81"/>
                  <a:gd name="T36" fmla="*/ 54 w 54"/>
                  <a:gd name="T37" fmla="*/ 58 h 81"/>
                  <a:gd name="T38" fmla="*/ 50 w 54"/>
                  <a:gd name="T39" fmla="*/ 69 h 81"/>
                  <a:gd name="T40" fmla="*/ 46 w 54"/>
                  <a:gd name="T41" fmla="*/ 73 h 81"/>
                  <a:gd name="T42" fmla="*/ 35 w 54"/>
                  <a:gd name="T43" fmla="*/ 81 h 81"/>
                  <a:gd name="T44" fmla="*/ 27 w 54"/>
                  <a:gd name="T45" fmla="*/ 81 h 81"/>
                  <a:gd name="T46" fmla="*/ 20 w 54"/>
                  <a:gd name="T47" fmla="*/ 81 h 81"/>
                  <a:gd name="T48" fmla="*/ 12 w 54"/>
                  <a:gd name="T49" fmla="*/ 77 h 81"/>
                  <a:gd name="T50" fmla="*/ 8 w 54"/>
                  <a:gd name="T51" fmla="*/ 77 h 81"/>
                  <a:gd name="T52" fmla="*/ 8 w 54"/>
                  <a:gd name="T53" fmla="*/ 77 h 81"/>
                  <a:gd name="T54" fmla="*/ 4 w 54"/>
                  <a:gd name="T55" fmla="*/ 77 h 81"/>
                  <a:gd name="T56" fmla="*/ 4 w 54"/>
                  <a:gd name="T57" fmla="*/ 81 h 81"/>
                  <a:gd name="T58" fmla="*/ 0 w 54"/>
                  <a:gd name="T59" fmla="*/ 81 h 81"/>
                  <a:gd name="T60" fmla="*/ 0 w 54"/>
                  <a:gd name="T61" fmla="*/ 54 h 81"/>
                  <a:gd name="T62" fmla="*/ 4 w 54"/>
                  <a:gd name="T63" fmla="*/ 54 h 81"/>
                  <a:gd name="T64" fmla="*/ 8 w 54"/>
                  <a:gd name="T65" fmla="*/ 66 h 81"/>
                  <a:gd name="T66" fmla="*/ 12 w 54"/>
                  <a:gd name="T67" fmla="*/ 69 h 81"/>
                  <a:gd name="T68" fmla="*/ 20 w 54"/>
                  <a:gd name="T69" fmla="*/ 73 h 81"/>
                  <a:gd name="T70" fmla="*/ 27 w 54"/>
                  <a:gd name="T71" fmla="*/ 77 h 81"/>
                  <a:gd name="T72" fmla="*/ 31 w 54"/>
                  <a:gd name="T73" fmla="*/ 73 h 81"/>
                  <a:gd name="T74" fmla="*/ 39 w 54"/>
                  <a:gd name="T75" fmla="*/ 73 h 81"/>
                  <a:gd name="T76" fmla="*/ 39 w 54"/>
                  <a:gd name="T77" fmla="*/ 69 h 81"/>
                  <a:gd name="T78" fmla="*/ 39 w 54"/>
                  <a:gd name="T79" fmla="*/ 66 h 81"/>
                  <a:gd name="T80" fmla="*/ 39 w 54"/>
                  <a:gd name="T81" fmla="*/ 58 h 81"/>
                  <a:gd name="T82" fmla="*/ 39 w 54"/>
                  <a:gd name="T83" fmla="*/ 54 h 81"/>
                  <a:gd name="T84" fmla="*/ 31 w 54"/>
                  <a:gd name="T85" fmla="*/ 50 h 81"/>
                  <a:gd name="T86" fmla="*/ 20 w 54"/>
                  <a:gd name="T87" fmla="*/ 46 h 81"/>
                  <a:gd name="T88" fmla="*/ 12 w 54"/>
                  <a:gd name="T89" fmla="*/ 39 h 81"/>
                  <a:gd name="T90" fmla="*/ 4 w 54"/>
                  <a:gd name="T91" fmla="*/ 35 h 81"/>
                  <a:gd name="T92" fmla="*/ 4 w 54"/>
                  <a:gd name="T93" fmla="*/ 31 h 81"/>
                  <a:gd name="T94" fmla="*/ 0 w 54"/>
                  <a:gd name="T95" fmla="*/ 23 h 81"/>
                  <a:gd name="T96" fmla="*/ 4 w 54"/>
                  <a:gd name="T97" fmla="*/ 16 h 81"/>
                  <a:gd name="T98" fmla="*/ 8 w 54"/>
                  <a:gd name="T99" fmla="*/ 8 h 81"/>
                  <a:gd name="T100" fmla="*/ 16 w 54"/>
                  <a:gd name="T101" fmla="*/ 4 h 81"/>
                  <a:gd name="T102" fmla="*/ 27 w 54"/>
                  <a:gd name="T103" fmla="*/ 0 h 81"/>
                  <a:gd name="T104" fmla="*/ 31 w 54"/>
                  <a:gd name="T105" fmla="*/ 4 h 81"/>
                  <a:gd name="T106" fmla="*/ 35 w 54"/>
                  <a:gd name="T107" fmla="*/ 4 h 81"/>
                  <a:gd name="T108" fmla="*/ 39 w 54"/>
                  <a:gd name="T109" fmla="*/ 4 h 81"/>
                  <a:gd name="T110" fmla="*/ 43 w 54"/>
                  <a:gd name="T111" fmla="*/ 4 h 81"/>
                  <a:gd name="T112" fmla="*/ 43 w 54"/>
                  <a:gd name="T113" fmla="*/ 4 h 81"/>
                  <a:gd name="T114" fmla="*/ 43 w 54"/>
                  <a:gd name="T115" fmla="*/ 4 h 81"/>
                  <a:gd name="T116" fmla="*/ 46 w 54"/>
                  <a:gd name="T117" fmla="*/ 4 h 81"/>
                  <a:gd name="T118" fmla="*/ 46 w 54"/>
                  <a:gd name="T119" fmla="*/ 0 h 81"/>
                  <a:gd name="T120" fmla="*/ 46 w 54"/>
                  <a:gd name="T121" fmla="*/ 0 h 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81"/>
                  <a:gd name="T185" fmla="*/ 54 w 54"/>
                  <a:gd name="T186" fmla="*/ 81 h 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81">
                    <a:moveTo>
                      <a:pt x="46" y="0"/>
                    </a:moveTo>
                    <a:lnTo>
                      <a:pt x="46" y="27"/>
                    </a:lnTo>
                    <a:lnTo>
                      <a:pt x="43" y="20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3"/>
                    </a:lnTo>
                    <a:lnTo>
                      <a:pt x="20" y="27"/>
                    </a:lnTo>
                    <a:lnTo>
                      <a:pt x="23" y="31"/>
                    </a:lnTo>
                    <a:lnTo>
                      <a:pt x="35" y="39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2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20" y="73"/>
                    </a:lnTo>
                    <a:lnTo>
                      <a:pt x="27" y="77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69"/>
                    </a:lnTo>
                    <a:lnTo>
                      <a:pt x="39" y="66"/>
                    </a:lnTo>
                    <a:lnTo>
                      <a:pt x="39" y="58"/>
                    </a:lnTo>
                    <a:lnTo>
                      <a:pt x="39" y="54"/>
                    </a:lnTo>
                    <a:lnTo>
                      <a:pt x="31" y="50"/>
                    </a:lnTo>
                    <a:lnTo>
                      <a:pt x="20" y="46"/>
                    </a:lnTo>
                    <a:lnTo>
                      <a:pt x="12" y="39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9" name="Freeform 34"/>
              <p:cNvSpPr>
                <a:spLocks noEditPoints="1"/>
              </p:cNvSpPr>
              <p:nvPr/>
            </p:nvSpPr>
            <p:spPr bwMode="auto">
              <a:xfrm>
                <a:off x="3964" y="1322"/>
                <a:ext cx="65" cy="81"/>
              </a:xfrm>
              <a:custGeom>
                <a:avLst/>
                <a:gdLst>
                  <a:gd name="T0" fmla="*/ 15 w 65"/>
                  <a:gd name="T1" fmla="*/ 31 h 81"/>
                  <a:gd name="T2" fmla="*/ 15 w 65"/>
                  <a:gd name="T3" fmla="*/ 46 h 81"/>
                  <a:gd name="T4" fmla="*/ 23 w 65"/>
                  <a:gd name="T5" fmla="*/ 58 h 81"/>
                  <a:gd name="T6" fmla="*/ 30 w 65"/>
                  <a:gd name="T7" fmla="*/ 66 h 81"/>
                  <a:gd name="T8" fmla="*/ 42 w 65"/>
                  <a:gd name="T9" fmla="*/ 66 h 81"/>
                  <a:gd name="T10" fmla="*/ 46 w 65"/>
                  <a:gd name="T11" fmla="*/ 66 h 81"/>
                  <a:gd name="T12" fmla="*/ 54 w 65"/>
                  <a:gd name="T13" fmla="*/ 62 h 81"/>
                  <a:gd name="T14" fmla="*/ 57 w 65"/>
                  <a:gd name="T15" fmla="*/ 58 h 81"/>
                  <a:gd name="T16" fmla="*/ 61 w 65"/>
                  <a:gd name="T17" fmla="*/ 50 h 81"/>
                  <a:gd name="T18" fmla="*/ 65 w 65"/>
                  <a:gd name="T19" fmla="*/ 50 h 81"/>
                  <a:gd name="T20" fmla="*/ 61 w 65"/>
                  <a:gd name="T21" fmla="*/ 62 h 81"/>
                  <a:gd name="T22" fmla="*/ 54 w 65"/>
                  <a:gd name="T23" fmla="*/ 73 h 81"/>
                  <a:gd name="T24" fmla="*/ 46 w 65"/>
                  <a:gd name="T25" fmla="*/ 77 h 81"/>
                  <a:gd name="T26" fmla="*/ 34 w 65"/>
                  <a:gd name="T27" fmla="*/ 81 h 81"/>
                  <a:gd name="T28" fmla="*/ 23 w 65"/>
                  <a:gd name="T29" fmla="*/ 77 h 81"/>
                  <a:gd name="T30" fmla="*/ 11 w 65"/>
                  <a:gd name="T31" fmla="*/ 69 h 81"/>
                  <a:gd name="T32" fmla="*/ 7 w 65"/>
                  <a:gd name="T33" fmla="*/ 62 h 81"/>
                  <a:gd name="T34" fmla="*/ 4 w 65"/>
                  <a:gd name="T35" fmla="*/ 54 h 81"/>
                  <a:gd name="T36" fmla="*/ 0 w 65"/>
                  <a:gd name="T37" fmla="*/ 43 h 81"/>
                  <a:gd name="T38" fmla="*/ 4 w 65"/>
                  <a:gd name="T39" fmla="*/ 31 h 81"/>
                  <a:gd name="T40" fmla="*/ 7 w 65"/>
                  <a:gd name="T41" fmla="*/ 20 h 81"/>
                  <a:gd name="T42" fmla="*/ 11 w 65"/>
                  <a:gd name="T43" fmla="*/ 12 h 81"/>
                  <a:gd name="T44" fmla="*/ 19 w 65"/>
                  <a:gd name="T45" fmla="*/ 8 h 81"/>
                  <a:gd name="T46" fmla="*/ 27 w 65"/>
                  <a:gd name="T47" fmla="*/ 4 h 81"/>
                  <a:gd name="T48" fmla="*/ 34 w 65"/>
                  <a:gd name="T49" fmla="*/ 0 h 81"/>
                  <a:gd name="T50" fmla="*/ 46 w 65"/>
                  <a:gd name="T51" fmla="*/ 4 h 81"/>
                  <a:gd name="T52" fmla="*/ 57 w 65"/>
                  <a:gd name="T53" fmla="*/ 12 h 81"/>
                  <a:gd name="T54" fmla="*/ 61 w 65"/>
                  <a:gd name="T55" fmla="*/ 20 h 81"/>
                  <a:gd name="T56" fmla="*/ 65 w 65"/>
                  <a:gd name="T57" fmla="*/ 31 h 81"/>
                  <a:gd name="T58" fmla="*/ 15 w 65"/>
                  <a:gd name="T59" fmla="*/ 31 h 81"/>
                  <a:gd name="T60" fmla="*/ 15 w 65"/>
                  <a:gd name="T61" fmla="*/ 27 h 81"/>
                  <a:gd name="T62" fmla="*/ 46 w 65"/>
                  <a:gd name="T63" fmla="*/ 27 h 81"/>
                  <a:gd name="T64" fmla="*/ 46 w 65"/>
                  <a:gd name="T65" fmla="*/ 20 h 81"/>
                  <a:gd name="T66" fmla="*/ 46 w 65"/>
                  <a:gd name="T67" fmla="*/ 16 h 81"/>
                  <a:gd name="T68" fmla="*/ 42 w 65"/>
                  <a:gd name="T69" fmla="*/ 12 h 81"/>
                  <a:gd name="T70" fmla="*/ 38 w 65"/>
                  <a:gd name="T71" fmla="*/ 12 h 81"/>
                  <a:gd name="T72" fmla="*/ 34 w 65"/>
                  <a:gd name="T73" fmla="*/ 8 h 81"/>
                  <a:gd name="T74" fmla="*/ 30 w 65"/>
                  <a:gd name="T75" fmla="*/ 8 h 81"/>
                  <a:gd name="T76" fmla="*/ 27 w 65"/>
                  <a:gd name="T77" fmla="*/ 8 h 81"/>
                  <a:gd name="T78" fmla="*/ 19 w 65"/>
                  <a:gd name="T79" fmla="*/ 12 h 81"/>
                  <a:gd name="T80" fmla="*/ 15 w 65"/>
                  <a:gd name="T81" fmla="*/ 20 h 81"/>
                  <a:gd name="T82" fmla="*/ 15 w 65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1"/>
                  <a:gd name="T128" fmla="*/ 65 w 65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1">
                    <a:moveTo>
                      <a:pt x="15" y="31"/>
                    </a:moveTo>
                    <a:lnTo>
                      <a:pt x="15" y="46"/>
                    </a:lnTo>
                    <a:lnTo>
                      <a:pt x="23" y="58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65" y="50"/>
                    </a:lnTo>
                    <a:lnTo>
                      <a:pt x="61" y="62"/>
                    </a:lnTo>
                    <a:lnTo>
                      <a:pt x="54" y="73"/>
                    </a:lnTo>
                    <a:lnTo>
                      <a:pt x="46" y="77"/>
                    </a:lnTo>
                    <a:lnTo>
                      <a:pt x="34" y="81"/>
                    </a:lnTo>
                    <a:lnTo>
                      <a:pt x="23" y="77"/>
                    </a:lnTo>
                    <a:lnTo>
                      <a:pt x="11" y="69"/>
                    </a:lnTo>
                    <a:lnTo>
                      <a:pt x="7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7" y="20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2"/>
                    </a:lnTo>
                    <a:lnTo>
                      <a:pt x="61" y="20"/>
                    </a:lnTo>
                    <a:lnTo>
                      <a:pt x="65" y="31"/>
                    </a:lnTo>
                    <a:lnTo>
                      <a:pt x="15" y="31"/>
                    </a:lnTo>
                    <a:close/>
                    <a:moveTo>
                      <a:pt x="15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0" name="Rectangle 35"/>
              <p:cNvSpPr>
                <a:spLocks noChangeArrowheads="1"/>
              </p:cNvSpPr>
              <p:nvPr/>
            </p:nvSpPr>
            <p:spPr bwMode="auto">
              <a:xfrm>
                <a:off x="4071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36"/>
              <p:cNvSpPr>
                <a:spLocks/>
              </p:cNvSpPr>
              <p:nvPr/>
            </p:nvSpPr>
            <p:spPr bwMode="auto">
              <a:xfrm>
                <a:off x="4271" y="1284"/>
                <a:ext cx="65" cy="119"/>
              </a:xfrm>
              <a:custGeom>
                <a:avLst/>
                <a:gdLst>
                  <a:gd name="T0" fmla="*/ 27 w 65"/>
                  <a:gd name="T1" fmla="*/ 46 h 119"/>
                  <a:gd name="T2" fmla="*/ 27 w 65"/>
                  <a:gd name="T3" fmla="*/ 100 h 119"/>
                  <a:gd name="T4" fmla="*/ 27 w 65"/>
                  <a:gd name="T5" fmla="*/ 107 h 119"/>
                  <a:gd name="T6" fmla="*/ 27 w 65"/>
                  <a:gd name="T7" fmla="*/ 111 h 119"/>
                  <a:gd name="T8" fmla="*/ 30 w 65"/>
                  <a:gd name="T9" fmla="*/ 115 h 119"/>
                  <a:gd name="T10" fmla="*/ 38 w 65"/>
                  <a:gd name="T11" fmla="*/ 115 h 119"/>
                  <a:gd name="T12" fmla="*/ 42 w 65"/>
                  <a:gd name="T13" fmla="*/ 115 h 119"/>
                  <a:gd name="T14" fmla="*/ 42 w 65"/>
                  <a:gd name="T15" fmla="*/ 119 h 119"/>
                  <a:gd name="T16" fmla="*/ 0 w 65"/>
                  <a:gd name="T17" fmla="*/ 119 h 119"/>
                  <a:gd name="T18" fmla="*/ 0 w 65"/>
                  <a:gd name="T19" fmla="*/ 115 h 119"/>
                  <a:gd name="T20" fmla="*/ 0 w 65"/>
                  <a:gd name="T21" fmla="*/ 115 h 119"/>
                  <a:gd name="T22" fmla="*/ 4 w 65"/>
                  <a:gd name="T23" fmla="*/ 115 h 119"/>
                  <a:gd name="T24" fmla="*/ 7 w 65"/>
                  <a:gd name="T25" fmla="*/ 115 h 119"/>
                  <a:gd name="T26" fmla="*/ 11 w 65"/>
                  <a:gd name="T27" fmla="*/ 111 h 119"/>
                  <a:gd name="T28" fmla="*/ 11 w 65"/>
                  <a:gd name="T29" fmla="*/ 107 h 119"/>
                  <a:gd name="T30" fmla="*/ 11 w 65"/>
                  <a:gd name="T31" fmla="*/ 104 h 119"/>
                  <a:gd name="T32" fmla="*/ 11 w 65"/>
                  <a:gd name="T33" fmla="*/ 100 h 119"/>
                  <a:gd name="T34" fmla="*/ 11 w 65"/>
                  <a:gd name="T35" fmla="*/ 46 h 119"/>
                  <a:gd name="T36" fmla="*/ 0 w 65"/>
                  <a:gd name="T37" fmla="*/ 46 h 119"/>
                  <a:gd name="T38" fmla="*/ 0 w 65"/>
                  <a:gd name="T39" fmla="*/ 42 h 119"/>
                  <a:gd name="T40" fmla="*/ 11 w 65"/>
                  <a:gd name="T41" fmla="*/ 42 h 119"/>
                  <a:gd name="T42" fmla="*/ 11 w 65"/>
                  <a:gd name="T43" fmla="*/ 38 h 119"/>
                  <a:gd name="T44" fmla="*/ 11 w 65"/>
                  <a:gd name="T45" fmla="*/ 27 h 119"/>
                  <a:gd name="T46" fmla="*/ 15 w 65"/>
                  <a:gd name="T47" fmla="*/ 19 h 119"/>
                  <a:gd name="T48" fmla="*/ 19 w 65"/>
                  <a:gd name="T49" fmla="*/ 12 h 119"/>
                  <a:gd name="T50" fmla="*/ 27 w 65"/>
                  <a:gd name="T51" fmla="*/ 4 h 119"/>
                  <a:gd name="T52" fmla="*/ 34 w 65"/>
                  <a:gd name="T53" fmla="*/ 0 h 119"/>
                  <a:gd name="T54" fmla="*/ 42 w 65"/>
                  <a:gd name="T55" fmla="*/ 0 h 119"/>
                  <a:gd name="T56" fmla="*/ 53 w 65"/>
                  <a:gd name="T57" fmla="*/ 0 h 119"/>
                  <a:gd name="T58" fmla="*/ 61 w 65"/>
                  <a:gd name="T59" fmla="*/ 4 h 119"/>
                  <a:gd name="T60" fmla="*/ 65 w 65"/>
                  <a:gd name="T61" fmla="*/ 12 h 119"/>
                  <a:gd name="T62" fmla="*/ 65 w 65"/>
                  <a:gd name="T63" fmla="*/ 15 h 119"/>
                  <a:gd name="T64" fmla="*/ 65 w 65"/>
                  <a:gd name="T65" fmla="*/ 15 h 119"/>
                  <a:gd name="T66" fmla="*/ 61 w 65"/>
                  <a:gd name="T67" fmla="*/ 19 h 119"/>
                  <a:gd name="T68" fmla="*/ 61 w 65"/>
                  <a:gd name="T69" fmla="*/ 19 h 119"/>
                  <a:gd name="T70" fmla="*/ 57 w 65"/>
                  <a:gd name="T71" fmla="*/ 19 h 119"/>
                  <a:gd name="T72" fmla="*/ 57 w 65"/>
                  <a:gd name="T73" fmla="*/ 19 h 119"/>
                  <a:gd name="T74" fmla="*/ 53 w 65"/>
                  <a:gd name="T75" fmla="*/ 19 h 119"/>
                  <a:gd name="T76" fmla="*/ 50 w 65"/>
                  <a:gd name="T77" fmla="*/ 15 h 119"/>
                  <a:gd name="T78" fmla="*/ 50 w 65"/>
                  <a:gd name="T79" fmla="*/ 12 h 119"/>
                  <a:gd name="T80" fmla="*/ 46 w 65"/>
                  <a:gd name="T81" fmla="*/ 8 h 119"/>
                  <a:gd name="T82" fmla="*/ 42 w 65"/>
                  <a:gd name="T83" fmla="*/ 8 h 119"/>
                  <a:gd name="T84" fmla="*/ 42 w 65"/>
                  <a:gd name="T85" fmla="*/ 4 h 119"/>
                  <a:gd name="T86" fmla="*/ 38 w 65"/>
                  <a:gd name="T87" fmla="*/ 4 h 119"/>
                  <a:gd name="T88" fmla="*/ 34 w 65"/>
                  <a:gd name="T89" fmla="*/ 4 h 119"/>
                  <a:gd name="T90" fmla="*/ 30 w 65"/>
                  <a:gd name="T91" fmla="*/ 8 h 119"/>
                  <a:gd name="T92" fmla="*/ 30 w 65"/>
                  <a:gd name="T93" fmla="*/ 12 h 119"/>
                  <a:gd name="T94" fmla="*/ 27 w 65"/>
                  <a:gd name="T95" fmla="*/ 15 h 119"/>
                  <a:gd name="T96" fmla="*/ 27 w 65"/>
                  <a:gd name="T97" fmla="*/ 23 h 119"/>
                  <a:gd name="T98" fmla="*/ 27 w 65"/>
                  <a:gd name="T99" fmla="*/ 35 h 119"/>
                  <a:gd name="T100" fmla="*/ 27 w 65"/>
                  <a:gd name="T101" fmla="*/ 42 h 119"/>
                  <a:gd name="T102" fmla="*/ 46 w 65"/>
                  <a:gd name="T103" fmla="*/ 42 h 119"/>
                  <a:gd name="T104" fmla="*/ 46 w 65"/>
                  <a:gd name="T105" fmla="*/ 46 h 119"/>
                  <a:gd name="T106" fmla="*/ 27 w 65"/>
                  <a:gd name="T107" fmla="*/ 46 h 1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119"/>
                  <a:gd name="T164" fmla="*/ 65 w 65"/>
                  <a:gd name="T165" fmla="*/ 119 h 1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119">
                    <a:moveTo>
                      <a:pt x="27" y="46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0" y="115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1" y="104"/>
                    </a:lnTo>
                    <a:lnTo>
                      <a:pt x="11" y="100"/>
                    </a:lnTo>
                    <a:lnTo>
                      <a:pt x="11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1" y="42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9" y="12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4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27" y="4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2" name="Freeform 37"/>
              <p:cNvSpPr>
                <a:spLocks noEditPoints="1"/>
              </p:cNvSpPr>
              <p:nvPr/>
            </p:nvSpPr>
            <p:spPr bwMode="auto">
              <a:xfrm>
                <a:off x="4324" y="1322"/>
                <a:ext cx="70" cy="81"/>
              </a:xfrm>
              <a:custGeom>
                <a:avLst/>
                <a:gdLst>
                  <a:gd name="T0" fmla="*/ 35 w 70"/>
                  <a:gd name="T1" fmla="*/ 0 h 81"/>
                  <a:gd name="T2" fmla="*/ 46 w 70"/>
                  <a:gd name="T3" fmla="*/ 4 h 81"/>
                  <a:gd name="T4" fmla="*/ 54 w 70"/>
                  <a:gd name="T5" fmla="*/ 8 h 81"/>
                  <a:gd name="T6" fmla="*/ 62 w 70"/>
                  <a:gd name="T7" fmla="*/ 16 h 81"/>
                  <a:gd name="T8" fmla="*/ 70 w 70"/>
                  <a:gd name="T9" fmla="*/ 27 h 81"/>
                  <a:gd name="T10" fmla="*/ 70 w 70"/>
                  <a:gd name="T11" fmla="*/ 39 h 81"/>
                  <a:gd name="T12" fmla="*/ 70 w 70"/>
                  <a:gd name="T13" fmla="*/ 50 h 81"/>
                  <a:gd name="T14" fmla="*/ 66 w 70"/>
                  <a:gd name="T15" fmla="*/ 62 h 81"/>
                  <a:gd name="T16" fmla="*/ 62 w 70"/>
                  <a:gd name="T17" fmla="*/ 69 h 81"/>
                  <a:gd name="T18" fmla="*/ 54 w 70"/>
                  <a:gd name="T19" fmla="*/ 77 h 81"/>
                  <a:gd name="T20" fmla="*/ 43 w 70"/>
                  <a:gd name="T21" fmla="*/ 81 h 81"/>
                  <a:gd name="T22" fmla="*/ 35 w 70"/>
                  <a:gd name="T23" fmla="*/ 81 h 81"/>
                  <a:gd name="T24" fmla="*/ 23 w 70"/>
                  <a:gd name="T25" fmla="*/ 81 h 81"/>
                  <a:gd name="T26" fmla="*/ 16 w 70"/>
                  <a:gd name="T27" fmla="*/ 73 h 81"/>
                  <a:gd name="T28" fmla="*/ 8 w 70"/>
                  <a:gd name="T29" fmla="*/ 69 h 81"/>
                  <a:gd name="T30" fmla="*/ 0 w 70"/>
                  <a:gd name="T31" fmla="*/ 54 h 81"/>
                  <a:gd name="T32" fmla="*/ 0 w 70"/>
                  <a:gd name="T33" fmla="*/ 43 h 81"/>
                  <a:gd name="T34" fmla="*/ 0 w 70"/>
                  <a:gd name="T35" fmla="*/ 31 h 81"/>
                  <a:gd name="T36" fmla="*/ 4 w 70"/>
                  <a:gd name="T37" fmla="*/ 23 h 81"/>
                  <a:gd name="T38" fmla="*/ 12 w 70"/>
                  <a:gd name="T39" fmla="*/ 12 h 81"/>
                  <a:gd name="T40" fmla="*/ 20 w 70"/>
                  <a:gd name="T41" fmla="*/ 8 h 81"/>
                  <a:gd name="T42" fmla="*/ 27 w 70"/>
                  <a:gd name="T43" fmla="*/ 4 h 81"/>
                  <a:gd name="T44" fmla="*/ 35 w 70"/>
                  <a:gd name="T45" fmla="*/ 0 h 81"/>
                  <a:gd name="T46" fmla="*/ 31 w 70"/>
                  <a:gd name="T47" fmla="*/ 8 h 81"/>
                  <a:gd name="T48" fmla="*/ 27 w 70"/>
                  <a:gd name="T49" fmla="*/ 8 h 81"/>
                  <a:gd name="T50" fmla="*/ 23 w 70"/>
                  <a:gd name="T51" fmla="*/ 12 h 81"/>
                  <a:gd name="T52" fmla="*/ 20 w 70"/>
                  <a:gd name="T53" fmla="*/ 12 h 81"/>
                  <a:gd name="T54" fmla="*/ 16 w 70"/>
                  <a:gd name="T55" fmla="*/ 20 h 81"/>
                  <a:gd name="T56" fmla="*/ 16 w 70"/>
                  <a:gd name="T57" fmla="*/ 27 h 81"/>
                  <a:gd name="T58" fmla="*/ 12 w 70"/>
                  <a:gd name="T59" fmla="*/ 35 h 81"/>
                  <a:gd name="T60" fmla="*/ 16 w 70"/>
                  <a:gd name="T61" fmla="*/ 50 h 81"/>
                  <a:gd name="T62" fmla="*/ 20 w 70"/>
                  <a:gd name="T63" fmla="*/ 66 h 81"/>
                  <a:gd name="T64" fmla="*/ 23 w 70"/>
                  <a:gd name="T65" fmla="*/ 69 h 81"/>
                  <a:gd name="T66" fmla="*/ 31 w 70"/>
                  <a:gd name="T67" fmla="*/ 73 h 81"/>
                  <a:gd name="T68" fmla="*/ 39 w 70"/>
                  <a:gd name="T69" fmla="*/ 77 h 81"/>
                  <a:gd name="T70" fmla="*/ 46 w 70"/>
                  <a:gd name="T71" fmla="*/ 73 h 81"/>
                  <a:gd name="T72" fmla="*/ 50 w 70"/>
                  <a:gd name="T73" fmla="*/ 69 h 81"/>
                  <a:gd name="T74" fmla="*/ 54 w 70"/>
                  <a:gd name="T75" fmla="*/ 62 h 81"/>
                  <a:gd name="T76" fmla="*/ 58 w 70"/>
                  <a:gd name="T77" fmla="*/ 46 h 81"/>
                  <a:gd name="T78" fmla="*/ 58 w 70"/>
                  <a:gd name="T79" fmla="*/ 35 h 81"/>
                  <a:gd name="T80" fmla="*/ 54 w 70"/>
                  <a:gd name="T81" fmla="*/ 23 h 81"/>
                  <a:gd name="T82" fmla="*/ 46 w 70"/>
                  <a:gd name="T83" fmla="*/ 16 h 81"/>
                  <a:gd name="T84" fmla="*/ 43 w 70"/>
                  <a:gd name="T85" fmla="*/ 8 h 81"/>
                  <a:gd name="T86" fmla="*/ 31 w 70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81"/>
                  <a:gd name="T134" fmla="*/ 70 w 70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81">
                    <a:moveTo>
                      <a:pt x="35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2" y="16"/>
                    </a:lnTo>
                    <a:lnTo>
                      <a:pt x="70" y="27"/>
                    </a:lnTo>
                    <a:lnTo>
                      <a:pt x="70" y="39"/>
                    </a:lnTo>
                    <a:lnTo>
                      <a:pt x="70" y="50"/>
                    </a:lnTo>
                    <a:lnTo>
                      <a:pt x="66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3" y="81"/>
                    </a:lnTo>
                    <a:lnTo>
                      <a:pt x="35" y="81"/>
                    </a:lnTo>
                    <a:lnTo>
                      <a:pt x="23" y="81"/>
                    </a:lnTo>
                    <a:lnTo>
                      <a:pt x="16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0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3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3" name="Freeform 38"/>
              <p:cNvSpPr>
                <a:spLocks noEditPoints="1"/>
              </p:cNvSpPr>
              <p:nvPr/>
            </p:nvSpPr>
            <p:spPr bwMode="auto">
              <a:xfrm>
                <a:off x="4409" y="1322"/>
                <a:ext cx="69" cy="81"/>
              </a:xfrm>
              <a:custGeom>
                <a:avLst/>
                <a:gdLst>
                  <a:gd name="T0" fmla="*/ 34 w 69"/>
                  <a:gd name="T1" fmla="*/ 0 h 81"/>
                  <a:gd name="T2" fmla="*/ 46 w 69"/>
                  <a:gd name="T3" fmla="*/ 4 h 81"/>
                  <a:gd name="T4" fmla="*/ 54 w 69"/>
                  <a:gd name="T5" fmla="*/ 8 h 81"/>
                  <a:gd name="T6" fmla="*/ 61 w 69"/>
                  <a:gd name="T7" fmla="*/ 16 h 81"/>
                  <a:gd name="T8" fmla="*/ 69 w 69"/>
                  <a:gd name="T9" fmla="*/ 27 h 81"/>
                  <a:gd name="T10" fmla="*/ 69 w 69"/>
                  <a:gd name="T11" fmla="*/ 39 h 81"/>
                  <a:gd name="T12" fmla="*/ 69 w 69"/>
                  <a:gd name="T13" fmla="*/ 50 h 81"/>
                  <a:gd name="T14" fmla="*/ 65 w 69"/>
                  <a:gd name="T15" fmla="*/ 62 h 81"/>
                  <a:gd name="T16" fmla="*/ 61 w 69"/>
                  <a:gd name="T17" fmla="*/ 69 h 81"/>
                  <a:gd name="T18" fmla="*/ 54 w 69"/>
                  <a:gd name="T19" fmla="*/ 77 h 81"/>
                  <a:gd name="T20" fmla="*/ 42 w 69"/>
                  <a:gd name="T21" fmla="*/ 81 h 81"/>
                  <a:gd name="T22" fmla="*/ 34 w 69"/>
                  <a:gd name="T23" fmla="*/ 81 h 81"/>
                  <a:gd name="T24" fmla="*/ 23 w 69"/>
                  <a:gd name="T25" fmla="*/ 81 h 81"/>
                  <a:gd name="T26" fmla="*/ 15 w 69"/>
                  <a:gd name="T27" fmla="*/ 73 h 81"/>
                  <a:gd name="T28" fmla="*/ 8 w 69"/>
                  <a:gd name="T29" fmla="*/ 69 h 81"/>
                  <a:gd name="T30" fmla="*/ 0 w 69"/>
                  <a:gd name="T31" fmla="*/ 54 h 81"/>
                  <a:gd name="T32" fmla="*/ 0 w 69"/>
                  <a:gd name="T33" fmla="*/ 43 h 81"/>
                  <a:gd name="T34" fmla="*/ 0 w 69"/>
                  <a:gd name="T35" fmla="*/ 31 h 81"/>
                  <a:gd name="T36" fmla="*/ 4 w 69"/>
                  <a:gd name="T37" fmla="*/ 23 h 81"/>
                  <a:gd name="T38" fmla="*/ 8 w 69"/>
                  <a:gd name="T39" fmla="*/ 12 h 81"/>
                  <a:gd name="T40" fmla="*/ 15 w 69"/>
                  <a:gd name="T41" fmla="*/ 8 h 81"/>
                  <a:gd name="T42" fmla="*/ 27 w 69"/>
                  <a:gd name="T43" fmla="*/ 4 h 81"/>
                  <a:gd name="T44" fmla="*/ 34 w 69"/>
                  <a:gd name="T45" fmla="*/ 0 h 81"/>
                  <a:gd name="T46" fmla="*/ 31 w 69"/>
                  <a:gd name="T47" fmla="*/ 8 h 81"/>
                  <a:gd name="T48" fmla="*/ 27 w 69"/>
                  <a:gd name="T49" fmla="*/ 8 h 81"/>
                  <a:gd name="T50" fmla="*/ 23 w 69"/>
                  <a:gd name="T51" fmla="*/ 12 h 81"/>
                  <a:gd name="T52" fmla="*/ 19 w 69"/>
                  <a:gd name="T53" fmla="*/ 12 h 81"/>
                  <a:gd name="T54" fmla="*/ 15 w 69"/>
                  <a:gd name="T55" fmla="*/ 20 h 81"/>
                  <a:gd name="T56" fmla="*/ 11 w 69"/>
                  <a:gd name="T57" fmla="*/ 27 h 81"/>
                  <a:gd name="T58" fmla="*/ 11 w 69"/>
                  <a:gd name="T59" fmla="*/ 35 h 81"/>
                  <a:gd name="T60" fmla="*/ 15 w 69"/>
                  <a:gd name="T61" fmla="*/ 50 h 81"/>
                  <a:gd name="T62" fmla="*/ 19 w 69"/>
                  <a:gd name="T63" fmla="*/ 66 h 81"/>
                  <a:gd name="T64" fmla="*/ 23 w 69"/>
                  <a:gd name="T65" fmla="*/ 69 h 81"/>
                  <a:gd name="T66" fmla="*/ 31 w 69"/>
                  <a:gd name="T67" fmla="*/ 73 h 81"/>
                  <a:gd name="T68" fmla="*/ 38 w 69"/>
                  <a:gd name="T69" fmla="*/ 77 h 81"/>
                  <a:gd name="T70" fmla="*/ 46 w 69"/>
                  <a:gd name="T71" fmla="*/ 73 h 81"/>
                  <a:gd name="T72" fmla="*/ 50 w 69"/>
                  <a:gd name="T73" fmla="*/ 69 h 81"/>
                  <a:gd name="T74" fmla="*/ 54 w 69"/>
                  <a:gd name="T75" fmla="*/ 62 h 81"/>
                  <a:gd name="T76" fmla="*/ 57 w 69"/>
                  <a:gd name="T77" fmla="*/ 46 h 81"/>
                  <a:gd name="T78" fmla="*/ 54 w 69"/>
                  <a:gd name="T79" fmla="*/ 35 h 81"/>
                  <a:gd name="T80" fmla="*/ 54 w 69"/>
                  <a:gd name="T81" fmla="*/ 23 h 81"/>
                  <a:gd name="T82" fmla="*/ 46 w 69"/>
                  <a:gd name="T83" fmla="*/ 16 h 81"/>
                  <a:gd name="T84" fmla="*/ 42 w 69"/>
                  <a:gd name="T85" fmla="*/ 8 h 81"/>
                  <a:gd name="T86" fmla="*/ 31 w 69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81"/>
                  <a:gd name="T134" fmla="*/ 69 w 69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81">
                    <a:moveTo>
                      <a:pt x="34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9" y="27"/>
                    </a:lnTo>
                    <a:lnTo>
                      <a:pt x="69" y="39"/>
                    </a:lnTo>
                    <a:lnTo>
                      <a:pt x="69" y="50"/>
                    </a:lnTo>
                    <a:lnTo>
                      <a:pt x="65" y="62"/>
                    </a:lnTo>
                    <a:lnTo>
                      <a:pt x="61" y="69"/>
                    </a:lnTo>
                    <a:lnTo>
                      <a:pt x="54" y="77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3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11" y="35"/>
                    </a:lnTo>
                    <a:lnTo>
                      <a:pt x="15" y="50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8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7" y="46"/>
                    </a:lnTo>
                    <a:lnTo>
                      <a:pt x="54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4" name="Freeform 39"/>
              <p:cNvSpPr>
                <a:spLocks noEditPoints="1"/>
              </p:cNvSpPr>
              <p:nvPr/>
            </p:nvSpPr>
            <p:spPr bwMode="auto">
              <a:xfrm>
                <a:off x="4493" y="1284"/>
                <a:ext cx="77" cy="119"/>
              </a:xfrm>
              <a:custGeom>
                <a:avLst/>
                <a:gdLst>
                  <a:gd name="T0" fmla="*/ 50 w 77"/>
                  <a:gd name="T1" fmla="*/ 107 h 119"/>
                  <a:gd name="T2" fmla="*/ 46 w 77"/>
                  <a:gd name="T3" fmla="*/ 111 h 119"/>
                  <a:gd name="T4" fmla="*/ 39 w 77"/>
                  <a:gd name="T5" fmla="*/ 115 h 119"/>
                  <a:gd name="T6" fmla="*/ 35 w 77"/>
                  <a:gd name="T7" fmla="*/ 119 h 119"/>
                  <a:gd name="T8" fmla="*/ 27 w 77"/>
                  <a:gd name="T9" fmla="*/ 119 h 119"/>
                  <a:gd name="T10" fmla="*/ 16 w 77"/>
                  <a:gd name="T11" fmla="*/ 115 h 119"/>
                  <a:gd name="T12" fmla="*/ 8 w 77"/>
                  <a:gd name="T13" fmla="*/ 107 h 119"/>
                  <a:gd name="T14" fmla="*/ 0 w 77"/>
                  <a:gd name="T15" fmla="*/ 96 h 119"/>
                  <a:gd name="T16" fmla="*/ 0 w 77"/>
                  <a:gd name="T17" fmla="*/ 84 h 119"/>
                  <a:gd name="T18" fmla="*/ 0 w 77"/>
                  <a:gd name="T19" fmla="*/ 69 h 119"/>
                  <a:gd name="T20" fmla="*/ 8 w 77"/>
                  <a:gd name="T21" fmla="*/ 54 h 119"/>
                  <a:gd name="T22" fmla="*/ 16 w 77"/>
                  <a:gd name="T23" fmla="*/ 46 h 119"/>
                  <a:gd name="T24" fmla="*/ 23 w 77"/>
                  <a:gd name="T25" fmla="*/ 42 h 119"/>
                  <a:gd name="T26" fmla="*/ 35 w 77"/>
                  <a:gd name="T27" fmla="*/ 38 h 119"/>
                  <a:gd name="T28" fmla="*/ 42 w 77"/>
                  <a:gd name="T29" fmla="*/ 42 h 119"/>
                  <a:gd name="T30" fmla="*/ 50 w 77"/>
                  <a:gd name="T31" fmla="*/ 46 h 119"/>
                  <a:gd name="T32" fmla="*/ 50 w 77"/>
                  <a:gd name="T33" fmla="*/ 31 h 119"/>
                  <a:gd name="T34" fmla="*/ 50 w 77"/>
                  <a:gd name="T35" fmla="*/ 19 h 119"/>
                  <a:gd name="T36" fmla="*/ 50 w 77"/>
                  <a:gd name="T37" fmla="*/ 15 h 119"/>
                  <a:gd name="T38" fmla="*/ 50 w 77"/>
                  <a:gd name="T39" fmla="*/ 12 h 119"/>
                  <a:gd name="T40" fmla="*/ 50 w 77"/>
                  <a:gd name="T41" fmla="*/ 12 h 119"/>
                  <a:gd name="T42" fmla="*/ 46 w 77"/>
                  <a:gd name="T43" fmla="*/ 8 h 119"/>
                  <a:gd name="T44" fmla="*/ 46 w 77"/>
                  <a:gd name="T45" fmla="*/ 8 h 119"/>
                  <a:gd name="T46" fmla="*/ 42 w 77"/>
                  <a:gd name="T47" fmla="*/ 8 h 119"/>
                  <a:gd name="T48" fmla="*/ 42 w 77"/>
                  <a:gd name="T49" fmla="*/ 12 h 119"/>
                  <a:gd name="T50" fmla="*/ 39 w 77"/>
                  <a:gd name="T51" fmla="*/ 8 h 119"/>
                  <a:gd name="T52" fmla="*/ 62 w 77"/>
                  <a:gd name="T53" fmla="*/ 0 h 119"/>
                  <a:gd name="T54" fmla="*/ 65 w 77"/>
                  <a:gd name="T55" fmla="*/ 0 h 119"/>
                  <a:gd name="T56" fmla="*/ 65 w 77"/>
                  <a:gd name="T57" fmla="*/ 88 h 119"/>
                  <a:gd name="T58" fmla="*/ 65 w 77"/>
                  <a:gd name="T59" fmla="*/ 100 h 119"/>
                  <a:gd name="T60" fmla="*/ 65 w 77"/>
                  <a:gd name="T61" fmla="*/ 104 h 119"/>
                  <a:gd name="T62" fmla="*/ 65 w 77"/>
                  <a:gd name="T63" fmla="*/ 107 h 119"/>
                  <a:gd name="T64" fmla="*/ 65 w 77"/>
                  <a:gd name="T65" fmla="*/ 107 h 119"/>
                  <a:gd name="T66" fmla="*/ 69 w 77"/>
                  <a:gd name="T67" fmla="*/ 111 h 119"/>
                  <a:gd name="T68" fmla="*/ 69 w 77"/>
                  <a:gd name="T69" fmla="*/ 111 h 119"/>
                  <a:gd name="T70" fmla="*/ 73 w 77"/>
                  <a:gd name="T71" fmla="*/ 111 h 119"/>
                  <a:gd name="T72" fmla="*/ 73 w 77"/>
                  <a:gd name="T73" fmla="*/ 107 h 119"/>
                  <a:gd name="T74" fmla="*/ 77 w 77"/>
                  <a:gd name="T75" fmla="*/ 111 h 119"/>
                  <a:gd name="T76" fmla="*/ 54 w 77"/>
                  <a:gd name="T77" fmla="*/ 119 h 119"/>
                  <a:gd name="T78" fmla="*/ 50 w 77"/>
                  <a:gd name="T79" fmla="*/ 119 h 119"/>
                  <a:gd name="T80" fmla="*/ 50 w 77"/>
                  <a:gd name="T81" fmla="*/ 107 h 119"/>
                  <a:gd name="T82" fmla="*/ 50 w 77"/>
                  <a:gd name="T83" fmla="*/ 100 h 119"/>
                  <a:gd name="T84" fmla="*/ 50 w 77"/>
                  <a:gd name="T85" fmla="*/ 65 h 119"/>
                  <a:gd name="T86" fmla="*/ 50 w 77"/>
                  <a:gd name="T87" fmla="*/ 58 h 119"/>
                  <a:gd name="T88" fmla="*/ 46 w 77"/>
                  <a:gd name="T89" fmla="*/ 54 h 119"/>
                  <a:gd name="T90" fmla="*/ 46 w 77"/>
                  <a:gd name="T91" fmla="*/ 50 h 119"/>
                  <a:gd name="T92" fmla="*/ 42 w 77"/>
                  <a:gd name="T93" fmla="*/ 46 h 119"/>
                  <a:gd name="T94" fmla="*/ 39 w 77"/>
                  <a:gd name="T95" fmla="*/ 46 h 119"/>
                  <a:gd name="T96" fmla="*/ 35 w 77"/>
                  <a:gd name="T97" fmla="*/ 46 h 119"/>
                  <a:gd name="T98" fmla="*/ 27 w 77"/>
                  <a:gd name="T99" fmla="*/ 46 h 119"/>
                  <a:gd name="T100" fmla="*/ 19 w 77"/>
                  <a:gd name="T101" fmla="*/ 50 h 119"/>
                  <a:gd name="T102" fmla="*/ 16 w 77"/>
                  <a:gd name="T103" fmla="*/ 61 h 119"/>
                  <a:gd name="T104" fmla="*/ 12 w 77"/>
                  <a:gd name="T105" fmla="*/ 77 h 119"/>
                  <a:gd name="T106" fmla="*/ 16 w 77"/>
                  <a:gd name="T107" fmla="*/ 88 h 119"/>
                  <a:gd name="T108" fmla="*/ 19 w 77"/>
                  <a:gd name="T109" fmla="*/ 100 h 119"/>
                  <a:gd name="T110" fmla="*/ 27 w 77"/>
                  <a:gd name="T111" fmla="*/ 107 h 119"/>
                  <a:gd name="T112" fmla="*/ 35 w 77"/>
                  <a:gd name="T113" fmla="*/ 107 h 119"/>
                  <a:gd name="T114" fmla="*/ 42 w 77"/>
                  <a:gd name="T115" fmla="*/ 107 h 119"/>
                  <a:gd name="T116" fmla="*/ 50 w 77"/>
                  <a:gd name="T117" fmla="*/ 100 h 1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119"/>
                  <a:gd name="T179" fmla="*/ 77 w 77"/>
                  <a:gd name="T180" fmla="*/ 119 h 1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119">
                    <a:moveTo>
                      <a:pt x="50" y="107"/>
                    </a:moveTo>
                    <a:lnTo>
                      <a:pt x="46" y="111"/>
                    </a:lnTo>
                    <a:lnTo>
                      <a:pt x="39" y="115"/>
                    </a:lnTo>
                    <a:lnTo>
                      <a:pt x="35" y="119"/>
                    </a:lnTo>
                    <a:lnTo>
                      <a:pt x="27" y="119"/>
                    </a:lnTo>
                    <a:lnTo>
                      <a:pt x="16" y="115"/>
                    </a:lnTo>
                    <a:lnTo>
                      <a:pt x="8" y="107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8" y="54"/>
                    </a:lnTo>
                    <a:lnTo>
                      <a:pt x="16" y="46"/>
                    </a:lnTo>
                    <a:lnTo>
                      <a:pt x="23" y="42"/>
                    </a:lnTo>
                    <a:lnTo>
                      <a:pt x="35" y="38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50" y="31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88"/>
                    </a:lnTo>
                    <a:lnTo>
                      <a:pt x="65" y="100"/>
                    </a:lnTo>
                    <a:lnTo>
                      <a:pt x="65" y="104"/>
                    </a:lnTo>
                    <a:lnTo>
                      <a:pt x="65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7" y="111"/>
                    </a:lnTo>
                    <a:lnTo>
                      <a:pt x="54" y="119"/>
                    </a:lnTo>
                    <a:lnTo>
                      <a:pt x="50" y="119"/>
                    </a:lnTo>
                    <a:lnTo>
                      <a:pt x="50" y="107"/>
                    </a:lnTo>
                    <a:close/>
                    <a:moveTo>
                      <a:pt x="50" y="100"/>
                    </a:moveTo>
                    <a:lnTo>
                      <a:pt x="50" y="65"/>
                    </a:lnTo>
                    <a:lnTo>
                      <a:pt x="50" y="58"/>
                    </a:lnTo>
                    <a:lnTo>
                      <a:pt x="46" y="54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5" y="46"/>
                    </a:lnTo>
                    <a:lnTo>
                      <a:pt x="27" y="46"/>
                    </a:lnTo>
                    <a:lnTo>
                      <a:pt x="19" y="50"/>
                    </a:lnTo>
                    <a:lnTo>
                      <a:pt x="16" y="61"/>
                    </a:lnTo>
                    <a:lnTo>
                      <a:pt x="12" y="77"/>
                    </a:lnTo>
                    <a:lnTo>
                      <a:pt x="16" y="88"/>
                    </a:lnTo>
                    <a:lnTo>
                      <a:pt x="19" y="100"/>
                    </a:lnTo>
                    <a:lnTo>
                      <a:pt x="27" y="107"/>
                    </a:lnTo>
                    <a:lnTo>
                      <a:pt x="35" y="107"/>
                    </a:lnTo>
                    <a:lnTo>
                      <a:pt x="42" y="107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5" name="Rectangle 40"/>
              <p:cNvSpPr>
                <a:spLocks noChangeArrowheads="1"/>
              </p:cNvSpPr>
              <p:nvPr/>
            </p:nvSpPr>
            <p:spPr bwMode="auto">
              <a:xfrm>
                <a:off x="4670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41"/>
              <p:cNvSpPr>
                <a:spLocks/>
              </p:cNvSpPr>
              <p:nvPr/>
            </p:nvSpPr>
            <p:spPr bwMode="auto">
              <a:xfrm>
                <a:off x="4877" y="1284"/>
                <a:ext cx="34" cy="119"/>
              </a:xfrm>
              <a:custGeom>
                <a:avLst/>
                <a:gdLst>
                  <a:gd name="T0" fmla="*/ 23 w 34"/>
                  <a:gd name="T1" fmla="*/ 0 h 119"/>
                  <a:gd name="T2" fmla="*/ 23 w 34"/>
                  <a:gd name="T3" fmla="*/ 100 h 119"/>
                  <a:gd name="T4" fmla="*/ 23 w 34"/>
                  <a:gd name="T5" fmla="*/ 107 h 119"/>
                  <a:gd name="T6" fmla="*/ 23 w 34"/>
                  <a:gd name="T7" fmla="*/ 111 h 119"/>
                  <a:gd name="T8" fmla="*/ 27 w 34"/>
                  <a:gd name="T9" fmla="*/ 111 h 119"/>
                  <a:gd name="T10" fmla="*/ 27 w 34"/>
                  <a:gd name="T11" fmla="*/ 115 h 119"/>
                  <a:gd name="T12" fmla="*/ 31 w 34"/>
                  <a:gd name="T13" fmla="*/ 115 h 119"/>
                  <a:gd name="T14" fmla="*/ 34 w 34"/>
                  <a:gd name="T15" fmla="*/ 115 h 119"/>
                  <a:gd name="T16" fmla="*/ 34 w 34"/>
                  <a:gd name="T17" fmla="*/ 119 h 119"/>
                  <a:gd name="T18" fmla="*/ 0 w 34"/>
                  <a:gd name="T19" fmla="*/ 119 h 119"/>
                  <a:gd name="T20" fmla="*/ 0 w 34"/>
                  <a:gd name="T21" fmla="*/ 115 h 119"/>
                  <a:gd name="T22" fmla="*/ 4 w 34"/>
                  <a:gd name="T23" fmla="*/ 115 h 119"/>
                  <a:gd name="T24" fmla="*/ 4 w 34"/>
                  <a:gd name="T25" fmla="*/ 115 h 119"/>
                  <a:gd name="T26" fmla="*/ 8 w 34"/>
                  <a:gd name="T27" fmla="*/ 111 h 119"/>
                  <a:gd name="T28" fmla="*/ 8 w 34"/>
                  <a:gd name="T29" fmla="*/ 111 h 119"/>
                  <a:gd name="T30" fmla="*/ 8 w 34"/>
                  <a:gd name="T31" fmla="*/ 107 h 119"/>
                  <a:gd name="T32" fmla="*/ 8 w 34"/>
                  <a:gd name="T33" fmla="*/ 100 h 119"/>
                  <a:gd name="T34" fmla="*/ 8 w 34"/>
                  <a:gd name="T35" fmla="*/ 31 h 119"/>
                  <a:gd name="T36" fmla="*/ 8 w 34"/>
                  <a:gd name="T37" fmla="*/ 19 h 119"/>
                  <a:gd name="T38" fmla="*/ 8 w 34"/>
                  <a:gd name="T39" fmla="*/ 15 h 119"/>
                  <a:gd name="T40" fmla="*/ 8 w 34"/>
                  <a:gd name="T41" fmla="*/ 12 h 119"/>
                  <a:gd name="T42" fmla="*/ 8 w 34"/>
                  <a:gd name="T43" fmla="*/ 12 h 119"/>
                  <a:gd name="T44" fmla="*/ 8 w 34"/>
                  <a:gd name="T45" fmla="*/ 8 h 119"/>
                  <a:gd name="T46" fmla="*/ 4 w 34"/>
                  <a:gd name="T47" fmla="*/ 8 h 119"/>
                  <a:gd name="T48" fmla="*/ 4 w 34"/>
                  <a:gd name="T49" fmla="*/ 8 h 119"/>
                  <a:gd name="T50" fmla="*/ 0 w 34"/>
                  <a:gd name="T51" fmla="*/ 12 h 119"/>
                  <a:gd name="T52" fmla="*/ 0 w 34"/>
                  <a:gd name="T53" fmla="*/ 8 h 119"/>
                  <a:gd name="T54" fmla="*/ 19 w 34"/>
                  <a:gd name="T55" fmla="*/ 0 h 119"/>
                  <a:gd name="T56" fmla="*/ 23 w 34"/>
                  <a:gd name="T57" fmla="*/ 0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19"/>
                  <a:gd name="T89" fmla="*/ 34 w 34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19">
                    <a:moveTo>
                      <a:pt x="23" y="0"/>
                    </a:move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100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7" name="Freeform 42"/>
              <p:cNvSpPr>
                <a:spLocks/>
              </p:cNvSpPr>
              <p:nvPr/>
            </p:nvSpPr>
            <p:spPr bwMode="auto">
              <a:xfrm>
                <a:off x="4919" y="1326"/>
                <a:ext cx="81" cy="77"/>
              </a:xfrm>
              <a:custGeom>
                <a:avLst/>
                <a:gdLst>
                  <a:gd name="T0" fmla="*/ 69 w 81"/>
                  <a:gd name="T1" fmla="*/ 0 h 77"/>
                  <a:gd name="T2" fmla="*/ 69 w 81"/>
                  <a:gd name="T3" fmla="*/ 46 h 77"/>
                  <a:gd name="T4" fmla="*/ 69 w 81"/>
                  <a:gd name="T5" fmla="*/ 58 h 77"/>
                  <a:gd name="T6" fmla="*/ 69 w 81"/>
                  <a:gd name="T7" fmla="*/ 62 h 77"/>
                  <a:gd name="T8" fmla="*/ 69 w 81"/>
                  <a:gd name="T9" fmla="*/ 65 h 77"/>
                  <a:gd name="T10" fmla="*/ 69 w 81"/>
                  <a:gd name="T11" fmla="*/ 65 h 77"/>
                  <a:gd name="T12" fmla="*/ 73 w 81"/>
                  <a:gd name="T13" fmla="*/ 69 h 77"/>
                  <a:gd name="T14" fmla="*/ 73 w 81"/>
                  <a:gd name="T15" fmla="*/ 69 h 77"/>
                  <a:gd name="T16" fmla="*/ 77 w 81"/>
                  <a:gd name="T17" fmla="*/ 69 h 77"/>
                  <a:gd name="T18" fmla="*/ 77 w 81"/>
                  <a:gd name="T19" fmla="*/ 65 h 77"/>
                  <a:gd name="T20" fmla="*/ 81 w 81"/>
                  <a:gd name="T21" fmla="*/ 69 h 77"/>
                  <a:gd name="T22" fmla="*/ 58 w 81"/>
                  <a:gd name="T23" fmla="*/ 77 h 77"/>
                  <a:gd name="T24" fmla="*/ 54 w 81"/>
                  <a:gd name="T25" fmla="*/ 77 h 77"/>
                  <a:gd name="T26" fmla="*/ 54 w 81"/>
                  <a:gd name="T27" fmla="*/ 62 h 77"/>
                  <a:gd name="T28" fmla="*/ 46 w 81"/>
                  <a:gd name="T29" fmla="*/ 69 h 77"/>
                  <a:gd name="T30" fmla="*/ 39 w 81"/>
                  <a:gd name="T31" fmla="*/ 73 h 77"/>
                  <a:gd name="T32" fmla="*/ 35 w 81"/>
                  <a:gd name="T33" fmla="*/ 77 h 77"/>
                  <a:gd name="T34" fmla="*/ 27 w 81"/>
                  <a:gd name="T35" fmla="*/ 77 h 77"/>
                  <a:gd name="T36" fmla="*/ 23 w 81"/>
                  <a:gd name="T37" fmla="*/ 77 h 77"/>
                  <a:gd name="T38" fmla="*/ 16 w 81"/>
                  <a:gd name="T39" fmla="*/ 73 h 77"/>
                  <a:gd name="T40" fmla="*/ 12 w 81"/>
                  <a:gd name="T41" fmla="*/ 69 h 77"/>
                  <a:gd name="T42" fmla="*/ 12 w 81"/>
                  <a:gd name="T43" fmla="*/ 65 h 77"/>
                  <a:gd name="T44" fmla="*/ 8 w 81"/>
                  <a:gd name="T45" fmla="*/ 58 h 77"/>
                  <a:gd name="T46" fmla="*/ 8 w 81"/>
                  <a:gd name="T47" fmla="*/ 46 h 77"/>
                  <a:gd name="T48" fmla="*/ 8 w 81"/>
                  <a:gd name="T49" fmla="*/ 16 h 77"/>
                  <a:gd name="T50" fmla="*/ 8 w 81"/>
                  <a:gd name="T51" fmla="*/ 8 h 77"/>
                  <a:gd name="T52" fmla="*/ 8 w 81"/>
                  <a:gd name="T53" fmla="*/ 8 h 77"/>
                  <a:gd name="T54" fmla="*/ 8 w 81"/>
                  <a:gd name="T55" fmla="*/ 4 h 77"/>
                  <a:gd name="T56" fmla="*/ 4 w 81"/>
                  <a:gd name="T57" fmla="*/ 4 h 77"/>
                  <a:gd name="T58" fmla="*/ 4 w 81"/>
                  <a:gd name="T59" fmla="*/ 0 h 77"/>
                  <a:gd name="T60" fmla="*/ 0 w 81"/>
                  <a:gd name="T61" fmla="*/ 0 h 77"/>
                  <a:gd name="T62" fmla="*/ 0 w 81"/>
                  <a:gd name="T63" fmla="*/ 0 h 77"/>
                  <a:gd name="T64" fmla="*/ 23 w 81"/>
                  <a:gd name="T65" fmla="*/ 0 h 77"/>
                  <a:gd name="T66" fmla="*/ 23 w 81"/>
                  <a:gd name="T67" fmla="*/ 50 h 77"/>
                  <a:gd name="T68" fmla="*/ 23 w 81"/>
                  <a:gd name="T69" fmla="*/ 58 h 77"/>
                  <a:gd name="T70" fmla="*/ 27 w 81"/>
                  <a:gd name="T71" fmla="*/ 62 h 77"/>
                  <a:gd name="T72" fmla="*/ 31 w 81"/>
                  <a:gd name="T73" fmla="*/ 65 h 77"/>
                  <a:gd name="T74" fmla="*/ 35 w 81"/>
                  <a:gd name="T75" fmla="*/ 65 h 77"/>
                  <a:gd name="T76" fmla="*/ 39 w 81"/>
                  <a:gd name="T77" fmla="*/ 65 h 77"/>
                  <a:gd name="T78" fmla="*/ 42 w 81"/>
                  <a:gd name="T79" fmla="*/ 65 h 77"/>
                  <a:gd name="T80" fmla="*/ 50 w 81"/>
                  <a:gd name="T81" fmla="*/ 62 h 77"/>
                  <a:gd name="T82" fmla="*/ 54 w 81"/>
                  <a:gd name="T83" fmla="*/ 58 h 77"/>
                  <a:gd name="T84" fmla="*/ 54 w 81"/>
                  <a:gd name="T85" fmla="*/ 16 h 77"/>
                  <a:gd name="T86" fmla="*/ 54 w 81"/>
                  <a:gd name="T87" fmla="*/ 8 h 77"/>
                  <a:gd name="T88" fmla="*/ 54 w 81"/>
                  <a:gd name="T89" fmla="*/ 4 h 77"/>
                  <a:gd name="T90" fmla="*/ 50 w 81"/>
                  <a:gd name="T91" fmla="*/ 4 h 77"/>
                  <a:gd name="T92" fmla="*/ 42 w 81"/>
                  <a:gd name="T93" fmla="*/ 0 h 77"/>
                  <a:gd name="T94" fmla="*/ 42 w 81"/>
                  <a:gd name="T95" fmla="*/ 0 h 77"/>
                  <a:gd name="T96" fmla="*/ 69 w 81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77"/>
                  <a:gd name="T149" fmla="*/ 81 w 81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77">
                    <a:moveTo>
                      <a:pt x="69" y="0"/>
                    </a:moveTo>
                    <a:lnTo>
                      <a:pt x="69" y="46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3" y="69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81" y="69"/>
                    </a:lnTo>
                    <a:lnTo>
                      <a:pt x="58" y="77"/>
                    </a:lnTo>
                    <a:lnTo>
                      <a:pt x="54" y="77"/>
                    </a:lnTo>
                    <a:lnTo>
                      <a:pt x="54" y="62"/>
                    </a:lnTo>
                    <a:lnTo>
                      <a:pt x="46" y="69"/>
                    </a:lnTo>
                    <a:lnTo>
                      <a:pt x="39" y="73"/>
                    </a:lnTo>
                    <a:lnTo>
                      <a:pt x="35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6" y="73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8" y="58"/>
                    </a:lnTo>
                    <a:lnTo>
                      <a:pt x="8" y="4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50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4" y="58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8" name="Freeform 43"/>
              <p:cNvSpPr>
                <a:spLocks/>
              </p:cNvSpPr>
              <p:nvPr/>
            </p:nvSpPr>
            <p:spPr bwMode="auto">
              <a:xfrm>
                <a:off x="5000" y="1322"/>
                <a:ext cx="80" cy="81"/>
              </a:xfrm>
              <a:custGeom>
                <a:avLst/>
                <a:gdLst>
                  <a:gd name="T0" fmla="*/ 27 w 80"/>
                  <a:gd name="T1" fmla="*/ 20 h 81"/>
                  <a:gd name="T2" fmla="*/ 34 w 80"/>
                  <a:gd name="T3" fmla="*/ 8 h 81"/>
                  <a:gd name="T4" fmla="*/ 42 w 80"/>
                  <a:gd name="T5" fmla="*/ 4 h 81"/>
                  <a:gd name="T6" fmla="*/ 53 w 80"/>
                  <a:gd name="T7" fmla="*/ 0 h 81"/>
                  <a:gd name="T8" fmla="*/ 57 w 80"/>
                  <a:gd name="T9" fmla="*/ 4 h 81"/>
                  <a:gd name="T10" fmla="*/ 61 w 80"/>
                  <a:gd name="T11" fmla="*/ 4 h 81"/>
                  <a:gd name="T12" fmla="*/ 65 w 80"/>
                  <a:gd name="T13" fmla="*/ 8 h 81"/>
                  <a:gd name="T14" fmla="*/ 69 w 80"/>
                  <a:gd name="T15" fmla="*/ 16 h 81"/>
                  <a:gd name="T16" fmla="*/ 73 w 80"/>
                  <a:gd name="T17" fmla="*/ 20 h 81"/>
                  <a:gd name="T18" fmla="*/ 73 w 80"/>
                  <a:gd name="T19" fmla="*/ 31 h 81"/>
                  <a:gd name="T20" fmla="*/ 73 w 80"/>
                  <a:gd name="T21" fmla="*/ 62 h 81"/>
                  <a:gd name="T22" fmla="*/ 73 w 80"/>
                  <a:gd name="T23" fmla="*/ 69 h 81"/>
                  <a:gd name="T24" fmla="*/ 73 w 80"/>
                  <a:gd name="T25" fmla="*/ 73 h 81"/>
                  <a:gd name="T26" fmla="*/ 73 w 80"/>
                  <a:gd name="T27" fmla="*/ 73 h 81"/>
                  <a:gd name="T28" fmla="*/ 76 w 80"/>
                  <a:gd name="T29" fmla="*/ 77 h 81"/>
                  <a:gd name="T30" fmla="*/ 76 w 80"/>
                  <a:gd name="T31" fmla="*/ 77 h 81"/>
                  <a:gd name="T32" fmla="*/ 80 w 80"/>
                  <a:gd name="T33" fmla="*/ 77 h 81"/>
                  <a:gd name="T34" fmla="*/ 80 w 80"/>
                  <a:gd name="T35" fmla="*/ 81 h 81"/>
                  <a:gd name="T36" fmla="*/ 46 w 80"/>
                  <a:gd name="T37" fmla="*/ 81 h 81"/>
                  <a:gd name="T38" fmla="*/ 46 w 80"/>
                  <a:gd name="T39" fmla="*/ 77 h 81"/>
                  <a:gd name="T40" fmla="*/ 50 w 80"/>
                  <a:gd name="T41" fmla="*/ 77 h 81"/>
                  <a:gd name="T42" fmla="*/ 53 w 80"/>
                  <a:gd name="T43" fmla="*/ 77 h 81"/>
                  <a:gd name="T44" fmla="*/ 53 w 80"/>
                  <a:gd name="T45" fmla="*/ 77 h 81"/>
                  <a:gd name="T46" fmla="*/ 57 w 80"/>
                  <a:gd name="T47" fmla="*/ 73 h 81"/>
                  <a:gd name="T48" fmla="*/ 57 w 80"/>
                  <a:gd name="T49" fmla="*/ 69 h 81"/>
                  <a:gd name="T50" fmla="*/ 57 w 80"/>
                  <a:gd name="T51" fmla="*/ 69 h 81"/>
                  <a:gd name="T52" fmla="*/ 57 w 80"/>
                  <a:gd name="T53" fmla="*/ 62 h 81"/>
                  <a:gd name="T54" fmla="*/ 57 w 80"/>
                  <a:gd name="T55" fmla="*/ 31 h 81"/>
                  <a:gd name="T56" fmla="*/ 57 w 80"/>
                  <a:gd name="T57" fmla="*/ 23 h 81"/>
                  <a:gd name="T58" fmla="*/ 53 w 80"/>
                  <a:gd name="T59" fmla="*/ 16 h 81"/>
                  <a:gd name="T60" fmla="*/ 50 w 80"/>
                  <a:gd name="T61" fmla="*/ 16 h 81"/>
                  <a:gd name="T62" fmla="*/ 46 w 80"/>
                  <a:gd name="T63" fmla="*/ 12 h 81"/>
                  <a:gd name="T64" fmla="*/ 34 w 80"/>
                  <a:gd name="T65" fmla="*/ 16 h 81"/>
                  <a:gd name="T66" fmla="*/ 27 w 80"/>
                  <a:gd name="T67" fmla="*/ 23 h 81"/>
                  <a:gd name="T68" fmla="*/ 27 w 80"/>
                  <a:gd name="T69" fmla="*/ 62 h 81"/>
                  <a:gd name="T70" fmla="*/ 27 w 80"/>
                  <a:gd name="T71" fmla="*/ 69 h 81"/>
                  <a:gd name="T72" fmla="*/ 27 w 80"/>
                  <a:gd name="T73" fmla="*/ 73 h 81"/>
                  <a:gd name="T74" fmla="*/ 27 w 80"/>
                  <a:gd name="T75" fmla="*/ 73 h 81"/>
                  <a:gd name="T76" fmla="*/ 30 w 80"/>
                  <a:gd name="T77" fmla="*/ 77 h 81"/>
                  <a:gd name="T78" fmla="*/ 30 w 80"/>
                  <a:gd name="T79" fmla="*/ 77 h 81"/>
                  <a:gd name="T80" fmla="*/ 38 w 80"/>
                  <a:gd name="T81" fmla="*/ 77 h 81"/>
                  <a:gd name="T82" fmla="*/ 38 w 80"/>
                  <a:gd name="T83" fmla="*/ 81 h 81"/>
                  <a:gd name="T84" fmla="*/ 0 w 80"/>
                  <a:gd name="T85" fmla="*/ 81 h 81"/>
                  <a:gd name="T86" fmla="*/ 0 w 80"/>
                  <a:gd name="T87" fmla="*/ 77 h 81"/>
                  <a:gd name="T88" fmla="*/ 4 w 80"/>
                  <a:gd name="T89" fmla="*/ 77 h 81"/>
                  <a:gd name="T90" fmla="*/ 7 w 80"/>
                  <a:gd name="T91" fmla="*/ 77 h 81"/>
                  <a:gd name="T92" fmla="*/ 11 w 80"/>
                  <a:gd name="T93" fmla="*/ 73 h 81"/>
                  <a:gd name="T94" fmla="*/ 11 w 80"/>
                  <a:gd name="T95" fmla="*/ 69 h 81"/>
                  <a:gd name="T96" fmla="*/ 11 w 80"/>
                  <a:gd name="T97" fmla="*/ 62 h 81"/>
                  <a:gd name="T98" fmla="*/ 11 w 80"/>
                  <a:gd name="T99" fmla="*/ 35 h 81"/>
                  <a:gd name="T100" fmla="*/ 11 w 80"/>
                  <a:gd name="T101" fmla="*/ 23 h 81"/>
                  <a:gd name="T102" fmla="*/ 11 w 80"/>
                  <a:gd name="T103" fmla="*/ 16 h 81"/>
                  <a:gd name="T104" fmla="*/ 11 w 80"/>
                  <a:gd name="T105" fmla="*/ 16 h 81"/>
                  <a:gd name="T106" fmla="*/ 11 w 80"/>
                  <a:gd name="T107" fmla="*/ 12 h 81"/>
                  <a:gd name="T108" fmla="*/ 7 w 80"/>
                  <a:gd name="T109" fmla="*/ 12 h 81"/>
                  <a:gd name="T110" fmla="*/ 7 w 80"/>
                  <a:gd name="T111" fmla="*/ 12 h 81"/>
                  <a:gd name="T112" fmla="*/ 4 w 80"/>
                  <a:gd name="T113" fmla="*/ 12 h 81"/>
                  <a:gd name="T114" fmla="*/ 4 w 80"/>
                  <a:gd name="T115" fmla="*/ 12 h 81"/>
                  <a:gd name="T116" fmla="*/ 0 w 80"/>
                  <a:gd name="T117" fmla="*/ 12 h 81"/>
                  <a:gd name="T118" fmla="*/ 23 w 80"/>
                  <a:gd name="T119" fmla="*/ 0 h 81"/>
                  <a:gd name="T120" fmla="*/ 27 w 80"/>
                  <a:gd name="T121" fmla="*/ 0 h 81"/>
                  <a:gd name="T122" fmla="*/ 27 w 80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1"/>
                  <a:gd name="T188" fmla="*/ 80 w 80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1">
                    <a:moveTo>
                      <a:pt x="27" y="20"/>
                    </a:moveTo>
                    <a:lnTo>
                      <a:pt x="34" y="8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3" y="20"/>
                    </a:lnTo>
                    <a:lnTo>
                      <a:pt x="73" y="31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6" y="77"/>
                    </a:lnTo>
                    <a:lnTo>
                      <a:pt x="80" y="77"/>
                    </a:lnTo>
                    <a:lnTo>
                      <a:pt x="8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7" y="73"/>
                    </a:lnTo>
                    <a:lnTo>
                      <a:pt x="57" y="69"/>
                    </a:lnTo>
                    <a:lnTo>
                      <a:pt x="57" y="62"/>
                    </a:lnTo>
                    <a:lnTo>
                      <a:pt x="57" y="31"/>
                    </a:lnTo>
                    <a:lnTo>
                      <a:pt x="57" y="23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4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11" y="73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9" name="Freeform 44"/>
              <p:cNvSpPr>
                <a:spLocks/>
              </p:cNvSpPr>
              <p:nvPr/>
            </p:nvSpPr>
            <p:spPr bwMode="auto">
              <a:xfrm>
                <a:off x="5088" y="1322"/>
                <a:ext cx="65" cy="81"/>
              </a:xfrm>
              <a:custGeom>
                <a:avLst/>
                <a:gdLst>
                  <a:gd name="T0" fmla="*/ 65 w 65"/>
                  <a:gd name="T1" fmla="*/ 50 h 81"/>
                  <a:gd name="T2" fmla="*/ 61 w 65"/>
                  <a:gd name="T3" fmla="*/ 62 h 81"/>
                  <a:gd name="T4" fmla="*/ 54 w 65"/>
                  <a:gd name="T5" fmla="*/ 73 h 81"/>
                  <a:gd name="T6" fmla="*/ 42 w 65"/>
                  <a:gd name="T7" fmla="*/ 81 h 81"/>
                  <a:gd name="T8" fmla="*/ 35 w 65"/>
                  <a:gd name="T9" fmla="*/ 81 h 81"/>
                  <a:gd name="T10" fmla="*/ 19 w 65"/>
                  <a:gd name="T11" fmla="*/ 77 h 81"/>
                  <a:gd name="T12" fmla="*/ 11 w 65"/>
                  <a:gd name="T13" fmla="*/ 69 h 81"/>
                  <a:gd name="T14" fmla="*/ 4 w 65"/>
                  <a:gd name="T15" fmla="*/ 62 h 81"/>
                  <a:gd name="T16" fmla="*/ 4 w 65"/>
                  <a:gd name="T17" fmla="*/ 54 h 81"/>
                  <a:gd name="T18" fmla="*/ 0 w 65"/>
                  <a:gd name="T19" fmla="*/ 43 h 81"/>
                  <a:gd name="T20" fmla="*/ 4 w 65"/>
                  <a:gd name="T21" fmla="*/ 31 h 81"/>
                  <a:gd name="T22" fmla="*/ 4 w 65"/>
                  <a:gd name="T23" fmla="*/ 20 h 81"/>
                  <a:gd name="T24" fmla="*/ 11 w 65"/>
                  <a:gd name="T25" fmla="*/ 12 h 81"/>
                  <a:gd name="T26" fmla="*/ 23 w 65"/>
                  <a:gd name="T27" fmla="*/ 4 h 81"/>
                  <a:gd name="T28" fmla="*/ 35 w 65"/>
                  <a:gd name="T29" fmla="*/ 0 h 81"/>
                  <a:gd name="T30" fmla="*/ 46 w 65"/>
                  <a:gd name="T31" fmla="*/ 4 h 81"/>
                  <a:gd name="T32" fmla="*/ 54 w 65"/>
                  <a:gd name="T33" fmla="*/ 8 h 81"/>
                  <a:gd name="T34" fmla="*/ 58 w 65"/>
                  <a:gd name="T35" fmla="*/ 16 h 81"/>
                  <a:gd name="T36" fmla="*/ 61 w 65"/>
                  <a:gd name="T37" fmla="*/ 20 h 81"/>
                  <a:gd name="T38" fmla="*/ 61 w 65"/>
                  <a:gd name="T39" fmla="*/ 23 h 81"/>
                  <a:gd name="T40" fmla="*/ 58 w 65"/>
                  <a:gd name="T41" fmla="*/ 23 h 81"/>
                  <a:gd name="T42" fmla="*/ 58 w 65"/>
                  <a:gd name="T43" fmla="*/ 27 h 81"/>
                  <a:gd name="T44" fmla="*/ 54 w 65"/>
                  <a:gd name="T45" fmla="*/ 27 h 81"/>
                  <a:gd name="T46" fmla="*/ 50 w 65"/>
                  <a:gd name="T47" fmla="*/ 27 h 81"/>
                  <a:gd name="T48" fmla="*/ 46 w 65"/>
                  <a:gd name="T49" fmla="*/ 23 h 81"/>
                  <a:gd name="T50" fmla="*/ 46 w 65"/>
                  <a:gd name="T51" fmla="*/ 20 h 81"/>
                  <a:gd name="T52" fmla="*/ 46 w 65"/>
                  <a:gd name="T53" fmla="*/ 16 h 81"/>
                  <a:gd name="T54" fmla="*/ 42 w 65"/>
                  <a:gd name="T55" fmla="*/ 12 h 81"/>
                  <a:gd name="T56" fmla="*/ 42 w 65"/>
                  <a:gd name="T57" fmla="*/ 8 h 81"/>
                  <a:gd name="T58" fmla="*/ 38 w 65"/>
                  <a:gd name="T59" fmla="*/ 8 h 81"/>
                  <a:gd name="T60" fmla="*/ 35 w 65"/>
                  <a:gd name="T61" fmla="*/ 8 h 81"/>
                  <a:gd name="T62" fmla="*/ 27 w 65"/>
                  <a:gd name="T63" fmla="*/ 8 h 81"/>
                  <a:gd name="T64" fmla="*/ 23 w 65"/>
                  <a:gd name="T65" fmla="*/ 12 h 81"/>
                  <a:gd name="T66" fmla="*/ 15 w 65"/>
                  <a:gd name="T67" fmla="*/ 23 h 81"/>
                  <a:gd name="T68" fmla="*/ 15 w 65"/>
                  <a:gd name="T69" fmla="*/ 35 h 81"/>
                  <a:gd name="T70" fmla="*/ 15 w 65"/>
                  <a:gd name="T71" fmla="*/ 46 h 81"/>
                  <a:gd name="T72" fmla="*/ 23 w 65"/>
                  <a:gd name="T73" fmla="*/ 58 h 81"/>
                  <a:gd name="T74" fmla="*/ 31 w 65"/>
                  <a:gd name="T75" fmla="*/ 66 h 81"/>
                  <a:gd name="T76" fmla="*/ 38 w 65"/>
                  <a:gd name="T77" fmla="*/ 66 h 81"/>
                  <a:gd name="T78" fmla="*/ 46 w 65"/>
                  <a:gd name="T79" fmla="*/ 66 h 81"/>
                  <a:gd name="T80" fmla="*/ 54 w 65"/>
                  <a:gd name="T81" fmla="*/ 62 h 81"/>
                  <a:gd name="T82" fmla="*/ 58 w 65"/>
                  <a:gd name="T83" fmla="*/ 58 h 81"/>
                  <a:gd name="T84" fmla="*/ 61 w 65"/>
                  <a:gd name="T85" fmla="*/ 46 h 81"/>
                  <a:gd name="T86" fmla="*/ 65 w 65"/>
                  <a:gd name="T87" fmla="*/ 5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1"/>
                  <a:gd name="T134" fmla="*/ 65 w 65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1">
                    <a:moveTo>
                      <a:pt x="65" y="50"/>
                    </a:moveTo>
                    <a:lnTo>
                      <a:pt x="61" y="62"/>
                    </a:lnTo>
                    <a:lnTo>
                      <a:pt x="54" y="73"/>
                    </a:lnTo>
                    <a:lnTo>
                      <a:pt x="42" y="81"/>
                    </a:lnTo>
                    <a:lnTo>
                      <a:pt x="35" y="81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1" y="20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8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1" y="46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0" name="Freeform 45"/>
              <p:cNvSpPr>
                <a:spLocks/>
              </p:cNvSpPr>
              <p:nvPr/>
            </p:nvSpPr>
            <p:spPr bwMode="auto">
              <a:xfrm>
                <a:off x="5161" y="1284"/>
                <a:ext cx="80" cy="119"/>
              </a:xfrm>
              <a:custGeom>
                <a:avLst/>
                <a:gdLst>
                  <a:gd name="T0" fmla="*/ 23 w 80"/>
                  <a:gd name="T1" fmla="*/ 58 h 119"/>
                  <a:gd name="T2" fmla="*/ 38 w 80"/>
                  <a:gd name="T3" fmla="*/ 42 h 119"/>
                  <a:gd name="T4" fmla="*/ 50 w 80"/>
                  <a:gd name="T5" fmla="*/ 38 h 119"/>
                  <a:gd name="T6" fmla="*/ 61 w 80"/>
                  <a:gd name="T7" fmla="*/ 42 h 119"/>
                  <a:gd name="T8" fmla="*/ 69 w 80"/>
                  <a:gd name="T9" fmla="*/ 54 h 119"/>
                  <a:gd name="T10" fmla="*/ 69 w 80"/>
                  <a:gd name="T11" fmla="*/ 73 h 119"/>
                  <a:gd name="T12" fmla="*/ 69 w 80"/>
                  <a:gd name="T13" fmla="*/ 107 h 119"/>
                  <a:gd name="T14" fmla="*/ 73 w 80"/>
                  <a:gd name="T15" fmla="*/ 111 h 119"/>
                  <a:gd name="T16" fmla="*/ 77 w 80"/>
                  <a:gd name="T17" fmla="*/ 115 h 119"/>
                  <a:gd name="T18" fmla="*/ 80 w 80"/>
                  <a:gd name="T19" fmla="*/ 119 h 119"/>
                  <a:gd name="T20" fmla="*/ 46 w 80"/>
                  <a:gd name="T21" fmla="*/ 115 h 119"/>
                  <a:gd name="T22" fmla="*/ 50 w 80"/>
                  <a:gd name="T23" fmla="*/ 115 h 119"/>
                  <a:gd name="T24" fmla="*/ 54 w 80"/>
                  <a:gd name="T25" fmla="*/ 111 h 119"/>
                  <a:gd name="T26" fmla="*/ 57 w 80"/>
                  <a:gd name="T27" fmla="*/ 104 h 119"/>
                  <a:gd name="T28" fmla="*/ 57 w 80"/>
                  <a:gd name="T29" fmla="*/ 73 h 119"/>
                  <a:gd name="T30" fmla="*/ 54 w 80"/>
                  <a:gd name="T31" fmla="*/ 58 h 119"/>
                  <a:gd name="T32" fmla="*/ 50 w 80"/>
                  <a:gd name="T33" fmla="*/ 54 h 119"/>
                  <a:gd name="T34" fmla="*/ 42 w 80"/>
                  <a:gd name="T35" fmla="*/ 50 h 119"/>
                  <a:gd name="T36" fmla="*/ 34 w 80"/>
                  <a:gd name="T37" fmla="*/ 54 h 119"/>
                  <a:gd name="T38" fmla="*/ 23 w 80"/>
                  <a:gd name="T39" fmla="*/ 61 h 119"/>
                  <a:gd name="T40" fmla="*/ 23 w 80"/>
                  <a:gd name="T41" fmla="*/ 107 h 119"/>
                  <a:gd name="T42" fmla="*/ 27 w 80"/>
                  <a:gd name="T43" fmla="*/ 111 h 119"/>
                  <a:gd name="T44" fmla="*/ 31 w 80"/>
                  <a:gd name="T45" fmla="*/ 115 h 119"/>
                  <a:gd name="T46" fmla="*/ 34 w 80"/>
                  <a:gd name="T47" fmla="*/ 119 h 119"/>
                  <a:gd name="T48" fmla="*/ 0 w 80"/>
                  <a:gd name="T49" fmla="*/ 115 h 119"/>
                  <a:gd name="T50" fmla="*/ 8 w 80"/>
                  <a:gd name="T51" fmla="*/ 115 h 119"/>
                  <a:gd name="T52" fmla="*/ 8 w 80"/>
                  <a:gd name="T53" fmla="*/ 111 h 119"/>
                  <a:gd name="T54" fmla="*/ 11 w 80"/>
                  <a:gd name="T55" fmla="*/ 100 h 119"/>
                  <a:gd name="T56" fmla="*/ 11 w 80"/>
                  <a:gd name="T57" fmla="*/ 19 h 119"/>
                  <a:gd name="T58" fmla="*/ 8 w 80"/>
                  <a:gd name="T59" fmla="*/ 12 h 119"/>
                  <a:gd name="T60" fmla="*/ 8 w 80"/>
                  <a:gd name="T61" fmla="*/ 8 h 119"/>
                  <a:gd name="T62" fmla="*/ 4 w 80"/>
                  <a:gd name="T63" fmla="*/ 8 h 119"/>
                  <a:gd name="T64" fmla="*/ 0 w 80"/>
                  <a:gd name="T65" fmla="*/ 8 h 119"/>
                  <a:gd name="T66" fmla="*/ 23 w 80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119"/>
                  <a:gd name="T104" fmla="*/ 80 w 8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4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7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0" y="115"/>
                    </a:lnTo>
                    <a:lnTo>
                      <a:pt x="80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7" y="100"/>
                    </a:lnTo>
                    <a:lnTo>
                      <a:pt x="57" y="73"/>
                    </a:lnTo>
                    <a:lnTo>
                      <a:pt x="57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1" name="Rectangle 46"/>
              <p:cNvSpPr>
                <a:spLocks noChangeArrowheads="1"/>
              </p:cNvSpPr>
              <p:nvPr/>
            </p:nvSpPr>
            <p:spPr bwMode="auto">
              <a:xfrm>
                <a:off x="526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Rectangle 47"/>
              <p:cNvSpPr>
                <a:spLocks noChangeArrowheads="1"/>
              </p:cNvSpPr>
              <p:nvPr/>
            </p:nvSpPr>
            <p:spPr bwMode="auto">
              <a:xfrm>
                <a:off x="188" y="1461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Rectangle 48"/>
              <p:cNvSpPr>
                <a:spLocks noChangeArrowheads="1"/>
              </p:cNvSpPr>
              <p:nvPr/>
            </p:nvSpPr>
            <p:spPr bwMode="auto">
              <a:xfrm>
                <a:off x="188" y="1491"/>
                <a:ext cx="508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Rectangle 49"/>
              <p:cNvSpPr>
                <a:spLocks noChangeArrowheads="1"/>
              </p:cNvSpPr>
              <p:nvPr/>
            </p:nvSpPr>
            <p:spPr bwMode="auto">
              <a:xfrm>
                <a:off x="18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50"/>
              <p:cNvSpPr>
                <a:spLocks/>
              </p:cNvSpPr>
              <p:nvPr/>
            </p:nvSpPr>
            <p:spPr bwMode="auto">
              <a:xfrm>
                <a:off x="250" y="1533"/>
                <a:ext cx="50" cy="112"/>
              </a:xfrm>
              <a:custGeom>
                <a:avLst/>
                <a:gdLst>
                  <a:gd name="T0" fmla="*/ 50 w 50"/>
                  <a:gd name="T1" fmla="*/ 112 h 112"/>
                  <a:gd name="T2" fmla="*/ 50 w 50"/>
                  <a:gd name="T3" fmla="*/ 112 h 112"/>
                  <a:gd name="T4" fmla="*/ 0 w 50"/>
                  <a:gd name="T5" fmla="*/ 112 h 112"/>
                  <a:gd name="T6" fmla="*/ 0 w 50"/>
                  <a:gd name="T7" fmla="*/ 112 h 112"/>
                  <a:gd name="T8" fmla="*/ 4 w 50"/>
                  <a:gd name="T9" fmla="*/ 112 h 112"/>
                  <a:gd name="T10" fmla="*/ 11 w 50"/>
                  <a:gd name="T11" fmla="*/ 112 h 112"/>
                  <a:gd name="T12" fmla="*/ 15 w 50"/>
                  <a:gd name="T13" fmla="*/ 108 h 112"/>
                  <a:gd name="T14" fmla="*/ 15 w 50"/>
                  <a:gd name="T15" fmla="*/ 104 h 112"/>
                  <a:gd name="T16" fmla="*/ 19 w 50"/>
                  <a:gd name="T17" fmla="*/ 92 h 112"/>
                  <a:gd name="T18" fmla="*/ 19 w 50"/>
                  <a:gd name="T19" fmla="*/ 20 h 112"/>
                  <a:gd name="T20" fmla="*/ 15 w 50"/>
                  <a:gd name="T21" fmla="*/ 12 h 112"/>
                  <a:gd name="T22" fmla="*/ 15 w 50"/>
                  <a:gd name="T23" fmla="*/ 8 h 112"/>
                  <a:gd name="T24" fmla="*/ 15 w 50"/>
                  <a:gd name="T25" fmla="*/ 8 h 112"/>
                  <a:gd name="T26" fmla="*/ 11 w 50"/>
                  <a:gd name="T27" fmla="*/ 4 h 112"/>
                  <a:gd name="T28" fmla="*/ 7 w 50"/>
                  <a:gd name="T29" fmla="*/ 4 h 112"/>
                  <a:gd name="T30" fmla="*/ 4 w 50"/>
                  <a:gd name="T31" fmla="*/ 4 h 112"/>
                  <a:gd name="T32" fmla="*/ 0 w 50"/>
                  <a:gd name="T33" fmla="*/ 4 h 112"/>
                  <a:gd name="T34" fmla="*/ 0 w 50"/>
                  <a:gd name="T35" fmla="*/ 0 h 112"/>
                  <a:gd name="T36" fmla="*/ 50 w 50"/>
                  <a:gd name="T37" fmla="*/ 0 h 112"/>
                  <a:gd name="T38" fmla="*/ 50 w 50"/>
                  <a:gd name="T39" fmla="*/ 4 h 112"/>
                  <a:gd name="T40" fmla="*/ 46 w 50"/>
                  <a:gd name="T41" fmla="*/ 4 h 112"/>
                  <a:gd name="T42" fmla="*/ 38 w 50"/>
                  <a:gd name="T43" fmla="*/ 4 h 112"/>
                  <a:gd name="T44" fmla="*/ 34 w 50"/>
                  <a:gd name="T45" fmla="*/ 8 h 112"/>
                  <a:gd name="T46" fmla="*/ 34 w 50"/>
                  <a:gd name="T47" fmla="*/ 12 h 112"/>
                  <a:gd name="T48" fmla="*/ 34 w 50"/>
                  <a:gd name="T49" fmla="*/ 20 h 112"/>
                  <a:gd name="T50" fmla="*/ 34 w 50"/>
                  <a:gd name="T51" fmla="*/ 92 h 112"/>
                  <a:gd name="T52" fmla="*/ 34 w 50"/>
                  <a:gd name="T53" fmla="*/ 100 h 112"/>
                  <a:gd name="T54" fmla="*/ 34 w 50"/>
                  <a:gd name="T55" fmla="*/ 104 h 112"/>
                  <a:gd name="T56" fmla="*/ 34 w 50"/>
                  <a:gd name="T57" fmla="*/ 108 h 112"/>
                  <a:gd name="T58" fmla="*/ 38 w 50"/>
                  <a:gd name="T59" fmla="*/ 108 h 112"/>
                  <a:gd name="T60" fmla="*/ 42 w 50"/>
                  <a:gd name="T61" fmla="*/ 112 h 112"/>
                  <a:gd name="T62" fmla="*/ 46 w 50"/>
                  <a:gd name="T63" fmla="*/ 112 h 112"/>
                  <a:gd name="T64" fmla="*/ 50 w 50"/>
                  <a:gd name="T65" fmla="*/ 1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2"/>
                  <a:gd name="T101" fmla="*/ 50 w 50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2">
                    <a:moveTo>
                      <a:pt x="50" y="112"/>
                    </a:moveTo>
                    <a:lnTo>
                      <a:pt x="50" y="112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1" y="112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92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20"/>
                    </a:lnTo>
                    <a:lnTo>
                      <a:pt x="34" y="92"/>
                    </a:lnTo>
                    <a:lnTo>
                      <a:pt x="34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6" name="Rectangle 51"/>
              <p:cNvSpPr>
                <a:spLocks noChangeArrowheads="1"/>
              </p:cNvSpPr>
              <p:nvPr/>
            </p:nvSpPr>
            <p:spPr bwMode="auto">
              <a:xfrm>
                <a:off x="833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Rectangle 52"/>
              <p:cNvSpPr>
                <a:spLocks noChangeArrowheads="1"/>
              </p:cNvSpPr>
              <p:nvPr/>
            </p:nvSpPr>
            <p:spPr bwMode="auto">
              <a:xfrm>
                <a:off x="864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53"/>
              <p:cNvSpPr>
                <a:spLocks/>
              </p:cNvSpPr>
              <p:nvPr/>
            </p:nvSpPr>
            <p:spPr bwMode="auto">
              <a:xfrm>
                <a:off x="1055" y="1629"/>
                <a:ext cx="20" cy="19"/>
              </a:xfrm>
              <a:custGeom>
                <a:avLst/>
                <a:gdLst>
                  <a:gd name="T0" fmla="*/ 8 w 20"/>
                  <a:gd name="T1" fmla="*/ 0 h 19"/>
                  <a:gd name="T2" fmla="*/ 12 w 20"/>
                  <a:gd name="T3" fmla="*/ 0 h 19"/>
                  <a:gd name="T4" fmla="*/ 16 w 20"/>
                  <a:gd name="T5" fmla="*/ 4 h 19"/>
                  <a:gd name="T6" fmla="*/ 20 w 20"/>
                  <a:gd name="T7" fmla="*/ 4 h 19"/>
                  <a:gd name="T8" fmla="*/ 20 w 20"/>
                  <a:gd name="T9" fmla="*/ 8 h 19"/>
                  <a:gd name="T10" fmla="*/ 20 w 20"/>
                  <a:gd name="T11" fmla="*/ 12 h 19"/>
                  <a:gd name="T12" fmla="*/ 16 w 20"/>
                  <a:gd name="T13" fmla="*/ 16 h 19"/>
                  <a:gd name="T14" fmla="*/ 12 w 20"/>
                  <a:gd name="T15" fmla="*/ 19 h 19"/>
                  <a:gd name="T16" fmla="*/ 8 w 20"/>
                  <a:gd name="T17" fmla="*/ 19 h 19"/>
                  <a:gd name="T18" fmla="*/ 4 w 20"/>
                  <a:gd name="T19" fmla="*/ 19 h 19"/>
                  <a:gd name="T20" fmla="*/ 4 w 20"/>
                  <a:gd name="T21" fmla="*/ 16 h 19"/>
                  <a:gd name="T22" fmla="*/ 0 w 20"/>
                  <a:gd name="T23" fmla="*/ 12 h 19"/>
                  <a:gd name="T24" fmla="*/ 0 w 20"/>
                  <a:gd name="T25" fmla="*/ 8 h 19"/>
                  <a:gd name="T26" fmla="*/ 0 w 20"/>
                  <a:gd name="T27" fmla="*/ 4 h 19"/>
                  <a:gd name="T28" fmla="*/ 4 w 20"/>
                  <a:gd name="T29" fmla="*/ 4 h 19"/>
                  <a:gd name="T30" fmla="*/ 4 w 20"/>
                  <a:gd name="T31" fmla="*/ 0 h 19"/>
                  <a:gd name="T32" fmla="*/ 8 w 2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9" name="Freeform 54"/>
              <p:cNvSpPr>
                <a:spLocks noEditPoints="1"/>
              </p:cNvSpPr>
              <p:nvPr/>
            </p:nvSpPr>
            <p:spPr bwMode="auto">
              <a:xfrm>
                <a:off x="109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5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61 w 73"/>
                  <a:gd name="T31" fmla="*/ 100 h 115"/>
                  <a:gd name="T32" fmla="*/ 54 w 73"/>
                  <a:gd name="T33" fmla="*/ 108 h 115"/>
                  <a:gd name="T34" fmla="*/ 42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19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9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42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4 w 73"/>
                  <a:gd name="T67" fmla="*/ 92 h 115"/>
                  <a:gd name="T68" fmla="*/ 54 w 73"/>
                  <a:gd name="T69" fmla="*/ 77 h 115"/>
                  <a:gd name="T70" fmla="*/ 58 w 73"/>
                  <a:gd name="T71" fmla="*/ 54 h 115"/>
                  <a:gd name="T72" fmla="*/ 54 w 73"/>
                  <a:gd name="T73" fmla="*/ 35 h 115"/>
                  <a:gd name="T74" fmla="*/ 54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2 w 73"/>
                  <a:gd name="T81" fmla="*/ 4 h 115"/>
                  <a:gd name="T82" fmla="*/ 38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4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9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5"/>
                    </a:lnTo>
                    <a:lnTo>
                      <a:pt x="54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0" name="Freeform 55"/>
              <p:cNvSpPr>
                <a:spLocks noEditPoints="1"/>
              </p:cNvSpPr>
              <p:nvPr/>
            </p:nvSpPr>
            <p:spPr bwMode="auto">
              <a:xfrm>
                <a:off x="1174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2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5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6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6 w 73"/>
                  <a:gd name="T29" fmla="*/ 89 h 115"/>
                  <a:gd name="T30" fmla="*/ 62 w 73"/>
                  <a:gd name="T31" fmla="*/ 100 h 115"/>
                  <a:gd name="T32" fmla="*/ 54 w 73"/>
                  <a:gd name="T33" fmla="*/ 108 h 115"/>
                  <a:gd name="T34" fmla="*/ 43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20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6 w 73"/>
                  <a:gd name="T49" fmla="*/ 62 h 115"/>
                  <a:gd name="T50" fmla="*/ 20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39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3 w 73"/>
                  <a:gd name="T81" fmla="*/ 4 h 115"/>
                  <a:gd name="T82" fmla="*/ 35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20 w 73"/>
                  <a:gd name="T91" fmla="*/ 31 h 115"/>
                  <a:gd name="T92" fmla="*/ 20 w 73"/>
                  <a:gd name="T93" fmla="*/ 46 h 115"/>
                  <a:gd name="T94" fmla="*/ 16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62" y="100"/>
                    </a:lnTo>
                    <a:lnTo>
                      <a:pt x="54" y="108"/>
                    </a:lnTo>
                    <a:lnTo>
                      <a:pt x="43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20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20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20" y="31"/>
                    </a:lnTo>
                    <a:lnTo>
                      <a:pt x="20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1" name="Freeform 56"/>
              <p:cNvSpPr>
                <a:spLocks/>
              </p:cNvSpPr>
              <p:nvPr/>
            </p:nvSpPr>
            <p:spPr bwMode="auto">
              <a:xfrm>
                <a:off x="125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9 w 73"/>
                  <a:gd name="T9" fmla="*/ 92 h 112"/>
                  <a:gd name="T10" fmla="*/ 31 w 73"/>
                  <a:gd name="T11" fmla="*/ 81 h 112"/>
                  <a:gd name="T12" fmla="*/ 42 w 73"/>
                  <a:gd name="T13" fmla="*/ 66 h 112"/>
                  <a:gd name="T14" fmla="*/ 50 w 73"/>
                  <a:gd name="T15" fmla="*/ 50 h 112"/>
                  <a:gd name="T16" fmla="*/ 54 w 73"/>
                  <a:gd name="T17" fmla="*/ 35 h 112"/>
                  <a:gd name="T18" fmla="*/ 54 w 73"/>
                  <a:gd name="T19" fmla="*/ 27 h 112"/>
                  <a:gd name="T20" fmla="*/ 46 w 73"/>
                  <a:gd name="T21" fmla="*/ 20 h 112"/>
                  <a:gd name="T22" fmla="*/ 38 w 73"/>
                  <a:gd name="T23" fmla="*/ 12 h 112"/>
                  <a:gd name="T24" fmla="*/ 31 w 73"/>
                  <a:gd name="T25" fmla="*/ 12 h 112"/>
                  <a:gd name="T26" fmla="*/ 23 w 73"/>
                  <a:gd name="T27" fmla="*/ 12 h 112"/>
                  <a:gd name="T28" fmla="*/ 15 w 73"/>
                  <a:gd name="T29" fmla="*/ 16 h 112"/>
                  <a:gd name="T30" fmla="*/ 11 w 73"/>
                  <a:gd name="T31" fmla="*/ 23 h 112"/>
                  <a:gd name="T32" fmla="*/ 8 w 73"/>
                  <a:gd name="T33" fmla="*/ 31 h 112"/>
                  <a:gd name="T34" fmla="*/ 4 w 73"/>
                  <a:gd name="T35" fmla="*/ 31 h 112"/>
                  <a:gd name="T36" fmla="*/ 8 w 73"/>
                  <a:gd name="T37" fmla="*/ 16 h 112"/>
                  <a:gd name="T38" fmla="*/ 15 w 73"/>
                  <a:gd name="T39" fmla="*/ 8 h 112"/>
                  <a:gd name="T40" fmla="*/ 23 w 73"/>
                  <a:gd name="T41" fmla="*/ 0 h 112"/>
                  <a:gd name="T42" fmla="*/ 35 w 73"/>
                  <a:gd name="T43" fmla="*/ 0 h 112"/>
                  <a:gd name="T44" fmla="*/ 50 w 73"/>
                  <a:gd name="T45" fmla="*/ 0 h 112"/>
                  <a:gd name="T46" fmla="*/ 58 w 73"/>
                  <a:gd name="T47" fmla="*/ 8 h 112"/>
                  <a:gd name="T48" fmla="*/ 65 w 73"/>
                  <a:gd name="T49" fmla="*/ 20 h 112"/>
                  <a:gd name="T50" fmla="*/ 69 w 73"/>
                  <a:gd name="T51" fmla="*/ 27 h 112"/>
                  <a:gd name="T52" fmla="*/ 65 w 73"/>
                  <a:gd name="T53" fmla="*/ 39 h 112"/>
                  <a:gd name="T54" fmla="*/ 65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31 w 73"/>
                  <a:gd name="T61" fmla="*/ 85 h 112"/>
                  <a:gd name="T62" fmla="*/ 23 w 73"/>
                  <a:gd name="T63" fmla="*/ 96 h 112"/>
                  <a:gd name="T64" fmla="*/ 15 w 73"/>
                  <a:gd name="T65" fmla="*/ 100 h 112"/>
                  <a:gd name="T66" fmla="*/ 46 w 73"/>
                  <a:gd name="T67" fmla="*/ 100 h 112"/>
                  <a:gd name="T68" fmla="*/ 54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5 w 73"/>
                  <a:gd name="T75" fmla="*/ 96 h 112"/>
                  <a:gd name="T76" fmla="*/ 69 w 73"/>
                  <a:gd name="T77" fmla="*/ 96 h 112"/>
                  <a:gd name="T78" fmla="*/ 73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9" y="92"/>
                    </a:lnTo>
                    <a:lnTo>
                      <a:pt x="31" y="81"/>
                    </a:lnTo>
                    <a:lnTo>
                      <a:pt x="42" y="66"/>
                    </a:lnTo>
                    <a:lnTo>
                      <a:pt x="50" y="50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46" y="20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8" y="8"/>
                    </a:lnTo>
                    <a:lnTo>
                      <a:pt x="65" y="20"/>
                    </a:lnTo>
                    <a:lnTo>
                      <a:pt x="69" y="27"/>
                    </a:lnTo>
                    <a:lnTo>
                      <a:pt x="65" y="39"/>
                    </a:lnTo>
                    <a:lnTo>
                      <a:pt x="65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31" y="85"/>
                    </a:lnTo>
                    <a:lnTo>
                      <a:pt x="23" y="96"/>
                    </a:lnTo>
                    <a:lnTo>
                      <a:pt x="15" y="100"/>
                    </a:lnTo>
                    <a:lnTo>
                      <a:pt x="46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2" name="Freeform 57"/>
              <p:cNvSpPr>
                <a:spLocks/>
              </p:cNvSpPr>
              <p:nvPr/>
            </p:nvSpPr>
            <p:spPr bwMode="auto">
              <a:xfrm>
                <a:off x="1343" y="1533"/>
                <a:ext cx="65" cy="115"/>
              </a:xfrm>
              <a:custGeom>
                <a:avLst/>
                <a:gdLst>
                  <a:gd name="T0" fmla="*/ 8 w 65"/>
                  <a:gd name="T1" fmla="*/ 12 h 115"/>
                  <a:gd name="T2" fmla="*/ 23 w 65"/>
                  <a:gd name="T3" fmla="*/ 0 h 115"/>
                  <a:gd name="T4" fmla="*/ 42 w 65"/>
                  <a:gd name="T5" fmla="*/ 0 h 115"/>
                  <a:gd name="T6" fmla="*/ 58 w 65"/>
                  <a:gd name="T7" fmla="*/ 16 h 115"/>
                  <a:gd name="T8" fmla="*/ 58 w 65"/>
                  <a:gd name="T9" fmla="*/ 31 h 115"/>
                  <a:gd name="T10" fmla="*/ 42 w 65"/>
                  <a:gd name="T11" fmla="*/ 46 h 115"/>
                  <a:gd name="T12" fmla="*/ 58 w 65"/>
                  <a:gd name="T13" fmla="*/ 58 h 115"/>
                  <a:gd name="T14" fmla="*/ 65 w 65"/>
                  <a:gd name="T15" fmla="*/ 77 h 115"/>
                  <a:gd name="T16" fmla="*/ 54 w 65"/>
                  <a:gd name="T17" fmla="*/ 100 h 115"/>
                  <a:gd name="T18" fmla="*/ 35 w 65"/>
                  <a:gd name="T19" fmla="*/ 112 h 115"/>
                  <a:gd name="T20" fmla="*/ 12 w 65"/>
                  <a:gd name="T21" fmla="*/ 115 h 115"/>
                  <a:gd name="T22" fmla="*/ 0 w 65"/>
                  <a:gd name="T23" fmla="*/ 108 h 115"/>
                  <a:gd name="T24" fmla="*/ 0 w 65"/>
                  <a:gd name="T25" fmla="*/ 104 h 115"/>
                  <a:gd name="T26" fmla="*/ 4 w 65"/>
                  <a:gd name="T27" fmla="*/ 100 h 115"/>
                  <a:gd name="T28" fmla="*/ 8 w 65"/>
                  <a:gd name="T29" fmla="*/ 100 h 115"/>
                  <a:gd name="T30" fmla="*/ 12 w 65"/>
                  <a:gd name="T31" fmla="*/ 104 h 115"/>
                  <a:gd name="T32" fmla="*/ 23 w 65"/>
                  <a:gd name="T33" fmla="*/ 108 h 115"/>
                  <a:gd name="T34" fmla="*/ 27 w 65"/>
                  <a:gd name="T35" fmla="*/ 108 h 115"/>
                  <a:gd name="T36" fmla="*/ 39 w 65"/>
                  <a:gd name="T37" fmla="*/ 108 h 115"/>
                  <a:gd name="T38" fmla="*/ 50 w 65"/>
                  <a:gd name="T39" fmla="*/ 92 h 115"/>
                  <a:gd name="T40" fmla="*/ 50 w 65"/>
                  <a:gd name="T41" fmla="*/ 81 h 115"/>
                  <a:gd name="T42" fmla="*/ 46 w 65"/>
                  <a:gd name="T43" fmla="*/ 69 h 115"/>
                  <a:gd name="T44" fmla="*/ 39 w 65"/>
                  <a:gd name="T45" fmla="*/ 62 h 115"/>
                  <a:gd name="T46" fmla="*/ 27 w 65"/>
                  <a:gd name="T47" fmla="*/ 58 h 115"/>
                  <a:gd name="T48" fmla="*/ 19 w 65"/>
                  <a:gd name="T49" fmla="*/ 58 h 115"/>
                  <a:gd name="T50" fmla="*/ 27 w 65"/>
                  <a:gd name="T51" fmla="*/ 54 h 115"/>
                  <a:gd name="T52" fmla="*/ 39 w 65"/>
                  <a:gd name="T53" fmla="*/ 46 h 115"/>
                  <a:gd name="T54" fmla="*/ 46 w 65"/>
                  <a:gd name="T55" fmla="*/ 35 h 115"/>
                  <a:gd name="T56" fmla="*/ 46 w 65"/>
                  <a:gd name="T57" fmla="*/ 20 h 115"/>
                  <a:gd name="T58" fmla="*/ 35 w 65"/>
                  <a:gd name="T59" fmla="*/ 12 h 115"/>
                  <a:gd name="T60" fmla="*/ 19 w 65"/>
                  <a:gd name="T61" fmla="*/ 12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2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5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19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9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3" name="Rectangle 58"/>
              <p:cNvSpPr>
                <a:spLocks noChangeArrowheads="1"/>
              </p:cNvSpPr>
              <p:nvPr/>
            </p:nvSpPr>
            <p:spPr bwMode="auto">
              <a:xfrm>
                <a:off x="155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59"/>
              <p:cNvSpPr>
                <a:spLocks/>
              </p:cNvSpPr>
              <p:nvPr/>
            </p:nvSpPr>
            <p:spPr bwMode="auto">
              <a:xfrm>
                <a:off x="1746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2 w 19"/>
                  <a:gd name="T15" fmla="*/ 19 h 19"/>
                  <a:gd name="T16" fmla="*/ 8 w 19"/>
                  <a:gd name="T17" fmla="*/ 19 h 19"/>
                  <a:gd name="T18" fmla="*/ 8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8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5" name="Freeform 60"/>
              <p:cNvSpPr>
                <a:spLocks/>
              </p:cNvSpPr>
              <p:nvPr/>
            </p:nvSpPr>
            <p:spPr bwMode="auto">
              <a:xfrm>
                <a:off x="1784" y="1533"/>
                <a:ext cx="62" cy="115"/>
              </a:xfrm>
              <a:custGeom>
                <a:avLst/>
                <a:gdLst>
                  <a:gd name="T0" fmla="*/ 4 w 62"/>
                  <a:gd name="T1" fmla="*/ 12 h 115"/>
                  <a:gd name="T2" fmla="*/ 20 w 62"/>
                  <a:gd name="T3" fmla="*/ 0 h 115"/>
                  <a:gd name="T4" fmla="*/ 43 w 62"/>
                  <a:gd name="T5" fmla="*/ 0 h 115"/>
                  <a:gd name="T6" fmla="*/ 54 w 62"/>
                  <a:gd name="T7" fmla="*/ 16 h 115"/>
                  <a:gd name="T8" fmla="*/ 54 w 62"/>
                  <a:gd name="T9" fmla="*/ 31 h 115"/>
                  <a:gd name="T10" fmla="*/ 39 w 62"/>
                  <a:gd name="T11" fmla="*/ 46 h 115"/>
                  <a:gd name="T12" fmla="*/ 58 w 62"/>
                  <a:gd name="T13" fmla="*/ 58 h 115"/>
                  <a:gd name="T14" fmla="*/ 62 w 62"/>
                  <a:gd name="T15" fmla="*/ 77 h 115"/>
                  <a:gd name="T16" fmla="*/ 54 w 62"/>
                  <a:gd name="T17" fmla="*/ 100 h 115"/>
                  <a:gd name="T18" fmla="*/ 31 w 62"/>
                  <a:gd name="T19" fmla="*/ 112 h 115"/>
                  <a:gd name="T20" fmla="*/ 8 w 62"/>
                  <a:gd name="T21" fmla="*/ 115 h 115"/>
                  <a:gd name="T22" fmla="*/ 0 w 62"/>
                  <a:gd name="T23" fmla="*/ 108 h 115"/>
                  <a:gd name="T24" fmla="*/ 0 w 62"/>
                  <a:gd name="T25" fmla="*/ 104 h 115"/>
                  <a:gd name="T26" fmla="*/ 4 w 62"/>
                  <a:gd name="T27" fmla="*/ 100 h 115"/>
                  <a:gd name="T28" fmla="*/ 8 w 62"/>
                  <a:gd name="T29" fmla="*/ 100 h 115"/>
                  <a:gd name="T30" fmla="*/ 12 w 62"/>
                  <a:gd name="T31" fmla="*/ 104 h 115"/>
                  <a:gd name="T32" fmla="*/ 20 w 62"/>
                  <a:gd name="T33" fmla="*/ 108 h 115"/>
                  <a:gd name="T34" fmla="*/ 27 w 62"/>
                  <a:gd name="T35" fmla="*/ 108 h 115"/>
                  <a:gd name="T36" fmla="*/ 35 w 62"/>
                  <a:gd name="T37" fmla="*/ 108 h 115"/>
                  <a:gd name="T38" fmla="*/ 47 w 62"/>
                  <a:gd name="T39" fmla="*/ 92 h 115"/>
                  <a:gd name="T40" fmla="*/ 50 w 62"/>
                  <a:gd name="T41" fmla="*/ 81 h 115"/>
                  <a:gd name="T42" fmla="*/ 43 w 62"/>
                  <a:gd name="T43" fmla="*/ 69 h 115"/>
                  <a:gd name="T44" fmla="*/ 39 w 62"/>
                  <a:gd name="T45" fmla="*/ 62 h 115"/>
                  <a:gd name="T46" fmla="*/ 27 w 62"/>
                  <a:gd name="T47" fmla="*/ 58 h 115"/>
                  <a:gd name="T48" fmla="*/ 20 w 62"/>
                  <a:gd name="T49" fmla="*/ 58 h 115"/>
                  <a:gd name="T50" fmla="*/ 23 w 62"/>
                  <a:gd name="T51" fmla="*/ 54 h 115"/>
                  <a:gd name="T52" fmla="*/ 39 w 62"/>
                  <a:gd name="T53" fmla="*/ 46 h 115"/>
                  <a:gd name="T54" fmla="*/ 43 w 62"/>
                  <a:gd name="T55" fmla="*/ 35 h 115"/>
                  <a:gd name="T56" fmla="*/ 43 w 62"/>
                  <a:gd name="T57" fmla="*/ 20 h 115"/>
                  <a:gd name="T58" fmla="*/ 31 w 62"/>
                  <a:gd name="T59" fmla="*/ 12 h 115"/>
                  <a:gd name="T60" fmla="*/ 16 w 62"/>
                  <a:gd name="T61" fmla="*/ 12 h 115"/>
                  <a:gd name="T62" fmla="*/ 4 w 62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15"/>
                  <a:gd name="T98" fmla="*/ 62 w 62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15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54" y="16"/>
                    </a:lnTo>
                    <a:lnTo>
                      <a:pt x="58" y="23"/>
                    </a:lnTo>
                    <a:lnTo>
                      <a:pt x="54" y="31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2" y="77"/>
                    </a:lnTo>
                    <a:lnTo>
                      <a:pt x="58" y="89"/>
                    </a:lnTo>
                    <a:lnTo>
                      <a:pt x="54" y="100"/>
                    </a:lnTo>
                    <a:lnTo>
                      <a:pt x="43" y="108"/>
                    </a:lnTo>
                    <a:lnTo>
                      <a:pt x="31" y="112"/>
                    </a:lnTo>
                    <a:lnTo>
                      <a:pt x="20" y="115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5" y="108"/>
                    </a:lnTo>
                    <a:lnTo>
                      <a:pt x="43" y="100"/>
                    </a:lnTo>
                    <a:lnTo>
                      <a:pt x="47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47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31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3" y="35"/>
                    </a:lnTo>
                    <a:lnTo>
                      <a:pt x="43" y="27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6" name="Freeform 61"/>
              <p:cNvSpPr>
                <a:spLocks/>
              </p:cNvSpPr>
              <p:nvPr/>
            </p:nvSpPr>
            <p:spPr bwMode="auto">
              <a:xfrm>
                <a:off x="186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5 w 73"/>
                  <a:gd name="T9" fmla="*/ 92 h 112"/>
                  <a:gd name="T10" fmla="*/ 31 w 73"/>
                  <a:gd name="T11" fmla="*/ 81 h 112"/>
                  <a:gd name="T12" fmla="*/ 38 w 73"/>
                  <a:gd name="T13" fmla="*/ 66 h 112"/>
                  <a:gd name="T14" fmla="*/ 46 w 73"/>
                  <a:gd name="T15" fmla="*/ 50 h 112"/>
                  <a:gd name="T16" fmla="*/ 50 w 73"/>
                  <a:gd name="T17" fmla="*/ 35 h 112"/>
                  <a:gd name="T18" fmla="*/ 50 w 73"/>
                  <a:gd name="T19" fmla="*/ 27 h 112"/>
                  <a:gd name="T20" fmla="*/ 42 w 73"/>
                  <a:gd name="T21" fmla="*/ 20 h 112"/>
                  <a:gd name="T22" fmla="*/ 38 w 73"/>
                  <a:gd name="T23" fmla="*/ 12 h 112"/>
                  <a:gd name="T24" fmla="*/ 27 w 73"/>
                  <a:gd name="T25" fmla="*/ 12 h 112"/>
                  <a:gd name="T26" fmla="*/ 19 w 73"/>
                  <a:gd name="T27" fmla="*/ 12 h 112"/>
                  <a:gd name="T28" fmla="*/ 12 w 73"/>
                  <a:gd name="T29" fmla="*/ 16 h 112"/>
                  <a:gd name="T30" fmla="*/ 8 w 73"/>
                  <a:gd name="T31" fmla="*/ 23 h 112"/>
                  <a:gd name="T32" fmla="*/ 4 w 73"/>
                  <a:gd name="T33" fmla="*/ 31 h 112"/>
                  <a:gd name="T34" fmla="*/ 0 w 73"/>
                  <a:gd name="T35" fmla="*/ 31 h 112"/>
                  <a:gd name="T36" fmla="*/ 4 w 73"/>
                  <a:gd name="T37" fmla="*/ 16 h 112"/>
                  <a:gd name="T38" fmla="*/ 12 w 73"/>
                  <a:gd name="T39" fmla="*/ 8 h 112"/>
                  <a:gd name="T40" fmla="*/ 19 w 73"/>
                  <a:gd name="T41" fmla="*/ 0 h 112"/>
                  <a:gd name="T42" fmla="*/ 31 w 73"/>
                  <a:gd name="T43" fmla="*/ 0 h 112"/>
                  <a:gd name="T44" fmla="*/ 46 w 73"/>
                  <a:gd name="T45" fmla="*/ 0 h 112"/>
                  <a:gd name="T46" fmla="*/ 54 w 73"/>
                  <a:gd name="T47" fmla="*/ 8 h 112"/>
                  <a:gd name="T48" fmla="*/ 61 w 73"/>
                  <a:gd name="T49" fmla="*/ 20 h 112"/>
                  <a:gd name="T50" fmla="*/ 65 w 73"/>
                  <a:gd name="T51" fmla="*/ 27 h 112"/>
                  <a:gd name="T52" fmla="*/ 65 w 73"/>
                  <a:gd name="T53" fmla="*/ 39 h 112"/>
                  <a:gd name="T54" fmla="*/ 61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27 w 73"/>
                  <a:gd name="T61" fmla="*/ 85 h 112"/>
                  <a:gd name="T62" fmla="*/ 19 w 73"/>
                  <a:gd name="T63" fmla="*/ 96 h 112"/>
                  <a:gd name="T64" fmla="*/ 15 w 73"/>
                  <a:gd name="T65" fmla="*/ 100 h 112"/>
                  <a:gd name="T66" fmla="*/ 42 w 73"/>
                  <a:gd name="T67" fmla="*/ 100 h 112"/>
                  <a:gd name="T68" fmla="*/ 50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1 w 73"/>
                  <a:gd name="T75" fmla="*/ 96 h 112"/>
                  <a:gd name="T76" fmla="*/ 65 w 73"/>
                  <a:gd name="T77" fmla="*/ 96 h 112"/>
                  <a:gd name="T78" fmla="*/ 69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5" y="92"/>
                    </a:lnTo>
                    <a:lnTo>
                      <a:pt x="31" y="81"/>
                    </a:lnTo>
                    <a:lnTo>
                      <a:pt x="38" y="66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0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1" y="20"/>
                    </a:lnTo>
                    <a:lnTo>
                      <a:pt x="65" y="27"/>
                    </a:lnTo>
                    <a:lnTo>
                      <a:pt x="65" y="39"/>
                    </a:lnTo>
                    <a:lnTo>
                      <a:pt x="61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27" y="85"/>
                    </a:lnTo>
                    <a:lnTo>
                      <a:pt x="19" y="96"/>
                    </a:lnTo>
                    <a:lnTo>
                      <a:pt x="15" y="100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5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7" name="Rectangle 62"/>
              <p:cNvSpPr>
                <a:spLocks noChangeArrowheads="1"/>
              </p:cNvSpPr>
              <p:nvPr/>
            </p:nvSpPr>
            <p:spPr bwMode="auto">
              <a:xfrm>
                <a:off x="2107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63"/>
              <p:cNvSpPr>
                <a:spLocks noEditPoints="1"/>
              </p:cNvSpPr>
              <p:nvPr/>
            </p:nvSpPr>
            <p:spPr bwMode="auto">
              <a:xfrm>
                <a:off x="2291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7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9" name="Rectangle 64"/>
              <p:cNvSpPr>
                <a:spLocks noChangeArrowheads="1"/>
              </p:cNvSpPr>
              <p:nvPr/>
            </p:nvSpPr>
            <p:spPr bwMode="auto">
              <a:xfrm>
                <a:off x="2705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65"/>
              <p:cNvSpPr>
                <a:spLocks/>
              </p:cNvSpPr>
              <p:nvPr/>
            </p:nvSpPr>
            <p:spPr bwMode="auto">
              <a:xfrm>
                <a:off x="2901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1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1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1" name="Freeform 66"/>
              <p:cNvSpPr>
                <a:spLocks noEditPoints="1"/>
              </p:cNvSpPr>
              <p:nvPr/>
            </p:nvSpPr>
            <p:spPr bwMode="auto">
              <a:xfrm>
                <a:off x="2936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57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2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5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4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5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2" name="Freeform 67"/>
              <p:cNvSpPr>
                <a:spLocks noEditPoints="1"/>
              </p:cNvSpPr>
              <p:nvPr/>
            </p:nvSpPr>
            <p:spPr bwMode="auto">
              <a:xfrm>
                <a:off x="302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1 w 73"/>
                  <a:gd name="T7" fmla="*/ 12 h 115"/>
                  <a:gd name="T8" fmla="*/ 23 w 73"/>
                  <a:gd name="T9" fmla="*/ 4 h 115"/>
                  <a:gd name="T10" fmla="*/ 27 w 73"/>
                  <a:gd name="T11" fmla="*/ 0 h 115"/>
                  <a:gd name="T12" fmla="*/ 34 w 73"/>
                  <a:gd name="T13" fmla="*/ 0 h 115"/>
                  <a:gd name="T14" fmla="*/ 46 w 73"/>
                  <a:gd name="T15" fmla="*/ 0 h 115"/>
                  <a:gd name="T16" fmla="*/ 50 w 73"/>
                  <a:gd name="T17" fmla="*/ 4 h 115"/>
                  <a:gd name="T18" fmla="*/ 57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57 w 73"/>
                  <a:gd name="T31" fmla="*/ 100 h 115"/>
                  <a:gd name="T32" fmla="*/ 50 w 73"/>
                  <a:gd name="T33" fmla="*/ 108 h 115"/>
                  <a:gd name="T34" fmla="*/ 42 w 73"/>
                  <a:gd name="T35" fmla="*/ 112 h 115"/>
                  <a:gd name="T36" fmla="*/ 34 w 73"/>
                  <a:gd name="T37" fmla="*/ 115 h 115"/>
                  <a:gd name="T38" fmla="*/ 27 w 73"/>
                  <a:gd name="T39" fmla="*/ 112 h 115"/>
                  <a:gd name="T40" fmla="*/ 15 w 73"/>
                  <a:gd name="T41" fmla="*/ 108 h 115"/>
                  <a:gd name="T42" fmla="*/ 11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5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4 w 73"/>
                  <a:gd name="T59" fmla="*/ 108 h 115"/>
                  <a:gd name="T60" fmla="*/ 38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2 w 73"/>
                  <a:gd name="T79" fmla="*/ 8 h 115"/>
                  <a:gd name="T80" fmla="*/ 42 w 73"/>
                  <a:gd name="T81" fmla="*/ 4 h 115"/>
                  <a:gd name="T82" fmla="*/ 34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5 w 73"/>
                  <a:gd name="T93" fmla="*/ 46 h 115"/>
                  <a:gd name="T94" fmla="*/ 15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11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3" name="Freeform 68"/>
              <p:cNvSpPr>
                <a:spLocks/>
              </p:cNvSpPr>
              <p:nvPr/>
            </p:nvSpPr>
            <p:spPr bwMode="auto">
              <a:xfrm>
                <a:off x="3104" y="1533"/>
                <a:ext cx="66" cy="115"/>
              </a:xfrm>
              <a:custGeom>
                <a:avLst/>
                <a:gdLst>
                  <a:gd name="T0" fmla="*/ 8 w 66"/>
                  <a:gd name="T1" fmla="*/ 12 h 115"/>
                  <a:gd name="T2" fmla="*/ 23 w 66"/>
                  <a:gd name="T3" fmla="*/ 0 h 115"/>
                  <a:gd name="T4" fmla="*/ 46 w 66"/>
                  <a:gd name="T5" fmla="*/ 0 h 115"/>
                  <a:gd name="T6" fmla="*/ 58 w 66"/>
                  <a:gd name="T7" fmla="*/ 16 h 115"/>
                  <a:gd name="T8" fmla="*/ 58 w 66"/>
                  <a:gd name="T9" fmla="*/ 31 h 115"/>
                  <a:gd name="T10" fmla="*/ 43 w 66"/>
                  <a:gd name="T11" fmla="*/ 46 h 115"/>
                  <a:gd name="T12" fmla="*/ 58 w 66"/>
                  <a:gd name="T13" fmla="*/ 58 h 115"/>
                  <a:gd name="T14" fmla="*/ 66 w 66"/>
                  <a:gd name="T15" fmla="*/ 77 h 115"/>
                  <a:gd name="T16" fmla="*/ 54 w 66"/>
                  <a:gd name="T17" fmla="*/ 100 h 115"/>
                  <a:gd name="T18" fmla="*/ 35 w 66"/>
                  <a:gd name="T19" fmla="*/ 112 h 115"/>
                  <a:gd name="T20" fmla="*/ 12 w 66"/>
                  <a:gd name="T21" fmla="*/ 115 h 115"/>
                  <a:gd name="T22" fmla="*/ 0 w 66"/>
                  <a:gd name="T23" fmla="*/ 108 h 115"/>
                  <a:gd name="T24" fmla="*/ 0 w 66"/>
                  <a:gd name="T25" fmla="*/ 104 h 115"/>
                  <a:gd name="T26" fmla="*/ 4 w 66"/>
                  <a:gd name="T27" fmla="*/ 100 h 115"/>
                  <a:gd name="T28" fmla="*/ 8 w 66"/>
                  <a:gd name="T29" fmla="*/ 100 h 115"/>
                  <a:gd name="T30" fmla="*/ 16 w 66"/>
                  <a:gd name="T31" fmla="*/ 104 h 115"/>
                  <a:gd name="T32" fmla="*/ 23 w 66"/>
                  <a:gd name="T33" fmla="*/ 108 h 115"/>
                  <a:gd name="T34" fmla="*/ 27 w 66"/>
                  <a:gd name="T35" fmla="*/ 108 h 115"/>
                  <a:gd name="T36" fmla="*/ 39 w 66"/>
                  <a:gd name="T37" fmla="*/ 108 h 115"/>
                  <a:gd name="T38" fmla="*/ 50 w 66"/>
                  <a:gd name="T39" fmla="*/ 92 h 115"/>
                  <a:gd name="T40" fmla="*/ 50 w 66"/>
                  <a:gd name="T41" fmla="*/ 81 h 115"/>
                  <a:gd name="T42" fmla="*/ 46 w 66"/>
                  <a:gd name="T43" fmla="*/ 69 h 115"/>
                  <a:gd name="T44" fmla="*/ 39 w 66"/>
                  <a:gd name="T45" fmla="*/ 62 h 115"/>
                  <a:gd name="T46" fmla="*/ 27 w 66"/>
                  <a:gd name="T47" fmla="*/ 58 h 115"/>
                  <a:gd name="T48" fmla="*/ 20 w 66"/>
                  <a:gd name="T49" fmla="*/ 58 h 115"/>
                  <a:gd name="T50" fmla="*/ 27 w 66"/>
                  <a:gd name="T51" fmla="*/ 54 h 115"/>
                  <a:gd name="T52" fmla="*/ 39 w 66"/>
                  <a:gd name="T53" fmla="*/ 46 h 115"/>
                  <a:gd name="T54" fmla="*/ 46 w 66"/>
                  <a:gd name="T55" fmla="*/ 35 h 115"/>
                  <a:gd name="T56" fmla="*/ 46 w 66"/>
                  <a:gd name="T57" fmla="*/ 20 h 115"/>
                  <a:gd name="T58" fmla="*/ 35 w 66"/>
                  <a:gd name="T59" fmla="*/ 12 h 115"/>
                  <a:gd name="T60" fmla="*/ 20 w 66"/>
                  <a:gd name="T61" fmla="*/ 12 h 115"/>
                  <a:gd name="T62" fmla="*/ 4 w 66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"/>
                  <a:gd name="T97" fmla="*/ 0 h 115"/>
                  <a:gd name="T98" fmla="*/ 66 w 6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3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6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3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4" name="Freeform 69"/>
              <p:cNvSpPr>
                <a:spLocks noEditPoints="1"/>
              </p:cNvSpPr>
              <p:nvPr/>
            </p:nvSpPr>
            <p:spPr bwMode="auto">
              <a:xfrm>
                <a:off x="3193" y="1533"/>
                <a:ext cx="65" cy="115"/>
              </a:xfrm>
              <a:custGeom>
                <a:avLst/>
                <a:gdLst>
                  <a:gd name="T0" fmla="*/ 11 w 65"/>
                  <a:gd name="T1" fmla="*/ 46 h 115"/>
                  <a:gd name="T2" fmla="*/ 3 w 65"/>
                  <a:gd name="T3" fmla="*/ 31 h 115"/>
                  <a:gd name="T4" fmla="*/ 3 w 65"/>
                  <a:gd name="T5" fmla="*/ 16 h 115"/>
                  <a:gd name="T6" fmla="*/ 19 w 65"/>
                  <a:gd name="T7" fmla="*/ 0 h 115"/>
                  <a:gd name="T8" fmla="*/ 46 w 65"/>
                  <a:gd name="T9" fmla="*/ 0 h 115"/>
                  <a:gd name="T10" fmla="*/ 61 w 65"/>
                  <a:gd name="T11" fmla="*/ 16 h 115"/>
                  <a:gd name="T12" fmla="*/ 61 w 65"/>
                  <a:gd name="T13" fmla="*/ 31 h 115"/>
                  <a:gd name="T14" fmla="*/ 49 w 65"/>
                  <a:gd name="T15" fmla="*/ 43 h 115"/>
                  <a:gd name="T16" fmla="*/ 49 w 65"/>
                  <a:gd name="T17" fmla="*/ 62 h 115"/>
                  <a:gd name="T18" fmla="*/ 61 w 65"/>
                  <a:gd name="T19" fmla="*/ 77 h 115"/>
                  <a:gd name="T20" fmla="*/ 61 w 65"/>
                  <a:gd name="T21" fmla="*/ 96 h 115"/>
                  <a:gd name="T22" fmla="*/ 46 w 65"/>
                  <a:gd name="T23" fmla="*/ 112 h 115"/>
                  <a:gd name="T24" fmla="*/ 23 w 65"/>
                  <a:gd name="T25" fmla="*/ 115 h 115"/>
                  <a:gd name="T26" fmla="*/ 7 w 65"/>
                  <a:gd name="T27" fmla="*/ 104 h 115"/>
                  <a:gd name="T28" fmla="*/ 0 w 65"/>
                  <a:gd name="T29" fmla="*/ 89 h 115"/>
                  <a:gd name="T30" fmla="*/ 3 w 65"/>
                  <a:gd name="T31" fmla="*/ 73 h 115"/>
                  <a:gd name="T32" fmla="*/ 23 w 65"/>
                  <a:gd name="T33" fmla="*/ 58 h 115"/>
                  <a:gd name="T34" fmla="*/ 42 w 65"/>
                  <a:gd name="T35" fmla="*/ 39 h 115"/>
                  <a:gd name="T36" fmla="*/ 46 w 65"/>
                  <a:gd name="T37" fmla="*/ 27 h 115"/>
                  <a:gd name="T38" fmla="*/ 46 w 65"/>
                  <a:gd name="T39" fmla="*/ 16 h 115"/>
                  <a:gd name="T40" fmla="*/ 38 w 65"/>
                  <a:gd name="T41" fmla="*/ 4 h 115"/>
                  <a:gd name="T42" fmla="*/ 26 w 65"/>
                  <a:gd name="T43" fmla="*/ 4 h 115"/>
                  <a:gd name="T44" fmla="*/ 19 w 65"/>
                  <a:gd name="T45" fmla="*/ 16 h 115"/>
                  <a:gd name="T46" fmla="*/ 19 w 65"/>
                  <a:gd name="T47" fmla="*/ 23 h 115"/>
                  <a:gd name="T48" fmla="*/ 23 w 65"/>
                  <a:gd name="T49" fmla="*/ 35 h 115"/>
                  <a:gd name="T50" fmla="*/ 34 w 65"/>
                  <a:gd name="T51" fmla="*/ 50 h 115"/>
                  <a:gd name="T52" fmla="*/ 23 w 65"/>
                  <a:gd name="T53" fmla="*/ 66 h 115"/>
                  <a:gd name="T54" fmla="*/ 15 w 65"/>
                  <a:gd name="T55" fmla="*/ 81 h 115"/>
                  <a:gd name="T56" fmla="*/ 15 w 65"/>
                  <a:gd name="T57" fmla="*/ 96 h 115"/>
                  <a:gd name="T58" fmla="*/ 26 w 65"/>
                  <a:gd name="T59" fmla="*/ 108 h 115"/>
                  <a:gd name="T60" fmla="*/ 38 w 65"/>
                  <a:gd name="T61" fmla="*/ 108 h 115"/>
                  <a:gd name="T62" fmla="*/ 46 w 65"/>
                  <a:gd name="T63" fmla="*/ 100 h 115"/>
                  <a:gd name="T64" fmla="*/ 49 w 65"/>
                  <a:gd name="T65" fmla="*/ 89 h 115"/>
                  <a:gd name="T66" fmla="*/ 42 w 65"/>
                  <a:gd name="T67" fmla="*/ 77 h 115"/>
                  <a:gd name="T68" fmla="*/ 26 w 65"/>
                  <a:gd name="T69" fmla="*/ 62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15"/>
                  <a:gd name="T107" fmla="*/ 65 w 65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15">
                    <a:moveTo>
                      <a:pt x="23" y="58"/>
                    </a:moveTo>
                    <a:lnTo>
                      <a:pt x="11" y="46"/>
                    </a:lnTo>
                    <a:lnTo>
                      <a:pt x="3" y="39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61" y="31"/>
                    </a:lnTo>
                    <a:lnTo>
                      <a:pt x="57" y="35"/>
                    </a:lnTo>
                    <a:lnTo>
                      <a:pt x="49" y="43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57" y="69"/>
                    </a:lnTo>
                    <a:lnTo>
                      <a:pt x="61" y="77"/>
                    </a:lnTo>
                    <a:lnTo>
                      <a:pt x="65" y="85"/>
                    </a:lnTo>
                    <a:lnTo>
                      <a:pt x="61" y="96"/>
                    </a:lnTo>
                    <a:lnTo>
                      <a:pt x="57" y="108"/>
                    </a:lnTo>
                    <a:lnTo>
                      <a:pt x="46" y="112"/>
                    </a:lnTo>
                    <a:lnTo>
                      <a:pt x="30" y="115"/>
                    </a:lnTo>
                    <a:lnTo>
                      <a:pt x="23" y="115"/>
                    </a:lnTo>
                    <a:lnTo>
                      <a:pt x="15" y="112"/>
                    </a:lnTo>
                    <a:lnTo>
                      <a:pt x="7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3" y="73"/>
                    </a:lnTo>
                    <a:lnTo>
                      <a:pt x="11" y="66"/>
                    </a:lnTo>
                    <a:lnTo>
                      <a:pt x="23" y="58"/>
                    </a:lnTo>
                    <a:close/>
                    <a:moveTo>
                      <a:pt x="34" y="50"/>
                    </a:moveTo>
                    <a:lnTo>
                      <a:pt x="42" y="39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34" y="50"/>
                    </a:lnTo>
                    <a:close/>
                    <a:moveTo>
                      <a:pt x="26" y="62"/>
                    </a:moveTo>
                    <a:lnTo>
                      <a:pt x="23" y="66"/>
                    </a:lnTo>
                    <a:lnTo>
                      <a:pt x="19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6"/>
                    </a:lnTo>
                    <a:lnTo>
                      <a:pt x="19" y="104"/>
                    </a:lnTo>
                    <a:lnTo>
                      <a:pt x="26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46" y="100"/>
                    </a:lnTo>
                    <a:lnTo>
                      <a:pt x="49" y="92"/>
                    </a:lnTo>
                    <a:lnTo>
                      <a:pt x="49" y="89"/>
                    </a:lnTo>
                    <a:lnTo>
                      <a:pt x="46" y="81"/>
                    </a:lnTo>
                    <a:lnTo>
                      <a:pt x="42" y="77"/>
                    </a:lnTo>
                    <a:lnTo>
                      <a:pt x="34" y="69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5" name="Rectangle 70"/>
              <p:cNvSpPr>
                <a:spLocks noChangeArrowheads="1"/>
              </p:cNvSpPr>
              <p:nvPr/>
            </p:nvSpPr>
            <p:spPr bwMode="auto">
              <a:xfrm>
                <a:off x="330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71"/>
              <p:cNvSpPr>
                <a:spLocks noEditPoints="1"/>
              </p:cNvSpPr>
              <p:nvPr/>
            </p:nvSpPr>
            <p:spPr bwMode="auto">
              <a:xfrm>
                <a:off x="3500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61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6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9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8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9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6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7" name="Rectangle 72"/>
              <p:cNvSpPr>
                <a:spLocks noChangeArrowheads="1"/>
              </p:cNvSpPr>
              <p:nvPr/>
            </p:nvSpPr>
            <p:spPr bwMode="auto">
              <a:xfrm>
                <a:off x="4071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73"/>
              <p:cNvSpPr>
                <a:spLocks noEditPoints="1"/>
              </p:cNvSpPr>
              <p:nvPr/>
            </p:nvSpPr>
            <p:spPr bwMode="auto">
              <a:xfrm>
                <a:off x="4267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39 h 115"/>
                  <a:gd name="T4" fmla="*/ 4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3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5 w 69"/>
                  <a:gd name="T51" fmla="*/ 81 h 115"/>
                  <a:gd name="T52" fmla="*/ 23 w 69"/>
                  <a:gd name="T53" fmla="*/ 96 h 115"/>
                  <a:gd name="T54" fmla="*/ 23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2 w 69"/>
                  <a:gd name="T63" fmla="*/ 104 h 115"/>
                  <a:gd name="T64" fmla="*/ 46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19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39"/>
                    </a:lnTo>
                    <a:lnTo>
                      <a:pt x="4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3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5" y="81"/>
                    </a:lnTo>
                    <a:lnTo>
                      <a:pt x="23" y="96"/>
                    </a:lnTo>
                    <a:lnTo>
                      <a:pt x="23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04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9" name="Rectangle 74"/>
              <p:cNvSpPr>
                <a:spLocks noChangeArrowheads="1"/>
              </p:cNvSpPr>
              <p:nvPr/>
            </p:nvSpPr>
            <p:spPr bwMode="auto">
              <a:xfrm>
                <a:off x="4670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75"/>
              <p:cNvSpPr>
                <a:spLocks noEditPoints="1"/>
              </p:cNvSpPr>
              <p:nvPr/>
            </p:nvSpPr>
            <p:spPr bwMode="auto">
              <a:xfrm>
                <a:off x="4869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2 w 69"/>
                  <a:gd name="T7" fmla="*/ 12 h 115"/>
                  <a:gd name="T8" fmla="*/ 23 w 69"/>
                  <a:gd name="T9" fmla="*/ 4 h 115"/>
                  <a:gd name="T10" fmla="*/ 27 w 69"/>
                  <a:gd name="T11" fmla="*/ 0 h 115"/>
                  <a:gd name="T12" fmla="*/ 35 w 69"/>
                  <a:gd name="T13" fmla="*/ 0 h 115"/>
                  <a:gd name="T14" fmla="*/ 46 w 69"/>
                  <a:gd name="T15" fmla="*/ 0 h 115"/>
                  <a:gd name="T16" fmla="*/ 50 w 69"/>
                  <a:gd name="T17" fmla="*/ 4 h 115"/>
                  <a:gd name="T18" fmla="*/ 58 w 69"/>
                  <a:gd name="T19" fmla="*/ 12 h 115"/>
                  <a:gd name="T20" fmla="*/ 66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6 w 69"/>
                  <a:gd name="T29" fmla="*/ 89 h 115"/>
                  <a:gd name="T30" fmla="*/ 58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5 w 69"/>
                  <a:gd name="T37" fmla="*/ 115 h 115"/>
                  <a:gd name="T38" fmla="*/ 27 w 69"/>
                  <a:gd name="T39" fmla="*/ 112 h 115"/>
                  <a:gd name="T40" fmla="*/ 16 w 69"/>
                  <a:gd name="T41" fmla="*/ 108 h 115"/>
                  <a:gd name="T42" fmla="*/ 12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6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5 w 69"/>
                  <a:gd name="T59" fmla="*/ 108 h 115"/>
                  <a:gd name="T60" fmla="*/ 39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50 w 69"/>
                  <a:gd name="T77" fmla="*/ 12 h 115"/>
                  <a:gd name="T78" fmla="*/ 42 w 69"/>
                  <a:gd name="T79" fmla="*/ 8 h 115"/>
                  <a:gd name="T80" fmla="*/ 42 w 69"/>
                  <a:gd name="T81" fmla="*/ 4 h 115"/>
                  <a:gd name="T82" fmla="*/ 35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6 w 69"/>
                  <a:gd name="T93" fmla="*/ 46 h 115"/>
                  <a:gd name="T94" fmla="*/ 16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58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6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6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1" name="Rectangle 76"/>
              <p:cNvSpPr>
                <a:spLocks noChangeArrowheads="1"/>
              </p:cNvSpPr>
              <p:nvPr/>
            </p:nvSpPr>
            <p:spPr bwMode="auto">
              <a:xfrm>
                <a:off x="526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Rectangle 77"/>
              <p:cNvSpPr>
                <a:spLocks noChangeArrowheads="1"/>
              </p:cNvSpPr>
              <p:nvPr/>
            </p:nvSpPr>
            <p:spPr bwMode="auto">
              <a:xfrm>
                <a:off x="18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78"/>
              <p:cNvSpPr>
                <a:spLocks/>
              </p:cNvSpPr>
              <p:nvPr/>
            </p:nvSpPr>
            <p:spPr bwMode="auto">
              <a:xfrm>
                <a:off x="250" y="1779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1 h 77"/>
                  <a:gd name="T16" fmla="*/ 27 w 119"/>
                  <a:gd name="T17" fmla="*/ 15 h 77"/>
                  <a:gd name="T18" fmla="*/ 42 w 119"/>
                  <a:gd name="T19" fmla="*/ 57 h 77"/>
                  <a:gd name="T20" fmla="*/ 57 w 119"/>
                  <a:gd name="T21" fmla="*/ 19 h 77"/>
                  <a:gd name="T22" fmla="*/ 53 w 119"/>
                  <a:gd name="T23" fmla="*/ 11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1 h 77"/>
                  <a:gd name="T48" fmla="*/ 69 w 119"/>
                  <a:gd name="T49" fmla="*/ 11 h 77"/>
                  <a:gd name="T50" fmla="*/ 88 w 119"/>
                  <a:gd name="T51" fmla="*/ 57 h 77"/>
                  <a:gd name="T52" fmla="*/ 103 w 119"/>
                  <a:gd name="T53" fmla="*/ 15 h 77"/>
                  <a:gd name="T54" fmla="*/ 107 w 119"/>
                  <a:gd name="T55" fmla="*/ 11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07 w 119"/>
                  <a:gd name="T75" fmla="*/ 11 h 77"/>
                  <a:gd name="T76" fmla="*/ 84 w 119"/>
                  <a:gd name="T77" fmla="*/ 77 h 77"/>
                  <a:gd name="T78" fmla="*/ 80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5 h 77"/>
                  <a:gd name="T88" fmla="*/ 7 w 119"/>
                  <a:gd name="T89" fmla="*/ 8 h 77"/>
                  <a:gd name="T90" fmla="*/ 4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42" y="57"/>
                    </a:lnTo>
                    <a:lnTo>
                      <a:pt x="57" y="19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88" y="57"/>
                    </a:lnTo>
                    <a:lnTo>
                      <a:pt x="103" y="15"/>
                    </a:lnTo>
                    <a:lnTo>
                      <a:pt x="107" y="11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07" y="11"/>
                    </a:lnTo>
                    <a:lnTo>
                      <a:pt x="84" y="77"/>
                    </a:lnTo>
                    <a:lnTo>
                      <a:pt x="80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4" name="Freeform 79"/>
              <p:cNvSpPr>
                <a:spLocks noEditPoints="1"/>
              </p:cNvSpPr>
              <p:nvPr/>
            </p:nvSpPr>
            <p:spPr bwMode="auto">
              <a:xfrm>
                <a:off x="373" y="1779"/>
                <a:ext cx="69" cy="77"/>
              </a:xfrm>
              <a:custGeom>
                <a:avLst/>
                <a:gdLst>
                  <a:gd name="T0" fmla="*/ 34 w 69"/>
                  <a:gd name="T1" fmla="*/ 69 h 77"/>
                  <a:gd name="T2" fmla="*/ 26 w 69"/>
                  <a:gd name="T3" fmla="*/ 77 h 77"/>
                  <a:gd name="T4" fmla="*/ 19 w 69"/>
                  <a:gd name="T5" fmla="*/ 77 h 77"/>
                  <a:gd name="T6" fmla="*/ 3 w 69"/>
                  <a:gd name="T7" fmla="*/ 73 h 77"/>
                  <a:gd name="T8" fmla="*/ 0 w 69"/>
                  <a:gd name="T9" fmla="*/ 57 h 77"/>
                  <a:gd name="T10" fmla="*/ 3 w 69"/>
                  <a:gd name="T11" fmla="*/ 50 h 77"/>
                  <a:gd name="T12" fmla="*/ 15 w 69"/>
                  <a:gd name="T13" fmla="*/ 38 h 77"/>
                  <a:gd name="T14" fmla="*/ 42 w 69"/>
                  <a:gd name="T15" fmla="*/ 27 h 77"/>
                  <a:gd name="T16" fmla="*/ 42 w 69"/>
                  <a:gd name="T17" fmla="*/ 15 h 77"/>
                  <a:gd name="T18" fmla="*/ 34 w 69"/>
                  <a:gd name="T19" fmla="*/ 4 h 77"/>
                  <a:gd name="T20" fmla="*/ 23 w 69"/>
                  <a:gd name="T21" fmla="*/ 4 h 77"/>
                  <a:gd name="T22" fmla="*/ 19 w 69"/>
                  <a:gd name="T23" fmla="*/ 11 h 77"/>
                  <a:gd name="T24" fmla="*/ 15 w 69"/>
                  <a:gd name="T25" fmla="*/ 19 h 77"/>
                  <a:gd name="T26" fmla="*/ 15 w 69"/>
                  <a:gd name="T27" fmla="*/ 23 h 77"/>
                  <a:gd name="T28" fmla="*/ 11 w 69"/>
                  <a:gd name="T29" fmla="*/ 27 h 77"/>
                  <a:gd name="T30" fmla="*/ 3 w 69"/>
                  <a:gd name="T31" fmla="*/ 23 h 77"/>
                  <a:gd name="T32" fmla="*/ 3 w 69"/>
                  <a:gd name="T33" fmla="*/ 19 h 77"/>
                  <a:gd name="T34" fmla="*/ 11 w 69"/>
                  <a:gd name="T35" fmla="*/ 4 h 77"/>
                  <a:gd name="T36" fmla="*/ 30 w 69"/>
                  <a:gd name="T37" fmla="*/ 0 h 77"/>
                  <a:gd name="T38" fmla="*/ 46 w 69"/>
                  <a:gd name="T39" fmla="*/ 0 h 77"/>
                  <a:gd name="T40" fmla="*/ 53 w 69"/>
                  <a:gd name="T41" fmla="*/ 11 h 77"/>
                  <a:gd name="T42" fmla="*/ 53 w 69"/>
                  <a:gd name="T43" fmla="*/ 23 h 77"/>
                  <a:gd name="T44" fmla="*/ 57 w 69"/>
                  <a:gd name="T45" fmla="*/ 57 h 77"/>
                  <a:gd name="T46" fmla="*/ 57 w 69"/>
                  <a:gd name="T47" fmla="*/ 65 h 77"/>
                  <a:gd name="T48" fmla="*/ 57 w 69"/>
                  <a:gd name="T49" fmla="*/ 65 h 77"/>
                  <a:gd name="T50" fmla="*/ 61 w 69"/>
                  <a:gd name="T51" fmla="*/ 65 h 77"/>
                  <a:gd name="T52" fmla="*/ 65 w 69"/>
                  <a:gd name="T53" fmla="*/ 65 h 77"/>
                  <a:gd name="T54" fmla="*/ 69 w 69"/>
                  <a:gd name="T55" fmla="*/ 65 h 77"/>
                  <a:gd name="T56" fmla="*/ 49 w 69"/>
                  <a:gd name="T57" fmla="*/ 77 h 77"/>
                  <a:gd name="T58" fmla="*/ 42 w 69"/>
                  <a:gd name="T59" fmla="*/ 73 h 77"/>
                  <a:gd name="T60" fmla="*/ 42 w 69"/>
                  <a:gd name="T61" fmla="*/ 65 h 77"/>
                  <a:gd name="T62" fmla="*/ 42 w 69"/>
                  <a:gd name="T63" fmla="*/ 31 h 77"/>
                  <a:gd name="T64" fmla="*/ 26 w 69"/>
                  <a:gd name="T65" fmla="*/ 38 h 77"/>
                  <a:gd name="T66" fmla="*/ 15 w 69"/>
                  <a:gd name="T67" fmla="*/ 46 h 77"/>
                  <a:gd name="T68" fmla="*/ 15 w 69"/>
                  <a:gd name="T69" fmla="*/ 54 h 77"/>
                  <a:gd name="T70" fmla="*/ 15 w 69"/>
                  <a:gd name="T71" fmla="*/ 61 h 77"/>
                  <a:gd name="T72" fmla="*/ 26 w 69"/>
                  <a:gd name="T73" fmla="*/ 65 h 77"/>
                  <a:gd name="T74" fmla="*/ 42 w 69"/>
                  <a:gd name="T75" fmla="*/ 5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7"/>
                  <a:gd name="T116" fmla="*/ 69 w 69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7">
                    <a:moveTo>
                      <a:pt x="42" y="65"/>
                    </a:moveTo>
                    <a:lnTo>
                      <a:pt x="34" y="69"/>
                    </a:lnTo>
                    <a:lnTo>
                      <a:pt x="30" y="73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3" y="73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15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3" y="11"/>
                    </a:lnTo>
                    <a:lnTo>
                      <a:pt x="53" y="15"/>
                    </a:lnTo>
                    <a:lnTo>
                      <a:pt x="53" y="2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69" y="65"/>
                    </a:lnTo>
                    <a:lnTo>
                      <a:pt x="57" y="73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lnTo>
                      <a:pt x="42" y="65"/>
                    </a:lnTo>
                    <a:close/>
                    <a:moveTo>
                      <a:pt x="42" y="57"/>
                    </a:moveTo>
                    <a:lnTo>
                      <a:pt x="42" y="31"/>
                    </a:lnTo>
                    <a:lnTo>
                      <a:pt x="30" y="34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6" y="65"/>
                    </a:lnTo>
                    <a:lnTo>
                      <a:pt x="30" y="6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5" name="Freeform 80"/>
              <p:cNvSpPr>
                <a:spLocks/>
              </p:cNvSpPr>
              <p:nvPr/>
            </p:nvSpPr>
            <p:spPr bwMode="auto">
              <a:xfrm>
                <a:off x="445" y="1779"/>
                <a:ext cx="81" cy="77"/>
              </a:xfrm>
              <a:custGeom>
                <a:avLst/>
                <a:gdLst>
                  <a:gd name="T0" fmla="*/ 23 w 81"/>
                  <a:gd name="T1" fmla="*/ 15 h 77"/>
                  <a:gd name="T2" fmla="*/ 31 w 81"/>
                  <a:gd name="T3" fmla="*/ 4 h 77"/>
                  <a:gd name="T4" fmla="*/ 43 w 81"/>
                  <a:gd name="T5" fmla="*/ 0 h 77"/>
                  <a:gd name="T6" fmla="*/ 50 w 81"/>
                  <a:gd name="T7" fmla="*/ 0 h 77"/>
                  <a:gd name="T8" fmla="*/ 54 w 81"/>
                  <a:gd name="T9" fmla="*/ 0 h 77"/>
                  <a:gd name="T10" fmla="*/ 58 w 81"/>
                  <a:gd name="T11" fmla="*/ 0 h 77"/>
                  <a:gd name="T12" fmla="*/ 66 w 81"/>
                  <a:gd name="T13" fmla="*/ 4 h 77"/>
                  <a:gd name="T14" fmla="*/ 66 w 81"/>
                  <a:gd name="T15" fmla="*/ 11 h 77"/>
                  <a:gd name="T16" fmla="*/ 69 w 81"/>
                  <a:gd name="T17" fmla="*/ 19 h 77"/>
                  <a:gd name="T18" fmla="*/ 69 w 81"/>
                  <a:gd name="T19" fmla="*/ 27 h 77"/>
                  <a:gd name="T20" fmla="*/ 69 w 81"/>
                  <a:gd name="T21" fmla="*/ 57 h 77"/>
                  <a:gd name="T22" fmla="*/ 69 w 81"/>
                  <a:gd name="T23" fmla="*/ 65 h 77"/>
                  <a:gd name="T24" fmla="*/ 69 w 81"/>
                  <a:gd name="T25" fmla="*/ 69 h 77"/>
                  <a:gd name="T26" fmla="*/ 69 w 81"/>
                  <a:gd name="T27" fmla="*/ 69 h 77"/>
                  <a:gd name="T28" fmla="*/ 73 w 81"/>
                  <a:gd name="T29" fmla="*/ 73 h 77"/>
                  <a:gd name="T30" fmla="*/ 73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3 w 81"/>
                  <a:gd name="T37" fmla="*/ 77 h 77"/>
                  <a:gd name="T38" fmla="*/ 43 w 81"/>
                  <a:gd name="T39" fmla="*/ 73 h 77"/>
                  <a:gd name="T40" fmla="*/ 46 w 81"/>
                  <a:gd name="T41" fmla="*/ 73 h 77"/>
                  <a:gd name="T42" fmla="*/ 50 w 81"/>
                  <a:gd name="T43" fmla="*/ 73 h 77"/>
                  <a:gd name="T44" fmla="*/ 50 w 81"/>
                  <a:gd name="T45" fmla="*/ 73 h 77"/>
                  <a:gd name="T46" fmla="*/ 54 w 81"/>
                  <a:gd name="T47" fmla="*/ 69 h 77"/>
                  <a:gd name="T48" fmla="*/ 54 w 81"/>
                  <a:gd name="T49" fmla="*/ 65 h 77"/>
                  <a:gd name="T50" fmla="*/ 54 w 81"/>
                  <a:gd name="T51" fmla="*/ 65 h 77"/>
                  <a:gd name="T52" fmla="*/ 54 w 81"/>
                  <a:gd name="T53" fmla="*/ 57 h 77"/>
                  <a:gd name="T54" fmla="*/ 54 w 81"/>
                  <a:gd name="T55" fmla="*/ 27 h 77"/>
                  <a:gd name="T56" fmla="*/ 54 w 81"/>
                  <a:gd name="T57" fmla="*/ 19 h 77"/>
                  <a:gd name="T58" fmla="*/ 50 w 81"/>
                  <a:gd name="T59" fmla="*/ 11 h 77"/>
                  <a:gd name="T60" fmla="*/ 50 w 81"/>
                  <a:gd name="T61" fmla="*/ 11 h 77"/>
                  <a:gd name="T62" fmla="*/ 43 w 81"/>
                  <a:gd name="T63" fmla="*/ 8 h 77"/>
                  <a:gd name="T64" fmla="*/ 35 w 81"/>
                  <a:gd name="T65" fmla="*/ 11 h 77"/>
                  <a:gd name="T66" fmla="*/ 23 w 81"/>
                  <a:gd name="T67" fmla="*/ 19 h 77"/>
                  <a:gd name="T68" fmla="*/ 23 w 81"/>
                  <a:gd name="T69" fmla="*/ 57 h 77"/>
                  <a:gd name="T70" fmla="*/ 23 w 81"/>
                  <a:gd name="T71" fmla="*/ 65 h 77"/>
                  <a:gd name="T72" fmla="*/ 23 w 81"/>
                  <a:gd name="T73" fmla="*/ 69 h 77"/>
                  <a:gd name="T74" fmla="*/ 23 w 81"/>
                  <a:gd name="T75" fmla="*/ 69 h 77"/>
                  <a:gd name="T76" fmla="*/ 27 w 81"/>
                  <a:gd name="T77" fmla="*/ 73 h 77"/>
                  <a:gd name="T78" fmla="*/ 31 w 81"/>
                  <a:gd name="T79" fmla="*/ 73 h 77"/>
                  <a:gd name="T80" fmla="*/ 35 w 81"/>
                  <a:gd name="T81" fmla="*/ 73 h 77"/>
                  <a:gd name="T82" fmla="*/ 35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0 w 81"/>
                  <a:gd name="T89" fmla="*/ 73 h 77"/>
                  <a:gd name="T90" fmla="*/ 4 w 81"/>
                  <a:gd name="T91" fmla="*/ 73 h 77"/>
                  <a:gd name="T92" fmla="*/ 8 w 81"/>
                  <a:gd name="T93" fmla="*/ 69 h 77"/>
                  <a:gd name="T94" fmla="*/ 8 w 81"/>
                  <a:gd name="T95" fmla="*/ 65 h 77"/>
                  <a:gd name="T96" fmla="*/ 8 w 81"/>
                  <a:gd name="T97" fmla="*/ 57 h 77"/>
                  <a:gd name="T98" fmla="*/ 8 w 81"/>
                  <a:gd name="T99" fmla="*/ 31 h 77"/>
                  <a:gd name="T100" fmla="*/ 8 w 81"/>
                  <a:gd name="T101" fmla="*/ 19 h 77"/>
                  <a:gd name="T102" fmla="*/ 8 w 81"/>
                  <a:gd name="T103" fmla="*/ 11 h 77"/>
                  <a:gd name="T104" fmla="*/ 8 w 81"/>
                  <a:gd name="T105" fmla="*/ 11 h 77"/>
                  <a:gd name="T106" fmla="*/ 8 w 81"/>
                  <a:gd name="T107" fmla="*/ 8 h 77"/>
                  <a:gd name="T108" fmla="*/ 4 w 81"/>
                  <a:gd name="T109" fmla="*/ 8 h 77"/>
                  <a:gd name="T110" fmla="*/ 4 w 81"/>
                  <a:gd name="T111" fmla="*/ 8 h 77"/>
                  <a:gd name="T112" fmla="*/ 4 w 81"/>
                  <a:gd name="T113" fmla="*/ 8 h 77"/>
                  <a:gd name="T114" fmla="*/ 0 w 81"/>
                  <a:gd name="T115" fmla="*/ 8 h 77"/>
                  <a:gd name="T116" fmla="*/ 0 w 81"/>
                  <a:gd name="T117" fmla="*/ 8 h 77"/>
                  <a:gd name="T118" fmla="*/ 20 w 81"/>
                  <a:gd name="T119" fmla="*/ 0 h 77"/>
                  <a:gd name="T120" fmla="*/ 23 w 81"/>
                  <a:gd name="T121" fmla="*/ 0 h 77"/>
                  <a:gd name="T122" fmla="*/ 23 w 81"/>
                  <a:gd name="T123" fmla="*/ 15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3" y="15"/>
                    </a:move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6" y="4"/>
                    </a:lnTo>
                    <a:lnTo>
                      <a:pt x="66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69" y="57"/>
                    </a:lnTo>
                    <a:lnTo>
                      <a:pt x="69" y="65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4" y="57"/>
                    </a:lnTo>
                    <a:lnTo>
                      <a:pt x="54" y="27"/>
                    </a:lnTo>
                    <a:lnTo>
                      <a:pt x="54" y="19"/>
                    </a:lnTo>
                    <a:lnTo>
                      <a:pt x="50" y="11"/>
                    </a:lnTo>
                    <a:lnTo>
                      <a:pt x="43" y="8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3"/>
                    </a:lnTo>
                    <a:lnTo>
                      <a:pt x="35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69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6" name="Freeform 81"/>
              <p:cNvSpPr>
                <a:spLocks/>
              </p:cNvSpPr>
              <p:nvPr/>
            </p:nvSpPr>
            <p:spPr bwMode="auto">
              <a:xfrm>
                <a:off x="526" y="1756"/>
                <a:ext cx="46" cy="100"/>
              </a:xfrm>
              <a:custGeom>
                <a:avLst/>
                <a:gdLst>
                  <a:gd name="T0" fmla="*/ 27 w 46"/>
                  <a:gd name="T1" fmla="*/ 0 h 100"/>
                  <a:gd name="T2" fmla="*/ 27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7 w 46"/>
                  <a:gd name="T9" fmla="*/ 27 h 100"/>
                  <a:gd name="T10" fmla="*/ 27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1 w 46"/>
                  <a:gd name="T17" fmla="*/ 88 h 100"/>
                  <a:gd name="T18" fmla="*/ 35 w 46"/>
                  <a:gd name="T19" fmla="*/ 88 h 100"/>
                  <a:gd name="T20" fmla="*/ 38 w 46"/>
                  <a:gd name="T21" fmla="*/ 88 h 100"/>
                  <a:gd name="T22" fmla="*/ 38 w 46"/>
                  <a:gd name="T23" fmla="*/ 88 h 100"/>
                  <a:gd name="T24" fmla="*/ 42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5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5 w 46"/>
                  <a:gd name="T45" fmla="*/ 92 h 100"/>
                  <a:gd name="T46" fmla="*/ 11 w 46"/>
                  <a:gd name="T47" fmla="*/ 88 h 100"/>
                  <a:gd name="T48" fmla="*/ 11 w 46"/>
                  <a:gd name="T49" fmla="*/ 80 h 100"/>
                  <a:gd name="T50" fmla="*/ 11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11 w 46"/>
                  <a:gd name="T59" fmla="*/ 19 h 100"/>
                  <a:gd name="T60" fmla="*/ 15 w 46"/>
                  <a:gd name="T61" fmla="*/ 15 h 100"/>
                  <a:gd name="T62" fmla="*/ 19 w 46"/>
                  <a:gd name="T63" fmla="*/ 11 h 100"/>
                  <a:gd name="T64" fmla="*/ 23 w 46"/>
                  <a:gd name="T65" fmla="*/ 4 h 100"/>
                  <a:gd name="T66" fmla="*/ 23 w 46"/>
                  <a:gd name="T67" fmla="*/ 0 h 100"/>
                  <a:gd name="T68" fmla="*/ 27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7" name="Rectangle 82"/>
              <p:cNvSpPr>
                <a:spLocks noChangeArrowheads="1"/>
              </p:cNvSpPr>
              <p:nvPr/>
            </p:nvSpPr>
            <p:spPr bwMode="auto">
              <a:xfrm>
                <a:off x="833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Rectangle 83"/>
              <p:cNvSpPr>
                <a:spLocks noChangeArrowheads="1"/>
              </p:cNvSpPr>
              <p:nvPr/>
            </p:nvSpPr>
            <p:spPr bwMode="auto">
              <a:xfrm>
                <a:off x="864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84"/>
              <p:cNvSpPr>
                <a:spLocks/>
              </p:cNvSpPr>
              <p:nvPr/>
            </p:nvSpPr>
            <p:spPr bwMode="auto">
              <a:xfrm>
                <a:off x="1059" y="1836"/>
                <a:ext cx="19" cy="20"/>
              </a:xfrm>
              <a:custGeom>
                <a:avLst/>
                <a:gdLst>
                  <a:gd name="T0" fmla="*/ 8 w 19"/>
                  <a:gd name="T1" fmla="*/ 0 h 20"/>
                  <a:gd name="T2" fmla="*/ 12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2 w 19"/>
                  <a:gd name="T15" fmla="*/ 20 h 20"/>
                  <a:gd name="T16" fmla="*/ 8 w 19"/>
                  <a:gd name="T17" fmla="*/ 20 h 20"/>
                  <a:gd name="T18" fmla="*/ 4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4 w 19"/>
                  <a:gd name="T31" fmla="*/ 0 h 20"/>
                  <a:gd name="T32" fmla="*/ 8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0" name="Freeform 85"/>
              <p:cNvSpPr>
                <a:spLocks noEditPoints="1"/>
              </p:cNvSpPr>
              <p:nvPr/>
            </p:nvSpPr>
            <p:spPr bwMode="auto">
              <a:xfrm>
                <a:off x="1094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5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61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1 w 73"/>
                  <a:gd name="T31" fmla="*/ 99 h 115"/>
                  <a:gd name="T32" fmla="*/ 54 w 73"/>
                  <a:gd name="T33" fmla="*/ 111 h 115"/>
                  <a:gd name="T34" fmla="*/ 46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8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7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8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1" y="99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7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1" name="Freeform 86"/>
              <p:cNvSpPr>
                <a:spLocks noEditPoints="1"/>
              </p:cNvSpPr>
              <p:nvPr/>
            </p:nvSpPr>
            <p:spPr bwMode="auto">
              <a:xfrm>
                <a:off x="1178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6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9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58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2 w 73"/>
                  <a:gd name="T31" fmla="*/ 99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5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6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2" name="Freeform 87"/>
              <p:cNvSpPr>
                <a:spLocks/>
              </p:cNvSpPr>
              <p:nvPr/>
            </p:nvSpPr>
            <p:spPr bwMode="auto">
              <a:xfrm>
                <a:off x="1259" y="1741"/>
                <a:ext cx="77" cy="115"/>
              </a:xfrm>
              <a:custGeom>
                <a:avLst/>
                <a:gdLst>
                  <a:gd name="T0" fmla="*/ 77 w 77"/>
                  <a:gd name="T1" fmla="*/ 92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5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49 h 115"/>
                  <a:gd name="T16" fmla="*/ 54 w 77"/>
                  <a:gd name="T17" fmla="*/ 38 h 115"/>
                  <a:gd name="T18" fmla="*/ 54 w 77"/>
                  <a:gd name="T19" fmla="*/ 26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1 h 115"/>
                  <a:gd name="T26" fmla="*/ 23 w 77"/>
                  <a:gd name="T27" fmla="*/ 11 h 115"/>
                  <a:gd name="T28" fmla="*/ 15 w 77"/>
                  <a:gd name="T29" fmla="*/ 15 h 115"/>
                  <a:gd name="T30" fmla="*/ 11 w 77"/>
                  <a:gd name="T31" fmla="*/ 23 h 115"/>
                  <a:gd name="T32" fmla="*/ 7 w 77"/>
                  <a:gd name="T33" fmla="*/ 30 h 115"/>
                  <a:gd name="T34" fmla="*/ 4 w 77"/>
                  <a:gd name="T35" fmla="*/ 30 h 115"/>
                  <a:gd name="T36" fmla="*/ 7 w 77"/>
                  <a:gd name="T37" fmla="*/ 19 h 115"/>
                  <a:gd name="T38" fmla="*/ 15 w 77"/>
                  <a:gd name="T39" fmla="*/ 7 h 115"/>
                  <a:gd name="T40" fmla="*/ 23 w 77"/>
                  <a:gd name="T41" fmla="*/ 3 h 115"/>
                  <a:gd name="T42" fmla="*/ 34 w 77"/>
                  <a:gd name="T43" fmla="*/ 0 h 115"/>
                  <a:gd name="T44" fmla="*/ 50 w 77"/>
                  <a:gd name="T45" fmla="*/ 3 h 115"/>
                  <a:gd name="T46" fmla="*/ 57 w 77"/>
                  <a:gd name="T47" fmla="*/ 7 h 115"/>
                  <a:gd name="T48" fmla="*/ 65 w 77"/>
                  <a:gd name="T49" fmla="*/ 19 h 115"/>
                  <a:gd name="T50" fmla="*/ 69 w 77"/>
                  <a:gd name="T51" fmla="*/ 30 h 115"/>
                  <a:gd name="T52" fmla="*/ 65 w 77"/>
                  <a:gd name="T53" fmla="*/ 38 h 115"/>
                  <a:gd name="T54" fmla="*/ 65 w 77"/>
                  <a:gd name="T55" fmla="*/ 46 h 115"/>
                  <a:gd name="T56" fmla="*/ 57 w 77"/>
                  <a:gd name="T57" fmla="*/ 61 h 115"/>
                  <a:gd name="T58" fmla="*/ 42 w 77"/>
                  <a:gd name="T59" fmla="*/ 72 h 115"/>
                  <a:gd name="T60" fmla="*/ 31 w 77"/>
                  <a:gd name="T61" fmla="*/ 88 h 115"/>
                  <a:gd name="T62" fmla="*/ 23 w 77"/>
                  <a:gd name="T63" fmla="*/ 95 h 115"/>
                  <a:gd name="T64" fmla="*/ 19 w 77"/>
                  <a:gd name="T65" fmla="*/ 99 h 115"/>
                  <a:gd name="T66" fmla="*/ 46 w 77"/>
                  <a:gd name="T67" fmla="*/ 99 h 115"/>
                  <a:gd name="T68" fmla="*/ 54 w 77"/>
                  <a:gd name="T69" fmla="*/ 99 h 115"/>
                  <a:gd name="T70" fmla="*/ 61 w 77"/>
                  <a:gd name="T71" fmla="*/ 99 h 115"/>
                  <a:gd name="T72" fmla="*/ 61 w 77"/>
                  <a:gd name="T73" fmla="*/ 99 h 115"/>
                  <a:gd name="T74" fmla="*/ 65 w 77"/>
                  <a:gd name="T75" fmla="*/ 99 h 115"/>
                  <a:gd name="T76" fmla="*/ 69 w 77"/>
                  <a:gd name="T77" fmla="*/ 95 h 115"/>
                  <a:gd name="T78" fmla="*/ 73 w 77"/>
                  <a:gd name="T79" fmla="*/ 92 h 115"/>
                  <a:gd name="T80" fmla="*/ 77 w 77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2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5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49"/>
                    </a:lnTo>
                    <a:lnTo>
                      <a:pt x="54" y="38"/>
                    </a:lnTo>
                    <a:lnTo>
                      <a:pt x="54" y="26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1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1" y="23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7" y="19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57" y="7"/>
                    </a:lnTo>
                    <a:lnTo>
                      <a:pt x="65" y="19"/>
                    </a:lnTo>
                    <a:lnTo>
                      <a:pt x="69" y="30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57" y="61"/>
                    </a:lnTo>
                    <a:lnTo>
                      <a:pt x="42" y="72"/>
                    </a:lnTo>
                    <a:lnTo>
                      <a:pt x="31" y="88"/>
                    </a:lnTo>
                    <a:lnTo>
                      <a:pt x="23" y="95"/>
                    </a:lnTo>
                    <a:lnTo>
                      <a:pt x="19" y="99"/>
                    </a:lnTo>
                    <a:lnTo>
                      <a:pt x="46" y="99"/>
                    </a:lnTo>
                    <a:lnTo>
                      <a:pt x="54" y="99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5"/>
                    </a:lnTo>
                    <a:lnTo>
                      <a:pt x="73" y="92"/>
                    </a:lnTo>
                    <a:lnTo>
                      <a:pt x="77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3" name="Freeform 88"/>
              <p:cNvSpPr>
                <a:spLocks/>
              </p:cNvSpPr>
              <p:nvPr/>
            </p:nvSpPr>
            <p:spPr bwMode="auto">
              <a:xfrm>
                <a:off x="1351" y="1741"/>
                <a:ext cx="61" cy="115"/>
              </a:xfrm>
              <a:custGeom>
                <a:avLst/>
                <a:gdLst>
                  <a:gd name="T0" fmla="*/ 61 w 61"/>
                  <a:gd name="T1" fmla="*/ 0 h 115"/>
                  <a:gd name="T2" fmla="*/ 54 w 61"/>
                  <a:gd name="T3" fmla="*/ 15 h 115"/>
                  <a:gd name="T4" fmla="*/ 23 w 61"/>
                  <a:gd name="T5" fmla="*/ 15 h 115"/>
                  <a:gd name="T6" fmla="*/ 15 w 61"/>
                  <a:gd name="T7" fmla="*/ 30 h 115"/>
                  <a:gd name="T8" fmla="*/ 27 w 61"/>
                  <a:gd name="T9" fmla="*/ 34 h 115"/>
                  <a:gd name="T10" fmla="*/ 38 w 61"/>
                  <a:gd name="T11" fmla="*/ 38 h 115"/>
                  <a:gd name="T12" fmla="*/ 50 w 61"/>
                  <a:gd name="T13" fmla="*/ 46 h 115"/>
                  <a:gd name="T14" fmla="*/ 57 w 61"/>
                  <a:gd name="T15" fmla="*/ 61 h 115"/>
                  <a:gd name="T16" fmla="*/ 61 w 61"/>
                  <a:gd name="T17" fmla="*/ 72 h 115"/>
                  <a:gd name="T18" fmla="*/ 57 w 61"/>
                  <a:gd name="T19" fmla="*/ 80 h 115"/>
                  <a:gd name="T20" fmla="*/ 57 w 61"/>
                  <a:gd name="T21" fmla="*/ 88 h 115"/>
                  <a:gd name="T22" fmla="*/ 54 w 61"/>
                  <a:gd name="T23" fmla="*/ 95 h 115"/>
                  <a:gd name="T24" fmla="*/ 46 w 61"/>
                  <a:gd name="T25" fmla="*/ 103 h 115"/>
                  <a:gd name="T26" fmla="*/ 42 w 61"/>
                  <a:gd name="T27" fmla="*/ 107 h 115"/>
                  <a:gd name="T28" fmla="*/ 34 w 61"/>
                  <a:gd name="T29" fmla="*/ 111 h 115"/>
                  <a:gd name="T30" fmla="*/ 27 w 61"/>
                  <a:gd name="T31" fmla="*/ 115 h 115"/>
                  <a:gd name="T32" fmla="*/ 15 w 61"/>
                  <a:gd name="T33" fmla="*/ 115 h 115"/>
                  <a:gd name="T34" fmla="*/ 8 w 61"/>
                  <a:gd name="T35" fmla="*/ 115 h 115"/>
                  <a:gd name="T36" fmla="*/ 4 w 61"/>
                  <a:gd name="T37" fmla="*/ 111 h 115"/>
                  <a:gd name="T38" fmla="*/ 0 w 61"/>
                  <a:gd name="T39" fmla="*/ 107 h 115"/>
                  <a:gd name="T40" fmla="*/ 0 w 61"/>
                  <a:gd name="T41" fmla="*/ 103 h 115"/>
                  <a:gd name="T42" fmla="*/ 0 w 61"/>
                  <a:gd name="T43" fmla="*/ 103 h 115"/>
                  <a:gd name="T44" fmla="*/ 0 w 61"/>
                  <a:gd name="T45" fmla="*/ 99 h 115"/>
                  <a:gd name="T46" fmla="*/ 4 w 61"/>
                  <a:gd name="T47" fmla="*/ 99 h 115"/>
                  <a:gd name="T48" fmla="*/ 4 w 61"/>
                  <a:gd name="T49" fmla="*/ 99 h 115"/>
                  <a:gd name="T50" fmla="*/ 8 w 61"/>
                  <a:gd name="T51" fmla="*/ 99 h 115"/>
                  <a:gd name="T52" fmla="*/ 8 w 61"/>
                  <a:gd name="T53" fmla="*/ 99 h 115"/>
                  <a:gd name="T54" fmla="*/ 11 w 61"/>
                  <a:gd name="T55" fmla="*/ 99 h 115"/>
                  <a:gd name="T56" fmla="*/ 15 w 61"/>
                  <a:gd name="T57" fmla="*/ 103 h 115"/>
                  <a:gd name="T58" fmla="*/ 19 w 61"/>
                  <a:gd name="T59" fmla="*/ 107 h 115"/>
                  <a:gd name="T60" fmla="*/ 27 w 61"/>
                  <a:gd name="T61" fmla="*/ 107 h 115"/>
                  <a:gd name="T62" fmla="*/ 34 w 61"/>
                  <a:gd name="T63" fmla="*/ 103 h 115"/>
                  <a:gd name="T64" fmla="*/ 42 w 61"/>
                  <a:gd name="T65" fmla="*/ 99 h 115"/>
                  <a:gd name="T66" fmla="*/ 46 w 61"/>
                  <a:gd name="T67" fmla="*/ 92 h 115"/>
                  <a:gd name="T68" fmla="*/ 50 w 61"/>
                  <a:gd name="T69" fmla="*/ 80 h 115"/>
                  <a:gd name="T70" fmla="*/ 50 w 61"/>
                  <a:gd name="T71" fmla="*/ 72 h 115"/>
                  <a:gd name="T72" fmla="*/ 42 w 61"/>
                  <a:gd name="T73" fmla="*/ 61 h 115"/>
                  <a:gd name="T74" fmla="*/ 34 w 61"/>
                  <a:gd name="T75" fmla="*/ 53 h 115"/>
                  <a:gd name="T76" fmla="*/ 27 w 61"/>
                  <a:gd name="T77" fmla="*/ 49 h 115"/>
                  <a:gd name="T78" fmla="*/ 15 w 61"/>
                  <a:gd name="T79" fmla="*/ 46 h 115"/>
                  <a:gd name="T80" fmla="*/ 0 w 61"/>
                  <a:gd name="T81" fmla="*/ 46 h 115"/>
                  <a:gd name="T82" fmla="*/ 23 w 61"/>
                  <a:gd name="T83" fmla="*/ 0 h 115"/>
                  <a:gd name="T84" fmla="*/ 61 w 61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"/>
                  <a:gd name="T130" fmla="*/ 0 h 115"/>
                  <a:gd name="T131" fmla="*/ 61 w 61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" h="115">
                    <a:moveTo>
                      <a:pt x="61" y="0"/>
                    </a:moveTo>
                    <a:lnTo>
                      <a:pt x="54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27" y="34"/>
                    </a:lnTo>
                    <a:lnTo>
                      <a:pt x="38" y="38"/>
                    </a:lnTo>
                    <a:lnTo>
                      <a:pt x="50" y="46"/>
                    </a:lnTo>
                    <a:lnTo>
                      <a:pt x="57" y="61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7" y="88"/>
                    </a:lnTo>
                    <a:lnTo>
                      <a:pt x="54" y="95"/>
                    </a:lnTo>
                    <a:lnTo>
                      <a:pt x="46" y="103"/>
                    </a:lnTo>
                    <a:lnTo>
                      <a:pt x="42" y="107"/>
                    </a:lnTo>
                    <a:lnTo>
                      <a:pt x="34" y="111"/>
                    </a:lnTo>
                    <a:lnTo>
                      <a:pt x="27" y="115"/>
                    </a:lnTo>
                    <a:lnTo>
                      <a:pt x="15" y="115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7" y="107"/>
                    </a:lnTo>
                    <a:lnTo>
                      <a:pt x="34" y="103"/>
                    </a:lnTo>
                    <a:lnTo>
                      <a:pt x="42" y="99"/>
                    </a:lnTo>
                    <a:lnTo>
                      <a:pt x="46" y="92"/>
                    </a:lnTo>
                    <a:lnTo>
                      <a:pt x="50" y="80"/>
                    </a:lnTo>
                    <a:lnTo>
                      <a:pt x="50" y="72"/>
                    </a:lnTo>
                    <a:lnTo>
                      <a:pt x="42" y="61"/>
                    </a:lnTo>
                    <a:lnTo>
                      <a:pt x="34" y="53"/>
                    </a:lnTo>
                    <a:lnTo>
                      <a:pt x="27" y="49"/>
                    </a:lnTo>
                    <a:lnTo>
                      <a:pt x="15" y="46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4" name="Rectangle 89"/>
              <p:cNvSpPr>
                <a:spLocks noChangeArrowheads="1"/>
              </p:cNvSpPr>
              <p:nvPr/>
            </p:nvSpPr>
            <p:spPr bwMode="auto">
              <a:xfrm>
                <a:off x="155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90"/>
              <p:cNvSpPr>
                <a:spLocks noEditPoints="1"/>
              </p:cNvSpPr>
              <p:nvPr/>
            </p:nvSpPr>
            <p:spPr bwMode="auto">
              <a:xfrm>
                <a:off x="17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6" name="Rectangle 91"/>
              <p:cNvSpPr>
                <a:spLocks noChangeArrowheads="1"/>
              </p:cNvSpPr>
              <p:nvPr/>
            </p:nvSpPr>
            <p:spPr bwMode="auto">
              <a:xfrm>
                <a:off x="2107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92"/>
              <p:cNvSpPr>
                <a:spLocks/>
              </p:cNvSpPr>
              <p:nvPr/>
            </p:nvSpPr>
            <p:spPr bwMode="auto">
              <a:xfrm>
                <a:off x="2299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8" name="Freeform 93"/>
              <p:cNvSpPr>
                <a:spLocks noEditPoints="1"/>
              </p:cNvSpPr>
              <p:nvPr/>
            </p:nvSpPr>
            <p:spPr bwMode="auto">
              <a:xfrm>
                <a:off x="2337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4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8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6 w 69"/>
                  <a:gd name="T63" fmla="*/ 3 h 115"/>
                  <a:gd name="T64" fmla="*/ 54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8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4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8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9" name="Freeform 94"/>
              <p:cNvSpPr>
                <a:spLocks/>
              </p:cNvSpPr>
              <p:nvPr/>
            </p:nvSpPr>
            <p:spPr bwMode="auto">
              <a:xfrm>
                <a:off x="2421" y="1741"/>
                <a:ext cx="66" cy="115"/>
              </a:xfrm>
              <a:custGeom>
                <a:avLst/>
                <a:gdLst>
                  <a:gd name="T0" fmla="*/ 66 w 66"/>
                  <a:gd name="T1" fmla="*/ 0 h 115"/>
                  <a:gd name="T2" fmla="*/ 58 w 66"/>
                  <a:gd name="T3" fmla="*/ 15 h 115"/>
                  <a:gd name="T4" fmla="*/ 23 w 66"/>
                  <a:gd name="T5" fmla="*/ 15 h 115"/>
                  <a:gd name="T6" fmla="*/ 16 w 66"/>
                  <a:gd name="T7" fmla="*/ 30 h 115"/>
                  <a:gd name="T8" fmla="*/ 31 w 66"/>
                  <a:gd name="T9" fmla="*/ 34 h 115"/>
                  <a:gd name="T10" fmla="*/ 43 w 66"/>
                  <a:gd name="T11" fmla="*/ 38 h 115"/>
                  <a:gd name="T12" fmla="*/ 54 w 66"/>
                  <a:gd name="T13" fmla="*/ 46 h 115"/>
                  <a:gd name="T14" fmla="*/ 62 w 66"/>
                  <a:gd name="T15" fmla="*/ 61 h 115"/>
                  <a:gd name="T16" fmla="*/ 62 w 66"/>
                  <a:gd name="T17" fmla="*/ 72 h 115"/>
                  <a:gd name="T18" fmla="*/ 62 w 66"/>
                  <a:gd name="T19" fmla="*/ 80 h 115"/>
                  <a:gd name="T20" fmla="*/ 58 w 66"/>
                  <a:gd name="T21" fmla="*/ 88 h 115"/>
                  <a:gd name="T22" fmla="*/ 54 w 66"/>
                  <a:gd name="T23" fmla="*/ 95 h 115"/>
                  <a:gd name="T24" fmla="*/ 50 w 66"/>
                  <a:gd name="T25" fmla="*/ 103 h 115"/>
                  <a:gd name="T26" fmla="*/ 46 w 66"/>
                  <a:gd name="T27" fmla="*/ 107 h 115"/>
                  <a:gd name="T28" fmla="*/ 39 w 66"/>
                  <a:gd name="T29" fmla="*/ 111 h 115"/>
                  <a:gd name="T30" fmla="*/ 31 w 66"/>
                  <a:gd name="T31" fmla="*/ 115 h 115"/>
                  <a:gd name="T32" fmla="*/ 20 w 66"/>
                  <a:gd name="T33" fmla="*/ 115 h 115"/>
                  <a:gd name="T34" fmla="*/ 12 w 66"/>
                  <a:gd name="T35" fmla="*/ 115 h 115"/>
                  <a:gd name="T36" fmla="*/ 4 w 66"/>
                  <a:gd name="T37" fmla="*/ 111 h 115"/>
                  <a:gd name="T38" fmla="*/ 4 w 66"/>
                  <a:gd name="T39" fmla="*/ 107 h 115"/>
                  <a:gd name="T40" fmla="*/ 0 w 66"/>
                  <a:gd name="T41" fmla="*/ 103 h 115"/>
                  <a:gd name="T42" fmla="*/ 0 w 66"/>
                  <a:gd name="T43" fmla="*/ 103 h 115"/>
                  <a:gd name="T44" fmla="*/ 4 w 66"/>
                  <a:gd name="T45" fmla="*/ 99 h 115"/>
                  <a:gd name="T46" fmla="*/ 4 w 66"/>
                  <a:gd name="T47" fmla="*/ 99 h 115"/>
                  <a:gd name="T48" fmla="*/ 8 w 66"/>
                  <a:gd name="T49" fmla="*/ 99 h 115"/>
                  <a:gd name="T50" fmla="*/ 12 w 66"/>
                  <a:gd name="T51" fmla="*/ 99 h 115"/>
                  <a:gd name="T52" fmla="*/ 12 w 66"/>
                  <a:gd name="T53" fmla="*/ 99 h 115"/>
                  <a:gd name="T54" fmla="*/ 16 w 66"/>
                  <a:gd name="T55" fmla="*/ 99 h 115"/>
                  <a:gd name="T56" fmla="*/ 16 w 66"/>
                  <a:gd name="T57" fmla="*/ 103 h 115"/>
                  <a:gd name="T58" fmla="*/ 23 w 66"/>
                  <a:gd name="T59" fmla="*/ 107 h 115"/>
                  <a:gd name="T60" fmla="*/ 31 w 66"/>
                  <a:gd name="T61" fmla="*/ 107 h 115"/>
                  <a:gd name="T62" fmla="*/ 39 w 66"/>
                  <a:gd name="T63" fmla="*/ 103 h 115"/>
                  <a:gd name="T64" fmla="*/ 46 w 66"/>
                  <a:gd name="T65" fmla="*/ 99 h 115"/>
                  <a:gd name="T66" fmla="*/ 50 w 66"/>
                  <a:gd name="T67" fmla="*/ 92 h 115"/>
                  <a:gd name="T68" fmla="*/ 54 w 66"/>
                  <a:gd name="T69" fmla="*/ 80 h 115"/>
                  <a:gd name="T70" fmla="*/ 50 w 66"/>
                  <a:gd name="T71" fmla="*/ 72 h 115"/>
                  <a:gd name="T72" fmla="*/ 46 w 66"/>
                  <a:gd name="T73" fmla="*/ 61 h 115"/>
                  <a:gd name="T74" fmla="*/ 39 w 66"/>
                  <a:gd name="T75" fmla="*/ 53 h 115"/>
                  <a:gd name="T76" fmla="*/ 27 w 66"/>
                  <a:gd name="T77" fmla="*/ 49 h 115"/>
                  <a:gd name="T78" fmla="*/ 20 w 66"/>
                  <a:gd name="T79" fmla="*/ 46 h 115"/>
                  <a:gd name="T80" fmla="*/ 4 w 66"/>
                  <a:gd name="T81" fmla="*/ 46 h 115"/>
                  <a:gd name="T82" fmla="*/ 27 w 66"/>
                  <a:gd name="T83" fmla="*/ 0 h 115"/>
                  <a:gd name="T84" fmla="*/ 66 w 66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15"/>
                  <a:gd name="T131" fmla="*/ 66 w 66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15">
                    <a:moveTo>
                      <a:pt x="66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6" y="30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4" y="46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0"/>
                    </a:lnTo>
                    <a:lnTo>
                      <a:pt x="58" y="88"/>
                    </a:lnTo>
                    <a:lnTo>
                      <a:pt x="54" y="95"/>
                    </a:lnTo>
                    <a:lnTo>
                      <a:pt x="50" y="103"/>
                    </a:lnTo>
                    <a:lnTo>
                      <a:pt x="46" y="107"/>
                    </a:lnTo>
                    <a:lnTo>
                      <a:pt x="39" y="111"/>
                    </a:lnTo>
                    <a:lnTo>
                      <a:pt x="31" y="115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1"/>
                    </a:lnTo>
                    <a:lnTo>
                      <a:pt x="4" y="107"/>
                    </a:lnTo>
                    <a:lnTo>
                      <a:pt x="0" y="103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2" y="99"/>
                    </a:lnTo>
                    <a:lnTo>
                      <a:pt x="16" y="99"/>
                    </a:lnTo>
                    <a:lnTo>
                      <a:pt x="16" y="103"/>
                    </a:lnTo>
                    <a:lnTo>
                      <a:pt x="23" y="107"/>
                    </a:lnTo>
                    <a:lnTo>
                      <a:pt x="31" y="107"/>
                    </a:lnTo>
                    <a:lnTo>
                      <a:pt x="39" y="103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80"/>
                    </a:lnTo>
                    <a:lnTo>
                      <a:pt x="50" y="72"/>
                    </a:lnTo>
                    <a:lnTo>
                      <a:pt x="46" y="61"/>
                    </a:lnTo>
                    <a:lnTo>
                      <a:pt x="39" y="53"/>
                    </a:lnTo>
                    <a:lnTo>
                      <a:pt x="27" y="49"/>
                    </a:lnTo>
                    <a:lnTo>
                      <a:pt x="20" y="46"/>
                    </a:lnTo>
                    <a:lnTo>
                      <a:pt x="4" y="46"/>
                    </a:lnTo>
                    <a:lnTo>
                      <a:pt x="2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0" name="Rectangle 95"/>
              <p:cNvSpPr>
                <a:spLocks noChangeArrowheads="1"/>
              </p:cNvSpPr>
              <p:nvPr/>
            </p:nvSpPr>
            <p:spPr bwMode="auto">
              <a:xfrm>
                <a:off x="2705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96"/>
              <p:cNvSpPr>
                <a:spLocks noEditPoints="1"/>
              </p:cNvSpPr>
              <p:nvPr/>
            </p:nvSpPr>
            <p:spPr bwMode="auto">
              <a:xfrm>
                <a:off x="2901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5 w 69"/>
                  <a:gd name="T23" fmla="*/ 38 h 115"/>
                  <a:gd name="T24" fmla="*/ 69 w 69"/>
                  <a:gd name="T25" fmla="*/ 57 h 115"/>
                  <a:gd name="T26" fmla="*/ 65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5" y="38"/>
                    </a:lnTo>
                    <a:lnTo>
                      <a:pt x="69" y="57"/>
                    </a:lnTo>
                    <a:lnTo>
                      <a:pt x="65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2" name="Rectangle 97"/>
              <p:cNvSpPr>
                <a:spLocks noChangeArrowheads="1"/>
              </p:cNvSpPr>
              <p:nvPr/>
            </p:nvSpPr>
            <p:spPr bwMode="auto">
              <a:xfrm>
                <a:off x="330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98"/>
              <p:cNvSpPr>
                <a:spLocks/>
              </p:cNvSpPr>
              <p:nvPr/>
            </p:nvSpPr>
            <p:spPr bwMode="auto">
              <a:xfrm>
                <a:off x="3507" y="1836"/>
                <a:ext cx="19" cy="20"/>
              </a:xfrm>
              <a:custGeom>
                <a:avLst/>
                <a:gdLst>
                  <a:gd name="T0" fmla="*/ 12 w 19"/>
                  <a:gd name="T1" fmla="*/ 0 h 20"/>
                  <a:gd name="T2" fmla="*/ 16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6 w 19"/>
                  <a:gd name="T15" fmla="*/ 20 h 20"/>
                  <a:gd name="T16" fmla="*/ 12 w 19"/>
                  <a:gd name="T17" fmla="*/ 20 h 20"/>
                  <a:gd name="T18" fmla="*/ 8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8 w 19"/>
                  <a:gd name="T31" fmla="*/ 0 h 20"/>
                  <a:gd name="T32" fmla="*/ 12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4" name="Freeform 99"/>
              <p:cNvSpPr>
                <a:spLocks noEditPoints="1"/>
              </p:cNvSpPr>
              <p:nvPr/>
            </p:nvSpPr>
            <p:spPr bwMode="auto">
              <a:xfrm>
                <a:off x="35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6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6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5" name="Freeform 100"/>
              <p:cNvSpPr>
                <a:spLocks noEditPoints="1"/>
              </p:cNvSpPr>
              <p:nvPr/>
            </p:nvSpPr>
            <p:spPr bwMode="auto">
              <a:xfrm>
                <a:off x="3630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6" name="Freeform 101"/>
              <p:cNvSpPr>
                <a:spLocks noEditPoints="1"/>
              </p:cNvSpPr>
              <p:nvPr/>
            </p:nvSpPr>
            <p:spPr bwMode="auto">
              <a:xfrm>
                <a:off x="3711" y="1741"/>
                <a:ext cx="72" cy="115"/>
              </a:xfrm>
              <a:custGeom>
                <a:avLst/>
                <a:gdLst>
                  <a:gd name="T0" fmla="*/ 72 w 72"/>
                  <a:gd name="T1" fmla="*/ 72 h 115"/>
                  <a:gd name="T2" fmla="*/ 72 w 72"/>
                  <a:gd name="T3" fmla="*/ 84 h 115"/>
                  <a:gd name="T4" fmla="*/ 57 w 72"/>
                  <a:gd name="T5" fmla="*/ 84 h 115"/>
                  <a:gd name="T6" fmla="*/ 57 w 72"/>
                  <a:gd name="T7" fmla="*/ 115 h 115"/>
                  <a:gd name="T8" fmla="*/ 42 w 72"/>
                  <a:gd name="T9" fmla="*/ 115 h 115"/>
                  <a:gd name="T10" fmla="*/ 42 w 72"/>
                  <a:gd name="T11" fmla="*/ 84 h 115"/>
                  <a:gd name="T12" fmla="*/ 0 w 72"/>
                  <a:gd name="T13" fmla="*/ 84 h 115"/>
                  <a:gd name="T14" fmla="*/ 0 w 72"/>
                  <a:gd name="T15" fmla="*/ 72 h 115"/>
                  <a:gd name="T16" fmla="*/ 46 w 72"/>
                  <a:gd name="T17" fmla="*/ 0 h 115"/>
                  <a:gd name="T18" fmla="*/ 57 w 72"/>
                  <a:gd name="T19" fmla="*/ 0 h 115"/>
                  <a:gd name="T20" fmla="*/ 57 w 72"/>
                  <a:gd name="T21" fmla="*/ 72 h 115"/>
                  <a:gd name="T22" fmla="*/ 72 w 72"/>
                  <a:gd name="T23" fmla="*/ 72 h 115"/>
                  <a:gd name="T24" fmla="*/ 42 w 72"/>
                  <a:gd name="T25" fmla="*/ 72 h 115"/>
                  <a:gd name="T26" fmla="*/ 42 w 72"/>
                  <a:gd name="T27" fmla="*/ 15 h 115"/>
                  <a:gd name="T28" fmla="*/ 7 w 72"/>
                  <a:gd name="T29" fmla="*/ 72 h 115"/>
                  <a:gd name="T30" fmla="*/ 42 w 72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115"/>
                  <a:gd name="T50" fmla="*/ 72 w 72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115">
                    <a:moveTo>
                      <a:pt x="72" y="72"/>
                    </a:moveTo>
                    <a:lnTo>
                      <a:pt x="72" y="84"/>
                    </a:lnTo>
                    <a:lnTo>
                      <a:pt x="57" y="84"/>
                    </a:lnTo>
                    <a:lnTo>
                      <a:pt x="57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57" y="72"/>
                    </a:lnTo>
                    <a:lnTo>
                      <a:pt x="72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7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7" name="Freeform 102"/>
              <p:cNvSpPr>
                <a:spLocks noEditPoints="1"/>
              </p:cNvSpPr>
              <p:nvPr/>
            </p:nvSpPr>
            <p:spPr bwMode="auto">
              <a:xfrm>
                <a:off x="3795" y="1741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5 w 73"/>
                  <a:gd name="T5" fmla="*/ 111 h 115"/>
                  <a:gd name="T6" fmla="*/ 23 w 73"/>
                  <a:gd name="T7" fmla="*/ 107 h 115"/>
                  <a:gd name="T8" fmla="*/ 31 w 73"/>
                  <a:gd name="T9" fmla="*/ 99 h 115"/>
                  <a:gd name="T10" fmla="*/ 42 w 73"/>
                  <a:gd name="T11" fmla="*/ 92 h 115"/>
                  <a:gd name="T12" fmla="*/ 50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1 w 73"/>
                  <a:gd name="T19" fmla="*/ 72 h 115"/>
                  <a:gd name="T20" fmla="*/ 19 w 73"/>
                  <a:gd name="T21" fmla="*/ 69 h 115"/>
                  <a:gd name="T22" fmla="*/ 11 w 73"/>
                  <a:gd name="T23" fmla="*/ 61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6 h 115"/>
                  <a:gd name="T30" fmla="*/ 11 w 73"/>
                  <a:gd name="T31" fmla="*/ 15 h 115"/>
                  <a:gd name="T32" fmla="*/ 19 w 73"/>
                  <a:gd name="T33" fmla="*/ 7 h 115"/>
                  <a:gd name="T34" fmla="*/ 27 w 73"/>
                  <a:gd name="T35" fmla="*/ 0 h 115"/>
                  <a:gd name="T36" fmla="*/ 34 w 73"/>
                  <a:gd name="T37" fmla="*/ 0 h 115"/>
                  <a:gd name="T38" fmla="*/ 50 w 73"/>
                  <a:gd name="T39" fmla="*/ 3 h 115"/>
                  <a:gd name="T40" fmla="*/ 61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5 h 115"/>
                  <a:gd name="T54" fmla="*/ 38 w 73"/>
                  <a:gd name="T55" fmla="*/ 107 h 115"/>
                  <a:gd name="T56" fmla="*/ 23 w 73"/>
                  <a:gd name="T57" fmla="*/ 115 h 115"/>
                  <a:gd name="T58" fmla="*/ 8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49 h 115"/>
                  <a:gd name="T66" fmla="*/ 58 w 73"/>
                  <a:gd name="T67" fmla="*/ 42 h 115"/>
                  <a:gd name="T68" fmla="*/ 54 w 73"/>
                  <a:gd name="T69" fmla="*/ 34 h 115"/>
                  <a:gd name="T70" fmla="*/ 54 w 73"/>
                  <a:gd name="T71" fmla="*/ 23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3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9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1 w 73"/>
                  <a:gd name="T93" fmla="*/ 61 h 115"/>
                  <a:gd name="T94" fmla="*/ 38 w 73"/>
                  <a:gd name="T95" fmla="*/ 65 h 115"/>
                  <a:gd name="T96" fmla="*/ 42 w 73"/>
                  <a:gd name="T97" fmla="*/ 65 h 115"/>
                  <a:gd name="T98" fmla="*/ 46 w 73"/>
                  <a:gd name="T99" fmla="*/ 61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5" y="111"/>
                    </a:lnTo>
                    <a:lnTo>
                      <a:pt x="23" y="107"/>
                    </a:lnTo>
                    <a:lnTo>
                      <a:pt x="31" y="99"/>
                    </a:lnTo>
                    <a:lnTo>
                      <a:pt x="42" y="92"/>
                    </a:lnTo>
                    <a:lnTo>
                      <a:pt x="50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1" y="72"/>
                    </a:lnTo>
                    <a:lnTo>
                      <a:pt x="19" y="69"/>
                    </a:lnTo>
                    <a:lnTo>
                      <a:pt x="11" y="61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61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5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49"/>
                    </a:lnTo>
                    <a:lnTo>
                      <a:pt x="58" y="42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1" y="61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8" name="Rectangle 103"/>
              <p:cNvSpPr>
                <a:spLocks noChangeArrowheads="1"/>
              </p:cNvSpPr>
              <p:nvPr/>
            </p:nvSpPr>
            <p:spPr bwMode="auto">
              <a:xfrm>
                <a:off x="4071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04"/>
              <p:cNvSpPr>
                <a:spLocks/>
              </p:cNvSpPr>
              <p:nvPr/>
            </p:nvSpPr>
            <p:spPr bwMode="auto">
              <a:xfrm>
                <a:off x="4275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0" name="Freeform 105"/>
              <p:cNvSpPr>
                <a:spLocks noEditPoints="1"/>
              </p:cNvSpPr>
              <p:nvPr/>
            </p:nvSpPr>
            <p:spPr bwMode="auto">
              <a:xfrm>
                <a:off x="4313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1" name="Freeform 106"/>
              <p:cNvSpPr>
                <a:spLocks noEditPoints="1"/>
              </p:cNvSpPr>
              <p:nvPr/>
            </p:nvSpPr>
            <p:spPr bwMode="auto">
              <a:xfrm>
                <a:off x="4397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20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3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6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6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3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6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3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2" name="Freeform 107"/>
              <p:cNvSpPr>
                <a:spLocks noEditPoints="1"/>
              </p:cNvSpPr>
              <p:nvPr/>
            </p:nvSpPr>
            <p:spPr bwMode="auto">
              <a:xfrm>
                <a:off x="4482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7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4 w 69"/>
                  <a:gd name="T11" fmla="*/ 19 h 115"/>
                  <a:gd name="T12" fmla="*/ 30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0 w 69"/>
                  <a:gd name="T21" fmla="*/ 46 h 115"/>
                  <a:gd name="T22" fmla="*/ 42 w 69"/>
                  <a:gd name="T23" fmla="*/ 42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3 w 69"/>
                  <a:gd name="T37" fmla="*/ 107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4 w 69"/>
                  <a:gd name="T61" fmla="*/ 7 h 115"/>
                  <a:gd name="T62" fmla="*/ 42 w 69"/>
                  <a:gd name="T63" fmla="*/ 3 h 115"/>
                  <a:gd name="T64" fmla="*/ 53 w 69"/>
                  <a:gd name="T65" fmla="*/ 0 h 115"/>
                  <a:gd name="T66" fmla="*/ 61 w 69"/>
                  <a:gd name="T67" fmla="*/ 0 h 115"/>
                  <a:gd name="T68" fmla="*/ 69 w 69"/>
                  <a:gd name="T69" fmla="*/ 0 h 115"/>
                  <a:gd name="T70" fmla="*/ 15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0 w 69"/>
                  <a:gd name="T85" fmla="*/ 107 h 115"/>
                  <a:gd name="T86" fmla="*/ 34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3 w 69"/>
                  <a:gd name="T93" fmla="*/ 95 h 115"/>
                  <a:gd name="T94" fmla="*/ 53 w 69"/>
                  <a:gd name="T95" fmla="*/ 84 h 115"/>
                  <a:gd name="T96" fmla="*/ 53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4 w 69"/>
                  <a:gd name="T103" fmla="*/ 49 h 115"/>
                  <a:gd name="T104" fmla="*/ 30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5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7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9"/>
                    </a:lnTo>
                    <a:lnTo>
                      <a:pt x="30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0" y="46"/>
                    </a:lnTo>
                    <a:lnTo>
                      <a:pt x="42" y="42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3" y="107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4" y="7"/>
                    </a:lnTo>
                    <a:lnTo>
                      <a:pt x="42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close/>
                    <a:moveTo>
                      <a:pt x="15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3" y="95"/>
                    </a:lnTo>
                    <a:lnTo>
                      <a:pt x="53" y="84"/>
                    </a:lnTo>
                    <a:lnTo>
                      <a:pt x="53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3" name="Freeform 108"/>
              <p:cNvSpPr>
                <a:spLocks noEditPoints="1"/>
              </p:cNvSpPr>
              <p:nvPr/>
            </p:nvSpPr>
            <p:spPr bwMode="auto">
              <a:xfrm>
                <a:off x="4566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5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19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0 w 69"/>
                  <a:gd name="T25" fmla="*/ 46 h 115"/>
                  <a:gd name="T26" fmla="*/ 62 w 69"/>
                  <a:gd name="T27" fmla="*/ 53 h 115"/>
                  <a:gd name="T28" fmla="*/ 65 w 69"/>
                  <a:gd name="T29" fmla="*/ 61 h 115"/>
                  <a:gd name="T30" fmla="*/ 69 w 69"/>
                  <a:gd name="T31" fmla="*/ 76 h 115"/>
                  <a:gd name="T32" fmla="*/ 65 w 69"/>
                  <a:gd name="T33" fmla="*/ 88 h 115"/>
                  <a:gd name="T34" fmla="*/ 62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6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2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2 w 69"/>
                  <a:gd name="T63" fmla="*/ 3 h 115"/>
                  <a:gd name="T64" fmla="*/ 54 w 69"/>
                  <a:gd name="T65" fmla="*/ 0 h 115"/>
                  <a:gd name="T66" fmla="*/ 62 w 69"/>
                  <a:gd name="T67" fmla="*/ 0 h 115"/>
                  <a:gd name="T68" fmla="*/ 69 w 69"/>
                  <a:gd name="T69" fmla="*/ 0 h 115"/>
                  <a:gd name="T70" fmla="*/ 16 w 69"/>
                  <a:gd name="T71" fmla="*/ 57 h 115"/>
                  <a:gd name="T72" fmla="*/ 16 w 69"/>
                  <a:gd name="T73" fmla="*/ 69 h 115"/>
                  <a:gd name="T74" fmla="*/ 16 w 69"/>
                  <a:gd name="T75" fmla="*/ 76 h 115"/>
                  <a:gd name="T76" fmla="*/ 16 w 69"/>
                  <a:gd name="T77" fmla="*/ 84 h 115"/>
                  <a:gd name="T78" fmla="*/ 19 w 69"/>
                  <a:gd name="T79" fmla="*/ 92 h 115"/>
                  <a:gd name="T80" fmla="*/ 19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5 w 69"/>
                  <a:gd name="T87" fmla="*/ 111 h 115"/>
                  <a:gd name="T88" fmla="*/ 42 w 69"/>
                  <a:gd name="T89" fmla="*/ 107 h 115"/>
                  <a:gd name="T90" fmla="*/ 46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46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6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19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62" y="53"/>
                    </a:lnTo>
                    <a:lnTo>
                      <a:pt x="65" y="61"/>
                    </a:lnTo>
                    <a:lnTo>
                      <a:pt x="69" y="76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2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2" y="3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  <a:moveTo>
                      <a:pt x="16" y="57"/>
                    </a:moveTo>
                    <a:lnTo>
                      <a:pt x="16" y="69"/>
                    </a:lnTo>
                    <a:lnTo>
                      <a:pt x="16" y="76"/>
                    </a:lnTo>
                    <a:lnTo>
                      <a:pt x="16" y="84"/>
                    </a:lnTo>
                    <a:lnTo>
                      <a:pt x="19" y="92"/>
                    </a:lnTo>
                    <a:lnTo>
                      <a:pt x="19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46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4" name="Rectangle 109"/>
              <p:cNvSpPr>
                <a:spLocks noChangeArrowheads="1"/>
              </p:cNvSpPr>
              <p:nvPr/>
            </p:nvSpPr>
            <p:spPr bwMode="auto">
              <a:xfrm>
                <a:off x="4670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10"/>
              <p:cNvSpPr>
                <a:spLocks/>
              </p:cNvSpPr>
              <p:nvPr/>
            </p:nvSpPr>
            <p:spPr bwMode="auto">
              <a:xfrm>
                <a:off x="4885" y="1836"/>
                <a:ext cx="19" cy="20"/>
              </a:xfrm>
              <a:custGeom>
                <a:avLst/>
                <a:gdLst>
                  <a:gd name="T0" fmla="*/ 7 w 19"/>
                  <a:gd name="T1" fmla="*/ 0 h 20"/>
                  <a:gd name="T2" fmla="*/ 11 w 19"/>
                  <a:gd name="T3" fmla="*/ 0 h 20"/>
                  <a:gd name="T4" fmla="*/ 15 w 19"/>
                  <a:gd name="T5" fmla="*/ 4 h 20"/>
                  <a:gd name="T6" fmla="*/ 15 w 19"/>
                  <a:gd name="T7" fmla="*/ 8 h 20"/>
                  <a:gd name="T8" fmla="*/ 19 w 19"/>
                  <a:gd name="T9" fmla="*/ 12 h 20"/>
                  <a:gd name="T10" fmla="*/ 15 w 19"/>
                  <a:gd name="T11" fmla="*/ 16 h 20"/>
                  <a:gd name="T12" fmla="*/ 15 w 19"/>
                  <a:gd name="T13" fmla="*/ 16 h 20"/>
                  <a:gd name="T14" fmla="*/ 11 w 19"/>
                  <a:gd name="T15" fmla="*/ 20 h 20"/>
                  <a:gd name="T16" fmla="*/ 7 w 19"/>
                  <a:gd name="T17" fmla="*/ 20 h 20"/>
                  <a:gd name="T18" fmla="*/ 3 w 19"/>
                  <a:gd name="T19" fmla="*/ 20 h 20"/>
                  <a:gd name="T20" fmla="*/ 0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0 w 19"/>
                  <a:gd name="T29" fmla="*/ 4 h 20"/>
                  <a:gd name="T30" fmla="*/ 3 w 19"/>
                  <a:gd name="T31" fmla="*/ 0 h 20"/>
                  <a:gd name="T32" fmla="*/ 7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7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6" name="Freeform 111"/>
              <p:cNvSpPr>
                <a:spLocks noEditPoints="1"/>
              </p:cNvSpPr>
              <p:nvPr/>
            </p:nvSpPr>
            <p:spPr bwMode="auto">
              <a:xfrm>
                <a:off x="4919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2 w 69"/>
                  <a:gd name="T63" fmla="*/ 107 h 115"/>
                  <a:gd name="T64" fmla="*/ 50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2" y="107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7" name="Freeform 112"/>
              <p:cNvSpPr>
                <a:spLocks noEditPoints="1"/>
              </p:cNvSpPr>
              <p:nvPr/>
            </p:nvSpPr>
            <p:spPr bwMode="auto">
              <a:xfrm>
                <a:off x="5004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0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6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8" name="Freeform 113"/>
              <p:cNvSpPr>
                <a:spLocks noEditPoints="1"/>
              </p:cNvSpPr>
              <p:nvPr/>
            </p:nvSpPr>
            <p:spPr bwMode="auto">
              <a:xfrm>
                <a:off x="5084" y="1741"/>
                <a:ext cx="73" cy="115"/>
              </a:xfrm>
              <a:custGeom>
                <a:avLst/>
                <a:gdLst>
                  <a:gd name="T0" fmla="*/ 73 w 73"/>
                  <a:gd name="T1" fmla="*/ 72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2 w 73"/>
                  <a:gd name="T9" fmla="*/ 115 h 115"/>
                  <a:gd name="T10" fmla="*/ 42 w 73"/>
                  <a:gd name="T11" fmla="*/ 84 h 115"/>
                  <a:gd name="T12" fmla="*/ 0 w 73"/>
                  <a:gd name="T13" fmla="*/ 84 h 115"/>
                  <a:gd name="T14" fmla="*/ 0 w 73"/>
                  <a:gd name="T15" fmla="*/ 72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2 h 115"/>
                  <a:gd name="T22" fmla="*/ 73 w 73"/>
                  <a:gd name="T23" fmla="*/ 72 h 115"/>
                  <a:gd name="T24" fmla="*/ 42 w 73"/>
                  <a:gd name="T25" fmla="*/ 72 h 115"/>
                  <a:gd name="T26" fmla="*/ 42 w 73"/>
                  <a:gd name="T27" fmla="*/ 15 h 115"/>
                  <a:gd name="T28" fmla="*/ 8 w 73"/>
                  <a:gd name="T29" fmla="*/ 72 h 115"/>
                  <a:gd name="T30" fmla="*/ 42 w 73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2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2"/>
                    </a:lnTo>
                    <a:lnTo>
                      <a:pt x="73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8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9" name="Freeform 114"/>
              <p:cNvSpPr>
                <a:spLocks noEditPoints="1"/>
              </p:cNvSpPr>
              <p:nvPr/>
            </p:nvSpPr>
            <p:spPr bwMode="auto">
              <a:xfrm>
                <a:off x="5172" y="1741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1 h 115"/>
                  <a:gd name="T6" fmla="*/ 20 w 69"/>
                  <a:gd name="T7" fmla="*/ 107 h 115"/>
                  <a:gd name="T8" fmla="*/ 31 w 69"/>
                  <a:gd name="T9" fmla="*/ 99 h 115"/>
                  <a:gd name="T10" fmla="*/ 39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9 w 69"/>
                  <a:gd name="T17" fmla="*/ 69 h 115"/>
                  <a:gd name="T18" fmla="*/ 27 w 69"/>
                  <a:gd name="T19" fmla="*/ 72 h 115"/>
                  <a:gd name="T20" fmla="*/ 16 w 69"/>
                  <a:gd name="T21" fmla="*/ 69 h 115"/>
                  <a:gd name="T22" fmla="*/ 8 w 69"/>
                  <a:gd name="T23" fmla="*/ 61 h 115"/>
                  <a:gd name="T24" fmla="*/ 0 w 69"/>
                  <a:gd name="T25" fmla="*/ 53 h 115"/>
                  <a:gd name="T26" fmla="*/ 0 w 69"/>
                  <a:gd name="T27" fmla="*/ 38 h 115"/>
                  <a:gd name="T28" fmla="*/ 0 w 69"/>
                  <a:gd name="T29" fmla="*/ 26 h 115"/>
                  <a:gd name="T30" fmla="*/ 8 w 69"/>
                  <a:gd name="T31" fmla="*/ 15 h 115"/>
                  <a:gd name="T32" fmla="*/ 16 w 69"/>
                  <a:gd name="T33" fmla="*/ 7 h 115"/>
                  <a:gd name="T34" fmla="*/ 23 w 69"/>
                  <a:gd name="T35" fmla="*/ 0 h 115"/>
                  <a:gd name="T36" fmla="*/ 35 w 69"/>
                  <a:gd name="T37" fmla="*/ 0 h 115"/>
                  <a:gd name="T38" fmla="*/ 46 w 69"/>
                  <a:gd name="T39" fmla="*/ 3 h 115"/>
                  <a:gd name="T40" fmla="*/ 58 w 69"/>
                  <a:gd name="T41" fmla="*/ 11 h 115"/>
                  <a:gd name="T42" fmla="*/ 66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6 w 69"/>
                  <a:gd name="T49" fmla="*/ 65 h 115"/>
                  <a:gd name="T50" fmla="*/ 62 w 69"/>
                  <a:gd name="T51" fmla="*/ 80 h 115"/>
                  <a:gd name="T52" fmla="*/ 50 w 69"/>
                  <a:gd name="T53" fmla="*/ 95 h 115"/>
                  <a:gd name="T54" fmla="*/ 35 w 69"/>
                  <a:gd name="T55" fmla="*/ 107 h 115"/>
                  <a:gd name="T56" fmla="*/ 20 w 69"/>
                  <a:gd name="T57" fmla="*/ 115 h 115"/>
                  <a:gd name="T58" fmla="*/ 4 w 69"/>
                  <a:gd name="T59" fmla="*/ 115 h 115"/>
                  <a:gd name="T60" fmla="*/ 0 w 69"/>
                  <a:gd name="T61" fmla="*/ 115 h 115"/>
                  <a:gd name="T62" fmla="*/ 50 w 69"/>
                  <a:gd name="T63" fmla="*/ 57 h 115"/>
                  <a:gd name="T64" fmla="*/ 54 w 69"/>
                  <a:gd name="T65" fmla="*/ 49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3 h 115"/>
                  <a:gd name="T72" fmla="*/ 46 w 69"/>
                  <a:gd name="T73" fmla="*/ 15 h 115"/>
                  <a:gd name="T74" fmla="*/ 43 w 69"/>
                  <a:gd name="T75" fmla="*/ 11 h 115"/>
                  <a:gd name="T76" fmla="*/ 39 w 69"/>
                  <a:gd name="T77" fmla="*/ 7 h 115"/>
                  <a:gd name="T78" fmla="*/ 31 w 69"/>
                  <a:gd name="T79" fmla="*/ 3 h 115"/>
                  <a:gd name="T80" fmla="*/ 27 w 69"/>
                  <a:gd name="T81" fmla="*/ 7 h 115"/>
                  <a:gd name="T82" fmla="*/ 20 w 69"/>
                  <a:gd name="T83" fmla="*/ 11 h 115"/>
                  <a:gd name="T84" fmla="*/ 16 w 69"/>
                  <a:gd name="T85" fmla="*/ 19 h 115"/>
                  <a:gd name="T86" fmla="*/ 16 w 69"/>
                  <a:gd name="T87" fmla="*/ 30 h 115"/>
                  <a:gd name="T88" fmla="*/ 16 w 69"/>
                  <a:gd name="T89" fmla="*/ 46 h 115"/>
                  <a:gd name="T90" fmla="*/ 23 w 69"/>
                  <a:gd name="T91" fmla="*/ 57 h 115"/>
                  <a:gd name="T92" fmla="*/ 27 w 69"/>
                  <a:gd name="T93" fmla="*/ 61 h 115"/>
                  <a:gd name="T94" fmla="*/ 35 w 69"/>
                  <a:gd name="T95" fmla="*/ 65 h 115"/>
                  <a:gd name="T96" fmla="*/ 39 w 69"/>
                  <a:gd name="T97" fmla="*/ 65 h 115"/>
                  <a:gd name="T98" fmla="*/ 43 w 69"/>
                  <a:gd name="T99" fmla="*/ 61 h 115"/>
                  <a:gd name="T100" fmla="*/ 46 w 69"/>
                  <a:gd name="T101" fmla="*/ 61 h 115"/>
                  <a:gd name="T102" fmla="*/ 50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1"/>
                    </a:lnTo>
                    <a:lnTo>
                      <a:pt x="20" y="107"/>
                    </a:lnTo>
                    <a:lnTo>
                      <a:pt x="31" y="99"/>
                    </a:lnTo>
                    <a:lnTo>
                      <a:pt x="39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9" y="69"/>
                    </a:lnTo>
                    <a:lnTo>
                      <a:pt x="27" y="72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8" y="11"/>
                    </a:lnTo>
                    <a:lnTo>
                      <a:pt x="66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6" y="65"/>
                    </a:lnTo>
                    <a:lnTo>
                      <a:pt x="62" y="80"/>
                    </a:lnTo>
                    <a:lnTo>
                      <a:pt x="50" y="95"/>
                    </a:lnTo>
                    <a:lnTo>
                      <a:pt x="35" y="107"/>
                    </a:lnTo>
                    <a:lnTo>
                      <a:pt x="20" y="115"/>
                    </a:lnTo>
                    <a:lnTo>
                      <a:pt x="4" y="115"/>
                    </a:lnTo>
                    <a:lnTo>
                      <a:pt x="0" y="115"/>
                    </a:lnTo>
                    <a:close/>
                    <a:moveTo>
                      <a:pt x="50" y="57"/>
                    </a:moveTo>
                    <a:lnTo>
                      <a:pt x="54" y="49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1" y="3"/>
                    </a:lnTo>
                    <a:lnTo>
                      <a:pt x="27" y="7"/>
                    </a:lnTo>
                    <a:lnTo>
                      <a:pt x="20" y="11"/>
                    </a:lnTo>
                    <a:lnTo>
                      <a:pt x="16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23" y="57"/>
                    </a:lnTo>
                    <a:lnTo>
                      <a:pt x="27" y="61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0" name="Rectangle 115"/>
              <p:cNvSpPr>
                <a:spLocks noChangeArrowheads="1"/>
              </p:cNvSpPr>
              <p:nvPr/>
            </p:nvSpPr>
            <p:spPr bwMode="auto">
              <a:xfrm>
                <a:off x="526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Rectangle 116"/>
              <p:cNvSpPr>
                <a:spLocks noChangeArrowheads="1"/>
              </p:cNvSpPr>
              <p:nvPr/>
            </p:nvSpPr>
            <p:spPr bwMode="auto">
              <a:xfrm>
                <a:off x="18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17"/>
              <p:cNvSpPr>
                <a:spLocks/>
              </p:cNvSpPr>
              <p:nvPr/>
            </p:nvSpPr>
            <p:spPr bwMode="auto">
              <a:xfrm>
                <a:off x="250" y="196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31 h 100"/>
                  <a:gd name="T8" fmla="*/ 23 w 46"/>
                  <a:gd name="T9" fmla="*/ 31 h 100"/>
                  <a:gd name="T10" fmla="*/ 23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0 w 46"/>
                  <a:gd name="T17" fmla="*/ 88 h 100"/>
                  <a:gd name="T18" fmla="*/ 30 w 46"/>
                  <a:gd name="T19" fmla="*/ 92 h 100"/>
                  <a:gd name="T20" fmla="*/ 34 w 46"/>
                  <a:gd name="T21" fmla="*/ 92 h 100"/>
                  <a:gd name="T22" fmla="*/ 38 w 46"/>
                  <a:gd name="T23" fmla="*/ 88 h 100"/>
                  <a:gd name="T24" fmla="*/ 38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0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1 w 46"/>
                  <a:gd name="T45" fmla="*/ 92 h 100"/>
                  <a:gd name="T46" fmla="*/ 11 w 46"/>
                  <a:gd name="T47" fmla="*/ 88 h 100"/>
                  <a:gd name="T48" fmla="*/ 11 w 46"/>
                  <a:gd name="T49" fmla="*/ 81 h 100"/>
                  <a:gd name="T50" fmla="*/ 11 w 46"/>
                  <a:gd name="T51" fmla="*/ 31 h 100"/>
                  <a:gd name="T52" fmla="*/ 0 w 46"/>
                  <a:gd name="T53" fmla="*/ 31 h 100"/>
                  <a:gd name="T54" fmla="*/ 0 w 46"/>
                  <a:gd name="T55" fmla="*/ 27 h 100"/>
                  <a:gd name="T56" fmla="*/ 4 w 46"/>
                  <a:gd name="T57" fmla="*/ 23 h 100"/>
                  <a:gd name="T58" fmla="*/ 7 w 46"/>
                  <a:gd name="T59" fmla="*/ 19 h 100"/>
                  <a:gd name="T60" fmla="*/ 11 w 46"/>
                  <a:gd name="T61" fmla="*/ 15 h 100"/>
                  <a:gd name="T62" fmla="*/ 15 w 46"/>
                  <a:gd name="T63" fmla="*/ 12 h 100"/>
                  <a:gd name="T64" fmla="*/ 19 w 46"/>
                  <a:gd name="T65" fmla="*/ 8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31"/>
                    </a:lnTo>
                    <a:lnTo>
                      <a:pt x="23" y="31"/>
                    </a:lnTo>
                    <a:lnTo>
                      <a:pt x="23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4" y="92"/>
                    </a:lnTo>
                    <a:lnTo>
                      <a:pt x="38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0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11" y="8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3" name="Freeform 118"/>
              <p:cNvSpPr>
                <a:spLocks noEditPoints="1"/>
              </p:cNvSpPr>
              <p:nvPr/>
            </p:nvSpPr>
            <p:spPr bwMode="auto">
              <a:xfrm>
                <a:off x="300" y="1986"/>
                <a:ext cx="73" cy="77"/>
              </a:xfrm>
              <a:custGeom>
                <a:avLst/>
                <a:gdLst>
                  <a:gd name="T0" fmla="*/ 38 w 73"/>
                  <a:gd name="T1" fmla="*/ 0 h 77"/>
                  <a:gd name="T2" fmla="*/ 46 w 73"/>
                  <a:gd name="T3" fmla="*/ 0 h 77"/>
                  <a:gd name="T4" fmla="*/ 57 w 73"/>
                  <a:gd name="T5" fmla="*/ 4 h 77"/>
                  <a:gd name="T6" fmla="*/ 65 w 73"/>
                  <a:gd name="T7" fmla="*/ 12 h 77"/>
                  <a:gd name="T8" fmla="*/ 69 w 73"/>
                  <a:gd name="T9" fmla="*/ 23 h 77"/>
                  <a:gd name="T10" fmla="*/ 73 w 73"/>
                  <a:gd name="T11" fmla="*/ 38 h 77"/>
                  <a:gd name="T12" fmla="*/ 73 w 73"/>
                  <a:gd name="T13" fmla="*/ 46 h 77"/>
                  <a:gd name="T14" fmla="*/ 69 w 73"/>
                  <a:gd name="T15" fmla="*/ 58 h 77"/>
                  <a:gd name="T16" fmla="*/ 61 w 73"/>
                  <a:gd name="T17" fmla="*/ 65 h 77"/>
                  <a:gd name="T18" fmla="*/ 53 w 73"/>
                  <a:gd name="T19" fmla="*/ 73 h 77"/>
                  <a:gd name="T20" fmla="*/ 46 w 73"/>
                  <a:gd name="T21" fmla="*/ 77 h 77"/>
                  <a:gd name="T22" fmla="*/ 34 w 73"/>
                  <a:gd name="T23" fmla="*/ 77 h 77"/>
                  <a:gd name="T24" fmla="*/ 26 w 73"/>
                  <a:gd name="T25" fmla="*/ 77 h 77"/>
                  <a:gd name="T26" fmla="*/ 15 w 73"/>
                  <a:gd name="T27" fmla="*/ 73 h 77"/>
                  <a:gd name="T28" fmla="*/ 7 w 73"/>
                  <a:gd name="T29" fmla="*/ 65 h 77"/>
                  <a:gd name="T30" fmla="*/ 3 w 73"/>
                  <a:gd name="T31" fmla="*/ 54 h 77"/>
                  <a:gd name="T32" fmla="*/ 0 w 73"/>
                  <a:gd name="T33" fmla="*/ 38 h 77"/>
                  <a:gd name="T34" fmla="*/ 3 w 73"/>
                  <a:gd name="T35" fmla="*/ 31 h 77"/>
                  <a:gd name="T36" fmla="*/ 7 w 73"/>
                  <a:gd name="T37" fmla="*/ 19 h 77"/>
                  <a:gd name="T38" fmla="*/ 11 w 73"/>
                  <a:gd name="T39" fmla="*/ 12 h 77"/>
                  <a:gd name="T40" fmla="*/ 19 w 73"/>
                  <a:gd name="T41" fmla="*/ 4 h 77"/>
                  <a:gd name="T42" fmla="*/ 26 w 73"/>
                  <a:gd name="T43" fmla="*/ 0 h 77"/>
                  <a:gd name="T44" fmla="*/ 38 w 73"/>
                  <a:gd name="T45" fmla="*/ 0 h 77"/>
                  <a:gd name="T46" fmla="*/ 34 w 73"/>
                  <a:gd name="T47" fmla="*/ 4 h 77"/>
                  <a:gd name="T48" fmla="*/ 30 w 73"/>
                  <a:gd name="T49" fmla="*/ 4 h 77"/>
                  <a:gd name="T50" fmla="*/ 26 w 73"/>
                  <a:gd name="T51" fmla="*/ 8 h 77"/>
                  <a:gd name="T52" fmla="*/ 19 w 73"/>
                  <a:gd name="T53" fmla="*/ 12 h 77"/>
                  <a:gd name="T54" fmla="*/ 19 w 73"/>
                  <a:gd name="T55" fmla="*/ 15 h 77"/>
                  <a:gd name="T56" fmla="*/ 15 w 73"/>
                  <a:gd name="T57" fmla="*/ 23 h 77"/>
                  <a:gd name="T58" fmla="*/ 15 w 73"/>
                  <a:gd name="T59" fmla="*/ 35 h 77"/>
                  <a:gd name="T60" fmla="*/ 15 w 73"/>
                  <a:gd name="T61" fmla="*/ 46 h 77"/>
                  <a:gd name="T62" fmla="*/ 23 w 73"/>
                  <a:gd name="T63" fmla="*/ 61 h 77"/>
                  <a:gd name="T64" fmla="*/ 26 w 73"/>
                  <a:gd name="T65" fmla="*/ 69 h 77"/>
                  <a:gd name="T66" fmla="*/ 30 w 73"/>
                  <a:gd name="T67" fmla="*/ 73 h 77"/>
                  <a:gd name="T68" fmla="*/ 38 w 73"/>
                  <a:gd name="T69" fmla="*/ 73 h 77"/>
                  <a:gd name="T70" fmla="*/ 46 w 73"/>
                  <a:gd name="T71" fmla="*/ 73 h 77"/>
                  <a:gd name="T72" fmla="*/ 53 w 73"/>
                  <a:gd name="T73" fmla="*/ 65 h 77"/>
                  <a:gd name="T74" fmla="*/ 57 w 73"/>
                  <a:gd name="T75" fmla="*/ 58 h 77"/>
                  <a:gd name="T76" fmla="*/ 57 w 73"/>
                  <a:gd name="T77" fmla="*/ 42 h 77"/>
                  <a:gd name="T78" fmla="*/ 57 w 73"/>
                  <a:gd name="T79" fmla="*/ 31 h 77"/>
                  <a:gd name="T80" fmla="*/ 53 w 73"/>
                  <a:gd name="T81" fmla="*/ 19 h 77"/>
                  <a:gd name="T82" fmla="*/ 49 w 73"/>
                  <a:gd name="T83" fmla="*/ 12 h 77"/>
                  <a:gd name="T84" fmla="*/ 42 w 73"/>
                  <a:gd name="T85" fmla="*/ 8 h 77"/>
                  <a:gd name="T86" fmla="*/ 34 w 73"/>
                  <a:gd name="T87" fmla="*/ 4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77"/>
                  <a:gd name="T134" fmla="*/ 73 w 73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77">
                    <a:moveTo>
                      <a:pt x="38" y="0"/>
                    </a:moveTo>
                    <a:lnTo>
                      <a:pt x="46" y="0"/>
                    </a:lnTo>
                    <a:lnTo>
                      <a:pt x="57" y="4"/>
                    </a:lnTo>
                    <a:lnTo>
                      <a:pt x="65" y="12"/>
                    </a:lnTo>
                    <a:lnTo>
                      <a:pt x="69" y="23"/>
                    </a:lnTo>
                    <a:lnTo>
                      <a:pt x="73" y="38"/>
                    </a:lnTo>
                    <a:lnTo>
                      <a:pt x="73" y="46"/>
                    </a:lnTo>
                    <a:lnTo>
                      <a:pt x="69" y="58"/>
                    </a:lnTo>
                    <a:lnTo>
                      <a:pt x="61" y="65"/>
                    </a:lnTo>
                    <a:lnTo>
                      <a:pt x="53" y="73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26" y="77"/>
                    </a:lnTo>
                    <a:lnTo>
                      <a:pt x="15" y="73"/>
                    </a:lnTo>
                    <a:lnTo>
                      <a:pt x="7" y="65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8" y="0"/>
                    </a:lnTo>
                    <a:close/>
                    <a:moveTo>
                      <a:pt x="34" y="4"/>
                    </a:moveTo>
                    <a:lnTo>
                      <a:pt x="30" y="4"/>
                    </a:lnTo>
                    <a:lnTo>
                      <a:pt x="26" y="8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61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8" y="73"/>
                    </a:lnTo>
                    <a:lnTo>
                      <a:pt x="46" y="73"/>
                    </a:lnTo>
                    <a:lnTo>
                      <a:pt x="53" y="65"/>
                    </a:lnTo>
                    <a:lnTo>
                      <a:pt x="57" y="58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3" y="19"/>
                    </a:lnTo>
                    <a:lnTo>
                      <a:pt x="49" y="12"/>
                    </a:lnTo>
                    <a:lnTo>
                      <a:pt x="42" y="8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4" name="Rectangle 119"/>
              <p:cNvSpPr>
                <a:spLocks noChangeArrowheads="1"/>
              </p:cNvSpPr>
              <p:nvPr/>
            </p:nvSpPr>
            <p:spPr bwMode="auto">
              <a:xfrm>
                <a:off x="833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Rectangle 120"/>
              <p:cNvSpPr>
                <a:spLocks noChangeArrowheads="1"/>
              </p:cNvSpPr>
              <p:nvPr/>
            </p:nvSpPr>
            <p:spPr bwMode="auto">
              <a:xfrm>
                <a:off x="864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21"/>
              <p:cNvSpPr>
                <a:spLocks/>
              </p:cNvSpPr>
              <p:nvPr/>
            </p:nvSpPr>
            <p:spPr bwMode="auto">
              <a:xfrm>
                <a:off x="1059" y="2044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3 h 19"/>
                  <a:gd name="T4" fmla="*/ 16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6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7" name="Freeform 122"/>
              <p:cNvSpPr>
                <a:spLocks noEditPoints="1"/>
              </p:cNvSpPr>
              <p:nvPr/>
            </p:nvSpPr>
            <p:spPr bwMode="auto">
              <a:xfrm>
                <a:off x="109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1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4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57 w 73"/>
                  <a:gd name="T31" fmla="*/ 103 h 115"/>
                  <a:gd name="T32" fmla="*/ 50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5 w 73"/>
                  <a:gd name="T41" fmla="*/ 107 h 115"/>
                  <a:gd name="T42" fmla="*/ 11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5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4 w 73"/>
                  <a:gd name="T59" fmla="*/ 111 h 115"/>
                  <a:gd name="T60" fmla="*/ 38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0 w 73"/>
                  <a:gd name="T67" fmla="*/ 92 h 115"/>
                  <a:gd name="T68" fmla="*/ 54 w 73"/>
                  <a:gd name="T69" fmla="*/ 76 h 115"/>
                  <a:gd name="T70" fmla="*/ 54 w 73"/>
                  <a:gd name="T71" fmla="*/ 53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4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8" name="Freeform 123"/>
              <p:cNvSpPr>
                <a:spLocks noEditPoints="1"/>
              </p:cNvSpPr>
              <p:nvPr/>
            </p:nvSpPr>
            <p:spPr bwMode="auto">
              <a:xfrm>
                <a:off x="1178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4 w 69"/>
                  <a:gd name="T3" fmla="*/ 42 h 115"/>
                  <a:gd name="T4" fmla="*/ 8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6 w 69"/>
                  <a:gd name="T63" fmla="*/ 107 h 115"/>
                  <a:gd name="T64" fmla="*/ 50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9" name="Freeform 124"/>
              <p:cNvSpPr>
                <a:spLocks noEditPoints="1"/>
              </p:cNvSpPr>
              <p:nvPr/>
            </p:nvSpPr>
            <p:spPr bwMode="auto">
              <a:xfrm>
                <a:off x="1263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7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30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0" name="Freeform 125"/>
              <p:cNvSpPr>
                <a:spLocks noEditPoints="1"/>
              </p:cNvSpPr>
              <p:nvPr/>
            </p:nvSpPr>
            <p:spPr bwMode="auto">
              <a:xfrm>
                <a:off x="1347" y="1948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5 h 115"/>
                  <a:gd name="T6" fmla="*/ 23 w 69"/>
                  <a:gd name="T7" fmla="*/ 111 h 115"/>
                  <a:gd name="T8" fmla="*/ 31 w 69"/>
                  <a:gd name="T9" fmla="*/ 103 h 115"/>
                  <a:gd name="T10" fmla="*/ 38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8 w 69"/>
                  <a:gd name="T17" fmla="*/ 69 h 115"/>
                  <a:gd name="T18" fmla="*/ 27 w 69"/>
                  <a:gd name="T19" fmla="*/ 73 h 115"/>
                  <a:gd name="T20" fmla="*/ 19 w 69"/>
                  <a:gd name="T21" fmla="*/ 69 h 115"/>
                  <a:gd name="T22" fmla="*/ 8 w 69"/>
                  <a:gd name="T23" fmla="*/ 65 h 115"/>
                  <a:gd name="T24" fmla="*/ 4 w 69"/>
                  <a:gd name="T25" fmla="*/ 53 h 115"/>
                  <a:gd name="T26" fmla="*/ 0 w 69"/>
                  <a:gd name="T27" fmla="*/ 38 h 115"/>
                  <a:gd name="T28" fmla="*/ 4 w 69"/>
                  <a:gd name="T29" fmla="*/ 27 h 115"/>
                  <a:gd name="T30" fmla="*/ 8 w 69"/>
                  <a:gd name="T31" fmla="*/ 15 h 115"/>
                  <a:gd name="T32" fmla="*/ 15 w 69"/>
                  <a:gd name="T33" fmla="*/ 7 h 115"/>
                  <a:gd name="T34" fmla="*/ 23 w 69"/>
                  <a:gd name="T35" fmla="*/ 4 h 115"/>
                  <a:gd name="T36" fmla="*/ 35 w 69"/>
                  <a:gd name="T37" fmla="*/ 0 h 115"/>
                  <a:gd name="T38" fmla="*/ 46 w 69"/>
                  <a:gd name="T39" fmla="*/ 4 h 115"/>
                  <a:gd name="T40" fmla="*/ 58 w 69"/>
                  <a:gd name="T41" fmla="*/ 11 h 115"/>
                  <a:gd name="T42" fmla="*/ 65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9 w 69"/>
                  <a:gd name="T49" fmla="*/ 65 h 115"/>
                  <a:gd name="T50" fmla="*/ 61 w 69"/>
                  <a:gd name="T51" fmla="*/ 80 h 115"/>
                  <a:gd name="T52" fmla="*/ 50 w 69"/>
                  <a:gd name="T53" fmla="*/ 96 h 115"/>
                  <a:gd name="T54" fmla="*/ 35 w 69"/>
                  <a:gd name="T55" fmla="*/ 107 h 115"/>
                  <a:gd name="T56" fmla="*/ 23 w 69"/>
                  <a:gd name="T57" fmla="*/ 115 h 115"/>
                  <a:gd name="T58" fmla="*/ 8 w 69"/>
                  <a:gd name="T59" fmla="*/ 115 h 115"/>
                  <a:gd name="T60" fmla="*/ 0 w 69"/>
                  <a:gd name="T61" fmla="*/ 115 h 115"/>
                  <a:gd name="T62" fmla="*/ 54 w 69"/>
                  <a:gd name="T63" fmla="*/ 57 h 115"/>
                  <a:gd name="T64" fmla="*/ 54 w 69"/>
                  <a:gd name="T65" fmla="*/ 50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7 h 115"/>
                  <a:gd name="T72" fmla="*/ 50 w 69"/>
                  <a:gd name="T73" fmla="*/ 15 h 115"/>
                  <a:gd name="T74" fmla="*/ 46 w 69"/>
                  <a:gd name="T75" fmla="*/ 11 h 115"/>
                  <a:gd name="T76" fmla="*/ 38 w 69"/>
                  <a:gd name="T77" fmla="*/ 7 h 115"/>
                  <a:gd name="T78" fmla="*/ 35 w 69"/>
                  <a:gd name="T79" fmla="*/ 7 h 115"/>
                  <a:gd name="T80" fmla="*/ 27 w 69"/>
                  <a:gd name="T81" fmla="*/ 7 h 115"/>
                  <a:gd name="T82" fmla="*/ 19 w 69"/>
                  <a:gd name="T83" fmla="*/ 11 h 115"/>
                  <a:gd name="T84" fmla="*/ 15 w 69"/>
                  <a:gd name="T85" fmla="*/ 19 h 115"/>
                  <a:gd name="T86" fmla="*/ 15 w 69"/>
                  <a:gd name="T87" fmla="*/ 30 h 115"/>
                  <a:gd name="T88" fmla="*/ 19 w 69"/>
                  <a:gd name="T89" fmla="*/ 46 h 115"/>
                  <a:gd name="T90" fmla="*/ 23 w 69"/>
                  <a:gd name="T91" fmla="*/ 57 h 115"/>
                  <a:gd name="T92" fmla="*/ 27 w 69"/>
                  <a:gd name="T93" fmla="*/ 65 h 115"/>
                  <a:gd name="T94" fmla="*/ 35 w 69"/>
                  <a:gd name="T95" fmla="*/ 65 h 115"/>
                  <a:gd name="T96" fmla="*/ 38 w 69"/>
                  <a:gd name="T97" fmla="*/ 65 h 115"/>
                  <a:gd name="T98" fmla="*/ 42 w 69"/>
                  <a:gd name="T99" fmla="*/ 65 h 115"/>
                  <a:gd name="T100" fmla="*/ 50 w 69"/>
                  <a:gd name="T101" fmla="*/ 61 h 115"/>
                  <a:gd name="T102" fmla="*/ 54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3" y="111"/>
                    </a:lnTo>
                    <a:lnTo>
                      <a:pt x="31" y="103"/>
                    </a:lnTo>
                    <a:lnTo>
                      <a:pt x="38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8" y="69"/>
                    </a:lnTo>
                    <a:lnTo>
                      <a:pt x="27" y="73"/>
                    </a:lnTo>
                    <a:lnTo>
                      <a:pt x="19" y="69"/>
                    </a:lnTo>
                    <a:lnTo>
                      <a:pt x="8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19" y="11"/>
                    </a:lnTo>
                    <a:lnTo>
                      <a:pt x="15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27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1" name="Freeform 126"/>
              <p:cNvSpPr>
                <a:spLocks/>
              </p:cNvSpPr>
              <p:nvPr/>
            </p:nvSpPr>
            <p:spPr bwMode="auto">
              <a:xfrm>
                <a:off x="1428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0 w 73"/>
                  <a:gd name="T11" fmla="*/ 80 h 115"/>
                  <a:gd name="T12" fmla="*/ 42 w 73"/>
                  <a:gd name="T13" fmla="*/ 69 h 115"/>
                  <a:gd name="T14" fmla="*/ 50 w 73"/>
                  <a:gd name="T15" fmla="*/ 53 h 115"/>
                  <a:gd name="T16" fmla="*/ 53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8 w 73"/>
                  <a:gd name="T23" fmla="*/ 15 h 115"/>
                  <a:gd name="T24" fmla="*/ 30 w 73"/>
                  <a:gd name="T25" fmla="*/ 11 h 115"/>
                  <a:gd name="T26" fmla="*/ 23 w 73"/>
                  <a:gd name="T27" fmla="*/ 15 h 115"/>
                  <a:gd name="T28" fmla="*/ 15 w 73"/>
                  <a:gd name="T29" fmla="*/ 19 h 115"/>
                  <a:gd name="T30" fmla="*/ 7 w 73"/>
                  <a:gd name="T31" fmla="*/ 23 h 115"/>
                  <a:gd name="T32" fmla="*/ 3 w 73"/>
                  <a:gd name="T33" fmla="*/ 30 h 115"/>
                  <a:gd name="T34" fmla="*/ 0 w 73"/>
                  <a:gd name="T35" fmla="*/ 30 h 115"/>
                  <a:gd name="T36" fmla="*/ 3 w 73"/>
                  <a:gd name="T37" fmla="*/ 19 h 115"/>
                  <a:gd name="T38" fmla="*/ 11 w 73"/>
                  <a:gd name="T39" fmla="*/ 7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5 w 73"/>
                  <a:gd name="T49" fmla="*/ 19 h 115"/>
                  <a:gd name="T50" fmla="*/ 65 w 73"/>
                  <a:gd name="T51" fmla="*/ 30 h 115"/>
                  <a:gd name="T52" fmla="*/ 65 w 73"/>
                  <a:gd name="T53" fmla="*/ 38 h 115"/>
                  <a:gd name="T54" fmla="*/ 61 w 73"/>
                  <a:gd name="T55" fmla="*/ 46 h 115"/>
                  <a:gd name="T56" fmla="*/ 53 w 73"/>
                  <a:gd name="T57" fmla="*/ 61 h 115"/>
                  <a:gd name="T58" fmla="*/ 42 w 73"/>
                  <a:gd name="T59" fmla="*/ 76 h 115"/>
                  <a:gd name="T60" fmla="*/ 30 w 73"/>
                  <a:gd name="T61" fmla="*/ 88 h 115"/>
                  <a:gd name="T62" fmla="*/ 23 w 73"/>
                  <a:gd name="T63" fmla="*/ 96 h 115"/>
                  <a:gd name="T64" fmla="*/ 15 w 73"/>
                  <a:gd name="T65" fmla="*/ 103 h 115"/>
                  <a:gd name="T66" fmla="*/ 46 w 73"/>
                  <a:gd name="T67" fmla="*/ 103 h 115"/>
                  <a:gd name="T68" fmla="*/ 53 w 73"/>
                  <a:gd name="T69" fmla="*/ 103 h 115"/>
                  <a:gd name="T70" fmla="*/ 57 w 73"/>
                  <a:gd name="T71" fmla="*/ 103 h 115"/>
                  <a:gd name="T72" fmla="*/ 61 w 73"/>
                  <a:gd name="T73" fmla="*/ 99 h 115"/>
                  <a:gd name="T74" fmla="*/ 65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0" y="80"/>
                    </a:lnTo>
                    <a:lnTo>
                      <a:pt x="42" y="69"/>
                    </a:lnTo>
                    <a:lnTo>
                      <a:pt x="50" y="53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7" y="23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5" y="19"/>
                    </a:lnTo>
                    <a:lnTo>
                      <a:pt x="65" y="30"/>
                    </a:lnTo>
                    <a:lnTo>
                      <a:pt x="65" y="38"/>
                    </a:lnTo>
                    <a:lnTo>
                      <a:pt x="61" y="46"/>
                    </a:lnTo>
                    <a:lnTo>
                      <a:pt x="53" y="61"/>
                    </a:lnTo>
                    <a:lnTo>
                      <a:pt x="42" y="76"/>
                    </a:lnTo>
                    <a:lnTo>
                      <a:pt x="30" y="88"/>
                    </a:lnTo>
                    <a:lnTo>
                      <a:pt x="23" y="96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2" name="Rectangle 127"/>
              <p:cNvSpPr>
                <a:spLocks noChangeArrowheads="1"/>
              </p:cNvSpPr>
              <p:nvPr/>
            </p:nvSpPr>
            <p:spPr bwMode="auto">
              <a:xfrm>
                <a:off x="155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28"/>
              <p:cNvSpPr>
                <a:spLocks noEditPoints="1"/>
              </p:cNvSpPr>
              <p:nvPr/>
            </p:nvSpPr>
            <p:spPr bwMode="auto">
              <a:xfrm>
                <a:off x="1746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4" name="Rectangle 129"/>
              <p:cNvSpPr>
                <a:spLocks noChangeArrowheads="1"/>
              </p:cNvSpPr>
              <p:nvPr/>
            </p:nvSpPr>
            <p:spPr bwMode="auto">
              <a:xfrm>
                <a:off x="2107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30"/>
              <p:cNvSpPr>
                <a:spLocks/>
              </p:cNvSpPr>
              <p:nvPr/>
            </p:nvSpPr>
            <p:spPr bwMode="auto">
              <a:xfrm>
                <a:off x="2299" y="2044"/>
                <a:ext cx="23" cy="19"/>
              </a:xfrm>
              <a:custGeom>
                <a:avLst/>
                <a:gdLst>
                  <a:gd name="T0" fmla="*/ 11 w 23"/>
                  <a:gd name="T1" fmla="*/ 0 h 19"/>
                  <a:gd name="T2" fmla="*/ 15 w 23"/>
                  <a:gd name="T3" fmla="*/ 3 h 19"/>
                  <a:gd name="T4" fmla="*/ 19 w 23"/>
                  <a:gd name="T5" fmla="*/ 3 h 19"/>
                  <a:gd name="T6" fmla="*/ 19 w 23"/>
                  <a:gd name="T7" fmla="*/ 7 h 19"/>
                  <a:gd name="T8" fmla="*/ 23 w 23"/>
                  <a:gd name="T9" fmla="*/ 11 h 19"/>
                  <a:gd name="T10" fmla="*/ 19 w 23"/>
                  <a:gd name="T11" fmla="*/ 15 h 19"/>
                  <a:gd name="T12" fmla="*/ 19 w 23"/>
                  <a:gd name="T13" fmla="*/ 19 h 19"/>
                  <a:gd name="T14" fmla="*/ 15 w 23"/>
                  <a:gd name="T15" fmla="*/ 19 h 19"/>
                  <a:gd name="T16" fmla="*/ 11 w 23"/>
                  <a:gd name="T17" fmla="*/ 19 h 19"/>
                  <a:gd name="T18" fmla="*/ 7 w 23"/>
                  <a:gd name="T19" fmla="*/ 19 h 19"/>
                  <a:gd name="T20" fmla="*/ 3 w 23"/>
                  <a:gd name="T21" fmla="*/ 19 h 19"/>
                  <a:gd name="T22" fmla="*/ 3 w 23"/>
                  <a:gd name="T23" fmla="*/ 15 h 19"/>
                  <a:gd name="T24" fmla="*/ 0 w 23"/>
                  <a:gd name="T25" fmla="*/ 11 h 19"/>
                  <a:gd name="T26" fmla="*/ 3 w 23"/>
                  <a:gd name="T27" fmla="*/ 7 h 19"/>
                  <a:gd name="T28" fmla="*/ 3 w 23"/>
                  <a:gd name="T29" fmla="*/ 3 h 19"/>
                  <a:gd name="T30" fmla="*/ 7 w 23"/>
                  <a:gd name="T31" fmla="*/ 0 h 19"/>
                  <a:gd name="T32" fmla="*/ 11 w 2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11" y="0"/>
                    </a:moveTo>
                    <a:lnTo>
                      <a:pt x="15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6" name="Freeform 131"/>
              <p:cNvSpPr>
                <a:spLocks noEditPoints="1"/>
              </p:cNvSpPr>
              <p:nvPr/>
            </p:nvSpPr>
            <p:spPr bwMode="auto">
              <a:xfrm>
                <a:off x="2337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7" name="Freeform 132"/>
              <p:cNvSpPr>
                <a:spLocks noEditPoints="1"/>
              </p:cNvSpPr>
              <p:nvPr/>
            </p:nvSpPr>
            <p:spPr bwMode="auto">
              <a:xfrm>
                <a:off x="2421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6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6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8" name="Freeform 133"/>
              <p:cNvSpPr>
                <a:spLocks/>
              </p:cNvSpPr>
              <p:nvPr/>
            </p:nvSpPr>
            <p:spPr bwMode="auto">
              <a:xfrm>
                <a:off x="2506" y="1948"/>
                <a:ext cx="61" cy="115"/>
              </a:xfrm>
              <a:custGeom>
                <a:avLst/>
                <a:gdLst>
                  <a:gd name="T0" fmla="*/ 7 w 61"/>
                  <a:gd name="T1" fmla="*/ 15 h 115"/>
                  <a:gd name="T2" fmla="*/ 23 w 61"/>
                  <a:gd name="T3" fmla="*/ 4 h 115"/>
                  <a:gd name="T4" fmla="*/ 42 w 61"/>
                  <a:gd name="T5" fmla="*/ 4 h 115"/>
                  <a:gd name="T6" fmla="*/ 57 w 61"/>
                  <a:gd name="T7" fmla="*/ 15 h 115"/>
                  <a:gd name="T8" fmla="*/ 54 w 61"/>
                  <a:gd name="T9" fmla="*/ 30 h 115"/>
                  <a:gd name="T10" fmla="*/ 42 w 61"/>
                  <a:gd name="T11" fmla="*/ 50 h 115"/>
                  <a:gd name="T12" fmla="*/ 57 w 61"/>
                  <a:gd name="T13" fmla="*/ 61 h 115"/>
                  <a:gd name="T14" fmla="*/ 61 w 61"/>
                  <a:gd name="T15" fmla="*/ 76 h 115"/>
                  <a:gd name="T16" fmla="*/ 54 w 61"/>
                  <a:gd name="T17" fmla="*/ 103 h 115"/>
                  <a:gd name="T18" fmla="*/ 34 w 61"/>
                  <a:gd name="T19" fmla="*/ 115 h 115"/>
                  <a:gd name="T20" fmla="*/ 7 w 61"/>
                  <a:gd name="T21" fmla="*/ 115 h 115"/>
                  <a:gd name="T22" fmla="*/ 0 w 61"/>
                  <a:gd name="T23" fmla="*/ 111 h 115"/>
                  <a:gd name="T24" fmla="*/ 0 w 61"/>
                  <a:gd name="T25" fmla="*/ 107 h 115"/>
                  <a:gd name="T26" fmla="*/ 4 w 61"/>
                  <a:gd name="T27" fmla="*/ 103 h 115"/>
                  <a:gd name="T28" fmla="*/ 7 w 61"/>
                  <a:gd name="T29" fmla="*/ 103 h 115"/>
                  <a:gd name="T30" fmla="*/ 11 w 61"/>
                  <a:gd name="T31" fmla="*/ 103 h 115"/>
                  <a:gd name="T32" fmla="*/ 19 w 61"/>
                  <a:gd name="T33" fmla="*/ 107 h 115"/>
                  <a:gd name="T34" fmla="*/ 27 w 61"/>
                  <a:gd name="T35" fmla="*/ 107 h 115"/>
                  <a:gd name="T36" fmla="*/ 38 w 61"/>
                  <a:gd name="T37" fmla="*/ 107 h 115"/>
                  <a:gd name="T38" fmla="*/ 50 w 61"/>
                  <a:gd name="T39" fmla="*/ 96 h 115"/>
                  <a:gd name="T40" fmla="*/ 50 w 61"/>
                  <a:gd name="T41" fmla="*/ 80 h 115"/>
                  <a:gd name="T42" fmla="*/ 46 w 61"/>
                  <a:gd name="T43" fmla="*/ 69 h 115"/>
                  <a:gd name="T44" fmla="*/ 38 w 61"/>
                  <a:gd name="T45" fmla="*/ 65 h 115"/>
                  <a:gd name="T46" fmla="*/ 27 w 61"/>
                  <a:gd name="T47" fmla="*/ 57 h 115"/>
                  <a:gd name="T48" fmla="*/ 19 w 61"/>
                  <a:gd name="T49" fmla="*/ 57 h 115"/>
                  <a:gd name="T50" fmla="*/ 27 w 61"/>
                  <a:gd name="T51" fmla="*/ 53 h 115"/>
                  <a:gd name="T52" fmla="*/ 38 w 61"/>
                  <a:gd name="T53" fmla="*/ 46 h 115"/>
                  <a:gd name="T54" fmla="*/ 46 w 61"/>
                  <a:gd name="T55" fmla="*/ 38 h 115"/>
                  <a:gd name="T56" fmla="*/ 42 w 61"/>
                  <a:gd name="T57" fmla="*/ 23 h 115"/>
                  <a:gd name="T58" fmla="*/ 34 w 61"/>
                  <a:gd name="T59" fmla="*/ 11 h 115"/>
                  <a:gd name="T60" fmla="*/ 19 w 61"/>
                  <a:gd name="T61" fmla="*/ 11 h 115"/>
                  <a:gd name="T62" fmla="*/ 4 w 61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15"/>
                  <a:gd name="T98" fmla="*/ 61 w 61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15">
                    <a:moveTo>
                      <a:pt x="0" y="23"/>
                    </a:moveTo>
                    <a:lnTo>
                      <a:pt x="7" y="15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42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54" y="30"/>
                    </a:lnTo>
                    <a:lnTo>
                      <a:pt x="50" y="38"/>
                    </a:lnTo>
                    <a:lnTo>
                      <a:pt x="42" y="50"/>
                    </a:lnTo>
                    <a:lnTo>
                      <a:pt x="50" y="53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1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4" y="115"/>
                    </a:lnTo>
                    <a:lnTo>
                      <a:pt x="19" y="115"/>
                    </a:lnTo>
                    <a:lnTo>
                      <a:pt x="7" y="115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5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8" y="107"/>
                    </a:lnTo>
                    <a:lnTo>
                      <a:pt x="42" y="103"/>
                    </a:lnTo>
                    <a:lnTo>
                      <a:pt x="50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5"/>
                    </a:lnTo>
                    <a:lnTo>
                      <a:pt x="34" y="61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2" y="23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9" name="Freeform 134"/>
              <p:cNvSpPr>
                <a:spLocks/>
              </p:cNvSpPr>
              <p:nvPr/>
            </p:nvSpPr>
            <p:spPr bwMode="auto">
              <a:xfrm>
                <a:off x="2602" y="1948"/>
                <a:ext cx="42" cy="115"/>
              </a:xfrm>
              <a:custGeom>
                <a:avLst/>
                <a:gdLst>
                  <a:gd name="T0" fmla="*/ 0 w 42"/>
                  <a:gd name="T1" fmla="*/ 11 h 115"/>
                  <a:gd name="T2" fmla="*/ 27 w 42"/>
                  <a:gd name="T3" fmla="*/ 0 h 115"/>
                  <a:gd name="T4" fmla="*/ 30 w 42"/>
                  <a:gd name="T5" fmla="*/ 0 h 115"/>
                  <a:gd name="T6" fmla="*/ 30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1 h 115"/>
                  <a:gd name="T18" fmla="*/ 42 w 42"/>
                  <a:gd name="T19" fmla="*/ 111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1 h 115"/>
                  <a:gd name="T26" fmla="*/ 7 w 42"/>
                  <a:gd name="T27" fmla="*/ 111 h 115"/>
                  <a:gd name="T28" fmla="*/ 11 w 42"/>
                  <a:gd name="T29" fmla="*/ 111 h 115"/>
                  <a:gd name="T30" fmla="*/ 15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0 h 115"/>
                  <a:gd name="T40" fmla="*/ 15 w 42"/>
                  <a:gd name="T41" fmla="*/ 23 h 115"/>
                  <a:gd name="T42" fmla="*/ 15 w 42"/>
                  <a:gd name="T43" fmla="*/ 19 h 115"/>
                  <a:gd name="T44" fmla="*/ 15 w 42"/>
                  <a:gd name="T45" fmla="*/ 15 h 115"/>
                  <a:gd name="T46" fmla="*/ 11 w 42"/>
                  <a:gd name="T47" fmla="*/ 15 h 115"/>
                  <a:gd name="T48" fmla="*/ 11 w 42"/>
                  <a:gd name="T49" fmla="*/ 11 h 115"/>
                  <a:gd name="T50" fmla="*/ 7 w 42"/>
                  <a:gd name="T51" fmla="*/ 11 h 115"/>
                  <a:gd name="T52" fmla="*/ 4 w 42"/>
                  <a:gd name="T53" fmla="*/ 11 h 115"/>
                  <a:gd name="T54" fmla="*/ 0 w 42"/>
                  <a:gd name="T55" fmla="*/ 15 h 115"/>
                  <a:gd name="T56" fmla="*/ 0 w 42"/>
                  <a:gd name="T57" fmla="*/ 11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1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0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0" name="Rectangle 135"/>
              <p:cNvSpPr>
                <a:spLocks noChangeArrowheads="1"/>
              </p:cNvSpPr>
              <p:nvPr/>
            </p:nvSpPr>
            <p:spPr bwMode="auto">
              <a:xfrm>
                <a:off x="2705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36"/>
              <p:cNvSpPr>
                <a:spLocks/>
              </p:cNvSpPr>
              <p:nvPr/>
            </p:nvSpPr>
            <p:spPr bwMode="auto">
              <a:xfrm>
                <a:off x="2909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5 w 19"/>
                  <a:gd name="T7" fmla="*/ 7 h 19"/>
                  <a:gd name="T8" fmla="*/ 19 w 19"/>
                  <a:gd name="T9" fmla="*/ 11 h 19"/>
                  <a:gd name="T10" fmla="*/ 15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2" name="Freeform 137"/>
              <p:cNvSpPr>
                <a:spLocks/>
              </p:cNvSpPr>
              <p:nvPr/>
            </p:nvSpPr>
            <p:spPr bwMode="auto">
              <a:xfrm>
                <a:off x="293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4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2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3" name="Freeform 138"/>
              <p:cNvSpPr>
                <a:spLocks noEditPoints="1"/>
              </p:cNvSpPr>
              <p:nvPr/>
            </p:nvSpPr>
            <p:spPr bwMode="auto">
              <a:xfrm>
                <a:off x="3028" y="1948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4 h 115"/>
                  <a:gd name="T4" fmla="*/ 57 w 69"/>
                  <a:gd name="T5" fmla="*/ 7 h 115"/>
                  <a:gd name="T6" fmla="*/ 49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0 w 69"/>
                  <a:gd name="T13" fmla="*/ 27 h 115"/>
                  <a:gd name="T14" fmla="*/ 26 w 69"/>
                  <a:gd name="T15" fmla="*/ 34 h 115"/>
                  <a:gd name="T16" fmla="*/ 23 w 69"/>
                  <a:gd name="T17" fmla="*/ 42 h 115"/>
                  <a:gd name="T18" fmla="*/ 19 w 69"/>
                  <a:gd name="T19" fmla="*/ 53 h 115"/>
                  <a:gd name="T20" fmla="*/ 30 w 69"/>
                  <a:gd name="T21" fmla="*/ 46 h 115"/>
                  <a:gd name="T22" fmla="*/ 42 w 69"/>
                  <a:gd name="T23" fmla="*/ 46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5 h 115"/>
                  <a:gd name="T30" fmla="*/ 69 w 69"/>
                  <a:gd name="T31" fmla="*/ 76 h 115"/>
                  <a:gd name="T32" fmla="*/ 69 w 69"/>
                  <a:gd name="T33" fmla="*/ 92 h 115"/>
                  <a:gd name="T34" fmla="*/ 61 w 69"/>
                  <a:gd name="T35" fmla="*/ 103 h 115"/>
                  <a:gd name="T36" fmla="*/ 53 w 69"/>
                  <a:gd name="T37" fmla="*/ 111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9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7 h 115"/>
                  <a:gd name="T54" fmla="*/ 7 w 69"/>
                  <a:gd name="T55" fmla="*/ 42 h 115"/>
                  <a:gd name="T56" fmla="*/ 11 w 69"/>
                  <a:gd name="T57" fmla="*/ 30 h 115"/>
                  <a:gd name="T58" fmla="*/ 23 w 69"/>
                  <a:gd name="T59" fmla="*/ 19 h 115"/>
                  <a:gd name="T60" fmla="*/ 34 w 69"/>
                  <a:gd name="T61" fmla="*/ 11 h 115"/>
                  <a:gd name="T62" fmla="*/ 46 w 69"/>
                  <a:gd name="T63" fmla="*/ 4 h 115"/>
                  <a:gd name="T64" fmla="*/ 53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6 w 69"/>
                  <a:gd name="T83" fmla="*/ 107 h 115"/>
                  <a:gd name="T84" fmla="*/ 30 w 69"/>
                  <a:gd name="T85" fmla="*/ 111 h 115"/>
                  <a:gd name="T86" fmla="*/ 38 w 69"/>
                  <a:gd name="T87" fmla="*/ 111 h 115"/>
                  <a:gd name="T88" fmla="*/ 42 w 69"/>
                  <a:gd name="T89" fmla="*/ 111 h 115"/>
                  <a:gd name="T90" fmla="*/ 49 w 69"/>
                  <a:gd name="T91" fmla="*/ 103 h 115"/>
                  <a:gd name="T92" fmla="*/ 53 w 69"/>
                  <a:gd name="T93" fmla="*/ 96 h 115"/>
                  <a:gd name="T94" fmla="*/ 53 w 69"/>
                  <a:gd name="T95" fmla="*/ 84 h 115"/>
                  <a:gd name="T96" fmla="*/ 53 w 69"/>
                  <a:gd name="T97" fmla="*/ 73 h 115"/>
                  <a:gd name="T98" fmla="*/ 49 w 69"/>
                  <a:gd name="T99" fmla="*/ 61 h 115"/>
                  <a:gd name="T100" fmla="*/ 42 w 69"/>
                  <a:gd name="T101" fmla="*/ 53 h 115"/>
                  <a:gd name="T102" fmla="*/ 34 w 69"/>
                  <a:gd name="T103" fmla="*/ 50 h 115"/>
                  <a:gd name="T104" fmla="*/ 30 w 69"/>
                  <a:gd name="T105" fmla="*/ 53 h 115"/>
                  <a:gd name="T106" fmla="*/ 26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4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0" y="27"/>
                    </a:lnTo>
                    <a:lnTo>
                      <a:pt x="26" y="34"/>
                    </a:lnTo>
                    <a:lnTo>
                      <a:pt x="23" y="42"/>
                    </a:lnTo>
                    <a:lnTo>
                      <a:pt x="19" y="53"/>
                    </a:lnTo>
                    <a:lnTo>
                      <a:pt x="30" y="46"/>
                    </a:lnTo>
                    <a:lnTo>
                      <a:pt x="42" y="46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5"/>
                    </a:lnTo>
                    <a:lnTo>
                      <a:pt x="69" y="76"/>
                    </a:lnTo>
                    <a:lnTo>
                      <a:pt x="69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9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4" y="11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84"/>
                    </a:lnTo>
                    <a:lnTo>
                      <a:pt x="53" y="73"/>
                    </a:lnTo>
                    <a:lnTo>
                      <a:pt x="49" y="61"/>
                    </a:lnTo>
                    <a:lnTo>
                      <a:pt x="42" y="53"/>
                    </a:lnTo>
                    <a:lnTo>
                      <a:pt x="34" y="50"/>
                    </a:lnTo>
                    <a:lnTo>
                      <a:pt x="30" y="53"/>
                    </a:lnTo>
                    <a:lnTo>
                      <a:pt x="26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4" name="Rectangle 139"/>
              <p:cNvSpPr>
                <a:spLocks noChangeArrowheads="1"/>
              </p:cNvSpPr>
              <p:nvPr/>
            </p:nvSpPr>
            <p:spPr bwMode="auto">
              <a:xfrm>
                <a:off x="330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40"/>
              <p:cNvSpPr>
                <a:spLocks/>
              </p:cNvSpPr>
              <p:nvPr/>
            </p:nvSpPr>
            <p:spPr bwMode="auto">
              <a:xfrm>
                <a:off x="3511" y="2044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5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12 w 19"/>
                  <a:gd name="T17" fmla="*/ 19 h 19"/>
                  <a:gd name="T18" fmla="*/ 8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4 w 19"/>
                  <a:gd name="T29" fmla="*/ 3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6" name="Freeform 141"/>
              <p:cNvSpPr>
                <a:spLocks noEditPoints="1"/>
              </p:cNvSpPr>
              <p:nvPr/>
            </p:nvSpPr>
            <p:spPr bwMode="auto">
              <a:xfrm>
                <a:off x="3549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2 w 69"/>
                  <a:gd name="T21" fmla="*/ 27 h 115"/>
                  <a:gd name="T22" fmla="*/ 66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2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20 w 69"/>
                  <a:gd name="T89" fmla="*/ 19 h 115"/>
                  <a:gd name="T90" fmla="*/ 16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6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7" name="Freeform 142"/>
              <p:cNvSpPr>
                <a:spLocks noEditPoints="1"/>
              </p:cNvSpPr>
              <p:nvPr/>
            </p:nvSpPr>
            <p:spPr bwMode="auto">
              <a:xfrm>
                <a:off x="3634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1 w 69"/>
                  <a:gd name="T21" fmla="*/ 27 h 115"/>
                  <a:gd name="T22" fmla="*/ 65 w 69"/>
                  <a:gd name="T23" fmla="*/ 42 h 115"/>
                  <a:gd name="T24" fmla="*/ 69 w 69"/>
                  <a:gd name="T25" fmla="*/ 57 h 115"/>
                  <a:gd name="T26" fmla="*/ 65 w 69"/>
                  <a:gd name="T27" fmla="*/ 76 h 115"/>
                  <a:gd name="T28" fmla="*/ 61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5" y="42"/>
                    </a:lnTo>
                    <a:lnTo>
                      <a:pt x="69" y="57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8" name="Freeform 143"/>
              <p:cNvSpPr>
                <a:spLocks noEditPoints="1"/>
              </p:cNvSpPr>
              <p:nvPr/>
            </p:nvSpPr>
            <p:spPr bwMode="auto">
              <a:xfrm>
                <a:off x="371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8 w 73"/>
                  <a:gd name="T19" fmla="*/ 15 h 115"/>
                  <a:gd name="T20" fmla="*/ 66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6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3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20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20 w 73"/>
                  <a:gd name="T49" fmla="*/ 61 h 115"/>
                  <a:gd name="T50" fmla="*/ 20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3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3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20 w 73"/>
                  <a:gd name="T91" fmla="*/ 30 h 115"/>
                  <a:gd name="T92" fmla="*/ 20 w 73"/>
                  <a:gd name="T93" fmla="*/ 46 h 115"/>
                  <a:gd name="T94" fmla="*/ 20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0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20" y="61"/>
                    </a:moveTo>
                    <a:lnTo>
                      <a:pt x="20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3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20" y="30"/>
                    </a:lnTo>
                    <a:lnTo>
                      <a:pt x="20" y="46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9" name="Freeform 144"/>
              <p:cNvSpPr>
                <a:spLocks noEditPoints="1"/>
              </p:cNvSpPr>
              <p:nvPr/>
            </p:nvSpPr>
            <p:spPr bwMode="auto">
              <a:xfrm>
                <a:off x="3799" y="1948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1 w 73"/>
                  <a:gd name="T5" fmla="*/ 115 h 115"/>
                  <a:gd name="T6" fmla="*/ 23 w 73"/>
                  <a:gd name="T7" fmla="*/ 111 h 115"/>
                  <a:gd name="T8" fmla="*/ 30 w 73"/>
                  <a:gd name="T9" fmla="*/ 103 h 115"/>
                  <a:gd name="T10" fmla="*/ 42 w 73"/>
                  <a:gd name="T11" fmla="*/ 92 h 115"/>
                  <a:gd name="T12" fmla="*/ 46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0 w 73"/>
                  <a:gd name="T19" fmla="*/ 73 h 115"/>
                  <a:gd name="T20" fmla="*/ 19 w 73"/>
                  <a:gd name="T21" fmla="*/ 69 h 115"/>
                  <a:gd name="T22" fmla="*/ 7 w 73"/>
                  <a:gd name="T23" fmla="*/ 65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7 h 115"/>
                  <a:gd name="T30" fmla="*/ 7 w 73"/>
                  <a:gd name="T31" fmla="*/ 15 h 115"/>
                  <a:gd name="T32" fmla="*/ 15 w 73"/>
                  <a:gd name="T33" fmla="*/ 7 h 115"/>
                  <a:gd name="T34" fmla="*/ 27 w 73"/>
                  <a:gd name="T35" fmla="*/ 4 h 115"/>
                  <a:gd name="T36" fmla="*/ 34 w 73"/>
                  <a:gd name="T37" fmla="*/ 0 h 115"/>
                  <a:gd name="T38" fmla="*/ 50 w 73"/>
                  <a:gd name="T39" fmla="*/ 4 h 115"/>
                  <a:gd name="T40" fmla="*/ 57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6 h 115"/>
                  <a:gd name="T54" fmla="*/ 38 w 73"/>
                  <a:gd name="T55" fmla="*/ 107 h 115"/>
                  <a:gd name="T56" fmla="*/ 23 w 73"/>
                  <a:gd name="T57" fmla="*/ 115 h 115"/>
                  <a:gd name="T58" fmla="*/ 7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50 h 115"/>
                  <a:gd name="T66" fmla="*/ 54 w 73"/>
                  <a:gd name="T67" fmla="*/ 42 h 115"/>
                  <a:gd name="T68" fmla="*/ 54 w 73"/>
                  <a:gd name="T69" fmla="*/ 34 h 115"/>
                  <a:gd name="T70" fmla="*/ 54 w 73"/>
                  <a:gd name="T71" fmla="*/ 27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7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5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0 w 73"/>
                  <a:gd name="T93" fmla="*/ 65 h 115"/>
                  <a:gd name="T94" fmla="*/ 34 w 73"/>
                  <a:gd name="T95" fmla="*/ 65 h 115"/>
                  <a:gd name="T96" fmla="*/ 42 w 73"/>
                  <a:gd name="T97" fmla="*/ 65 h 115"/>
                  <a:gd name="T98" fmla="*/ 46 w 73"/>
                  <a:gd name="T99" fmla="*/ 65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1" y="115"/>
                    </a:lnTo>
                    <a:lnTo>
                      <a:pt x="23" y="111"/>
                    </a:lnTo>
                    <a:lnTo>
                      <a:pt x="30" y="103"/>
                    </a:lnTo>
                    <a:lnTo>
                      <a:pt x="42" y="92"/>
                    </a:lnTo>
                    <a:lnTo>
                      <a:pt x="46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0" y="73"/>
                    </a:lnTo>
                    <a:lnTo>
                      <a:pt x="19" y="69"/>
                    </a:lnTo>
                    <a:lnTo>
                      <a:pt x="7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7" y="15"/>
                    </a:lnTo>
                    <a:lnTo>
                      <a:pt x="15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50" y="4"/>
                    </a:lnTo>
                    <a:lnTo>
                      <a:pt x="57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7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4" y="65"/>
                    </a:lnTo>
                    <a:lnTo>
                      <a:pt x="42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0" name="Freeform 145"/>
              <p:cNvSpPr>
                <a:spLocks/>
              </p:cNvSpPr>
              <p:nvPr/>
            </p:nvSpPr>
            <p:spPr bwMode="auto">
              <a:xfrm>
                <a:off x="387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4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8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6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50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73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1" name="Rectangle 146"/>
              <p:cNvSpPr>
                <a:spLocks noChangeArrowheads="1"/>
              </p:cNvSpPr>
              <p:nvPr/>
            </p:nvSpPr>
            <p:spPr bwMode="auto">
              <a:xfrm>
                <a:off x="4071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47"/>
              <p:cNvSpPr>
                <a:spLocks noEditPoints="1"/>
              </p:cNvSpPr>
              <p:nvPr/>
            </p:nvSpPr>
            <p:spPr bwMode="auto">
              <a:xfrm>
                <a:off x="4275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1 w 72"/>
                  <a:gd name="T7" fmla="*/ 15 h 115"/>
                  <a:gd name="T8" fmla="*/ 23 w 72"/>
                  <a:gd name="T9" fmla="*/ 7 h 115"/>
                  <a:gd name="T10" fmla="*/ 26 w 72"/>
                  <a:gd name="T11" fmla="*/ 4 h 115"/>
                  <a:gd name="T12" fmla="*/ 34 w 72"/>
                  <a:gd name="T13" fmla="*/ 0 h 115"/>
                  <a:gd name="T14" fmla="*/ 46 w 72"/>
                  <a:gd name="T15" fmla="*/ 4 h 115"/>
                  <a:gd name="T16" fmla="*/ 49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57 w 72"/>
                  <a:gd name="T31" fmla="*/ 103 h 115"/>
                  <a:gd name="T32" fmla="*/ 49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5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38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49 w 72"/>
                  <a:gd name="T67" fmla="*/ 92 h 115"/>
                  <a:gd name="T68" fmla="*/ 53 w 72"/>
                  <a:gd name="T69" fmla="*/ 76 h 115"/>
                  <a:gd name="T70" fmla="*/ 53 w 72"/>
                  <a:gd name="T71" fmla="*/ 53 h 115"/>
                  <a:gd name="T72" fmla="*/ 53 w 72"/>
                  <a:gd name="T73" fmla="*/ 38 h 115"/>
                  <a:gd name="T74" fmla="*/ 49 w 72"/>
                  <a:gd name="T75" fmla="*/ 23 h 115"/>
                  <a:gd name="T76" fmla="*/ 49 w 72"/>
                  <a:gd name="T77" fmla="*/ 15 h 115"/>
                  <a:gd name="T78" fmla="*/ 42 w 72"/>
                  <a:gd name="T79" fmla="*/ 7 h 115"/>
                  <a:gd name="T80" fmla="*/ 42 w 72"/>
                  <a:gd name="T81" fmla="*/ 7 h 115"/>
                  <a:gd name="T82" fmla="*/ 34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9" y="15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3" name="Rectangle 148"/>
              <p:cNvSpPr>
                <a:spLocks noChangeArrowheads="1"/>
              </p:cNvSpPr>
              <p:nvPr/>
            </p:nvSpPr>
            <p:spPr bwMode="auto">
              <a:xfrm>
                <a:off x="4670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49"/>
              <p:cNvSpPr>
                <a:spLocks/>
              </p:cNvSpPr>
              <p:nvPr/>
            </p:nvSpPr>
            <p:spPr bwMode="auto">
              <a:xfrm>
                <a:off x="4885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3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3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5" name="Freeform 150"/>
              <p:cNvSpPr>
                <a:spLocks noEditPoints="1"/>
              </p:cNvSpPr>
              <p:nvPr/>
            </p:nvSpPr>
            <p:spPr bwMode="auto">
              <a:xfrm>
                <a:off x="4919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62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6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9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6" name="Freeform 151"/>
              <p:cNvSpPr>
                <a:spLocks noEditPoints="1"/>
              </p:cNvSpPr>
              <p:nvPr/>
            </p:nvSpPr>
            <p:spPr bwMode="auto">
              <a:xfrm>
                <a:off x="5004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5 w 72"/>
                  <a:gd name="T7" fmla="*/ 15 h 115"/>
                  <a:gd name="T8" fmla="*/ 23 w 72"/>
                  <a:gd name="T9" fmla="*/ 7 h 115"/>
                  <a:gd name="T10" fmla="*/ 30 w 72"/>
                  <a:gd name="T11" fmla="*/ 4 h 115"/>
                  <a:gd name="T12" fmla="*/ 38 w 72"/>
                  <a:gd name="T13" fmla="*/ 0 h 115"/>
                  <a:gd name="T14" fmla="*/ 46 w 72"/>
                  <a:gd name="T15" fmla="*/ 4 h 115"/>
                  <a:gd name="T16" fmla="*/ 53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61 w 72"/>
                  <a:gd name="T31" fmla="*/ 103 h 115"/>
                  <a:gd name="T32" fmla="*/ 53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9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42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53 w 72"/>
                  <a:gd name="T67" fmla="*/ 92 h 115"/>
                  <a:gd name="T68" fmla="*/ 53 w 72"/>
                  <a:gd name="T69" fmla="*/ 76 h 115"/>
                  <a:gd name="T70" fmla="*/ 57 w 72"/>
                  <a:gd name="T71" fmla="*/ 53 h 115"/>
                  <a:gd name="T72" fmla="*/ 53 w 72"/>
                  <a:gd name="T73" fmla="*/ 38 h 115"/>
                  <a:gd name="T74" fmla="*/ 53 w 72"/>
                  <a:gd name="T75" fmla="*/ 23 h 115"/>
                  <a:gd name="T76" fmla="*/ 49 w 72"/>
                  <a:gd name="T77" fmla="*/ 15 h 115"/>
                  <a:gd name="T78" fmla="*/ 46 w 72"/>
                  <a:gd name="T79" fmla="*/ 7 h 115"/>
                  <a:gd name="T80" fmla="*/ 42 w 72"/>
                  <a:gd name="T81" fmla="*/ 7 h 115"/>
                  <a:gd name="T82" fmla="*/ 38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2"/>
                    </a:lnTo>
                    <a:lnTo>
                      <a:pt x="53" y="76"/>
                    </a:lnTo>
                    <a:lnTo>
                      <a:pt x="57" y="53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7" name="Freeform 152"/>
              <p:cNvSpPr>
                <a:spLocks/>
              </p:cNvSpPr>
              <p:nvPr/>
            </p:nvSpPr>
            <p:spPr bwMode="auto">
              <a:xfrm>
                <a:off x="5088" y="1948"/>
                <a:ext cx="65" cy="115"/>
              </a:xfrm>
              <a:custGeom>
                <a:avLst/>
                <a:gdLst>
                  <a:gd name="T0" fmla="*/ 8 w 65"/>
                  <a:gd name="T1" fmla="*/ 15 h 115"/>
                  <a:gd name="T2" fmla="*/ 23 w 65"/>
                  <a:gd name="T3" fmla="*/ 4 h 115"/>
                  <a:gd name="T4" fmla="*/ 46 w 65"/>
                  <a:gd name="T5" fmla="*/ 4 h 115"/>
                  <a:gd name="T6" fmla="*/ 58 w 65"/>
                  <a:gd name="T7" fmla="*/ 15 h 115"/>
                  <a:gd name="T8" fmla="*/ 58 w 65"/>
                  <a:gd name="T9" fmla="*/ 30 h 115"/>
                  <a:gd name="T10" fmla="*/ 42 w 65"/>
                  <a:gd name="T11" fmla="*/ 50 h 115"/>
                  <a:gd name="T12" fmla="*/ 58 w 65"/>
                  <a:gd name="T13" fmla="*/ 61 h 115"/>
                  <a:gd name="T14" fmla="*/ 65 w 65"/>
                  <a:gd name="T15" fmla="*/ 76 h 115"/>
                  <a:gd name="T16" fmla="*/ 54 w 65"/>
                  <a:gd name="T17" fmla="*/ 103 h 115"/>
                  <a:gd name="T18" fmla="*/ 35 w 65"/>
                  <a:gd name="T19" fmla="*/ 115 h 115"/>
                  <a:gd name="T20" fmla="*/ 11 w 65"/>
                  <a:gd name="T21" fmla="*/ 115 h 115"/>
                  <a:gd name="T22" fmla="*/ 4 w 65"/>
                  <a:gd name="T23" fmla="*/ 111 h 115"/>
                  <a:gd name="T24" fmla="*/ 0 w 65"/>
                  <a:gd name="T25" fmla="*/ 107 h 115"/>
                  <a:gd name="T26" fmla="*/ 4 w 65"/>
                  <a:gd name="T27" fmla="*/ 103 h 115"/>
                  <a:gd name="T28" fmla="*/ 11 w 65"/>
                  <a:gd name="T29" fmla="*/ 103 h 115"/>
                  <a:gd name="T30" fmla="*/ 15 w 65"/>
                  <a:gd name="T31" fmla="*/ 103 h 115"/>
                  <a:gd name="T32" fmla="*/ 23 w 65"/>
                  <a:gd name="T33" fmla="*/ 107 h 115"/>
                  <a:gd name="T34" fmla="*/ 27 w 65"/>
                  <a:gd name="T35" fmla="*/ 107 h 115"/>
                  <a:gd name="T36" fmla="*/ 38 w 65"/>
                  <a:gd name="T37" fmla="*/ 107 h 115"/>
                  <a:gd name="T38" fmla="*/ 50 w 65"/>
                  <a:gd name="T39" fmla="*/ 96 h 115"/>
                  <a:gd name="T40" fmla="*/ 50 w 65"/>
                  <a:gd name="T41" fmla="*/ 80 h 115"/>
                  <a:gd name="T42" fmla="*/ 46 w 65"/>
                  <a:gd name="T43" fmla="*/ 69 h 115"/>
                  <a:gd name="T44" fmla="*/ 42 w 65"/>
                  <a:gd name="T45" fmla="*/ 65 h 115"/>
                  <a:gd name="T46" fmla="*/ 31 w 65"/>
                  <a:gd name="T47" fmla="*/ 57 h 115"/>
                  <a:gd name="T48" fmla="*/ 19 w 65"/>
                  <a:gd name="T49" fmla="*/ 57 h 115"/>
                  <a:gd name="T50" fmla="*/ 27 w 65"/>
                  <a:gd name="T51" fmla="*/ 53 h 115"/>
                  <a:gd name="T52" fmla="*/ 38 w 65"/>
                  <a:gd name="T53" fmla="*/ 46 h 115"/>
                  <a:gd name="T54" fmla="*/ 46 w 65"/>
                  <a:gd name="T55" fmla="*/ 38 h 115"/>
                  <a:gd name="T56" fmla="*/ 46 w 65"/>
                  <a:gd name="T57" fmla="*/ 23 h 115"/>
                  <a:gd name="T58" fmla="*/ 35 w 65"/>
                  <a:gd name="T59" fmla="*/ 11 h 115"/>
                  <a:gd name="T60" fmla="*/ 19 w 65"/>
                  <a:gd name="T61" fmla="*/ 11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42" y="50"/>
                    </a:lnTo>
                    <a:lnTo>
                      <a:pt x="54" y="53"/>
                    </a:lnTo>
                    <a:lnTo>
                      <a:pt x="58" y="61"/>
                    </a:lnTo>
                    <a:lnTo>
                      <a:pt x="61" y="69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5" y="115"/>
                    </a:lnTo>
                    <a:lnTo>
                      <a:pt x="19" y="115"/>
                    </a:lnTo>
                    <a:lnTo>
                      <a:pt x="11" y="115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3"/>
                    </a:lnTo>
                    <a:lnTo>
                      <a:pt x="8" y="103"/>
                    </a:lnTo>
                    <a:lnTo>
                      <a:pt x="11" y="103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8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88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5" y="6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6" y="23"/>
                    </a:lnTo>
                    <a:lnTo>
                      <a:pt x="42" y="15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8" name="Freeform 153"/>
              <p:cNvSpPr>
                <a:spLocks/>
              </p:cNvSpPr>
              <p:nvPr/>
            </p:nvSpPr>
            <p:spPr bwMode="auto">
              <a:xfrm>
                <a:off x="5172" y="1952"/>
                <a:ext cx="73" cy="111"/>
              </a:xfrm>
              <a:custGeom>
                <a:avLst/>
                <a:gdLst>
                  <a:gd name="T0" fmla="*/ 12 w 73"/>
                  <a:gd name="T1" fmla="*/ 0 h 111"/>
                  <a:gd name="T2" fmla="*/ 73 w 73"/>
                  <a:gd name="T3" fmla="*/ 0 h 111"/>
                  <a:gd name="T4" fmla="*/ 73 w 73"/>
                  <a:gd name="T5" fmla="*/ 3 h 111"/>
                  <a:gd name="T6" fmla="*/ 31 w 73"/>
                  <a:gd name="T7" fmla="*/ 111 h 111"/>
                  <a:gd name="T8" fmla="*/ 23 w 73"/>
                  <a:gd name="T9" fmla="*/ 111 h 111"/>
                  <a:gd name="T10" fmla="*/ 58 w 73"/>
                  <a:gd name="T11" fmla="*/ 11 h 111"/>
                  <a:gd name="T12" fmla="*/ 27 w 73"/>
                  <a:gd name="T13" fmla="*/ 11 h 111"/>
                  <a:gd name="T14" fmla="*/ 20 w 73"/>
                  <a:gd name="T15" fmla="*/ 11 h 111"/>
                  <a:gd name="T16" fmla="*/ 16 w 73"/>
                  <a:gd name="T17" fmla="*/ 15 h 111"/>
                  <a:gd name="T18" fmla="*/ 8 w 73"/>
                  <a:gd name="T19" fmla="*/ 19 h 111"/>
                  <a:gd name="T20" fmla="*/ 4 w 73"/>
                  <a:gd name="T21" fmla="*/ 26 h 111"/>
                  <a:gd name="T22" fmla="*/ 0 w 73"/>
                  <a:gd name="T23" fmla="*/ 26 h 111"/>
                  <a:gd name="T24" fmla="*/ 12 w 73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11"/>
                  <a:gd name="T41" fmla="*/ 73 w 73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11">
                    <a:moveTo>
                      <a:pt x="12" y="0"/>
                    </a:moveTo>
                    <a:lnTo>
                      <a:pt x="73" y="0"/>
                    </a:lnTo>
                    <a:lnTo>
                      <a:pt x="73" y="3"/>
                    </a:lnTo>
                    <a:lnTo>
                      <a:pt x="31" y="111"/>
                    </a:lnTo>
                    <a:lnTo>
                      <a:pt x="23" y="111"/>
                    </a:lnTo>
                    <a:lnTo>
                      <a:pt x="58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9" name="Rectangle 154"/>
              <p:cNvSpPr>
                <a:spLocks noChangeArrowheads="1"/>
              </p:cNvSpPr>
              <p:nvPr/>
            </p:nvSpPr>
            <p:spPr bwMode="auto">
              <a:xfrm>
                <a:off x="526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Rectangle 155"/>
              <p:cNvSpPr>
                <a:spLocks noChangeArrowheads="1"/>
              </p:cNvSpPr>
              <p:nvPr/>
            </p:nvSpPr>
            <p:spPr bwMode="auto">
              <a:xfrm>
                <a:off x="18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56"/>
              <p:cNvSpPr>
                <a:spLocks noEditPoints="1"/>
              </p:cNvSpPr>
              <p:nvPr/>
            </p:nvSpPr>
            <p:spPr bwMode="auto">
              <a:xfrm>
                <a:off x="254" y="2193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4 h 81"/>
                  <a:gd name="T6" fmla="*/ 26 w 61"/>
                  <a:gd name="T7" fmla="*/ 62 h 81"/>
                  <a:gd name="T8" fmla="*/ 38 w 61"/>
                  <a:gd name="T9" fmla="*/ 65 h 81"/>
                  <a:gd name="T10" fmla="*/ 46 w 61"/>
                  <a:gd name="T11" fmla="*/ 65 h 81"/>
                  <a:gd name="T12" fmla="*/ 49 w 61"/>
                  <a:gd name="T13" fmla="*/ 62 h 81"/>
                  <a:gd name="T14" fmla="*/ 57 w 61"/>
                  <a:gd name="T15" fmla="*/ 58 h 81"/>
                  <a:gd name="T16" fmla="*/ 61 w 61"/>
                  <a:gd name="T17" fmla="*/ 46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69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0 h 81"/>
                  <a:gd name="T36" fmla="*/ 0 w 61"/>
                  <a:gd name="T37" fmla="*/ 42 h 81"/>
                  <a:gd name="T38" fmla="*/ 0 w 61"/>
                  <a:gd name="T39" fmla="*/ 27 h 81"/>
                  <a:gd name="T40" fmla="*/ 3 w 61"/>
                  <a:gd name="T41" fmla="*/ 19 h 81"/>
                  <a:gd name="T42" fmla="*/ 7 w 61"/>
                  <a:gd name="T43" fmla="*/ 12 h 81"/>
                  <a:gd name="T44" fmla="*/ 15 w 61"/>
                  <a:gd name="T45" fmla="*/ 4 h 81"/>
                  <a:gd name="T46" fmla="*/ 23 w 61"/>
                  <a:gd name="T47" fmla="*/ 0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8 h 81"/>
                  <a:gd name="T54" fmla="*/ 61 w 61"/>
                  <a:gd name="T55" fmla="*/ 19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3 h 81"/>
                  <a:gd name="T62" fmla="*/ 46 w 61"/>
                  <a:gd name="T63" fmla="*/ 23 h 81"/>
                  <a:gd name="T64" fmla="*/ 46 w 61"/>
                  <a:gd name="T65" fmla="*/ 19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8 h 81"/>
                  <a:gd name="T72" fmla="*/ 34 w 61"/>
                  <a:gd name="T73" fmla="*/ 8 h 81"/>
                  <a:gd name="T74" fmla="*/ 30 w 61"/>
                  <a:gd name="T75" fmla="*/ 4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16 h 81"/>
                  <a:gd name="T82" fmla="*/ 11 w 61"/>
                  <a:gd name="T83" fmla="*/ 23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4"/>
                    </a:lnTo>
                    <a:lnTo>
                      <a:pt x="26" y="62"/>
                    </a:lnTo>
                    <a:lnTo>
                      <a:pt x="38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7" y="58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61" y="19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19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2" name="Freeform 157"/>
              <p:cNvSpPr>
                <a:spLocks noEditPoints="1"/>
              </p:cNvSpPr>
              <p:nvPr/>
            </p:nvSpPr>
            <p:spPr bwMode="auto">
              <a:xfrm>
                <a:off x="330" y="2193"/>
                <a:ext cx="66" cy="81"/>
              </a:xfrm>
              <a:custGeom>
                <a:avLst/>
                <a:gdLst>
                  <a:gd name="T0" fmla="*/ 35 w 66"/>
                  <a:gd name="T1" fmla="*/ 73 h 81"/>
                  <a:gd name="T2" fmla="*/ 27 w 66"/>
                  <a:gd name="T3" fmla="*/ 77 h 81"/>
                  <a:gd name="T4" fmla="*/ 16 w 66"/>
                  <a:gd name="T5" fmla="*/ 81 h 81"/>
                  <a:gd name="T6" fmla="*/ 4 w 66"/>
                  <a:gd name="T7" fmla="*/ 73 h 81"/>
                  <a:gd name="T8" fmla="*/ 0 w 66"/>
                  <a:gd name="T9" fmla="*/ 62 h 81"/>
                  <a:gd name="T10" fmla="*/ 0 w 66"/>
                  <a:gd name="T11" fmla="*/ 50 h 81"/>
                  <a:gd name="T12" fmla="*/ 12 w 66"/>
                  <a:gd name="T13" fmla="*/ 39 h 81"/>
                  <a:gd name="T14" fmla="*/ 39 w 66"/>
                  <a:gd name="T15" fmla="*/ 27 h 81"/>
                  <a:gd name="T16" fmla="*/ 39 w 66"/>
                  <a:gd name="T17" fmla="*/ 16 h 81"/>
                  <a:gd name="T18" fmla="*/ 31 w 66"/>
                  <a:gd name="T19" fmla="*/ 8 h 81"/>
                  <a:gd name="T20" fmla="*/ 23 w 66"/>
                  <a:gd name="T21" fmla="*/ 8 h 81"/>
                  <a:gd name="T22" fmla="*/ 16 w 66"/>
                  <a:gd name="T23" fmla="*/ 12 h 81"/>
                  <a:gd name="T24" fmla="*/ 16 w 66"/>
                  <a:gd name="T25" fmla="*/ 19 h 81"/>
                  <a:gd name="T26" fmla="*/ 16 w 66"/>
                  <a:gd name="T27" fmla="*/ 27 h 81"/>
                  <a:gd name="T28" fmla="*/ 8 w 66"/>
                  <a:gd name="T29" fmla="*/ 27 h 81"/>
                  <a:gd name="T30" fmla="*/ 4 w 66"/>
                  <a:gd name="T31" fmla="*/ 27 h 81"/>
                  <a:gd name="T32" fmla="*/ 0 w 66"/>
                  <a:gd name="T33" fmla="*/ 19 h 81"/>
                  <a:gd name="T34" fmla="*/ 8 w 66"/>
                  <a:gd name="T35" fmla="*/ 8 h 81"/>
                  <a:gd name="T36" fmla="*/ 31 w 66"/>
                  <a:gd name="T37" fmla="*/ 0 h 81"/>
                  <a:gd name="T38" fmla="*/ 46 w 66"/>
                  <a:gd name="T39" fmla="*/ 4 h 81"/>
                  <a:gd name="T40" fmla="*/ 54 w 66"/>
                  <a:gd name="T41" fmla="*/ 12 h 81"/>
                  <a:gd name="T42" fmla="*/ 54 w 66"/>
                  <a:gd name="T43" fmla="*/ 27 h 81"/>
                  <a:gd name="T44" fmla="*/ 54 w 66"/>
                  <a:gd name="T45" fmla="*/ 62 h 81"/>
                  <a:gd name="T46" fmla="*/ 54 w 66"/>
                  <a:gd name="T47" fmla="*/ 65 h 81"/>
                  <a:gd name="T48" fmla="*/ 58 w 66"/>
                  <a:gd name="T49" fmla="*/ 69 h 81"/>
                  <a:gd name="T50" fmla="*/ 58 w 66"/>
                  <a:gd name="T51" fmla="*/ 69 h 81"/>
                  <a:gd name="T52" fmla="*/ 62 w 66"/>
                  <a:gd name="T53" fmla="*/ 65 h 81"/>
                  <a:gd name="T54" fmla="*/ 66 w 66"/>
                  <a:gd name="T55" fmla="*/ 65 h 81"/>
                  <a:gd name="T56" fmla="*/ 50 w 66"/>
                  <a:gd name="T57" fmla="*/ 81 h 81"/>
                  <a:gd name="T58" fmla="*/ 43 w 66"/>
                  <a:gd name="T59" fmla="*/ 77 h 81"/>
                  <a:gd name="T60" fmla="*/ 39 w 66"/>
                  <a:gd name="T61" fmla="*/ 65 h 81"/>
                  <a:gd name="T62" fmla="*/ 39 w 66"/>
                  <a:gd name="T63" fmla="*/ 35 h 81"/>
                  <a:gd name="T64" fmla="*/ 23 w 66"/>
                  <a:gd name="T65" fmla="*/ 39 h 81"/>
                  <a:gd name="T66" fmla="*/ 16 w 66"/>
                  <a:gd name="T67" fmla="*/ 46 h 81"/>
                  <a:gd name="T68" fmla="*/ 12 w 66"/>
                  <a:gd name="T69" fmla="*/ 54 h 81"/>
                  <a:gd name="T70" fmla="*/ 16 w 66"/>
                  <a:gd name="T71" fmla="*/ 65 h 81"/>
                  <a:gd name="T72" fmla="*/ 23 w 66"/>
                  <a:gd name="T73" fmla="*/ 69 h 81"/>
                  <a:gd name="T74" fmla="*/ 39 w 66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81"/>
                  <a:gd name="T116" fmla="*/ 66 w 6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81">
                    <a:moveTo>
                      <a:pt x="39" y="65"/>
                    </a:moveTo>
                    <a:lnTo>
                      <a:pt x="35" y="73"/>
                    </a:lnTo>
                    <a:lnTo>
                      <a:pt x="27" y="77"/>
                    </a:lnTo>
                    <a:lnTo>
                      <a:pt x="19" y="77"/>
                    </a:lnTo>
                    <a:lnTo>
                      <a:pt x="16" y="81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2" y="39"/>
                    </a:lnTo>
                    <a:lnTo>
                      <a:pt x="23" y="35"/>
                    </a:lnTo>
                    <a:lnTo>
                      <a:pt x="39" y="27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4" y="27"/>
                    </a:lnTo>
                    <a:lnTo>
                      <a:pt x="54" y="50"/>
                    </a:lnTo>
                    <a:lnTo>
                      <a:pt x="54" y="62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2" y="65"/>
                    </a:lnTo>
                    <a:lnTo>
                      <a:pt x="66" y="62"/>
                    </a:lnTo>
                    <a:lnTo>
                      <a:pt x="66" y="65"/>
                    </a:lnTo>
                    <a:lnTo>
                      <a:pt x="58" y="77"/>
                    </a:lnTo>
                    <a:lnTo>
                      <a:pt x="50" y="81"/>
                    </a:lnTo>
                    <a:lnTo>
                      <a:pt x="46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39" y="65"/>
                    </a:lnTo>
                    <a:close/>
                    <a:moveTo>
                      <a:pt x="39" y="62"/>
                    </a:moveTo>
                    <a:lnTo>
                      <a:pt x="39" y="35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9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3" name="Freeform 158"/>
              <p:cNvSpPr>
                <a:spLocks/>
              </p:cNvSpPr>
              <p:nvPr/>
            </p:nvSpPr>
            <p:spPr bwMode="auto">
              <a:xfrm>
                <a:off x="399" y="2170"/>
                <a:ext cx="46" cy="104"/>
              </a:xfrm>
              <a:custGeom>
                <a:avLst/>
                <a:gdLst>
                  <a:gd name="T0" fmla="*/ 27 w 46"/>
                  <a:gd name="T1" fmla="*/ 0 h 104"/>
                  <a:gd name="T2" fmla="*/ 27 w 46"/>
                  <a:gd name="T3" fmla="*/ 27 h 104"/>
                  <a:gd name="T4" fmla="*/ 43 w 46"/>
                  <a:gd name="T5" fmla="*/ 27 h 104"/>
                  <a:gd name="T6" fmla="*/ 43 w 46"/>
                  <a:gd name="T7" fmla="*/ 31 h 104"/>
                  <a:gd name="T8" fmla="*/ 27 w 46"/>
                  <a:gd name="T9" fmla="*/ 31 h 104"/>
                  <a:gd name="T10" fmla="*/ 27 w 46"/>
                  <a:gd name="T11" fmla="*/ 81 h 104"/>
                  <a:gd name="T12" fmla="*/ 27 w 46"/>
                  <a:gd name="T13" fmla="*/ 85 h 104"/>
                  <a:gd name="T14" fmla="*/ 27 w 46"/>
                  <a:gd name="T15" fmla="*/ 88 h 104"/>
                  <a:gd name="T16" fmla="*/ 31 w 46"/>
                  <a:gd name="T17" fmla="*/ 92 h 104"/>
                  <a:gd name="T18" fmla="*/ 35 w 46"/>
                  <a:gd name="T19" fmla="*/ 92 h 104"/>
                  <a:gd name="T20" fmla="*/ 35 w 46"/>
                  <a:gd name="T21" fmla="*/ 92 h 104"/>
                  <a:gd name="T22" fmla="*/ 39 w 46"/>
                  <a:gd name="T23" fmla="*/ 88 h 104"/>
                  <a:gd name="T24" fmla="*/ 43 w 46"/>
                  <a:gd name="T25" fmla="*/ 88 h 104"/>
                  <a:gd name="T26" fmla="*/ 43 w 46"/>
                  <a:gd name="T27" fmla="*/ 85 h 104"/>
                  <a:gd name="T28" fmla="*/ 46 w 46"/>
                  <a:gd name="T29" fmla="*/ 85 h 104"/>
                  <a:gd name="T30" fmla="*/ 43 w 46"/>
                  <a:gd name="T31" fmla="*/ 92 h 104"/>
                  <a:gd name="T32" fmla="*/ 39 w 46"/>
                  <a:gd name="T33" fmla="*/ 100 h 104"/>
                  <a:gd name="T34" fmla="*/ 31 w 46"/>
                  <a:gd name="T35" fmla="*/ 100 h 104"/>
                  <a:gd name="T36" fmla="*/ 27 w 46"/>
                  <a:gd name="T37" fmla="*/ 104 h 104"/>
                  <a:gd name="T38" fmla="*/ 23 w 46"/>
                  <a:gd name="T39" fmla="*/ 100 h 104"/>
                  <a:gd name="T40" fmla="*/ 20 w 46"/>
                  <a:gd name="T41" fmla="*/ 100 h 104"/>
                  <a:gd name="T42" fmla="*/ 16 w 46"/>
                  <a:gd name="T43" fmla="*/ 96 h 104"/>
                  <a:gd name="T44" fmla="*/ 12 w 46"/>
                  <a:gd name="T45" fmla="*/ 92 h 104"/>
                  <a:gd name="T46" fmla="*/ 12 w 46"/>
                  <a:gd name="T47" fmla="*/ 88 h 104"/>
                  <a:gd name="T48" fmla="*/ 12 w 46"/>
                  <a:gd name="T49" fmla="*/ 81 h 104"/>
                  <a:gd name="T50" fmla="*/ 12 w 46"/>
                  <a:gd name="T51" fmla="*/ 31 h 104"/>
                  <a:gd name="T52" fmla="*/ 0 w 46"/>
                  <a:gd name="T53" fmla="*/ 31 h 104"/>
                  <a:gd name="T54" fmla="*/ 0 w 46"/>
                  <a:gd name="T55" fmla="*/ 27 h 104"/>
                  <a:gd name="T56" fmla="*/ 4 w 46"/>
                  <a:gd name="T57" fmla="*/ 27 h 104"/>
                  <a:gd name="T58" fmla="*/ 8 w 46"/>
                  <a:gd name="T59" fmla="*/ 23 h 104"/>
                  <a:gd name="T60" fmla="*/ 12 w 46"/>
                  <a:gd name="T61" fmla="*/ 16 h 104"/>
                  <a:gd name="T62" fmla="*/ 20 w 46"/>
                  <a:gd name="T63" fmla="*/ 12 h 104"/>
                  <a:gd name="T64" fmla="*/ 20 w 46"/>
                  <a:gd name="T65" fmla="*/ 8 h 104"/>
                  <a:gd name="T66" fmla="*/ 23 w 46"/>
                  <a:gd name="T67" fmla="*/ 0 h 104"/>
                  <a:gd name="T68" fmla="*/ 27 w 46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4"/>
                  <a:gd name="T107" fmla="*/ 46 w 4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4">
                    <a:moveTo>
                      <a:pt x="27" y="0"/>
                    </a:moveTo>
                    <a:lnTo>
                      <a:pt x="27" y="27"/>
                    </a:lnTo>
                    <a:lnTo>
                      <a:pt x="43" y="27"/>
                    </a:lnTo>
                    <a:lnTo>
                      <a:pt x="43" y="31"/>
                    </a:lnTo>
                    <a:lnTo>
                      <a:pt x="27" y="3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92"/>
                    </a:lnTo>
                    <a:lnTo>
                      <a:pt x="35" y="92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6" y="85"/>
                    </a:lnTo>
                    <a:lnTo>
                      <a:pt x="43" y="92"/>
                    </a:lnTo>
                    <a:lnTo>
                      <a:pt x="39" y="100"/>
                    </a:lnTo>
                    <a:lnTo>
                      <a:pt x="31" y="100"/>
                    </a:lnTo>
                    <a:lnTo>
                      <a:pt x="27" y="104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4" name="Rectangle 159"/>
              <p:cNvSpPr>
                <a:spLocks noChangeArrowheads="1"/>
              </p:cNvSpPr>
              <p:nvPr/>
            </p:nvSpPr>
            <p:spPr bwMode="auto">
              <a:xfrm>
                <a:off x="833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Rectangle 160"/>
              <p:cNvSpPr>
                <a:spLocks noChangeArrowheads="1"/>
              </p:cNvSpPr>
              <p:nvPr/>
            </p:nvSpPr>
            <p:spPr bwMode="auto">
              <a:xfrm>
                <a:off x="864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61"/>
              <p:cNvSpPr>
                <a:spLocks noEditPoints="1"/>
              </p:cNvSpPr>
              <p:nvPr/>
            </p:nvSpPr>
            <p:spPr bwMode="auto">
              <a:xfrm>
                <a:off x="1055" y="2155"/>
                <a:ext cx="70" cy="119"/>
              </a:xfrm>
              <a:custGeom>
                <a:avLst/>
                <a:gdLst>
                  <a:gd name="T0" fmla="*/ 0 w 70"/>
                  <a:gd name="T1" fmla="*/ 61 h 119"/>
                  <a:gd name="T2" fmla="*/ 0 w 70"/>
                  <a:gd name="T3" fmla="*/ 42 h 119"/>
                  <a:gd name="T4" fmla="*/ 4 w 70"/>
                  <a:gd name="T5" fmla="*/ 27 h 119"/>
                  <a:gd name="T6" fmla="*/ 12 w 70"/>
                  <a:gd name="T7" fmla="*/ 15 h 119"/>
                  <a:gd name="T8" fmla="*/ 20 w 70"/>
                  <a:gd name="T9" fmla="*/ 8 h 119"/>
                  <a:gd name="T10" fmla="*/ 27 w 70"/>
                  <a:gd name="T11" fmla="*/ 4 h 119"/>
                  <a:gd name="T12" fmla="*/ 35 w 70"/>
                  <a:gd name="T13" fmla="*/ 0 h 119"/>
                  <a:gd name="T14" fmla="*/ 43 w 70"/>
                  <a:gd name="T15" fmla="*/ 4 h 119"/>
                  <a:gd name="T16" fmla="*/ 50 w 70"/>
                  <a:gd name="T17" fmla="*/ 8 h 119"/>
                  <a:gd name="T18" fmla="*/ 58 w 70"/>
                  <a:gd name="T19" fmla="*/ 15 h 119"/>
                  <a:gd name="T20" fmla="*/ 66 w 70"/>
                  <a:gd name="T21" fmla="*/ 27 h 119"/>
                  <a:gd name="T22" fmla="*/ 70 w 70"/>
                  <a:gd name="T23" fmla="*/ 42 h 119"/>
                  <a:gd name="T24" fmla="*/ 70 w 70"/>
                  <a:gd name="T25" fmla="*/ 57 h 119"/>
                  <a:gd name="T26" fmla="*/ 70 w 70"/>
                  <a:gd name="T27" fmla="*/ 77 h 119"/>
                  <a:gd name="T28" fmla="*/ 66 w 70"/>
                  <a:gd name="T29" fmla="*/ 92 h 119"/>
                  <a:gd name="T30" fmla="*/ 58 w 70"/>
                  <a:gd name="T31" fmla="*/ 103 h 119"/>
                  <a:gd name="T32" fmla="*/ 50 w 70"/>
                  <a:gd name="T33" fmla="*/ 111 h 119"/>
                  <a:gd name="T34" fmla="*/ 43 w 70"/>
                  <a:gd name="T35" fmla="*/ 115 h 119"/>
                  <a:gd name="T36" fmla="*/ 35 w 70"/>
                  <a:gd name="T37" fmla="*/ 119 h 119"/>
                  <a:gd name="T38" fmla="*/ 23 w 70"/>
                  <a:gd name="T39" fmla="*/ 115 h 119"/>
                  <a:gd name="T40" fmla="*/ 16 w 70"/>
                  <a:gd name="T41" fmla="*/ 107 h 119"/>
                  <a:gd name="T42" fmla="*/ 8 w 70"/>
                  <a:gd name="T43" fmla="*/ 100 h 119"/>
                  <a:gd name="T44" fmla="*/ 0 w 70"/>
                  <a:gd name="T45" fmla="*/ 80 h 119"/>
                  <a:gd name="T46" fmla="*/ 0 w 70"/>
                  <a:gd name="T47" fmla="*/ 61 h 119"/>
                  <a:gd name="T48" fmla="*/ 16 w 70"/>
                  <a:gd name="T49" fmla="*/ 61 h 119"/>
                  <a:gd name="T50" fmla="*/ 16 w 70"/>
                  <a:gd name="T51" fmla="*/ 84 h 119"/>
                  <a:gd name="T52" fmla="*/ 20 w 70"/>
                  <a:gd name="T53" fmla="*/ 100 h 119"/>
                  <a:gd name="T54" fmla="*/ 23 w 70"/>
                  <a:gd name="T55" fmla="*/ 107 h 119"/>
                  <a:gd name="T56" fmla="*/ 27 w 70"/>
                  <a:gd name="T57" fmla="*/ 111 h 119"/>
                  <a:gd name="T58" fmla="*/ 35 w 70"/>
                  <a:gd name="T59" fmla="*/ 111 h 119"/>
                  <a:gd name="T60" fmla="*/ 39 w 70"/>
                  <a:gd name="T61" fmla="*/ 111 h 119"/>
                  <a:gd name="T62" fmla="*/ 43 w 70"/>
                  <a:gd name="T63" fmla="*/ 107 h 119"/>
                  <a:gd name="T64" fmla="*/ 47 w 70"/>
                  <a:gd name="T65" fmla="*/ 103 h 119"/>
                  <a:gd name="T66" fmla="*/ 50 w 70"/>
                  <a:gd name="T67" fmla="*/ 96 h 119"/>
                  <a:gd name="T68" fmla="*/ 54 w 70"/>
                  <a:gd name="T69" fmla="*/ 77 h 119"/>
                  <a:gd name="T70" fmla="*/ 54 w 70"/>
                  <a:gd name="T71" fmla="*/ 54 h 119"/>
                  <a:gd name="T72" fmla="*/ 54 w 70"/>
                  <a:gd name="T73" fmla="*/ 38 h 119"/>
                  <a:gd name="T74" fmla="*/ 50 w 70"/>
                  <a:gd name="T75" fmla="*/ 23 h 119"/>
                  <a:gd name="T76" fmla="*/ 47 w 70"/>
                  <a:gd name="T77" fmla="*/ 15 h 119"/>
                  <a:gd name="T78" fmla="*/ 43 w 70"/>
                  <a:gd name="T79" fmla="*/ 11 h 119"/>
                  <a:gd name="T80" fmla="*/ 39 w 70"/>
                  <a:gd name="T81" fmla="*/ 8 h 119"/>
                  <a:gd name="T82" fmla="*/ 35 w 70"/>
                  <a:gd name="T83" fmla="*/ 8 h 119"/>
                  <a:gd name="T84" fmla="*/ 31 w 70"/>
                  <a:gd name="T85" fmla="*/ 8 h 119"/>
                  <a:gd name="T86" fmla="*/ 27 w 70"/>
                  <a:gd name="T87" fmla="*/ 11 h 119"/>
                  <a:gd name="T88" fmla="*/ 20 w 70"/>
                  <a:gd name="T89" fmla="*/ 19 h 119"/>
                  <a:gd name="T90" fmla="*/ 20 w 70"/>
                  <a:gd name="T91" fmla="*/ 34 h 119"/>
                  <a:gd name="T92" fmla="*/ 16 w 70"/>
                  <a:gd name="T93" fmla="*/ 50 h 119"/>
                  <a:gd name="T94" fmla="*/ 16 w 70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119"/>
                  <a:gd name="T146" fmla="*/ 70 w 70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70" y="42"/>
                    </a:lnTo>
                    <a:lnTo>
                      <a:pt x="70" y="57"/>
                    </a:lnTo>
                    <a:lnTo>
                      <a:pt x="70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7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7" name="Rectangle 162"/>
              <p:cNvSpPr>
                <a:spLocks noChangeArrowheads="1"/>
              </p:cNvSpPr>
              <p:nvPr/>
            </p:nvSpPr>
            <p:spPr bwMode="auto">
              <a:xfrm>
                <a:off x="155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63"/>
              <p:cNvSpPr>
                <a:spLocks noEditPoints="1"/>
              </p:cNvSpPr>
              <p:nvPr/>
            </p:nvSpPr>
            <p:spPr bwMode="auto">
              <a:xfrm>
                <a:off x="1742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4 w 69"/>
                  <a:gd name="T3" fmla="*/ 42 h 119"/>
                  <a:gd name="T4" fmla="*/ 8 w 69"/>
                  <a:gd name="T5" fmla="*/ 27 h 119"/>
                  <a:gd name="T6" fmla="*/ 12 w 69"/>
                  <a:gd name="T7" fmla="*/ 15 h 119"/>
                  <a:gd name="T8" fmla="*/ 23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7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4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9 w 69"/>
                  <a:gd name="T51" fmla="*/ 84 h 119"/>
                  <a:gd name="T52" fmla="*/ 23 w 69"/>
                  <a:gd name="T53" fmla="*/ 100 h 119"/>
                  <a:gd name="T54" fmla="*/ 27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6 w 69"/>
                  <a:gd name="T63" fmla="*/ 107 h 119"/>
                  <a:gd name="T64" fmla="*/ 50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23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9" name="Rectangle 164"/>
              <p:cNvSpPr>
                <a:spLocks noChangeArrowheads="1"/>
              </p:cNvSpPr>
              <p:nvPr/>
            </p:nvSpPr>
            <p:spPr bwMode="auto">
              <a:xfrm>
                <a:off x="2107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65"/>
              <p:cNvSpPr>
                <a:spLocks/>
              </p:cNvSpPr>
              <p:nvPr/>
            </p:nvSpPr>
            <p:spPr bwMode="auto">
              <a:xfrm>
                <a:off x="2299" y="2255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5 w 19"/>
                  <a:gd name="T13" fmla="*/ 15 h 19"/>
                  <a:gd name="T14" fmla="*/ 11 w 19"/>
                  <a:gd name="T15" fmla="*/ 15 h 19"/>
                  <a:gd name="T16" fmla="*/ 7 w 19"/>
                  <a:gd name="T17" fmla="*/ 19 h 19"/>
                  <a:gd name="T18" fmla="*/ 3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1" name="Freeform 166"/>
              <p:cNvSpPr>
                <a:spLocks noEditPoints="1"/>
              </p:cNvSpPr>
              <p:nvPr/>
            </p:nvSpPr>
            <p:spPr bwMode="auto">
              <a:xfrm>
                <a:off x="2333" y="2155"/>
                <a:ext cx="73" cy="119"/>
              </a:xfrm>
              <a:custGeom>
                <a:avLst/>
                <a:gdLst>
                  <a:gd name="T0" fmla="*/ 0 w 73"/>
                  <a:gd name="T1" fmla="*/ 61 h 119"/>
                  <a:gd name="T2" fmla="*/ 4 w 73"/>
                  <a:gd name="T3" fmla="*/ 42 h 119"/>
                  <a:gd name="T4" fmla="*/ 8 w 73"/>
                  <a:gd name="T5" fmla="*/ 27 h 119"/>
                  <a:gd name="T6" fmla="*/ 15 w 73"/>
                  <a:gd name="T7" fmla="*/ 15 h 119"/>
                  <a:gd name="T8" fmla="*/ 23 w 73"/>
                  <a:gd name="T9" fmla="*/ 8 h 119"/>
                  <a:gd name="T10" fmla="*/ 31 w 73"/>
                  <a:gd name="T11" fmla="*/ 4 h 119"/>
                  <a:gd name="T12" fmla="*/ 39 w 73"/>
                  <a:gd name="T13" fmla="*/ 0 h 119"/>
                  <a:gd name="T14" fmla="*/ 46 w 73"/>
                  <a:gd name="T15" fmla="*/ 4 h 119"/>
                  <a:gd name="T16" fmla="*/ 54 w 73"/>
                  <a:gd name="T17" fmla="*/ 8 h 119"/>
                  <a:gd name="T18" fmla="*/ 62 w 73"/>
                  <a:gd name="T19" fmla="*/ 15 h 119"/>
                  <a:gd name="T20" fmla="*/ 65 w 73"/>
                  <a:gd name="T21" fmla="*/ 27 h 119"/>
                  <a:gd name="T22" fmla="*/ 69 w 73"/>
                  <a:gd name="T23" fmla="*/ 42 h 119"/>
                  <a:gd name="T24" fmla="*/ 73 w 73"/>
                  <a:gd name="T25" fmla="*/ 57 h 119"/>
                  <a:gd name="T26" fmla="*/ 69 w 73"/>
                  <a:gd name="T27" fmla="*/ 77 h 119"/>
                  <a:gd name="T28" fmla="*/ 65 w 73"/>
                  <a:gd name="T29" fmla="*/ 92 h 119"/>
                  <a:gd name="T30" fmla="*/ 62 w 73"/>
                  <a:gd name="T31" fmla="*/ 103 h 119"/>
                  <a:gd name="T32" fmla="*/ 54 w 73"/>
                  <a:gd name="T33" fmla="*/ 111 h 119"/>
                  <a:gd name="T34" fmla="*/ 46 w 73"/>
                  <a:gd name="T35" fmla="*/ 115 h 119"/>
                  <a:gd name="T36" fmla="*/ 35 w 73"/>
                  <a:gd name="T37" fmla="*/ 119 h 119"/>
                  <a:gd name="T38" fmla="*/ 27 w 73"/>
                  <a:gd name="T39" fmla="*/ 115 h 119"/>
                  <a:gd name="T40" fmla="*/ 19 w 73"/>
                  <a:gd name="T41" fmla="*/ 107 h 119"/>
                  <a:gd name="T42" fmla="*/ 12 w 73"/>
                  <a:gd name="T43" fmla="*/ 100 h 119"/>
                  <a:gd name="T44" fmla="*/ 4 w 73"/>
                  <a:gd name="T45" fmla="*/ 80 h 119"/>
                  <a:gd name="T46" fmla="*/ 0 w 73"/>
                  <a:gd name="T47" fmla="*/ 61 h 119"/>
                  <a:gd name="T48" fmla="*/ 19 w 73"/>
                  <a:gd name="T49" fmla="*/ 61 h 119"/>
                  <a:gd name="T50" fmla="*/ 19 w 73"/>
                  <a:gd name="T51" fmla="*/ 84 h 119"/>
                  <a:gd name="T52" fmla="*/ 23 w 73"/>
                  <a:gd name="T53" fmla="*/ 100 h 119"/>
                  <a:gd name="T54" fmla="*/ 27 w 73"/>
                  <a:gd name="T55" fmla="*/ 107 h 119"/>
                  <a:gd name="T56" fmla="*/ 31 w 73"/>
                  <a:gd name="T57" fmla="*/ 111 h 119"/>
                  <a:gd name="T58" fmla="*/ 39 w 73"/>
                  <a:gd name="T59" fmla="*/ 111 h 119"/>
                  <a:gd name="T60" fmla="*/ 42 w 73"/>
                  <a:gd name="T61" fmla="*/ 111 h 119"/>
                  <a:gd name="T62" fmla="*/ 46 w 73"/>
                  <a:gd name="T63" fmla="*/ 107 h 119"/>
                  <a:gd name="T64" fmla="*/ 50 w 73"/>
                  <a:gd name="T65" fmla="*/ 103 h 119"/>
                  <a:gd name="T66" fmla="*/ 54 w 73"/>
                  <a:gd name="T67" fmla="*/ 96 h 119"/>
                  <a:gd name="T68" fmla="*/ 54 w 73"/>
                  <a:gd name="T69" fmla="*/ 77 h 119"/>
                  <a:gd name="T70" fmla="*/ 58 w 73"/>
                  <a:gd name="T71" fmla="*/ 54 h 119"/>
                  <a:gd name="T72" fmla="*/ 54 w 73"/>
                  <a:gd name="T73" fmla="*/ 38 h 119"/>
                  <a:gd name="T74" fmla="*/ 54 w 73"/>
                  <a:gd name="T75" fmla="*/ 23 h 119"/>
                  <a:gd name="T76" fmla="*/ 50 w 73"/>
                  <a:gd name="T77" fmla="*/ 15 h 119"/>
                  <a:gd name="T78" fmla="*/ 46 w 73"/>
                  <a:gd name="T79" fmla="*/ 11 h 119"/>
                  <a:gd name="T80" fmla="*/ 42 w 73"/>
                  <a:gd name="T81" fmla="*/ 8 h 119"/>
                  <a:gd name="T82" fmla="*/ 39 w 73"/>
                  <a:gd name="T83" fmla="*/ 8 h 119"/>
                  <a:gd name="T84" fmla="*/ 31 w 73"/>
                  <a:gd name="T85" fmla="*/ 8 h 119"/>
                  <a:gd name="T86" fmla="*/ 27 w 73"/>
                  <a:gd name="T87" fmla="*/ 11 h 119"/>
                  <a:gd name="T88" fmla="*/ 23 w 73"/>
                  <a:gd name="T89" fmla="*/ 19 h 119"/>
                  <a:gd name="T90" fmla="*/ 19 w 73"/>
                  <a:gd name="T91" fmla="*/ 34 h 119"/>
                  <a:gd name="T92" fmla="*/ 19 w 73"/>
                  <a:gd name="T93" fmla="*/ 50 h 119"/>
                  <a:gd name="T94" fmla="*/ 19 w 73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9"/>
                  <a:gd name="T146" fmla="*/ 73 w 7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9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6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2" name="Freeform 167"/>
              <p:cNvSpPr>
                <a:spLocks noEditPoints="1"/>
              </p:cNvSpPr>
              <p:nvPr/>
            </p:nvSpPr>
            <p:spPr bwMode="auto">
              <a:xfrm>
                <a:off x="2418" y="2155"/>
                <a:ext cx="72" cy="119"/>
              </a:xfrm>
              <a:custGeom>
                <a:avLst/>
                <a:gdLst>
                  <a:gd name="T0" fmla="*/ 0 w 72"/>
                  <a:gd name="T1" fmla="*/ 61 h 119"/>
                  <a:gd name="T2" fmla="*/ 3 w 72"/>
                  <a:gd name="T3" fmla="*/ 42 h 119"/>
                  <a:gd name="T4" fmla="*/ 7 w 72"/>
                  <a:gd name="T5" fmla="*/ 27 h 119"/>
                  <a:gd name="T6" fmla="*/ 15 w 72"/>
                  <a:gd name="T7" fmla="*/ 15 h 119"/>
                  <a:gd name="T8" fmla="*/ 23 w 72"/>
                  <a:gd name="T9" fmla="*/ 8 h 119"/>
                  <a:gd name="T10" fmla="*/ 30 w 72"/>
                  <a:gd name="T11" fmla="*/ 4 h 119"/>
                  <a:gd name="T12" fmla="*/ 38 w 72"/>
                  <a:gd name="T13" fmla="*/ 0 h 119"/>
                  <a:gd name="T14" fmla="*/ 46 w 72"/>
                  <a:gd name="T15" fmla="*/ 4 h 119"/>
                  <a:gd name="T16" fmla="*/ 53 w 72"/>
                  <a:gd name="T17" fmla="*/ 8 h 119"/>
                  <a:gd name="T18" fmla="*/ 57 w 72"/>
                  <a:gd name="T19" fmla="*/ 15 h 119"/>
                  <a:gd name="T20" fmla="*/ 65 w 72"/>
                  <a:gd name="T21" fmla="*/ 27 h 119"/>
                  <a:gd name="T22" fmla="*/ 69 w 72"/>
                  <a:gd name="T23" fmla="*/ 42 h 119"/>
                  <a:gd name="T24" fmla="*/ 72 w 72"/>
                  <a:gd name="T25" fmla="*/ 57 h 119"/>
                  <a:gd name="T26" fmla="*/ 69 w 72"/>
                  <a:gd name="T27" fmla="*/ 77 h 119"/>
                  <a:gd name="T28" fmla="*/ 65 w 72"/>
                  <a:gd name="T29" fmla="*/ 92 h 119"/>
                  <a:gd name="T30" fmla="*/ 61 w 72"/>
                  <a:gd name="T31" fmla="*/ 103 h 119"/>
                  <a:gd name="T32" fmla="*/ 53 w 72"/>
                  <a:gd name="T33" fmla="*/ 111 h 119"/>
                  <a:gd name="T34" fmla="*/ 42 w 72"/>
                  <a:gd name="T35" fmla="*/ 115 h 119"/>
                  <a:gd name="T36" fmla="*/ 34 w 72"/>
                  <a:gd name="T37" fmla="*/ 119 h 119"/>
                  <a:gd name="T38" fmla="*/ 26 w 72"/>
                  <a:gd name="T39" fmla="*/ 115 h 119"/>
                  <a:gd name="T40" fmla="*/ 19 w 72"/>
                  <a:gd name="T41" fmla="*/ 107 h 119"/>
                  <a:gd name="T42" fmla="*/ 11 w 72"/>
                  <a:gd name="T43" fmla="*/ 100 h 119"/>
                  <a:gd name="T44" fmla="*/ 3 w 72"/>
                  <a:gd name="T45" fmla="*/ 80 h 119"/>
                  <a:gd name="T46" fmla="*/ 0 w 72"/>
                  <a:gd name="T47" fmla="*/ 61 h 119"/>
                  <a:gd name="T48" fmla="*/ 15 w 72"/>
                  <a:gd name="T49" fmla="*/ 61 h 119"/>
                  <a:gd name="T50" fmla="*/ 19 w 72"/>
                  <a:gd name="T51" fmla="*/ 84 h 119"/>
                  <a:gd name="T52" fmla="*/ 23 w 72"/>
                  <a:gd name="T53" fmla="*/ 100 h 119"/>
                  <a:gd name="T54" fmla="*/ 26 w 72"/>
                  <a:gd name="T55" fmla="*/ 107 h 119"/>
                  <a:gd name="T56" fmla="*/ 30 w 72"/>
                  <a:gd name="T57" fmla="*/ 111 h 119"/>
                  <a:gd name="T58" fmla="*/ 34 w 72"/>
                  <a:gd name="T59" fmla="*/ 111 h 119"/>
                  <a:gd name="T60" fmla="*/ 42 w 72"/>
                  <a:gd name="T61" fmla="*/ 111 h 119"/>
                  <a:gd name="T62" fmla="*/ 46 w 72"/>
                  <a:gd name="T63" fmla="*/ 107 h 119"/>
                  <a:gd name="T64" fmla="*/ 49 w 72"/>
                  <a:gd name="T65" fmla="*/ 103 h 119"/>
                  <a:gd name="T66" fmla="*/ 53 w 72"/>
                  <a:gd name="T67" fmla="*/ 96 h 119"/>
                  <a:gd name="T68" fmla="*/ 53 w 72"/>
                  <a:gd name="T69" fmla="*/ 77 h 119"/>
                  <a:gd name="T70" fmla="*/ 57 w 72"/>
                  <a:gd name="T71" fmla="*/ 54 h 119"/>
                  <a:gd name="T72" fmla="*/ 53 w 72"/>
                  <a:gd name="T73" fmla="*/ 38 h 119"/>
                  <a:gd name="T74" fmla="*/ 53 w 72"/>
                  <a:gd name="T75" fmla="*/ 23 h 119"/>
                  <a:gd name="T76" fmla="*/ 49 w 72"/>
                  <a:gd name="T77" fmla="*/ 15 h 119"/>
                  <a:gd name="T78" fmla="*/ 46 w 72"/>
                  <a:gd name="T79" fmla="*/ 11 h 119"/>
                  <a:gd name="T80" fmla="*/ 42 w 72"/>
                  <a:gd name="T81" fmla="*/ 8 h 119"/>
                  <a:gd name="T82" fmla="*/ 38 w 72"/>
                  <a:gd name="T83" fmla="*/ 8 h 119"/>
                  <a:gd name="T84" fmla="*/ 30 w 72"/>
                  <a:gd name="T85" fmla="*/ 8 h 119"/>
                  <a:gd name="T86" fmla="*/ 26 w 72"/>
                  <a:gd name="T87" fmla="*/ 11 h 119"/>
                  <a:gd name="T88" fmla="*/ 23 w 72"/>
                  <a:gd name="T89" fmla="*/ 19 h 119"/>
                  <a:gd name="T90" fmla="*/ 19 w 72"/>
                  <a:gd name="T91" fmla="*/ 34 h 119"/>
                  <a:gd name="T92" fmla="*/ 19 w 72"/>
                  <a:gd name="T93" fmla="*/ 50 h 119"/>
                  <a:gd name="T94" fmla="*/ 15 w 72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9"/>
                  <a:gd name="T146" fmla="*/ 72 w 72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9">
                    <a:moveTo>
                      <a:pt x="0" y="61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100"/>
                    </a:lnTo>
                    <a:lnTo>
                      <a:pt x="3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3" name="Freeform 168"/>
              <p:cNvSpPr>
                <a:spLocks/>
              </p:cNvSpPr>
              <p:nvPr/>
            </p:nvSpPr>
            <p:spPr bwMode="auto">
              <a:xfrm>
                <a:off x="2498" y="2155"/>
                <a:ext cx="77" cy="115"/>
              </a:xfrm>
              <a:custGeom>
                <a:avLst/>
                <a:gdLst>
                  <a:gd name="T0" fmla="*/ 77 w 77"/>
                  <a:gd name="T1" fmla="*/ 96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6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54 h 115"/>
                  <a:gd name="T16" fmla="*/ 54 w 77"/>
                  <a:gd name="T17" fmla="*/ 38 h 115"/>
                  <a:gd name="T18" fmla="*/ 54 w 77"/>
                  <a:gd name="T19" fmla="*/ 31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5 h 115"/>
                  <a:gd name="T26" fmla="*/ 23 w 77"/>
                  <a:gd name="T27" fmla="*/ 15 h 115"/>
                  <a:gd name="T28" fmla="*/ 15 w 77"/>
                  <a:gd name="T29" fmla="*/ 19 h 115"/>
                  <a:gd name="T30" fmla="*/ 12 w 77"/>
                  <a:gd name="T31" fmla="*/ 27 h 115"/>
                  <a:gd name="T32" fmla="*/ 8 w 77"/>
                  <a:gd name="T33" fmla="*/ 34 h 115"/>
                  <a:gd name="T34" fmla="*/ 4 w 77"/>
                  <a:gd name="T35" fmla="*/ 34 h 115"/>
                  <a:gd name="T36" fmla="*/ 8 w 77"/>
                  <a:gd name="T37" fmla="*/ 19 h 115"/>
                  <a:gd name="T38" fmla="*/ 15 w 77"/>
                  <a:gd name="T39" fmla="*/ 11 h 115"/>
                  <a:gd name="T40" fmla="*/ 23 w 77"/>
                  <a:gd name="T41" fmla="*/ 4 h 115"/>
                  <a:gd name="T42" fmla="*/ 35 w 77"/>
                  <a:gd name="T43" fmla="*/ 0 h 115"/>
                  <a:gd name="T44" fmla="*/ 50 w 77"/>
                  <a:gd name="T45" fmla="*/ 4 h 115"/>
                  <a:gd name="T46" fmla="*/ 58 w 77"/>
                  <a:gd name="T47" fmla="*/ 11 h 115"/>
                  <a:gd name="T48" fmla="*/ 65 w 77"/>
                  <a:gd name="T49" fmla="*/ 19 h 115"/>
                  <a:gd name="T50" fmla="*/ 69 w 77"/>
                  <a:gd name="T51" fmla="*/ 31 h 115"/>
                  <a:gd name="T52" fmla="*/ 65 w 77"/>
                  <a:gd name="T53" fmla="*/ 38 h 115"/>
                  <a:gd name="T54" fmla="*/ 65 w 77"/>
                  <a:gd name="T55" fmla="*/ 50 h 115"/>
                  <a:gd name="T56" fmla="*/ 58 w 77"/>
                  <a:gd name="T57" fmla="*/ 61 h 115"/>
                  <a:gd name="T58" fmla="*/ 42 w 77"/>
                  <a:gd name="T59" fmla="*/ 77 h 115"/>
                  <a:gd name="T60" fmla="*/ 31 w 77"/>
                  <a:gd name="T61" fmla="*/ 88 h 115"/>
                  <a:gd name="T62" fmla="*/ 23 w 77"/>
                  <a:gd name="T63" fmla="*/ 100 h 115"/>
                  <a:gd name="T64" fmla="*/ 19 w 77"/>
                  <a:gd name="T65" fmla="*/ 103 h 115"/>
                  <a:gd name="T66" fmla="*/ 46 w 77"/>
                  <a:gd name="T67" fmla="*/ 103 h 115"/>
                  <a:gd name="T68" fmla="*/ 54 w 77"/>
                  <a:gd name="T69" fmla="*/ 103 h 115"/>
                  <a:gd name="T70" fmla="*/ 62 w 77"/>
                  <a:gd name="T71" fmla="*/ 103 h 115"/>
                  <a:gd name="T72" fmla="*/ 62 w 77"/>
                  <a:gd name="T73" fmla="*/ 100 h 115"/>
                  <a:gd name="T74" fmla="*/ 65 w 77"/>
                  <a:gd name="T75" fmla="*/ 100 h 115"/>
                  <a:gd name="T76" fmla="*/ 69 w 77"/>
                  <a:gd name="T77" fmla="*/ 96 h 115"/>
                  <a:gd name="T78" fmla="*/ 73 w 77"/>
                  <a:gd name="T79" fmla="*/ 96 h 115"/>
                  <a:gd name="T80" fmla="*/ 77 w 77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6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6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54"/>
                    </a:lnTo>
                    <a:lnTo>
                      <a:pt x="54" y="38"/>
                    </a:lnTo>
                    <a:lnTo>
                      <a:pt x="54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12" y="27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9" y="31"/>
                    </a:lnTo>
                    <a:lnTo>
                      <a:pt x="65" y="38"/>
                    </a:lnTo>
                    <a:lnTo>
                      <a:pt x="65" y="50"/>
                    </a:lnTo>
                    <a:lnTo>
                      <a:pt x="58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23" y="100"/>
                    </a:lnTo>
                    <a:lnTo>
                      <a:pt x="19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62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4" name="Freeform 169"/>
              <p:cNvSpPr>
                <a:spLocks/>
              </p:cNvSpPr>
              <p:nvPr/>
            </p:nvSpPr>
            <p:spPr bwMode="auto">
              <a:xfrm>
                <a:off x="2598" y="2155"/>
                <a:ext cx="46" cy="115"/>
              </a:xfrm>
              <a:custGeom>
                <a:avLst/>
                <a:gdLst>
                  <a:gd name="T0" fmla="*/ 0 w 46"/>
                  <a:gd name="T1" fmla="*/ 15 h 115"/>
                  <a:gd name="T2" fmla="*/ 27 w 46"/>
                  <a:gd name="T3" fmla="*/ 0 h 115"/>
                  <a:gd name="T4" fmla="*/ 31 w 46"/>
                  <a:gd name="T5" fmla="*/ 0 h 115"/>
                  <a:gd name="T6" fmla="*/ 31 w 46"/>
                  <a:gd name="T7" fmla="*/ 96 h 115"/>
                  <a:gd name="T8" fmla="*/ 31 w 46"/>
                  <a:gd name="T9" fmla="*/ 103 h 115"/>
                  <a:gd name="T10" fmla="*/ 31 w 46"/>
                  <a:gd name="T11" fmla="*/ 107 h 115"/>
                  <a:gd name="T12" fmla="*/ 34 w 46"/>
                  <a:gd name="T13" fmla="*/ 111 h 115"/>
                  <a:gd name="T14" fmla="*/ 34 w 46"/>
                  <a:gd name="T15" fmla="*/ 111 h 115"/>
                  <a:gd name="T16" fmla="*/ 38 w 46"/>
                  <a:gd name="T17" fmla="*/ 115 h 115"/>
                  <a:gd name="T18" fmla="*/ 46 w 46"/>
                  <a:gd name="T19" fmla="*/ 115 h 115"/>
                  <a:gd name="T20" fmla="*/ 46 w 46"/>
                  <a:gd name="T21" fmla="*/ 115 h 115"/>
                  <a:gd name="T22" fmla="*/ 4 w 46"/>
                  <a:gd name="T23" fmla="*/ 115 h 115"/>
                  <a:gd name="T24" fmla="*/ 4 w 46"/>
                  <a:gd name="T25" fmla="*/ 115 h 115"/>
                  <a:gd name="T26" fmla="*/ 8 w 46"/>
                  <a:gd name="T27" fmla="*/ 115 h 115"/>
                  <a:gd name="T28" fmla="*/ 11 w 46"/>
                  <a:gd name="T29" fmla="*/ 111 h 115"/>
                  <a:gd name="T30" fmla="*/ 15 w 46"/>
                  <a:gd name="T31" fmla="*/ 111 h 115"/>
                  <a:gd name="T32" fmla="*/ 15 w 46"/>
                  <a:gd name="T33" fmla="*/ 107 h 115"/>
                  <a:gd name="T34" fmla="*/ 15 w 46"/>
                  <a:gd name="T35" fmla="*/ 103 h 115"/>
                  <a:gd name="T36" fmla="*/ 15 w 46"/>
                  <a:gd name="T37" fmla="*/ 96 h 115"/>
                  <a:gd name="T38" fmla="*/ 15 w 46"/>
                  <a:gd name="T39" fmla="*/ 34 h 115"/>
                  <a:gd name="T40" fmla="*/ 15 w 46"/>
                  <a:gd name="T41" fmla="*/ 23 h 115"/>
                  <a:gd name="T42" fmla="*/ 15 w 46"/>
                  <a:gd name="T43" fmla="*/ 19 h 115"/>
                  <a:gd name="T44" fmla="*/ 15 w 46"/>
                  <a:gd name="T45" fmla="*/ 15 h 115"/>
                  <a:gd name="T46" fmla="*/ 15 w 46"/>
                  <a:gd name="T47" fmla="*/ 15 h 115"/>
                  <a:gd name="T48" fmla="*/ 11 w 46"/>
                  <a:gd name="T49" fmla="*/ 15 h 115"/>
                  <a:gd name="T50" fmla="*/ 11 w 46"/>
                  <a:gd name="T51" fmla="*/ 11 h 115"/>
                  <a:gd name="T52" fmla="*/ 8 w 46"/>
                  <a:gd name="T53" fmla="*/ 15 h 115"/>
                  <a:gd name="T54" fmla="*/ 4 w 46"/>
                  <a:gd name="T55" fmla="*/ 15 h 115"/>
                  <a:gd name="T56" fmla="*/ 0 w 46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15"/>
                  <a:gd name="T89" fmla="*/ 46 w 46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15">
                    <a:moveTo>
                      <a:pt x="0" y="15"/>
                    </a:moveTo>
                    <a:lnTo>
                      <a:pt x="27" y="0"/>
                    </a:lnTo>
                    <a:lnTo>
                      <a:pt x="31" y="0"/>
                    </a:lnTo>
                    <a:lnTo>
                      <a:pt x="31" y="96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6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5" name="Rectangle 170"/>
              <p:cNvSpPr>
                <a:spLocks noChangeArrowheads="1"/>
              </p:cNvSpPr>
              <p:nvPr/>
            </p:nvSpPr>
            <p:spPr bwMode="auto">
              <a:xfrm>
                <a:off x="2705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71"/>
              <p:cNvSpPr>
                <a:spLocks noEditPoints="1"/>
              </p:cNvSpPr>
              <p:nvPr/>
            </p:nvSpPr>
            <p:spPr bwMode="auto">
              <a:xfrm>
                <a:off x="2901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1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1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7" name="Rectangle 172"/>
              <p:cNvSpPr>
                <a:spLocks noChangeArrowheads="1"/>
              </p:cNvSpPr>
              <p:nvPr/>
            </p:nvSpPr>
            <p:spPr bwMode="auto">
              <a:xfrm>
                <a:off x="330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73"/>
              <p:cNvSpPr>
                <a:spLocks/>
              </p:cNvSpPr>
              <p:nvPr/>
            </p:nvSpPr>
            <p:spPr bwMode="auto">
              <a:xfrm>
                <a:off x="3507" y="2255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6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6 w 19"/>
                  <a:gd name="T15" fmla="*/ 15 h 19"/>
                  <a:gd name="T16" fmla="*/ 12 w 19"/>
                  <a:gd name="T17" fmla="*/ 19 h 19"/>
                  <a:gd name="T18" fmla="*/ 8 w 19"/>
                  <a:gd name="T19" fmla="*/ 15 h 19"/>
                  <a:gd name="T20" fmla="*/ 4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4 w 19"/>
                  <a:gd name="T29" fmla="*/ 0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9" name="Freeform 174"/>
              <p:cNvSpPr>
                <a:spLocks noEditPoints="1"/>
              </p:cNvSpPr>
              <p:nvPr/>
            </p:nvSpPr>
            <p:spPr bwMode="auto">
              <a:xfrm>
                <a:off x="3546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3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6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49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49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7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6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49 w 69"/>
                  <a:gd name="T67" fmla="*/ 96 h 119"/>
                  <a:gd name="T68" fmla="*/ 53 w 69"/>
                  <a:gd name="T69" fmla="*/ 77 h 119"/>
                  <a:gd name="T70" fmla="*/ 53 w 69"/>
                  <a:gd name="T71" fmla="*/ 54 h 119"/>
                  <a:gd name="T72" fmla="*/ 53 w 69"/>
                  <a:gd name="T73" fmla="*/ 38 h 119"/>
                  <a:gd name="T74" fmla="*/ 49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0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6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49" y="96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0" name="Freeform 175"/>
              <p:cNvSpPr>
                <a:spLocks/>
              </p:cNvSpPr>
              <p:nvPr/>
            </p:nvSpPr>
            <p:spPr bwMode="auto">
              <a:xfrm>
                <a:off x="3626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9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5 h 115"/>
                  <a:gd name="T26" fmla="*/ 23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2 w 73"/>
                  <a:gd name="T39" fmla="*/ 11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5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2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9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2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2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1" name="Freeform 176"/>
              <p:cNvSpPr>
                <a:spLocks noEditPoints="1"/>
              </p:cNvSpPr>
              <p:nvPr/>
            </p:nvSpPr>
            <p:spPr bwMode="auto">
              <a:xfrm>
                <a:off x="3714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2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2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2" name="Rectangle 177"/>
              <p:cNvSpPr>
                <a:spLocks noChangeArrowheads="1"/>
              </p:cNvSpPr>
              <p:nvPr/>
            </p:nvSpPr>
            <p:spPr bwMode="auto">
              <a:xfrm>
                <a:off x="4071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78"/>
              <p:cNvSpPr>
                <a:spLocks/>
              </p:cNvSpPr>
              <p:nvPr/>
            </p:nvSpPr>
            <p:spPr bwMode="auto">
              <a:xfrm>
                <a:off x="4275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4" name="Freeform 179"/>
              <p:cNvSpPr>
                <a:spLocks noEditPoints="1"/>
              </p:cNvSpPr>
              <p:nvPr/>
            </p:nvSpPr>
            <p:spPr bwMode="auto">
              <a:xfrm>
                <a:off x="4313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5" name="Freeform 180"/>
              <p:cNvSpPr>
                <a:spLocks noEditPoints="1"/>
              </p:cNvSpPr>
              <p:nvPr/>
            </p:nvSpPr>
            <p:spPr bwMode="auto">
              <a:xfrm>
                <a:off x="4397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6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6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6" name="Freeform 181"/>
              <p:cNvSpPr>
                <a:spLocks/>
              </p:cNvSpPr>
              <p:nvPr/>
            </p:nvSpPr>
            <p:spPr bwMode="auto">
              <a:xfrm>
                <a:off x="4478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8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8 w 73"/>
                  <a:gd name="T23" fmla="*/ 15 h 115"/>
                  <a:gd name="T24" fmla="*/ 31 w 73"/>
                  <a:gd name="T25" fmla="*/ 15 h 115"/>
                  <a:gd name="T26" fmla="*/ 19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1 w 73"/>
                  <a:gd name="T39" fmla="*/ 11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1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1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7 w 73"/>
                  <a:gd name="T71" fmla="*/ 103 h 115"/>
                  <a:gd name="T72" fmla="*/ 61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8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1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1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1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7" name="Freeform 182"/>
              <p:cNvSpPr>
                <a:spLocks/>
              </p:cNvSpPr>
              <p:nvPr/>
            </p:nvSpPr>
            <p:spPr bwMode="auto">
              <a:xfrm>
                <a:off x="4578" y="2155"/>
                <a:ext cx="42" cy="115"/>
              </a:xfrm>
              <a:custGeom>
                <a:avLst/>
                <a:gdLst>
                  <a:gd name="T0" fmla="*/ 0 w 42"/>
                  <a:gd name="T1" fmla="*/ 15 h 115"/>
                  <a:gd name="T2" fmla="*/ 27 w 42"/>
                  <a:gd name="T3" fmla="*/ 0 h 115"/>
                  <a:gd name="T4" fmla="*/ 27 w 42"/>
                  <a:gd name="T5" fmla="*/ 0 h 115"/>
                  <a:gd name="T6" fmla="*/ 27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5 h 115"/>
                  <a:gd name="T18" fmla="*/ 42 w 42"/>
                  <a:gd name="T19" fmla="*/ 115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5 h 115"/>
                  <a:gd name="T26" fmla="*/ 7 w 42"/>
                  <a:gd name="T27" fmla="*/ 115 h 115"/>
                  <a:gd name="T28" fmla="*/ 11 w 42"/>
                  <a:gd name="T29" fmla="*/ 111 h 115"/>
                  <a:gd name="T30" fmla="*/ 11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4 h 115"/>
                  <a:gd name="T40" fmla="*/ 15 w 42"/>
                  <a:gd name="T41" fmla="*/ 23 h 115"/>
                  <a:gd name="T42" fmla="*/ 15 w 42"/>
                  <a:gd name="T43" fmla="*/ 19 h 115"/>
                  <a:gd name="T44" fmla="*/ 11 w 42"/>
                  <a:gd name="T45" fmla="*/ 15 h 115"/>
                  <a:gd name="T46" fmla="*/ 11 w 42"/>
                  <a:gd name="T47" fmla="*/ 15 h 115"/>
                  <a:gd name="T48" fmla="*/ 11 w 42"/>
                  <a:gd name="T49" fmla="*/ 15 h 115"/>
                  <a:gd name="T50" fmla="*/ 7 w 42"/>
                  <a:gd name="T51" fmla="*/ 11 h 115"/>
                  <a:gd name="T52" fmla="*/ 4 w 42"/>
                  <a:gd name="T53" fmla="*/ 15 h 115"/>
                  <a:gd name="T54" fmla="*/ 0 w 42"/>
                  <a:gd name="T55" fmla="*/ 15 h 115"/>
                  <a:gd name="T56" fmla="*/ 0 w 42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5"/>
                    </a:moveTo>
                    <a:lnTo>
                      <a:pt x="27" y="0"/>
                    </a:lnTo>
                    <a:lnTo>
                      <a:pt x="27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8" name="Rectangle 183"/>
              <p:cNvSpPr>
                <a:spLocks noChangeArrowheads="1"/>
              </p:cNvSpPr>
              <p:nvPr/>
            </p:nvSpPr>
            <p:spPr bwMode="auto">
              <a:xfrm>
                <a:off x="4670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84"/>
              <p:cNvSpPr>
                <a:spLocks/>
              </p:cNvSpPr>
              <p:nvPr/>
            </p:nvSpPr>
            <p:spPr bwMode="auto">
              <a:xfrm>
                <a:off x="4881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4 w 19"/>
                  <a:gd name="T21" fmla="*/ 15 h 19"/>
                  <a:gd name="T22" fmla="*/ 4 w 19"/>
                  <a:gd name="T23" fmla="*/ 11 h 19"/>
                  <a:gd name="T24" fmla="*/ 0 w 19"/>
                  <a:gd name="T25" fmla="*/ 7 h 19"/>
                  <a:gd name="T26" fmla="*/ 4 w 19"/>
                  <a:gd name="T27" fmla="*/ 3 h 19"/>
                  <a:gd name="T28" fmla="*/ 4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0" name="Freeform 185"/>
              <p:cNvSpPr>
                <a:spLocks noEditPoints="1"/>
              </p:cNvSpPr>
              <p:nvPr/>
            </p:nvSpPr>
            <p:spPr bwMode="auto">
              <a:xfrm>
                <a:off x="4919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1" name="Freeform 186"/>
              <p:cNvSpPr>
                <a:spLocks/>
              </p:cNvSpPr>
              <p:nvPr/>
            </p:nvSpPr>
            <p:spPr bwMode="auto">
              <a:xfrm>
                <a:off x="5004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7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0 w 65"/>
                  <a:gd name="T9" fmla="*/ 30 h 115"/>
                  <a:gd name="T10" fmla="*/ 42 w 65"/>
                  <a:gd name="T11" fmla="*/ 38 h 115"/>
                  <a:gd name="T12" fmla="*/ 53 w 65"/>
                  <a:gd name="T13" fmla="*/ 46 h 115"/>
                  <a:gd name="T14" fmla="*/ 61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7 w 65"/>
                  <a:gd name="T21" fmla="*/ 88 h 115"/>
                  <a:gd name="T22" fmla="*/ 53 w 65"/>
                  <a:gd name="T23" fmla="*/ 96 h 115"/>
                  <a:gd name="T24" fmla="*/ 49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30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3 w 65"/>
                  <a:gd name="T37" fmla="*/ 111 h 115"/>
                  <a:gd name="T38" fmla="*/ 3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3 w 65"/>
                  <a:gd name="T45" fmla="*/ 99 h 115"/>
                  <a:gd name="T46" fmla="*/ 3 w 65"/>
                  <a:gd name="T47" fmla="*/ 96 h 115"/>
                  <a:gd name="T48" fmla="*/ 7 w 65"/>
                  <a:gd name="T49" fmla="*/ 96 h 115"/>
                  <a:gd name="T50" fmla="*/ 7 w 65"/>
                  <a:gd name="T51" fmla="*/ 96 h 115"/>
                  <a:gd name="T52" fmla="*/ 11 w 65"/>
                  <a:gd name="T53" fmla="*/ 96 h 115"/>
                  <a:gd name="T54" fmla="*/ 15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6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49 w 65"/>
                  <a:gd name="T67" fmla="*/ 88 h 115"/>
                  <a:gd name="T68" fmla="*/ 53 w 65"/>
                  <a:gd name="T69" fmla="*/ 80 h 115"/>
                  <a:gd name="T70" fmla="*/ 49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6 w 65"/>
                  <a:gd name="T77" fmla="*/ 46 h 115"/>
                  <a:gd name="T78" fmla="*/ 19 w 65"/>
                  <a:gd name="T79" fmla="*/ 46 h 115"/>
                  <a:gd name="T80" fmla="*/ 3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7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0" y="30"/>
                    </a:lnTo>
                    <a:lnTo>
                      <a:pt x="42" y="38"/>
                    </a:lnTo>
                    <a:lnTo>
                      <a:pt x="53" y="46"/>
                    </a:lnTo>
                    <a:lnTo>
                      <a:pt x="61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7" y="88"/>
                    </a:lnTo>
                    <a:lnTo>
                      <a:pt x="53" y="96"/>
                    </a:lnTo>
                    <a:lnTo>
                      <a:pt x="49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30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3" y="111"/>
                    </a:lnTo>
                    <a:lnTo>
                      <a:pt x="3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49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6" y="46"/>
                    </a:lnTo>
                    <a:lnTo>
                      <a:pt x="19" y="46"/>
                    </a:lnTo>
                    <a:lnTo>
                      <a:pt x="3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2" name="Freeform 187"/>
              <p:cNvSpPr>
                <a:spLocks/>
              </p:cNvSpPr>
              <p:nvPr/>
            </p:nvSpPr>
            <p:spPr bwMode="auto">
              <a:xfrm>
                <a:off x="5088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8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1 w 65"/>
                  <a:gd name="T9" fmla="*/ 30 h 115"/>
                  <a:gd name="T10" fmla="*/ 42 w 65"/>
                  <a:gd name="T11" fmla="*/ 38 h 115"/>
                  <a:gd name="T12" fmla="*/ 50 w 65"/>
                  <a:gd name="T13" fmla="*/ 46 h 115"/>
                  <a:gd name="T14" fmla="*/ 58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8 w 65"/>
                  <a:gd name="T21" fmla="*/ 88 h 115"/>
                  <a:gd name="T22" fmla="*/ 54 w 65"/>
                  <a:gd name="T23" fmla="*/ 96 h 115"/>
                  <a:gd name="T24" fmla="*/ 50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27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4 w 65"/>
                  <a:gd name="T37" fmla="*/ 111 h 115"/>
                  <a:gd name="T38" fmla="*/ 0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4 w 65"/>
                  <a:gd name="T45" fmla="*/ 99 h 115"/>
                  <a:gd name="T46" fmla="*/ 4 w 65"/>
                  <a:gd name="T47" fmla="*/ 96 h 115"/>
                  <a:gd name="T48" fmla="*/ 8 w 65"/>
                  <a:gd name="T49" fmla="*/ 96 h 115"/>
                  <a:gd name="T50" fmla="*/ 8 w 65"/>
                  <a:gd name="T51" fmla="*/ 96 h 115"/>
                  <a:gd name="T52" fmla="*/ 11 w 65"/>
                  <a:gd name="T53" fmla="*/ 96 h 115"/>
                  <a:gd name="T54" fmla="*/ 11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7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50 w 65"/>
                  <a:gd name="T67" fmla="*/ 88 h 115"/>
                  <a:gd name="T68" fmla="*/ 50 w 65"/>
                  <a:gd name="T69" fmla="*/ 80 h 115"/>
                  <a:gd name="T70" fmla="*/ 50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7 w 65"/>
                  <a:gd name="T77" fmla="*/ 46 h 115"/>
                  <a:gd name="T78" fmla="*/ 15 w 65"/>
                  <a:gd name="T79" fmla="*/ 46 h 115"/>
                  <a:gd name="T80" fmla="*/ 4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1" y="30"/>
                    </a:lnTo>
                    <a:lnTo>
                      <a:pt x="42" y="38"/>
                    </a:lnTo>
                    <a:lnTo>
                      <a:pt x="50" y="46"/>
                    </a:lnTo>
                    <a:lnTo>
                      <a:pt x="58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8" y="88"/>
                    </a:lnTo>
                    <a:lnTo>
                      <a:pt x="54" y="96"/>
                    </a:lnTo>
                    <a:lnTo>
                      <a:pt x="50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1" y="99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50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7" y="46"/>
                    </a:lnTo>
                    <a:lnTo>
                      <a:pt x="15" y="46"/>
                    </a:lnTo>
                    <a:lnTo>
                      <a:pt x="4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3" name="Rectangle 188"/>
              <p:cNvSpPr>
                <a:spLocks noChangeArrowheads="1"/>
              </p:cNvSpPr>
              <p:nvPr/>
            </p:nvSpPr>
            <p:spPr bwMode="auto">
              <a:xfrm>
                <a:off x="526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Rectangle 189"/>
              <p:cNvSpPr>
                <a:spLocks noChangeArrowheads="1"/>
              </p:cNvSpPr>
              <p:nvPr/>
            </p:nvSpPr>
            <p:spPr bwMode="auto">
              <a:xfrm>
                <a:off x="188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90"/>
              <p:cNvSpPr>
                <a:spLocks/>
              </p:cNvSpPr>
              <p:nvPr/>
            </p:nvSpPr>
            <p:spPr bwMode="auto">
              <a:xfrm>
                <a:off x="254" y="2362"/>
                <a:ext cx="99" cy="115"/>
              </a:xfrm>
              <a:custGeom>
                <a:avLst/>
                <a:gdLst>
                  <a:gd name="T0" fmla="*/ 95 w 99"/>
                  <a:gd name="T1" fmla="*/ 0 h 115"/>
                  <a:gd name="T2" fmla="*/ 95 w 99"/>
                  <a:gd name="T3" fmla="*/ 38 h 115"/>
                  <a:gd name="T4" fmla="*/ 95 w 99"/>
                  <a:gd name="T5" fmla="*/ 38 h 115"/>
                  <a:gd name="T6" fmla="*/ 88 w 99"/>
                  <a:gd name="T7" fmla="*/ 23 h 115"/>
                  <a:gd name="T8" fmla="*/ 80 w 99"/>
                  <a:gd name="T9" fmla="*/ 15 h 115"/>
                  <a:gd name="T10" fmla="*/ 69 w 99"/>
                  <a:gd name="T11" fmla="*/ 8 h 115"/>
                  <a:gd name="T12" fmla="*/ 57 w 99"/>
                  <a:gd name="T13" fmla="*/ 8 h 115"/>
                  <a:gd name="T14" fmla="*/ 49 w 99"/>
                  <a:gd name="T15" fmla="*/ 8 h 115"/>
                  <a:gd name="T16" fmla="*/ 38 w 99"/>
                  <a:gd name="T17" fmla="*/ 12 h 115"/>
                  <a:gd name="T18" fmla="*/ 30 w 99"/>
                  <a:gd name="T19" fmla="*/ 19 h 115"/>
                  <a:gd name="T20" fmla="*/ 26 w 99"/>
                  <a:gd name="T21" fmla="*/ 31 h 115"/>
                  <a:gd name="T22" fmla="*/ 23 w 99"/>
                  <a:gd name="T23" fmla="*/ 42 h 115"/>
                  <a:gd name="T24" fmla="*/ 19 w 99"/>
                  <a:gd name="T25" fmla="*/ 61 h 115"/>
                  <a:gd name="T26" fmla="*/ 23 w 99"/>
                  <a:gd name="T27" fmla="*/ 73 h 115"/>
                  <a:gd name="T28" fmla="*/ 26 w 99"/>
                  <a:gd name="T29" fmla="*/ 88 h 115"/>
                  <a:gd name="T30" fmla="*/ 30 w 99"/>
                  <a:gd name="T31" fmla="*/ 96 h 115"/>
                  <a:gd name="T32" fmla="*/ 38 w 99"/>
                  <a:gd name="T33" fmla="*/ 104 h 115"/>
                  <a:gd name="T34" fmla="*/ 49 w 99"/>
                  <a:gd name="T35" fmla="*/ 107 h 115"/>
                  <a:gd name="T36" fmla="*/ 61 w 99"/>
                  <a:gd name="T37" fmla="*/ 111 h 115"/>
                  <a:gd name="T38" fmla="*/ 69 w 99"/>
                  <a:gd name="T39" fmla="*/ 107 h 115"/>
                  <a:gd name="T40" fmla="*/ 80 w 99"/>
                  <a:gd name="T41" fmla="*/ 104 h 115"/>
                  <a:gd name="T42" fmla="*/ 88 w 99"/>
                  <a:gd name="T43" fmla="*/ 100 h 115"/>
                  <a:gd name="T44" fmla="*/ 95 w 99"/>
                  <a:gd name="T45" fmla="*/ 88 h 115"/>
                  <a:gd name="T46" fmla="*/ 99 w 99"/>
                  <a:gd name="T47" fmla="*/ 88 h 115"/>
                  <a:gd name="T48" fmla="*/ 92 w 99"/>
                  <a:gd name="T49" fmla="*/ 100 h 115"/>
                  <a:gd name="T50" fmla="*/ 80 w 99"/>
                  <a:gd name="T51" fmla="*/ 111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5 h 115"/>
                  <a:gd name="T58" fmla="*/ 23 w 99"/>
                  <a:gd name="T59" fmla="*/ 107 h 115"/>
                  <a:gd name="T60" fmla="*/ 11 w 99"/>
                  <a:gd name="T61" fmla="*/ 96 h 115"/>
                  <a:gd name="T62" fmla="*/ 7 w 99"/>
                  <a:gd name="T63" fmla="*/ 84 h 115"/>
                  <a:gd name="T64" fmla="*/ 3 w 99"/>
                  <a:gd name="T65" fmla="*/ 73 h 115"/>
                  <a:gd name="T66" fmla="*/ 0 w 99"/>
                  <a:gd name="T67" fmla="*/ 61 h 115"/>
                  <a:gd name="T68" fmla="*/ 3 w 99"/>
                  <a:gd name="T69" fmla="*/ 46 h 115"/>
                  <a:gd name="T70" fmla="*/ 7 w 99"/>
                  <a:gd name="T71" fmla="*/ 31 h 115"/>
                  <a:gd name="T72" fmla="*/ 19 w 99"/>
                  <a:gd name="T73" fmla="*/ 19 h 115"/>
                  <a:gd name="T74" fmla="*/ 30 w 99"/>
                  <a:gd name="T75" fmla="*/ 8 h 115"/>
                  <a:gd name="T76" fmla="*/ 42 w 99"/>
                  <a:gd name="T77" fmla="*/ 4 h 115"/>
                  <a:gd name="T78" fmla="*/ 57 w 99"/>
                  <a:gd name="T79" fmla="*/ 0 h 115"/>
                  <a:gd name="T80" fmla="*/ 69 w 99"/>
                  <a:gd name="T81" fmla="*/ 4 h 115"/>
                  <a:gd name="T82" fmla="*/ 80 w 99"/>
                  <a:gd name="T83" fmla="*/ 8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8 h 115"/>
                  <a:gd name="T92" fmla="*/ 92 w 99"/>
                  <a:gd name="T93" fmla="*/ 4 h 115"/>
                  <a:gd name="T94" fmla="*/ 92 w 99"/>
                  <a:gd name="T95" fmla="*/ 0 h 115"/>
                  <a:gd name="T96" fmla="*/ 95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5" y="0"/>
                    </a:moveTo>
                    <a:lnTo>
                      <a:pt x="95" y="38"/>
                    </a:lnTo>
                    <a:lnTo>
                      <a:pt x="88" y="23"/>
                    </a:lnTo>
                    <a:lnTo>
                      <a:pt x="80" y="15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38" y="12"/>
                    </a:lnTo>
                    <a:lnTo>
                      <a:pt x="30" y="19"/>
                    </a:lnTo>
                    <a:lnTo>
                      <a:pt x="26" y="31"/>
                    </a:lnTo>
                    <a:lnTo>
                      <a:pt x="23" y="42"/>
                    </a:lnTo>
                    <a:lnTo>
                      <a:pt x="19" y="61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0" y="96"/>
                    </a:lnTo>
                    <a:lnTo>
                      <a:pt x="38" y="104"/>
                    </a:lnTo>
                    <a:lnTo>
                      <a:pt x="49" y="107"/>
                    </a:lnTo>
                    <a:lnTo>
                      <a:pt x="61" y="111"/>
                    </a:lnTo>
                    <a:lnTo>
                      <a:pt x="69" y="107"/>
                    </a:lnTo>
                    <a:lnTo>
                      <a:pt x="80" y="104"/>
                    </a:lnTo>
                    <a:lnTo>
                      <a:pt x="88" y="100"/>
                    </a:lnTo>
                    <a:lnTo>
                      <a:pt x="95" y="88"/>
                    </a:lnTo>
                    <a:lnTo>
                      <a:pt x="99" y="88"/>
                    </a:lnTo>
                    <a:lnTo>
                      <a:pt x="92" y="100"/>
                    </a:lnTo>
                    <a:lnTo>
                      <a:pt x="80" y="111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5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7" y="84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3" y="46"/>
                    </a:lnTo>
                    <a:lnTo>
                      <a:pt x="7" y="31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2" y="4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6" name="Freeform 191"/>
              <p:cNvSpPr>
                <a:spLocks/>
              </p:cNvSpPr>
              <p:nvPr/>
            </p:nvSpPr>
            <p:spPr bwMode="auto">
              <a:xfrm>
                <a:off x="361" y="2358"/>
                <a:ext cx="81" cy="119"/>
              </a:xfrm>
              <a:custGeom>
                <a:avLst/>
                <a:gdLst>
                  <a:gd name="T0" fmla="*/ 27 w 81"/>
                  <a:gd name="T1" fmla="*/ 58 h 119"/>
                  <a:gd name="T2" fmla="*/ 38 w 81"/>
                  <a:gd name="T3" fmla="*/ 46 h 119"/>
                  <a:gd name="T4" fmla="*/ 50 w 81"/>
                  <a:gd name="T5" fmla="*/ 42 h 119"/>
                  <a:gd name="T6" fmla="*/ 61 w 81"/>
                  <a:gd name="T7" fmla="*/ 46 h 119"/>
                  <a:gd name="T8" fmla="*/ 69 w 81"/>
                  <a:gd name="T9" fmla="*/ 58 h 119"/>
                  <a:gd name="T10" fmla="*/ 69 w 81"/>
                  <a:gd name="T11" fmla="*/ 73 h 119"/>
                  <a:gd name="T12" fmla="*/ 69 w 81"/>
                  <a:gd name="T13" fmla="*/ 108 h 119"/>
                  <a:gd name="T14" fmla="*/ 73 w 81"/>
                  <a:gd name="T15" fmla="*/ 115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8 w 81"/>
                  <a:gd name="T27" fmla="*/ 108 h 119"/>
                  <a:gd name="T28" fmla="*/ 58 w 81"/>
                  <a:gd name="T29" fmla="*/ 77 h 119"/>
                  <a:gd name="T30" fmla="*/ 54 w 81"/>
                  <a:gd name="T31" fmla="*/ 58 h 119"/>
                  <a:gd name="T32" fmla="*/ 50 w 81"/>
                  <a:gd name="T33" fmla="*/ 54 h 119"/>
                  <a:gd name="T34" fmla="*/ 46 w 81"/>
                  <a:gd name="T35" fmla="*/ 54 h 119"/>
                  <a:gd name="T36" fmla="*/ 35 w 81"/>
                  <a:gd name="T37" fmla="*/ 54 h 119"/>
                  <a:gd name="T38" fmla="*/ 27 w 81"/>
                  <a:gd name="T39" fmla="*/ 62 h 119"/>
                  <a:gd name="T40" fmla="*/ 27 w 81"/>
                  <a:gd name="T41" fmla="*/ 108 h 119"/>
                  <a:gd name="T42" fmla="*/ 27 w 81"/>
                  <a:gd name="T43" fmla="*/ 115 h 119"/>
                  <a:gd name="T44" fmla="*/ 31 w 81"/>
                  <a:gd name="T45" fmla="*/ 115 h 119"/>
                  <a:gd name="T46" fmla="*/ 35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12 w 81"/>
                  <a:gd name="T53" fmla="*/ 111 h 119"/>
                  <a:gd name="T54" fmla="*/ 12 w 81"/>
                  <a:gd name="T55" fmla="*/ 100 h 119"/>
                  <a:gd name="T56" fmla="*/ 12 w 81"/>
                  <a:gd name="T57" fmla="*/ 23 h 119"/>
                  <a:gd name="T58" fmla="*/ 12 w 81"/>
                  <a:gd name="T59" fmla="*/ 12 h 119"/>
                  <a:gd name="T60" fmla="*/ 8 w 81"/>
                  <a:gd name="T61" fmla="*/ 12 h 119"/>
                  <a:gd name="T62" fmla="*/ 4 w 81"/>
                  <a:gd name="T63" fmla="*/ 12 h 119"/>
                  <a:gd name="T64" fmla="*/ 0 w 81"/>
                  <a:gd name="T65" fmla="*/ 12 h 119"/>
                  <a:gd name="T66" fmla="*/ 27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7" y="0"/>
                    </a:moveTo>
                    <a:lnTo>
                      <a:pt x="27" y="58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8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58" y="100"/>
                    </a:lnTo>
                    <a:lnTo>
                      <a:pt x="58" y="77"/>
                    </a:lnTo>
                    <a:lnTo>
                      <a:pt x="58" y="65"/>
                    </a:lnTo>
                    <a:lnTo>
                      <a:pt x="54" y="58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7" name="Freeform 192"/>
              <p:cNvSpPr>
                <a:spLocks noEditPoints="1"/>
              </p:cNvSpPr>
              <p:nvPr/>
            </p:nvSpPr>
            <p:spPr bwMode="auto">
              <a:xfrm>
                <a:off x="449" y="2358"/>
                <a:ext cx="39" cy="119"/>
              </a:xfrm>
              <a:custGeom>
                <a:avLst/>
                <a:gdLst>
                  <a:gd name="T0" fmla="*/ 19 w 39"/>
                  <a:gd name="T1" fmla="*/ 0 h 119"/>
                  <a:gd name="T2" fmla="*/ 23 w 39"/>
                  <a:gd name="T3" fmla="*/ 0 h 119"/>
                  <a:gd name="T4" fmla="*/ 27 w 39"/>
                  <a:gd name="T5" fmla="*/ 4 h 119"/>
                  <a:gd name="T6" fmla="*/ 27 w 39"/>
                  <a:gd name="T7" fmla="*/ 8 h 119"/>
                  <a:gd name="T8" fmla="*/ 27 w 39"/>
                  <a:gd name="T9" fmla="*/ 12 h 119"/>
                  <a:gd name="T10" fmla="*/ 27 w 39"/>
                  <a:gd name="T11" fmla="*/ 16 h 119"/>
                  <a:gd name="T12" fmla="*/ 27 w 39"/>
                  <a:gd name="T13" fmla="*/ 19 h 119"/>
                  <a:gd name="T14" fmla="*/ 23 w 39"/>
                  <a:gd name="T15" fmla="*/ 19 h 119"/>
                  <a:gd name="T16" fmla="*/ 19 w 39"/>
                  <a:gd name="T17" fmla="*/ 19 h 119"/>
                  <a:gd name="T18" fmla="*/ 16 w 39"/>
                  <a:gd name="T19" fmla="*/ 19 h 119"/>
                  <a:gd name="T20" fmla="*/ 12 w 39"/>
                  <a:gd name="T21" fmla="*/ 19 h 119"/>
                  <a:gd name="T22" fmla="*/ 8 w 39"/>
                  <a:gd name="T23" fmla="*/ 16 h 119"/>
                  <a:gd name="T24" fmla="*/ 8 w 39"/>
                  <a:gd name="T25" fmla="*/ 12 h 119"/>
                  <a:gd name="T26" fmla="*/ 8 w 39"/>
                  <a:gd name="T27" fmla="*/ 8 h 119"/>
                  <a:gd name="T28" fmla="*/ 12 w 39"/>
                  <a:gd name="T29" fmla="*/ 4 h 119"/>
                  <a:gd name="T30" fmla="*/ 16 w 39"/>
                  <a:gd name="T31" fmla="*/ 0 h 119"/>
                  <a:gd name="T32" fmla="*/ 19 w 39"/>
                  <a:gd name="T33" fmla="*/ 0 h 119"/>
                  <a:gd name="T34" fmla="*/ 27 w 39"/>
                  <a:gd name="T35" fmla="*/ 42 h 119"/>
                  <a:gd name="T36" fmla="*/ 27 w 39"/>
                  <a:gd name="T37" fmla="*/ 100 h 119"/>
                  <a:gd name="T38" fmla="*/ 27 w 39"/>
                  <a:gd name="T39" fmla="*/ 108 h 119"/>
                  <a:gd name="T40" fmla="*/ 27 w 39"/>
                  <a:gd name="T41" fmla="*/ 111 h 119"/>
                  <a:gd name="T42" fmla="*/ 27 w 39"/>
                  <a:gd name="T43" fmla="*/ 115 h 119"/>
                  <a:gd name="T44" fmla="*/ 31 w 39"/>
                  <a:gd name="T45" fmla="*/ 115 h 119"/>
                  <a:gd name="T46" fmla="*/ 31 w 39"/>
                  <a:gd name="T47" fmla="*/ 115 h 119"/>
                  <a:gd name="T48" fmla="*/ 39 w 39"/>
                  <a:gd name="T49" fmla="*/ 115 h 119"/>
                  <a:gd name="T50" fmla="*/ 39 w 39"/>
                  <a:gd name="T51" fmla="*/ 119 h 119"/>
                  <a:gd name="T52" fmla="*/ 0 w 39"/>
                  <a:gd name="T53" fmla="*/ 119 h 119"/>
                  <a:gd name="T54" fmla="*/ 0 w 39"/>
                  <a:gd name="T55" fmla="*/ 115 h 119"/>
                  <a:gd name="T56" fmla="*/ 8 w 39"/>
                  <a:gd name="T57" fmla="*/ 115 h 119"/>
                  <a:gd name="T58" fmla="*/ 8 w 39"/>
                  <a:gd name="T59" fmla="*/ 115 h 119"/>
                  <a:gd name="T60" fmla="*/ 12 w 39"/>
                  <a:gd name="T61" fmla="*/ 115 h 119"/>
                  <a:gd name="T62" fmla="*/ 12 w 39"/>
                  <a:gd name="T63" fmla="*/ 111 h 119"/>
                  <a:gd name="T64" fmla="*/ 12 w 39"/>
                  <a:gd name="T65" fmla="*/ 108 h 119"/>
                  <a:gd name="T66" fmla="*/ 12 w 39"/>
                  <a:gd name="T67" fmla="*/ 100 h 119"/>
                  <a:gd name="T68" fmla="*/ 12 w 39"/>
                  <a:gd name="T69" fmla="*/ 73 h 119"/>
                  <a:gd name="T70" fmla="*/ 12 w 39"/>
                  <a:gd name="T71" fmla="*/ 62 h 119"/>
                  <a:gd name="T72" fmla="*/ 12 w 39"/>
                  <a:gd name="T73" fmla="*/ 58 h 119"/>
                  <a:gd name="T74" fmla="*/ 12 w 39"/>
                  <a:gd name="T75" fmla="*/ 54 h 119"/>
                  <a:gd name="T76" fmla="*/ 12 w 39"/>
                  <a:gd name="T77" fmla="*/ 50 h 119"/>
                  <a:gd name="T78" fmla="*/ 8 w 39"/>
                  <a:gd name="T79" fmla="*/ 50 h 119"/>
                  <a:gd name="T80" fmla="*/ 8 w 39"/>
                  <a:gd name="T81" fmla="*/ 50 h 119"/>
                  <a:gd name="T82" fmla="*/ 4 w 39"/>
                  <a:gd name="T83" fmla="*/ 50 h 119"/>
                  <a:gd name="T84" fmla="*/ 4 w 39"/>
                  <a:gd name="T85" fmla="*/ 54 h 119"/>
                  <a:gd name="T86" fmla="*/ 0 w 39"/>
                  <a:gd name="T87" fmla="*/ 50 h 119"/>
                  <a:gd name="T88" fmla="*/ 23 w 39"/>
                  <a:gd name="T89" fmla="*/ 42 h 119"/>
                  <a:gd name="T90" fmla="*/ 27 w 39"/>
                  <a:gd name="T91" fmla="*/ 4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"/>
                  <a:gd name="T139" fmla="*/ 0 h 119"/>
                  <a:gd name="T140" fmla="*/ 39 w 39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" h="119">
                    <a:moveTo>
                      <a:pt x="19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42"/>
                    </a:move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9" y="115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3" y="42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8" name="Freeform 193"/>
              <p:cNvSpPr>
                <a:spLocks/>
              </p:cNvSpPr>
              <p:nvPr/>
            </p:nvSpPr>
            <p:spPr bwMode="auto">
              <a:xfrm>
                <a:off x="491" y="2400"/>
                <a:ext cx="81" cy="77"/>
              </a:xfrm>
              <a:custGeom>
                <a:avLst/>
                <a:gdLst>
                  <a:gd name="T0" fmla="*/ 27 w 81"/>
                  <a:gd name="T1" fmla="*/ 16 h 77"/>
                  <a:gd name="T2" fmla="*/ 35 w 81"/>
                  <a:gd name="T3" fmla="*/ 8 h 77"/>
                  <a:gd name="T4" fmla="*/ 43 w 81"/>
                  <a:gd name="T5" fmla="*/ 0 h 77"/>
                  <a:gd name="T6" fmla="*/ 50 w 81"/>
                  <a:gd name="T7" fmla="*/ 0 h 77"/>
                  <a:gd name="T8" fmla="*/ 58 w 81"/>
                  <a:gd name="T9" fmla="*/ 0 h 77"/>
                  <a:gd name="T10" fmla="*/ 62 w 81"/>
                  <a:gd name="T11" fmla="*/ 4 h 77"/>
                  <a:gd name="T12" fmla="*/ 66 w 81"/>
                  <a:gd name="T13" fmla="*/ 8 h 77"/>
                  <a:gd name="T14" fmla="*/ 70 w 81"/>
                  <a:gd name="T15" fmla="*/ 12 h 77"/>
                  <a:gd name="T16" fmla="*/ 73 w 81"/>
                  <a:gd name="T17" fmla="*/ 20 h 77"/>
                  <a:gd name="T18" fmla="*/ 73 w 81"/>
                  <a:gd name="T19" fmla="*/ 27 h 77"/>
                  <a:gd name="T20" fmla="*/ 73 w 81"/>
                  <a:gd name="T21" fmla="*/ 58 h 77"/>
                  <a:gd name="T22" fmla="*/ 73 w 81"/>
                  <a:gd name="T23" fmla="*/ 66 h 77"/>
                  <a:gd name="T24" fmla="*/ 73 w 81"/>
                  <a:gd name="T25" fmla="*/ 69 h 77"/>
                  <a:gd name="T26" fmla="*/ 73 w 81"/>
                  <a:gd name="T27" fmla="*/ 73 h 77"/>
                  <a:gd name="T28" fmla="*/ 77 w 81"/>
                  <a:gd name="T29" fmla="*/ 73 h 77"/>
                  <a:gd name="T30" fmla="*/ 77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6 w 81"/>
                  <a:gd name="T37" fmla="*/ 77 h 77"/>
                  <a:gd name="T38" fmla="*/ 46 w 81"/>
                  <a:gd name="T39" fmla="*/ 73 h 77"/>
                  <a:gd name="T40" fmla="*/ 50 w 81"/>
                  <a:gd name="T41" fmla="*/ 73 h 77"/>
                  <a:gd name="T42" fmla="*/ 54 w 81"/>
                  <a:gd name="T43" fmla="*/ 73 h 77"/>
                  <a:gd name="T44" fmla="*/ 54 w 81"/>
                  <a:gd name="T45" fmla="*/ 73 h 77"/>
                  <a:gd name="T46" fmla="*/ 58 w 81"/>
                  <a:gd name="T47" fmla="*/ 69 h 77"/>
                  <a:gd name="T48" fmla="*/ 58 w 81"/>
                  <a:gd name="T49" fmla="*/ 69 h 77"/>
                  <a:gd name="T50" fmla="*/ 58 w 81"/>
                  <a:gd name="T51" fmla="*/ 66 h 77"/>
                  <a:gd name="T52" fmla="*/ 58 w 81"/>
                  <a:gd name="T53" fmla="*/ 58 h 77"/>
                  <a:gd name="T54" fmla="*/ 58 w 81"/>
                  <a:gd name="T55" fmla="*/ 31 h 77"/>
                  <a:gd name="T56" fmla="*/ 58 w 81"/>
                  <a:gd name="T57" fmla="*/ 20 h 77"/>
                  <a:gd name="T58" fmla="*/ 54 w 81"/>
                  <a:gd name="T59" fmla="*/ 16 h 77"/>
                  <a:gd name="T60" fmla="*/ 50 w 81"/>
                  <a:gd name="T61" fmla="*/ 12 h 77"/>
                  <a:gd name="T62" fmla="*/ 46 w 81"/>
                  <a:gd name="T63" fmla="*/ 12 h 77"/>
                  <a:gd name="T64" fmla="*/ 35 w 81"/>
                  <a:gd name="T65" fmla="*/ 12 h 77"/>
                  <a:gd name="T66" fmla="*/ 27 w 81"/>
                  <a:gd name="T67" fmla="*/ 20 h 77"/>
                  <a:gd name="T68" fmla="*/ 27 w 81"/>
                  <a:gd name="T69" fmla="*/ 58 h 77"/>
                  <a:gd name="T70" fmla="*/ 27 w 81"/>
                  <a:gd name="T71" fmla="*/ 66 h 77"/>
                  <a:gd name="T72" fmla="*/ 27 w 81"/>
                  <a:gd name="T73" fmla="*/ 69 h 77"/>
                  <a:gd name="T74" fmla="*/ 27 w 81"/>
                  <a:gd name="T75" fmla="*/ 73 h 77"/>
                  <a:gd name="T76" fmla="*/ 31 w 81"/>
                  <a:gd name="T77" fmla="*/ 73 h 77"/>
                  <a:gd name="T78" fmla="*/ 31 w 81"/>
                  <a:gd name="T79" fmla="*/ 73 h 77"/>
                  <a:gd name="T80" fmla="*/ 39 w 81"/>
                  <a:gd name="T81" fmla="*/ 73 h 77"/>
                  <a:gd name="T82" fmla="*/ 39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4 w 81"/>
                  <a:gd name="T89" fmla="*/ 73 h 77"/>
                  <a:gd name="T90" fmla="*/ 8 w 81"/>
                  <a:gd name="T91" fmla="*/ 73 h 77"/>
                  <a:gd name="T92" fmla="*/ 12 w 81"/>
                  <a:gd name="T93" fmla="*/ 73 h 77"/>
                  <a:gd name="T94" fmla="*/ 12 w 81"/>
                  <a:gd name="T95" fmla="*/ 66 h 77"/>
                  <a:gd name="T96" fmla="*/ 12 w 81"/>
                  <a:gd name="T97" fmla="*/ 58 h 77"/>
                  <a:gd name="T98" fmla="*/ 12 w 81"/>
                  <a:gd name="T99" fmla="*/ 31 h 77"/>
                  <a:gd name="T100" fmla="*/ 12 w 81"/>
                  <a:gd name="T101" fmla="*/ 20 h 77"/>
                  <a:gd name="T102" fmla="*/ 12 w 81"/>
                  <a:gd name="T103" fmla="*/ 16 h 77"/>
                  <a:gd name="T104" fmla="*/ 12 w 81"/>
                  <a:gd name="T105" fmla="*/ 12 h 77"/>
                  <a:gd name="T106" fmla="*/ 12 w 81"/>
                  <a:gd name="T107" fmla="*/ 12 h 77"/>
                  <a:gd name="T108" fmla="*/ 8 w 81"/>
                  <a:gd name="T109" fmla="*/ 8 h 77"/>
                  <a:gd name="T110" fmla="*/ 8 w 81"/>
                  <a:gd name="T111" fmla="*/ 8 h 77"/>
                  <a:gd name="T112" fmla="*/ 4 w 81"/>
                  <a:gd name="T113" fmla="*/ 8 h 77"/>
                  <a:gd name="T114" fmla="*/ 4 w 81"/>
                  <a:gd name="T115" fmla="*/ 12 h 77"/>
                  <a:gd name="T116" fmla="*/ 0 w 81"/>
                  <a:gd name="T117" fmla="*/ 8 h 77"/>
                  <a:gd name="T118" fmla="*/ 23 w 81"/>
                  <a:gd name="T119" fmla="*/ 0 h 77"/>
                  <a:gd name="T120" fmla="*/ 27 w 81"/>
                  <a:gd name="T121" fmla="*/ 0 h 77"/>
                  <a:gd name="T122" fmla="*/ 27 w 81"/>
                  <a:gd name="T123" fmla="*/ 16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7" y="16"/>
                    </a:moveTo>
                    <a:lnTo>
                      <a:pt x="35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73" y="58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6" y="77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31"/>
                    </a:lnTo>
                    <a:lnTo>
                      <a:pt x="58" y="20"/>
                    </a:lnTo>
                    <a:lnTo>
                      <a:pt x="54" y="16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7" y="20"/>
                    </a:lnTo>
                    <a:lnTo>
                      <a:pt x="27" y="58"/>
                    </a:lnTo>
                    <a:lnTo>
                      <a:pt x="27" y="66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9" name="Freeform 194"/>
              <p:cNvSpPr>
                <a:spLocks noEditPoints="1"/>
              </p:cNvSpPr>
              <p:nvPr/>
            </p:nvSpPr>
            <p:spPr bwMode="auto">
              <a:xfrm>
                <a:off x="580" y="2400"/>
                <a:ext cx="65" cy="77"/>
              </a:xfrm>
              <a:custGeom>
                <a:avLst/>
                <a:gdLst>
                  <a:gd name="T0" fmla="*/ 11 w 65"/>
                  <a:gd name="T1" fmla="*/ 31 h 77"/>
                  <a:gd name="T2" fmla="*/ 15 w 65"/>
                  <a:gd name="T3" fmla="*/ 43 h 77"/>
                  <a:gd name="T4" fmla="*/ 23 w 65"/>
                  <a:gd name="T5" fmla="*/ 54 h 77"/>
                  <a:gd name="T6" fmla="*/ 30 w 65"/>
                  <a:gd name="T7" fmla="*/ 62 h 77"/>
                  <a:gd name="T8" fmla="*/ 38 w 65"/>
                  <a:gd name="T9" fmla="*/ 66 h 77"/>
                  <a:gd name="T10" fmla="*/ 46 w 65"/>
                  <a:gd name="T11" fmla="*/ 62 h 77"/>
                  <a:gd name="T12" fmla="*/ 53 w 65"/>
                  <a:gd name="T13" fmla="*/ 62 h 77"/>
                  <a:gd name="T14" fmla="*/ 57 w 65"/>
                  <a:gd name="T15" fmla="*/ 54 h 77"/>
                  <a:gd name="T16" fmla="*/ 61 w 65"/>
                  <a:gd name="T17" fmla="*/ 46 h 77"/>
                  <a:gd name="T18" fmla="*/ 65 w 65"/>
                  <a:gd name="T19" fmla="*/ 50 h 77"/>
                  <a:gd name="T20" fmla="*/ 61 w 65"/>
                  <a:gd name="T21" fmla="*/ 58 h 77"/>
                  <a:gd name="T22" fmla="*/ 53 w 65"/>
                  <a:gd name="T23" fmla="*/ 69 h 77"/>
                  <a:gd name="T24" fmla="*/ 46 w 65"/>
                  <a:gd name="T25" fmla="*/ 77 h 77"/>
                  <a:gd name="T26" fmla="*/ 34 w 65"/>
                  <a:gd name="T27" fmla="*/ 77 h 77"/>
                  <a:gd name="T28" fmla="*/ 19 w 65"/>
                  <a:gd name="T29" fmla="*/ 77 h 77"/>
                  <a:gd name="T30" fmla="*/ 11 w 65"/>
                  <a:gd name="T31" fmla="*/ 69 h 77"/>
                  <a:gd name="T32" fmla="*/ 4 w 65"/>
                  <a:gd name="T33" fmla="*/ 62 h 77"/>
                  <a:gd name="T34" fmla="*/ 0 w 65"/>
                  <a:gd name="T35" fmla="*/ 50 h 77"/>
                  <a:gd name="T36" fmla="*/ 0 w 65"/>
                  <a:gd name="T37" fmla="*/ 39 h 77"/>
                  <a:gd name="T38" fmla="*/ 0 w 65"/>
                  <a:gd name="T39" fmla="*/ 27 h 77"/>
                  <a:gd name="T40" fmla="*/ 4 w 65"/>
                  <a:gd name="T41" fmla="*/ 20 h 77"/>
                  <a:gd name="T42" fmla="*/ 11 w 65"/>
                  <a:gd name="T43" fmla="*/ 12 h 77"/>
                  <a:gd name="T44" fmla="*/ 19 w 65"/>
                  <a:gd name="T45" fmla="*/ 4 h 77"/>
                  <a:gd name="T46" fmla="*/ 27 w 65"/>
                  <a:gd name="T47" fmla="*/ 0 h 77"/>
                  <a:gd name="T48" fmla="*/ 34 w 65"/>
                  <a:gd name="T49" fmla="*/ 0 h 77"/>
                  <a:gd name="T50" fmla="*/ 46 w 65"/>
                  <a:gd name="T51" fmla="*/ 0 h 77"/>
                  <a:gd name="T52" fmla="*/ 57 w 65"/>
                  <a:gd name="T53" fmla="*/ 8 h 77"/>
                  <a:gd name="T54" fmla="*/ 61 w 65"/>
                  <a:gd name="T55" fmla="*/ 16 h 77"/>
                  <a:gd name="T56" fmla="*/ 65 w 65"/>
                  <a:gd name="T57" fmla="*/ 31 h 77"/>
                  <a:gd name="T58" fmla="*/ 11 w 65"/>
                  <a:gd name="T59" fmla="*/ 31 h 77"/>
                  <a:gd name="T60" fmla="*/ 11 w 65"/>
                  <a:gd name="T61" fmla="*/ 23 h 77"/>
                  <a:gd name="T62" fmla="*/ 46 w 65"/>
                  <a:gd name="T63" fmla="*/ 23 h 77"/>
                  <a:gd name="T64" fmla="*/ 46 w 65"/>
                  <a:gd name="T65" fmla="*/ 20 h 77"/>
                  <a:gd name="T66" fmla="*/ 46 w 65"/>
                  <a:gd name="T67" fmla="*/ 16 h 77"/>
                  <a:gd name="T68" fmla="*/ 42 w 65"/>
                  <a:gd name="T69" fmla="*/ 12 h 77"/>
                  <a:gd name="T70" fmla="*/ 38 w 65"/>
                  <a:gd name="T71" fmla="*/ 8 h 77"/>
                  <a:gd name="T72" fmla="*/ 34 w 65"/>
                  <a:gd name="T73" fmla="*/ 4 h 77"/>
                  <a:gd name="T74" fmla="*/ 30 w 65"/>
                  <a:gd name="T75" fmla="*/ 4 h 77"/>
                  <a:gd name="T76" fmla="*/ 23 w 65"/>
                  <a:gd name="T77" fmla="*/ 8 h 77"/>
                  <a:gd name="T78" fmla="*/ 19 w 65"/>
                  <a:gd name="T79" fmla="*/ 8 h 77"/>
                  <a:gd name="T80" fmla="*/ 15 w 65"/>
                  <a:gd name="T81" fmla="*/ 16 h 77"/>
                  <a:gd name="T82" fmla="*/ 11 w 65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77"/>
                  <a:gd name="T128" fmla="*/ 65 w 65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77">
                    <a:moveTo>
                      <a:pt x="11" y="31"/>
                    </a:moveTo>
                    <a:lnTo>
                      <a:pt x="15" y="43"/>
                    </a:lnTo>
                    <a:lnTo>
                      <a:pt x="23" y="54"/>
                    </a:lnTo>
                    <a:lnTo>
                      <a:pt x="30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1" y="58"/>
                    </a:lnTo>
                    <a:lnTo>
                      <a:pt x="53" y="69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8"/>
                    </a:lnTo>
                    <a:lnTo>
                      <a:pt x="61" y="16"/>
                    </a:lnTo>
                    <a:lnTo>
                      <a:pt x="65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0" name="Freeform 195"/>
              <p:cNvSpPr>
                <a:spLocks/>
              </p:cNvSpPr>
              <p:nvPr/>
            </p:nvSpPr>
            <p:spPr bwMode="auto">
              <a:xfrm>
                <a:off x="660" y="2400"/>
                <a:ext cx="50" cy="77"/>
              </a:xfrm>
              <a:custGeom>
                <a:avLst/>
                <a:gdLst>
                  <a:gd name="T0" fmla="*/ 46 w 50"/>
                  <a:gd name="T1" fmla="*/ 0 h 77"/>
                  <a:gd name="T2" fmla="*/ 46 w 50"/>
                  <a:gd name="T3" fmla="*/ 27 h 77"/>
                  <a:gd name="T4" fmla="*/ 42 w 50"/>
                  <a:gd name="T5" fmla="*/ 27 h 77"/>
                  <a:gd name="T6" fmla="*/ 39 w 50"/>
                  <a:gd name="T7" fmla="*/ 16 h 77"/>
                  <a:gd name="T8" fmla="*/ 35 w 50"/>
                  <a:gd name="T9" fmla="*/ 8 h 77"/>
                  <a:gd name="T10" fmla="*/ 31 w 50"/>
                  <a:gd name="T11" fmla="*/ 4 h 77"/>
                  <a:gd name="T12" fmla="*/ 23 w 50"/>
                  <a:gd name="T13" fmla="*/ 4 h 77"/>
                  <a:gd name="T14" fmla="*/ 16 w 50"/>
                  <a:gd name="T15" fmla="*/ 4 h 77"/>
                  <a:gd name="T16" fmla="*/ 12 w 50"/>
                  <a:gd name="T17" fmla="*/ 8 h 77"/>
                  <a:gd name="T18" fmla="*/ 12 w 50"/>
                  <a:gd name="T19" fmla="*/ 12 h 77"/>
                  <a:gd name="T20" fmla="*/ 8 w 50"/>
                  <a:gd name="T21" fmla="*/ 16 h 77"/>
                  <a:gd name="T22" fmla="*/ 12 w 50"/>
                  <a:gd name="T23" fmla="*/ 20 h 77"/>
                  <a:gd name="T24" fmla="*/ 12 w 50"/>
                  <a:gd name="T25" fmla="*/ 23 h 77"/>
                  <a:gd name="T26" fmla="*/ 16 w 50"/>
                  <a:gd name="T27" fmla="*/ 27 h 77"/>
                  <a:gd name="T28" fmla="*/ 23 w 50"/>
                  <a:gd name="T29" fmla="*/ 27 h 77"/>
                  <a:gd name="T30" fmla="*/ 35 w 50"/>
                  <a:gd name="T31" fmla="*/ 35 h 77"/>
                  <a:gd name="T32" fmla="*/ 42 w 50"/>
                  <a:gd name="T33" fmla="*/ 39 h 77"/>
                  <a:gd name="T34" fmla="*/ 46 w 50"/>
                  <a:gd name="T35" fmla="*/ 46 h 77"/>
                  <a:gd name="T36" fmla="*/ 50 w 50"/>
                  <a:gd name="T37" fmla="*/ 54 h 77"/>
                  <a:gd name="T38" fmla="*/ 46 w 50"/>
                  <a:gd name="T39" fmla="*/ 66 h 77"/>
                  <a:gd name="T40" fmla="*/ 42 w 50"/>
                  <a:gd name="T41" fmla="*/ 73 h 77"/>
                  <a:gd name="T42" fmla="*/ 35 w 50"/>
                  <a:gd name="T43" fmla="*/ 77 h 77"/>
                  <a:gd name="T44" fmla="*/ 23 w 50"/>
                  <a:gd name="T45" fmla="*/ 77 h 77"/>
                  <a:gd name="T46" fmla="*/ 16 w 50"/>
                  <a:gd name="T47" fmla="*/ 77 h 77"/>
                  <a:gd name="T48" fmla="*/ 8 w 50"/>
                  <a:gd name="T49" fmla="*/ 77 h 77"/>
                  <a:gd name="T50" fmla="*/ 4 w 50"/>
                  <a:gd name="T51" fmla="*/ 73 h 77"/>
                  <a:gd name="T52" fmla="*/ 4 w 50"/>
                  <a:gd name="T53" fmla="*/ 73 h 77"/>
                  <a:gd name="T54" fmla="*/ 4 w 50"/>
                  <a:gd name="T55" fmla="*/ 77 h 77"/>
                  <a:gd name="T56" fmla="*/ 0 w 50"/>
                  <a:gd name="T57" fmla="*/ 77 h 77"/>
                  <a:gd name="T58" fmla="*/ 0 w 50"/>
                  <a:gd name="T59" fmla="*/ 77 h 77"/>
                  <a:gd name="T60" fmla="*/ 0 w 50"/>
                  <a:gd name="T61" fmla="*/ 50 h 77"/>
                  <a:gd name="T62" fmla="*/ 0 w 50"/>
                  <a:gd name="T63" fmla="*/ 50 h 77"/>
                  <a:gd name="T64" fmla="*/ 4 w 50"/>
                  <a:gd name="T65" fmla="*/ 62 h 77"/>
                  <a:gd name="T66" fmla="*/ 12 w 50"/>
                  <a:gd name="T67" fmla="*/ 69 h 77"/>
                  <a:gd name="T68" fmla="*/ 16 w 50"/>
                  <a:gd name="T69" fmla="*/ 73 h 77"/>
                  <a:gd name="T70" fmla="*/ 23 w 50"/>
                  <a:gd name="T71" fmla="*/ 73 h 77"/>
                  <a:gd name="T72" fmla="*/ 31 w 50"/>
                  <a:gd name="T73" fmla="*/ 73 h 77"/>
                  <a:gd name="T74" fmla="*/ 35 w 50"/>
                  <a:gd name="T75" fmla="*/ 69 h 77"/>
                  <a:gd name="T76" fmla="*/ 39 w 50"/>
                  <a:gd name="T77" fmla="*/ 66 h 77"/>
                  <a:gd name="T78" fmla="*/ 39 w 50"/>
                  <a:gd name="T79" fmla="*/ 62 h 77"/>
                  <a:gd name="T80" fmla="*/ 39 w 50"/>
                  <a:gd name="T81" fmla="*/ 58 h 77"/>
                  <a:gd name="T82" fmla="*/ 35 w 50"/>
                  <a:gd name="T83" fmla="*/ 54 h 77"/>
                  <a:gd name="T84" fmla="*/ 27 w 50"/>
                  <a:gd name="T85" fmla="*/ 46 h 77"/>
                  <a:gd name="T86" fmla="*/ 19 w 50"/>
                  <a:gd name="T87" fmla="*/ 43 h 77"/>
                  <a:gd name="T88" fmla="*/ 8 w 50"/>
                  <a:gd name="T89" fmla="*/ 39 h 77"/>
                  <a:gd name="T90" fmla="*/ 4 w 50"/>
                  <a:gd name="T91" fmla="*/ 31 h 77"/>
                  <a:gd name="T92" fmla="*/ 0 w 50"/>
                  <a:gd name="T93" fmla="*/ 27 h 77"/>
                  <a:gd name="T94" fmla="*/ 0 w 50"/>
                  <a:gd name="T95" fmla="*/ 20 h 77"/>
                  <a:gd name="T96" fmla="*/ 0 w 50"/>
                  <a:gd name="T97" fmla="*/ 12 h 77"/>
                  <a:gd name="T98" fmla="*/ 4 w 50"/>
                  <a:gd name="T99" fmla="*/ 4 h 77"/>
                  <a:gd name="T100" fmla="*/ 12 w 50"/>
                  <a:gd name="T101" fmla="*/ 0 h 77"/>
                  <a:gd name="T102" fmla="*/ 23 w 50"/>
                  <a:gd name="T103" fmla="*/ 0 h 77"/>
                  <a:gd name="T104" fmla="*/ 27 w 50"/>
                  <a:gd name="T105" fmla="*/ 0 h 77"/>
                  <a:gd name="T106" fmla="*/ 35 w 50"/>
                  <a:gd name="T107" fmla="*/ 0 h 77"/>
                  <a:gd name="T108" fmla="*/ 39 w 50"/>
                  <a:gd name="T109" fmla="*/ 4 h 77"/>
                  <a:gd name="T110" fmla="*/ 39 w 50"/>
                  <a:gd name="T111" fmla="*/ 4 h 77"/>
                  <a:gd name="T112" fmla="*/ 39 w 50"/>
                  <a:gd name="T113" fmla="*/ 4 h 77"/>
                  <a:gd name="T114" fmla="*/ 42 w 50"/>
                  <a:gd name="T115" fmla="*/ 4 h 77"/>
                  <a:gd name="T116" fmla="*/ 42 w 50"/>
                  <a:gd name="T117" fmla="*/ 0 h 77"/>
                  <a:gd name="T118" fmla="*/ 42 w 50"/>
                  <a:gd name="T119" fmla="*/ 0 h 77"/>
                  <a:gd name="T120" fmla="*/ 46 w 50"/>
                  <a:gd name="T121" fmla="*/ 0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"/>
                  <a:gd name="T184" fmla="*/ 0 h 77"/>
                  <a:gd name="T185" fmla="*/ 50 w 50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" h="77">
                    <a:moveTo>
                      <a:pt x="46" y="0"/>
                    </a:moveTo>
                    <a:lnTo>
                      <a:pt x="46" y="27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35" y="35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50" y="54"/>
                    </a:lnTo>
                    <a:lnTo>
                      <a:pt x="46" y="66"/>
                    </a:lnTo>
                    <a:lnTo>
                      <a:pt x="42" y="73"/>
                    </a:lnTo>
                    <a:lnTo>
                      <a:pt x="35" y="77"/>
                    </a:lnTo>
                    <a:lnTo>
                      <a:pt x="23" y="77"/>
                    </a:lnTo>
                    <a:lnTo>
                      <a:pt x="16" y="77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12" y="69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31" y="73"/>
                    </a:lnTo>
                    <a:lnTo>
                      <a:pt x="35" y="69"/>
                    </a:lnTo>
                    <a:lnTo>
                      <a:pt x="39" y="66"/>
                    </a:lnTo>
                    <a:lnTo>
                      <a:pt x="39" y="62"/>
                    </a:lnTo>
                    <a:lnTo>
                      <a:pt x="39" y="58"/>
                    </a:lnTo>
                    <a:lnTo>
                      <a:pt x="35" y="54"/>
                    </a:lnTo>
                    <a:lnTo>
                      <a:pt x="27" y="46"/>
                    </a:lnTo>
                    <a:lnTo>
                      <a:pt x="19" y="43"/>
                    </a:lnTo>
                    <a:lnTo>
                      <a:pt x="8" y="39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1" name="Freeform 196"/>
              <p:cNvSpPr>
                <a:spLocks noEditPoints="1"/>
              </p:cNvSpPr>
              <p:nvPr/>
            </p:nvSpPr>
            <p:spPr bwMode="auto">
              <a:xfrm>
                <a:off x="722" y="2400"/>
                <a:ext cx="61" cy="77"/>
              </a:xfrm>
              <a:custGeom>
                <a:avLst/>
                <a:gdLst>
                  <a:gd name="T0" fmla="*/ 11 w 61"/>
                  <a:gd name="T1" fmla="*/ 31 h 77"/>
                  <a:gd name="T2" fmla="*/ 11 w 61"/>
                  <a:gd name="T3" fmla="*/ 43 h 77"/>
                  <a:gd name="T4" fmla="*/ 19 w 61"/>
                  <a:gd name="T5" fmla="*/ 54 h 77"/>
                  <a:gd name="T6" fmla="*/ 27 w 61"/>
                  <a:gd name="T7" fmla="*/ 62 h 77"/>
                  <a:gd name="T8" fmla="*/ 38 w 61"/>
                  <a:gd name="T9" fmla="*/ 66 h 77"/>
                  <a:gd name="T10" fmla="*/ 46 w 61"/>
                  <a:gd name="T11" fmla="*/ 62 h 77"/>
                  <a:gd name="T12" fmla="*/ 50 w 61"/>
                  <a:gd name="T13" fmla="*/ 62 h 77"/>
                  <a:gd name="T14" fmla="*/ 57 w 61"/>
                  <a:gd name="T15" fmla="*/ 54 h 77"/>
                  <a:gd name="T16" fmla="*/ 61 w 61"/>
                  <a:gd name="T17" fmla="*/ 46 h 77"/>
                  <a:gd name="T18" fmla="*/ 61 w 61"/>
                  <a:gd name="T19" fmla="*/ 50 h 77"/>
                  <a:gd name="T20" fmla="*/ 57 w 61"/>
                  <a:gd name="T21" fmla="*/ 58 h 77"/>
                  <a:gd name="T22" fmla="*/ 53 w 61"/>
                  <a:gd name="T23" fmla="*/ 69 h 77"/>
                  <a:gd name="T24" fmla="*/ 42 w 61"/>
                  <a:gd name="T25" fmla="*/ 77 h 77"/>
                  <a:gd name="T26" fmla="*/ 30 w 61"/>
                  <a:gd name="T27" fmla="*/ 77 h 77"/>
                  <a:gd name="T28" fmla="*/ 19 w 61"/>
                  <a:gd name="T29" fmla="*/ 77 h 77"/>
                  <a:gd name="T30" fmla="*/ 7 w 61"/>
                  <a:gd name="T31" fmla="*/ 69 h 77"/>
                  <a:gd name="T32" fmla="*/ 4 w 61"/>
                  <a:gd name="T33" fmla="*/ 62 h 77"/>
                  <a:gd name="T34" fmla="*/ 0 w 61"/>
                  <a:gd name="T35" fmla="*/ 50 h 77"/>
                  <a:gd name="T36" fmla="*/ 0 w 61"/>
                  <a:gd name="T37" fmla="*/ 39 h 77"/>
                  <a:gd name="T38" fmla="*/ 0 w 61"/>
                  <a:gd name="T39" fmla="*/ 27 h 77"/>
                  <a:gd name="T40" fmla="*/ 4 w 61"/>
                  <a:gd name="T41" fmla="*/ 20 h 77"/>
                  <a:gd name="T42" fmla="*/ 7 w 61"/>
                  <a:gd name="T43" fmla="*/ 12 h 77"/>
                  <a:gd name="T44" fmla="*/ 15 w 61"/>
                  <a:gd name="T45" fmla="*/ 4 h 77"/>
                  <a:gd name="T46" fmla="*/ 23 w 61"/>
                  <a:gd name="T47" fmla="*/ 0 h 77"/>
                  <a:gd name="T48" fmla="*/ 34 w 61"/>
                  <a:gd name="T49" fmla="*/ 0 h 77"/>
                  <a:gd name="T50" fmla="*/ 46 w 61"/>
                  <a:gd name="T51" fmla="*/ 0 h 77"/>
                  <a:gd name="T52" fmla="*/ 53 w 61"/>
                  <a:gd name="T53" fmla="*/ 8 h 77"/>
                  <a:gd name="T54" fmla="*/ 61 w 61"/>
                  <a:gd name="T55" fmla="*/ 16 h 77"/>
                  <a:gd name="T56" fmla="*/ 61 w 61"/>
                  <a:gd name="T57" fmla="*/ 31 h 77"/>
                  <a:gd name="T58" fmla="*/ 11 w 61"/>
                  <a:gd name="T59" fmla="*/ 31 h 77"/>
                  <a:gd name="T60" fmla="*/ 11 w 61"/>
                  <a:gd name="T61" fmla="*/ 23 h 77"/>
                  <a:gd name="T62" fmla="*/ 46 w 61"/>
                  <a:gd name="T63" fmla="*/ 23 h 77"/>
                  <a:gd name="T64" fmla="*/ 42 w 61"/>
                  <a:gd name="T65" fmla="*/ 20 h 77"/>
                  <a:gd name="T66" fmla="*/ 42 w 61"/>
                  <a:gd name="T67" fmla="*/ 16 h 77"/>
                  <a:gd name="T68" fmla="*/ 42 w 61"/>
                  <a:gd name="T69" fmla="*/ 12 h 77"/>
                  <a:gd name="T70" fmla="*/ 38 w 61"/>
                  <a:gd name="T71" fmla="*/ 8 h 77"/>
                  <a:gd name="T72" fmla="*/ 34 w 61"/>
                  <a:gd name="T73" fmla="*/ 4 h 77"/>
                  <a:gd name="T74" fmla="*/ 27 w 61"/>
                  <a:gd name="T75" fmla="*/ 4 h 77"/>
                  <a:gd name="T76" fmla="*/ 23 w 61"/>
                  <a:gd name="T77" fmla="*/ 8 h 77"/>
                  <a:gd name="T78" fmla="*/ 15 w 61"/>
                  <a:gd name="T79" fmla="*/ 8 h 77"/>
                  <a:gd name="T80" fmla="*/ 11 w 61"/>
                  <a:gd name="T81" fmla="*/ 16 h 77"/>
                  <a:gd name="T82" fmla="*/ 11 w 61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77"/>
                  <a:gd name="T128" fmla="*/ 61 w 61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77">
                    <a:moveTo>
                      <a:pt x="11" y="31"/>
                    </a:moveTo>
                    <a:lnTo>
                      <a:pt x="11" y="43"/>
                    </a:lnTo>
                    <a:lnTo>
                      <a:pt x="19" y="54"/>
                    </a:lnTo>
                    <a:lnTo>
                      <a:pt x="27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58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77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2" name="Rectangle 197"/>
              <p:cNvSpPr>
                <a:spLocks noChangeArrowheads="1"/>
              </p:cNvSpPr>
              <p:nvPr/>
            </p:nvSpPr>
            <p:spPr bwMode="auto">
              <a:xfrm>
                <a:off x="833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Rectangle 198"/>
              <p:cNvSpPr>
                <a:spLocks noChangeArrowheads="1"/>
              </p:cNvSpPr>
              <p:nvPr/>
            </p:nvSpPr>
            <p:spPr bwMode="auto">
              <a:xfrm>
                <a:off x="864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99"/>
              <p:cNvSpPr>
                <a:spLocks/>
              </p:cNvSpPr>
              <p:nvPr/>
            </p:nvSpPr>
            <p:spPr bwMode="auto">
              <a:xfrm>
                <a:off x="1063" y="2458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4 h 19"/>
                  <a:gd name="T4" fmla="*/ 15 w 19"/>
                  <a:gd name="T5" fmla="*/ 4 h 19"/>
                  <a:gd name="T6" fmla="*/ 19 w 19"/>
                  <a:gd name="T7" fmla="*/ 8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8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5" name="Freeform 200"/>
              <p:cNvSpPr>
                <a:spLocks noEditPoints="1"/>
              </p:cNvSpPr>
              <p:nvPr/>
            </p:nvSpPr>
            <p:spPr bwMode="auto">
              <a:xfrm>
                <a:off x="1098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7 w 73"/>
                  <a:gd name="T5" fmla="*/ 27 h 115"/>
                  <a:gd name="T6" fmla="*/ 15 w 73"/>
                  <a:gd name="T7" fmla="*/ 15 h 115"/>
                  <a:gd name="T8" fmla="*/ 23 w 73"/>
                  <a:gd name="T9" fmla="*/ 8 h 115"/>
                  <a:gd name="T10" fmla="*/ 30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3 w 73"/>
                  <a:gd name="T17" fmla="*/ 8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3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9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0 w 73"/>
                  <a:gd name="T57" fmla="*/ 111 h 115"/>
                  <a:gd name="T58" fmla="*/ 34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3 w 73"/>
                  <a:gd name="T67" fmla="*/ 92 h 115"/>
                  <a:gd name="T68" fmla="*/ 53 w 73"/>
                  <a:gd name="T69" fmla="*/ 77 h 115"/>
                  <a:gd name="T70" fmla="*/ 57 w 73"/>
                  <a:gd name="T71" fmla="*/ 54 h 115"/>
                  <a:gd name="T72" fmla="*/ 53 w 73"/>
                  <a:gd name="T73" fmla="*/ 38 h 115"/>
                  <a:gd name="T74" fmla="*/ 53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8 w 73"/>
                  <a:gd name="T83" fmla="*/ 8 h 115"/>
                  <a:gd name="T84" fmla="*/ 30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9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6" name="Freeform 201"/>
              <p:cNvSpPr>
                <a:spLocks noEditPoints="1"/>
              </p:cNvSpPr>
              <p:nvPr/>
            </p:nvSpPr>
            <p:spPr bwMode="auto">
              <a:xfrm>
                <a:off x="1182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8 w 73"/>
                  <a:gd name="T5" fmla="*/ 27 h 115"/>
                  <a:gd name="T6" fmla="*/ 12 w 73"/>
                  <a:gd name="T7" fmla="*/ 15 h 115"/>
                  <a:gd name="T8" fmla="*/ 23 w 73"/>
                  <a:gd name="T9" fmla="*/ 8 h 115"/>
                  <a:gd name="T10" fmla="*/ 31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4 w 73"/>
                  <a:gd name="T17" fmla="*/ 8 h 115"/>
                  <a:gd name="T18" fmla="*/ 58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5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4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5 w 73"/>
                  <a:gd name="T83" fmla="*/ 8 h 115"/>
                  <a:gd name="T84" fmla="*/ 31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7" name="Freeform 202"/>
              <p:cNvSpPr>
                <a:spLocks noEditPoints="1"/>
              </p:cNvSpPr>
              <p:nvPr/>
            </p:nvSpPr>
            <p:spPr bwMode="auto">
              <a:xfrm>
                <a:off x="1266" y="2362"/>
                <a:ext cx="70" cy="115"/>
              </a:xfrm>
              <a:custGeom>
                <a:avLst/>
                <a:gdLst>
                  <a:gd name="T0" fmla="*/ 4 w 70"/>
                  <a:gd name="T1" fmla="*/ 115 h 115"/>
                  <a:gd name="T2" fmla="*/ 4 w 70"/>
                  <a:gd name="T3" fmla="*/ 115 h 115"/>
                  <a:gd name="T4" fmla="*/ 12 w 70"/>
                  <a:gd name="T5" fmla="*/ 115 h 115"/>
                  <a:gd name="T6" fmla="*/ 24 w 70"/>
                  <a:gd name="T7" fmla="*/ 111 h 115"/>
                  <a:gd name="T8" fmla="*/ 31 w 70"/>
                  <a:gd name="T9" fmla="*/ 104 h 115"/>
                  <a:gd name="T10" fmla="*/ 39 w 70"/>
                  <a:gd name="T11" fmla="*/ 92 h 115"/>
                  <a:gd name="T12" fmla="*/ 47 w 70"/>
                  <a:gd name="T13" fmla="*/ 77 h 115"/>
                  <a:gd name="T14" fmla="*/ 54 w 70"/>
                  <a:gd name="T15" fmla="*/ 65 h 115"/>
                  <a:gd name="T16" fmla="*/ 39 w 70"/>
                  <a:gd name="T17" fmla="*/ 69 h 115"/>
                  <a:gd name="T18" fmla="*/ 31 w 70"/>
                  <a:gd name="T19" fmla="*/ 73 h 115"/>
                  <a:gd name="T20" fmla="*/ 20 w 70"/>
                  <a:gd name="T21" fmla="*/ 69 h 115"/>
                  <a:gd name="T22" fmla="*/ 8 w 70"/>
                  <a:gd name="T23" fmla="*/ 65 h 115"/>
                  <a:gd name="T24" fmla="*/ 4 w 70"/>
                  <a:gd name="T25" fmla="*/ 54 h 115"/>
                  <a:gd name="T26" fmla="*/ 0 w 70"/>
                  <a:gd name="T27" fmla="*/ 38 h 115"/>
                  <a:gd name="T28" fmla="*/ 4 w 70"/>
                  <a:gd name="T29" fmla="*/ 27 h 115"/>
                  <a:gd name="T30" fmla="*/ 8 w 70"/>
                  <a:gd name="T31" fmla="*/ 15 h 115"/>
                  <a:gd name="T32" fmla="*/ 16 w 70"/>
                  <a:gd name="T33" fmla="*/ 8 h 115"/>
                  <a:gd name="T34" fmla="*/ 27 w 70"/>
                  <a:gd name="T35" fmla="*/ 4 h 115"/>
                  <a:gd name="T36" fmla="*/ 35 w 70"/>
                  <a:gd name="T37" fmla="*/ 0 h 115"/>
                  <a:gd name="T38" fmla="*/ 50 w 70"/>
                  <a:gd name="T39" fmla="*/ 4 h 115"/>
                  <a:gd name="T40" fmla="*/ 58 w 70"/>
                  <a:gd name="T41" fmla="*/ 12 h 115"/>
                  <a:gd name="T42" fmla="*/ 66 w 70"/>
                  <a:gd name="T43" fmla="*/ 23 h 115"/>
                  <a:gd name="T44" fmla="*/ 70 w 70"/>
                  <a:gd name="T45" fmla="*/ 35 h 115"/>
                  <a:gd name="T46" fmla="*/ 70 w 70"/>
                  <a:gd name="T47" fmla="*/ 46 h 115"/>
                  <a:gd name="T48" fmla="*/ 70 w 70"/>
                  <a:gd name="T49" fmla="*/ 65 h 115"/>
                  <a:gd name="T50" fmla="*/ 62 w 70"/>
                  <a:gd name="T51" fmla="*/ 81 h 115"/>
                  <a:gd name="T52" fmla="*/ 50 w 70"/>
                  <a:gd name="T53" fmla="*/ 96 h 115"/>
                  <a:gd name="T54" fmla="*/ 35 w 70"/>
                  <a:gd name="T55" fmla="*/ 107 h 115"/>
                  <a:gd name="T56" fmla="*/ 24 w 70"/>
                  <a:gd name="T57" fmla="*/ 115 h 115"/>
                  <a:gd name="T58" fmla="*/ 8 w 70"/>
                  <a:gd name="T59" fmla="*/ 115 h 115"/>
                  <a:gd name="T60" fmla="*/ 4 w 70"/>
                  <a:gd name="T61" fmla="*/ 115 h 115"/>
                  <a:gd name="T62" fmla="*/ 54 w 70"/>
                  <a:gd name="T63" fmla="*/ 58 h 115"/>
                  <a:gd name="T64" fmla="*/ 54 w 70"/>
                  <a:gd name="T65" fmla="*/ 50 h 115"/>
                  <a:gd name="T66" fmla="*/ 54 w 70"/>
                  <a:gd name="T67" fmla="*/ 42 h 115"/>
                  <a:gd name="T68" fmla="*/ 54 w 70"/>
                  <a:gd name="T69" fmla="*/ 35 h 115"/>
                  <a:gd name="T70" fmla="*/ 54 w 70"/>
                  <a:gd name="T71" fmla="*/ 27 h 115"/>
                  <a:gd name="T72" fmla="*/ 50 w 70"/>
                  <a:gd name="T73" fmla="*/ 15 h 115"/>
                  <a:gd name="T74" fmla="*/ 47 w 70"/>
                  <a:gd name="T75" fmla="*/ 12 h 115"/>
                  <a:gd name="T76" fmla="*/ 39 w 70"/>
                  <a:gd name="T77" fmla="*/ 8 h 115"/>
                  <a:gd name="T78" fmla="*/ 35 w 70"/>
                  <a:gd name="T79" fmla="*/ 8 h 115"/>
                  <a:gd name="T80" fmla="*/ 27 w 70"/>
                  <a:gd name="T81" fmla="*/ 8 h 115"/>
                  <a:gd name="T82" fmla="*/ 24 w 70"/>
                  <a:gd name="T83" fmla="*/ 12 h 115"/>
                  <a:gd name="T84" fmla="*/ 20 w 70"/>
                  <a:gd name="T85" fmla="*/ 19 h 115"/>
                  <a:gd name="T86" fmla="*/ 16 w 70"/>
                  <a:gd name="T87" fmla="*/ 31 h 115"/>
                  <a:gd name="T88" fmla="*/ 20 w 70"/>
                  <a:gd name="T89" fmla="*/ 46 h 115"/>
                  <a:gd name="T90" fmla="*/ 24 w 70"/>
                  <a:gd name="T91" fmla="*/ 58 h 115"/>
                  <a:gd name="T92" fmla="*/ 31 w 70"/>
                  <a:gd name="T93" fmla="*/ 65 h 115"/>
                  <a:gd name="T94" fmla="*/ 35 w 70"/>
                  <a:gd name="T95" fmla="*/ 65 h 115"/>
                  <a:gd name="T96" fmla="*/ 39 w 70"/>
                  <a:gd name="T97" fmla="*/ 65 h 115"/>
                  <a:gd name="T98" fmla="*/ 47 w 70"/>
                  <a:gd name="T99" fmla="*/ 65 h 115"/>
                  <a:gd name="T100" fmla="*/ 50 w 70"/>
                  <a:gd name="T101" fmla="*/ 61 h 115"/>
                  <a:gd name="T102" fmla="*/ 54 w 70"/>
                  <a:gd name="T103" fmla="*/ 58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"/>
                  <a:gd name="T157" fmla="*/ 0 h 115"/>
                  <a:gd name="T158" fmla="*/ 70 w 70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2" y="115"/>
                    </a:lnTo>
                    <a:lnTo>
                      <a:pt x="24" y="111"/>
                    </a:lnTo>
                    <a:lnTo>
                      <a:pt x="31" y="104"/>
                    </a:lnTo>
                    <a:lnTo>
                      <a:pt x="39" y="92"/>
                    </a:lnTo>
                    <a:lnTo>
                      <a:pt x="47" y="77"/>
                    </a:lnTo>
                    <a:lnTo>
                      <a:pt x="54" y="65"/>
                    </a:lnTo>
                    <a:lnTo>
                      <a:pt x="39" y="69"/>
                    </a:lnTo>
                    <a:lnTo>
                      <a:pt x="31" y="73"/>
                    </a:lnTo>
                    <a:lnTo>
                      <a:pt x="20" y="69"/>
                    </a:lnTo>
                    <a:lnTo>
                      <a:pt x="8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70" y="65"/>
                    </a:lnTo>
                    <a:lnTo>
                      <a:pt x="62" y="81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4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8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0" y="19"/>
                    </a:lnTo>
                    <a:lnTo>
                      <a:pt x="16" y="31"/>
                    </a:lnTo>
                    <a:lnTo>
                      <a:pt x="20" y="46"/>
                    </a:lnTo>
                    <a:lnTo>
                      <a:pt x="24" y="58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50" y="61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8" name="Freeform 203"/>
              <p:cNvSpPr>
                <a:spLocks noEditPoints="1"/>
              </p:cNvSpPr>
              <p:nvPr/>
            </p:nvSpPr>
            <p:spPr bwMode="auto">
              <a:xfrm>
                <a:off x="1347" y="2362"/>
                <a:ext cx="73" cy="115"/>
              </a:xfrm>
              <a:custGeom>
                <a:avLst/>
                <a:gdLst>
                  <a:gd name="T0" fmla="*/ 73 w 73"/>
                  <a:gd name="T1" fmla="*/ 73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6 w 73"/>
                  <a:gd name="T9" fmla="*/ 115 h 115"/>
                  <a:gd name="T10" fmla="*/ 46 w 73"/>
                  <a:gd name="T11" fmla="*/ 84 h 115"/>
                  <a:gd name="T12" fmla="*/ 0 w 73"/>
                  <a:gd name="T13" fmla="*/ 84 h 115"/>
                  <a:gd name="T14" fmla="*/ 0 w 73"/>
                  <a:gd name="T15" fmla="*/ 77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3 h 115"/>
                  <a:gd name="T22" fmla="*/ 73 w 73"/>
                  <a:gd name="T23" fmla="*/ 73 h 115"/>
                  <a:gd name="T24" fmla="*/ 46 w 73"/>
                  <a:gd name="T25" fmla="*/ 73 h 115"/>
                  <a:gd name="T26" fmla="*/ 46 w 73"/>
                  <a:gd name="T27" fmla="*/ 19 h 115"/>
                  <a:gd name="T28" fmla="*/ 8 w 73"/>
                  <a:gd name="T29" fmla="*/ 73 h 115"/>
                  <a:gd name="T30" fmla="*/ 46 w 73"/>
                  <a:gd name="T31" fmla="*/ 73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3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6" y="115"/>
                    </a:lnTo>
                    <a:lnTo>
                      <a:pt x="46" y="8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73" y="73"/>
                    </a:lnTo>
                    <a:close/>
                    <a:moveTo>
                      <a:pt x="46" y="73"/>
                    </a:moveTo>
                    <a:lnTo>
                      <a:pt x="46" y="19"/>
                    </a:lnTo>
                    <a:lnTo>
                      <a:pt x="8" y="73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9" name="Rectangle 204"/>
              <p:cNvSpPr>
                <a:spLocks noChangeArrowheads="1"/>
              </p:cNvSpPr>
              <p:nvPr/>
            </p:nvSpPr>
            <p:spPr bwMode="auto">
              <a:xfrm>
                <a:off x="1554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205"/>
              <p:cNvSpPr>
                <a:spLocks noEditPoints="1"/>
              </p:cNvSpPr>
              <p:nvPr/>
            </p:nvSpPr>
            <p:spPr bwMode="auto">
              <a:xfrm>
                <a:off x="1750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8 h 115"/>
                  <a:gd name="T18" fmla="*/ 57 w 69"/>
                  <a:gd name="T19" fmla="*/ 15 h 115"/>
                  <a:gd name="T20" fmla="*/ 61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1 w 69"/>
                  <a:gd name="T29" fmla="*/ 92 h 115"/>
                  <a:gd name="T30" fmla="*/ 57 w 69"/>
                  <a:gd name="T31" fmla="*/ 104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27 w 69"/>
                  <a:gd name="T85" fmla="*/ 8 h 115"/>
                  <a:gd name="T86" fmla="*/ 23 w 69"/>
                  <a:gd name="T87" fmla="*/ 12 h 115"/>
                  <a:gd name="T88" fmla="*/ 19 w 69"/>
                  <a:gd name="T89" fmla="*/ 19 h 115"/>
                  <a:gd name="T90" fmla="*/ 15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7" y="104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9"/>
                    </a:lnTo>
                    <a:lnTo>
                      <a:pt x="15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1" name="Rectangle 206"/>
              <p:cNvSpPr>
                <a:spLocks noChangeArrowheads="1"/>
              </p:cNvSpPr>
              <p:nvPr/>
            </p:nvSpPr>
            <p:spPr bwMode="auto">
              <a:xfrm>
                <a:off x="2107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207"/>
              <p:cNvSpPr>
                <a:spLocks noEditPoints="1"/>
              </p:cNvSpPr>
              <p:nvPr/>
            </p:nvSpPr>
            <p:spPr bwMode="auto">
              <a:xfrm>
                <a:off x="2299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3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6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49 w 69"/>
                  <a:gd name="T17" fmla="*/ 8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5 w 69"/>
                  <a:gd name="T29" fmla="*/ 92 h 115"/>
                  <a:gd name="T30" fmla="*/ 57 w 69"/>
                  <a:gd name="T31" fmla="*/ 104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49 w 69"/>
                  <a:gd name="T67" fmla="*/ 92 h 115"/>
                  <a:gd name="T68" fmla="*/ 53 w 69"/>
                  <a:gd name="T69" fmla="*/ 77 h 115"/>
                  <a:gd name="T70" fmla="*/ 53 w 69"/>
                  <a:gd name="T71" fmla="*/ 54 h 115"/>
                  <a:gd name="T72" fmla="*/ 53 w 69"/>
                  <a:gd name="T73" fmla="*/ 38 h 115"/>
                  <a:gd name="T74" fmla="*/ 49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30 w 69"/>
                  <a:gd name="T85" fmla="*/ 8 h 115"/>
                  <a:gd name="T86" fmla="*/ 26 w 69"/>
                  <a:gd name="T87" fmla="*/ 12 h 115"/>
                  <a:gd name="T88" fmla="*/ 19 w 69"/>
                  <a:gd name="T89" fmla="*/ 19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4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49" y="92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3" name="Rectangle 208"/>
              <p:cNvSpPr>
                <a:spLocks noChangeArrowheads="1"/>
              </p:cNvSpPr>
              <p:nvPr/>
            </p:nvSpPr>
            <p:spPr bwMode="auto">
              <a:xfrm>
                <a:off x="2705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2" name="Freeform 209"/>
            <p:cNvSpPr>
              <a:spLocks noEditPoints="1"/>
            </p:cNvSpPr>
            <p:nvPr/>
          </p:nvSpPr>
          <p:spPr bwMode="auto">
            <a:xfrm>
              <a:off x="2901" y="2362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42 h 115"/>
                <a:gd name="T4" fmla="*/ 8 w 69"/>
                <a:gd name="T5" fmla="*/ 27 h 115"/>
                <a:gd name="T6" fmla="*/ 11 w 69"/>
                <a:gd name="T7" fmla="*/ 15 h 115"/>
                <a:gd name="T8" fmla="*/ 23 w 69"/>
                <a:gd name="T9" fmla="*/ 8 h 115"/>
                <a:gd name="T10" fmla="*/ 27 w 69"/>
                <a:gd name="T11" fmla="*/ 4 h 115"/>
                <a:gd name="T12" fmla="*/ 35 w 69"/>
                <a:gd name="T13" fmla="*/ 0 h 115"/>
                <a:gd name="T14" fmla="*/ 46 w 69"/>
                <a:gd name="T15" fmla="*/ 4 h 115"/>
                <a:gd name="T16" fmla="*/ 50 w 69"/>
                <a:gd name="T17" fmla="*/ 8 h 115"/>
                <a:gd name="T18" fmla="*/ 58 w 69"/>
                <a:gd name="T19" fmla="*/ 15 h 115"/>
                <a:gd name="T20" fmla="*/ 65 w 69"/>
                <a:gd name="T21" fmla="*/ 27 h 115"/>
                <a:gd name="T22" fmla="*/ 69 w 69"/>
                <a:gd name="T23" fmla="*/ 42 h 115"/>
                <a:gd name="T24" fmla="*/ 69 w 69"/>
                <a:gd name="T25" fmla="*/ 58 h 115"/>
                <a:gd name="T26" fmla="*/ 69 w 69"/>
                <a:gd name="T27" fmla="*/ 77 h 115"/>
                <a:gd name="T28" fmla="*/ 65 w 69"/>
                <a:gd name="T29" fmla="*/ 92 h 115"/>
                <a:gd name="T30" fmla="*/ 58 w 69"/>
                <a:gd name="T31" fmla="*/ 104 h 115"/>
                <a:gd name="T32" fmla="*/ 50 w 69"/>
                <a:gd name="T33" fmla="*/ 111 h 115"/>
                <a:gd name="T34" fmla="*/ 42 w 69"/>
                <a:gd name="T35" fmla="*/ 115 h 115"/>
                <a:gd name="T36" fmla="*/ 35 w 69"/>
                <a:gd name="T37" fmla="*/ 115 h 115"/>
                <a:gd name="T38" fmla="*/ 27 w 69"/>
                <a:gd name="T39" fmla="*/ 115 h 115"/>
                <a:gd name="T40" fmla="*/ 15 w 69"/>
                <a:gd name="T41" fmla="*/ 107 h 115"/>
                <a:gd name="T42" fmla="*/ 8 w 69"/>
                <a:gd name="T43" fmla="*/ 96 h 115"/>
                <a:gd name="T44" fmla="*/ 4 w 69"/>
                <a:gd name="T45" fmla="*/ 81 h 115"/>
                <a:gd name="T46" fmla="*/ 0 w 69"/>
                <a:gd name="T47" fmla="*/ 58 h 115"/>
                <a:gd name="T48" fmla="*/ 15 w 69"/>
                <a:gd name="T49" fmla="*/ 61 h 115"/>
                <a:gd name="T50" fmla="*/ 19 w 69"/>
                <a:gd name="T51" fmla="*/ 81 h 115"/>
                <a:gd name="T52" fmla="*/ 23 w 69"/>
                <a:gd name="T53" fmla="*/ 100 h 115"/>
                <a:gd name="T54" fmla="*/ 27 w 69"/>
                <a:gd name="T55" fmla="*/ 107 h 115"/>
                <a:gd name="T56" fmla="*/ 31 w 69"/>
                <a:gd name="T57" fmla="*/ 111 h 115"/>
                <a:gd name="T58" fmla="*/ 35 w 69"/>
                <a:gd name="T59" fmla="*/ 111 h 115"/>
                <a:gd name="T60" fmla="*/ 38 w 69"/>
                <a:gd name="T61" fmla="*/ 111 h 115"/>
                <a:gd name="T62" fmla="*/ 46 w 69"/>
                <a:gd name="T63" fmla="*/ 107 h 115"/>
                <a:gd name="T64" fmla="*/ 50 w 69"/>
                <a:gd name="T65" fmla="*/ 104 h 115"/>
                <a:gd name="T66" fmla="*/ 50 w 69"/>
                <a:gd name="T67" fmla="*/ 92 h 115"/>
                <a:gd name="T68" fmla="*/ 54 w 69"/>
                <a:gd name="T69" fmla="*/ 77 h 115"/>
                <a:gd name="T70" fmla="*/ 54 w 69"/>
                <a:gd name="T71" fmla="*/ 54 h 115"/>
                <a:gd name="T72" fmla="*/ 54 w 69"/>
                <a:gd name="T73" fmla="*/ 38 h 115"/>
                <a:gd name="T74" fmla="*/ 50 w 69"/>
                <a:gd name="T75" fmla="*/ 23 h 115"/>
                <a:gd name="T76" fmla="*/ 50 w 69"/>
                <a:gd name="T77" fmla="*/ 15 h 115"/>
                <a:gd name="T78" fmla="*/ 42 w 69"/>
                <a:gd name="T79" fmla="*/ 8 h 115"/>
                <a:gd name="T80" fmla="*/ 42 w 69"/>
                <a:gd name="T81" fmla="*/ 8 h 115"/>
                <a:gd name="T82" fmla="*/ 35 w 69"/>
                <a:gd name="T83" fmla="*/ 8 h 115"/>
                <a:gd name="T84" fmla="*/ 31 w 69"/>
                <a:gd name="T85" fmla="*/ 8 h 115"/>
                <a:gd name="T86" fmla="*/ 27 w 69"/>
                <a:gd name="T87" fmla="*/ 12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8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15" y="107"/>
                  </a:lnTo>
                  <a:lnTo>
                    <a:pt x="8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3" name="Rectangle 210"/>
            <p:cNvSpPr>
              <a:spLocks noChangeArrowheads="1"/>
            </p:cNvSpPr>
            <p:nvPr/>
          </p:nvSpPr>
          <p:spPr bwMode="auto">
            <a:xfrm>
              <a:off x="3304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211"/>
            <p:cNvSpPr>
              <a:spLocks noEditPoints="1"/>
            </p:cNvSpPr>
            <p:nvPr/>
          </p:nvSpPr>
          <p:spPr bwMode="auto">
            <a:xfrm>
              <a:off x="3503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62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6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20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9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20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20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Rectangle 212"/>
            <p:cNvSpPr>
              <a:spLocks noChangeArrowheads="1"/>
            </p:cNvSpPr>
            <p:nvPr/>
          </p:nvSpPr>
          <p:spPr bwMode="auto">
            <a:xfrm>
              <a:off x="4071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3"/>
            <p:cNvSpPr>
              <a:spLocks/>
            </p:cNvSpPr>
            <p:nvPr/>
          </p:nvSpPr>
          <p:spPr bwMode="auto">
            <a:xfrm>
              <a:off x="4275" y="2458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9 w 19"/>
                <a:gd name="T13" fmla="*/ 19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9 h 19"/>
                <a:gd name="T22" fmla="*/ 3 w 19"/>
                <a:gd name="T23" fmla="*/ 15 h 19"/>
                <a:gd name="T24" fmla="*/ 0 w 19"/>
                <a:gd name="T25" fmla="*/ 11 h 19"/>
                <a:gd name="T26" fmla="*/ 3 w 19"/>
                <a:gd name="T27" fmla="*/ 8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214"/>
            <p:cNvSpPr>
              <a:spLocks/>
            </p:cNvSpPr>
            <p:nvPr/>
          </p:nvSpPr>
          <p:spPr bwMode="auto">
            <a:xfrm>
              <a:off x="4313" y="2366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57 w 65"/>
                <a:gd name="T3" fmla="*/ 11 h 111"/>
                <a:gd name="T4" fmla="*/ 23 w 65"/>
                <a:gd name="T5" fmla="*/ 11 h 111"/>
                <a:gd name="T6" fmla="*/ 15 w 65"/>
                <a:gd name="T7" fmla="*/ 27 h 111"/>
                <a:gd name="T8" fmla="*/ 31 w 65"/>
                <a:gd name="T9" fmla="*/ 31 h 111"/>
                <a:gd name="T10" fmla="*/ 42 w 65"/>
                <a:gd name="T11" fmla="*/ 38 h 111"/>
                <a:gd name="T12" fmla="*/ 54 w 65"/>
                <a:gd name="T13" fmla="*/ 46 h 111"/>
                <a:gd name="T14" fmla="*/ 61 w 65"/>
                <a:gd name="T15" fmla="*/ 57 h 111"/>
                <a:gd name="T16" fmla="*/ 61 w 65"/>
                <a:gd name="T17" fmla="*/ 69 h 111"/>
                <a:gd name="T18" fmla="*/ 61 w 65"/>
                <a:gd name="T19" fmla="*/ 80 h 111"/>
                <a:gd name="T20" fmla="*/ 57 w 65"/>
                <a:gd name="T21" fmla="*/ 88 h 111"/>
                <a:gd name="T22" fmla="*/ 54 w 65"/>
                <a:gd name="T23" fmla="*/ 92 h 111"/>
                <a:gd name="T24" fmla="*/ 50 w 65"/>
                <a:gd name="T25" fmla="*/ 100 h 111"/>
                <a:gd name="T26" fmla="*/ 46 w 65"/>
                <a:gd name="T27" fmla="*/ 103 h 111"/>
                <a:gd name="T28" fmla="*/ 38 w 65"/>
                <a:gd name="T29" fmla="*/ 107 h 111"/>
                <a:gd name="T30" fmla="*/ 31 w 65"/>
                <a:gd name="T31" fmla="*/ 111 h 111"/>
                <a:gd name="T32" fmla="*/ 19 w 65"/>
                <a:gd name="T33" fmla="*/ 111 h 111"/>
                <a:gd name="T34" fmla="*/ 11 w 65"/>
                <a:gd name="T35" fmla="*/ 111 h 111"/>
                <a:gd name="T36" fmla="*/ 8 w 65"/>
                <a:gd name="T37" fmla="*/ 107 h 111"/>
                <a:gd name="T38" fmla="*/ 4 w 65"/>
                <a:gd name="T39" fmla="*/ 107 h 111"/>
                <a:gd name="T40" fmla="*/ 0 w 65"/>
                <a:gd name="T41" fmla="*/ 103 h 111"/>
                <a:gd name="T42" fmla="*/ 4 w 65"/>
                <a:gd name="T43" fmla="*/ 100 h 111"/>
                <a:gd name="T44" fmla="*/ 4 w 65"/>
                <a:gd name="T45" fmla="*/ 96 h 111"/>
                <a:gd name="T46" fmla="*/ 4 w 65"/>
                <a:gd name="T47" fmla="*/ 96 h 111"/>
                <a:gd name="T48" fmla="*/ 8 w 65"/>
                <a:gd name="T49" fmla="*/ 96 h 111"/>
                <a:gd name="T50" fmla="*/ 11 w 65"/>
                <a:gd name="T51" fmla="*/ 96 h 111"/>
                <a:gd name="T52" fmla="*/ 11 w 65"/>
                <a:gd name="T53" fmla="*/ 96 h 111"/>
                <a:gd name="T54" fmla="*/ 15 w 65"/>
                <a:gd name="T55" fmla="*/ 96 h 111"/>
                <a:gd name="T56" fmla="*/ 15 w 65"/>
                <a:gd name="T57" fmla="*/ 100 h 111"/>
                <a:gd name="T58" fmla="*/ 23 w 65"/>
                <a:gd name="T59" fmla="*/ 103 h 111"/>
                <a:gd name="T60" fmla="*/ 31 w 65"/>
                <a:gd name="T61" fmla="*/ 103 h 111"/>
                <a:gd name="T62" fmla="*/ 38 w 65"/>
                <a:gd name="T63" fmla="*/ 103 h 111"/>
                <a:gd name="T64" fmla="*/ 46 w 65"/>
                <a:gd name="T65" fmla="*/ 96 h 111"/>
                <a:gd name="T66" fmla="*/ 50 w 65"/>
                <a:gd name="T67" fmla="*/ 88 h 111"/>
                <a:gd name="T68" fmla="*/ 54 w 65"/>
                <a:gd name="T69" fmla="*/ 80 h 111"/>
                <a:gd name="T70" fmla="*/ 50 w 65"/>
                <a:gd name="T71" fmla="*/ 69 h 111"/>
                <a:gd name="T72" fmla="*/ 46 w 65"/>
                <a:gd name="T73" fmla="*/ 61 h 111"/>
                <a:gd name="T74" fmla="*/ 38 w 65"/>
                <a:gd name="T75" fmla="*/ 54 h 111"/>
                <a:gd name="T76" fmla="*/ 27 w 65"/>
                <a:gd name="T77" fmla="*/ 46 h 111"/>
                <a:gd name="T78" fmla="*/ 19 w 65"/>
                <a:gd name="T79" fmla="*/ 42 h 111"/>
                <a:gd name="T80" fmla="*/ 4 w 65"/>
                <a:gd name="T81" fmla="*/ 42 h 111"/>
                <a:gd name="T82" fmla="*/ 27 w 65"/>
                <a:gd name="T83" fmla="*/ 0 h 111"/>
                <a:gd name="T84" fmla="*/ 65 w 65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11"/>
                <a:gd name="T131" fmla="*/ 65 w 65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11">
                  <a:moveTo>
                    <a:pt x="65" y="0"/>
                  </a:moveTo>
                  <a:lnTo>
                    <a:pt x="57" y="11"/>
                  </a:lnTo>
                  <a:lnTo>
                    <a:pt x="23" y="11"/>
                  </a:lnTo>
                  <a:lnTo>
                    <a:pt x="15" y="27"/>
                  </a:lnTo>
                  <a:lnTo>
                    <a:pt x="31" y="31"/>
                  </a:lnTo>
                  <a:lnTo>
                    <a:pt x="42" y="38"/>
                  </a:lnTo>
                  <a:lnTo>
                    <a:pt x="54" y="46"/>
                  </a:lnTo>
                  <a:lnTo>
                    <a:pt x="61" y="57"/>
                  </a:lnTo>
                  <a:lnTo>
                    <a:pt x="61" y="69"/>
                  </a:lnTo>
                  <a:lnTo>
                    <a:pt x="61" y="80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50" y="100"/>
                  </a:lnTo>
                  <a:lnTo>
                    <a:pt x="46" y="103"/>
                  </a:lnTo>
                  <a:lnTo>
                    <a:pt x="38" y="107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11" y="111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8" y="103"/>
                  </a:lnTo>
                  <a:lnTo>
                    <a:pt x="46" y="96"/>
                  </a:lnTo>
                  <a:lnTo>
                    <a:pt x="50" y="88"/>
                  </a:lnTo>
                  <a:lnTo>
                    <a:pt x="54" y="80"/>
                  </a:lnTo>
                  <a:lnTo>
                    <a:pt x="50" y="69"/>
                  </a:lnTo>
                  <a:lnTo>
                    <a:pt x="46" y="61"/>
                  </a:lnTo>
                  <a:lnTo>
                    <a:pt x="38" y="54"/>
                  </a:lnTo>
                  <a:lnTo>
                    <a:pt x="27" y="46"/>
                  </a:lnTo>
                  <a:lnTo>
                    <a:pt x="19" y="42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215"/>
            <p:cNvSpPr>
              <a:spLocks noEditPoints="1"/>
            </p:cNvSpPr>
            <p:nvPr/>
          </p:nvSpPr>
          <p:spPr bwMode="auto">
            <a:xfrm>
              <a:off x="4397" y="2362"/>
              <a:ext cx="69" cy="115"/>
            </a:xfrm>
            <a:custGeom>
              <a:avLst/>
              <a:gdLst>
                <a:gd name="T0" fmla="*/ 69 w 69"/>
                <a:gd name="T1" fmla="*/ 0 h 115"/>
                <a:gd name="T2" fmla="*/ 69 w 69"/>
                <a:gd name="T3" fmla="*/ 4 h 115"/>
                <a:gd name="T4" fmla="*/ 58 w 69"/>
                <a:gd name="T5" fmla="*/ 8 h 115"/>
                <a:gd name="T6" fmla="*/ 50 w 69"/>
                <a:gd name="T7" fmla="*/ 8 h 115"/>
                <a:gd name="T8" fmla="*/ 43 w 69"/>
                <a:gd name="T9" fmla="*/ 12 h 115"/>
                <a:gd name="T10" fmla="*/ 35 w 69"/>
                <a:gd name="T11" fmla="*/ 19 h 115"/>
                <a:gd name="T12" fmla="*/ 31 w 69"/>
                <a:gd name="T13" fmla="*/ 27 h 115"/>
                <a:gd name="T14" fmla="*/ 27 w 69"/>
                <a:gd name="T15" fmla="*/ 35 h 115"/>
                <a:gd name="T16" fmla="*/ 23 w 69"/>
                <a:gd name="T17" fmla="*/ 42 h 115"/>
                <a:gd name="T18" fmla="*/ 20 w 69"/>
                <a:gd name="T19" fmla="*/ 54 h 115"/>
                <a:gd name="T20" fmla="*/ 31 w 69"/>
                <a:gd name="T21" fmla="*/ 46 h 115"/>
                <a:gd name="T22" fmla="*/ 43 w 69"/>
                <a:gd name="T23" fmla="*/ 46 h 115"/>
                <a:gd name="T24" fmla="*/ 54 w 69"/>
                <a:gd name="T25" fmla="*/ 46 h 115"/>
                <a:gd name="T26" fmla="*/ 62 w 69"/>
                <a:gd name="T27" fmla="*/ 54 h 115"/>
                <a:gd name="T28" fmla="*/ 69 w 69"/>
                <a:gd name="T29" fmla="*/ 65 h 115"/>
                <a:gd name="T30" fmla="*/ 69 w 69"/>
                <a:gd name="T31" fmla="*/ 77 h 115"/>
                <a:gd name="T32" fmla="*/ 69 w 69"/>
                <a:gd name="T33" fmla="*/ 92 h 115"/>
                <a:gd name="T34" fmla="*/ 62 w 69"/>
                <a:gd name="T35" fmla="*/ 104 h 115"/>
                <a:gd name="T36" fmla="*/ 54 w 69"/>
                <a:gd name="T37" fmla="*/ 111 h 115"/>
                <a:gd name="T38" fmla="*/ 46 w 69"/>
                <a:gd name="T39" fmla="*/ 115 h 115"/>
                <a:gd name="T40" fmla="*/ 35 w 69"/>
                <a:gd name="T41" fmla="*/ 115 h 115"/>
                <a:gd name="T42" fmla="*/ 23 w 69"/>
                <a:gd name="T43" fmla="*/ 115 h 115"/>
                <a:gd name="T44" fmla="*/ 16 w 69"/>
                <a:gd name="T45" fmla="*/ 107 h 115"/>
                <a:gd name="T46" fmla="*/ 8 w 69"/>
                <a:gd name="T47" fmla="*/ 100 h 115"/>
                <a:gd name="T48" fmla="*/ 0 w 69"/>
                <a:gd name="T49" fmla="*/ 84 h 115"/>
                <a:gd name="T50" fmla="*/ 0 w 69"/>
                <a:gd name="T51" fmla="*/ 69 h 115"/>
                <a:gd name="T52" fmla="*/ 0 w 69"/>
                <a:gd name="T53" fmla="*/ 58 h 115"/>
                <a:gd name="T54" fmla="*/ 4 w 69"/>
                <a:gd name="T55" fmla="*/ 42 h 115"/>
                <a:gd name="T56" fmla="*/ 12 w 69"/>
                <a:gd name="T57" fmla="*/ 31 h 115"/>
                <a:gd name="T58" fmla="*/ 23 w 69"/>
                <a:gd name="T59" fmla="*/ 19 h 115"/>
                <a:gd name="T60" fmla="*/ 35 w 69"/>
                <a:gd name="T61" fmla="*/ 12 h 115"/>
                <a:gd name="T62" fmla="*/ 43 w 69"/>
                <a:gd name="T63" fmla="*/ 4 h 115"/>
                <a:gd name="T64" fmla="*/ 54 w 69"/>
                <a:gd name="T65" fmla="*/ 0 h 115"/>
                <a:gd name="T66" fmla="*/ 62 w 69"/>
                <a:gd name="T67" fmla="*/ 0 h 115"/>
                <a:gd name="T68" fmla="*/ 69 w 69"/>
                <a:gd name="T69" fmla="*/ 0 h 115"/>
                <a:gd name="T70" fmla="*/ 16 w 69"/>
                <a:gd name="T71" fmla="*/ 58 h 115"/>
                <a:gd name="T72" fmla="*/ 16 w 69"/>
                <a:gd name="T73" fmla="*/ 69 h 115"/>
                <a:gd name="T74" fmla="*/ 16 w 69"/>
                <a:gd name="T75" fmla="*/ 77 h 115"/>
                <a:gd name="T76" fmla="*/ 16 w 69"/>
                <a:gd name="T77" fmla="*/ 84 h 115"/>
                <a:gd name="T78" fmla="*/ 20 w 69"/>
                <a:gd name="T79" fmla="*/ 92 h 115"/>
                <a:gd name="T80" fmla="*/ 23 w 69"/>
                <a:gd name="T81" fmla="*/ 100 h 115"/>
                <a:gd name="T82" fmla="*/ 27 w 69"/>
                <a:gd name="T83" fmla="*/ 107 h 115"/>
                <a:gd name="T84" fmla="*/ 31 w 69"/>
                <a:gd name="T85" fmla="*/ 111 h 115"/>
                <a:gd name="T86" fmla="*/ 35 w 69"/>
                <a:gd name="T87" fmla="*/ 111 h 115"/>
                <a:gd name="T88" fmla="*/ 43 w 69"/>
                <a:gd name="T89" fmla="*/ 111 h 115"/>
                <a:gd name="T90" fmla="*/ 50 w 69"/>
                <a:gd name="T91" fmla="*/ 104 h 115"/>
                <a:gd name="T92" fmla="*/ 54 w 69"/>
                <a:gd name="T93" fmla="*/ 96 h 115"/>
                <a:gd name="T94" fmla="*/ 54 w 69"/>
                <a:gd name="T95" fmla="*/ 84 h 115"/>
                <a:gd name="T96" fmla="*/ 54 w 69"/>
                <a:gd name="T97" fmla="*/ 73 h 115"/>
                <a:gd name="T98" fmla="*/ 50 w 69"/>
                <a:gd name="T99" fmla="*/ 61 h 115"/>
                <a:gd name="T100" fmla="*/ 43 w 69"/>
                <a:gd name="T101" fmla="*/ 54 h 115"/>
                <a:gd name="T102" fmla="*/ 35 w 69"/>
                <a:gd name="T103" fmla="*/ 50 h 115"/>
                <a:gd name="T104" fmla="*/ 31 w 69"/>
                <a:gd name="T105" fmla="*/ 54 h 115"/>
                <a:gd name="T106" fmla="*/ 27 w 69"/>
                <a:gd name="T107" fmla="*/ 54 h 115"/>
                <a:gd name="T108" fmla="*/ 23 w 69"/>
                <a:gd name="T109" fmla="*/ 54 h 115"/>
                <a:gd name="T110" fmla="*/ 16 w 69"/>
                <a:gd name="T111" fmla="*/ 58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15"/>
                <a:gd name="T170" fmla="*/ 69 w 69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15">
                  <a:moveTo>
                    <a:pt x="69" y="0"/>
                  </a:moveTo>
                  <a:lnTo>
                    <a:pt x="69" y="4"/>
                  </a:lnTo>
                  <a:lnTo>
                    <a:pt x="58" y="8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9"/>
                  </a:lnTo>
                  <a:lnTo>
                    <a:pt x="31" y="27"/>
                  </a:lnTo>
                  <a:lnTo>
                    <a:pt x="27" y="35"/>
                  </a:lnTo>
                  <a:lnTo>
                    <a:pt x="23" y="42"/>
                  </a:lnTo>
                  <a:lnTo>
                    <a:pt x="20" y="54"/>
                  </a:lnTo>
                  <a:lnTo>
                    <a:pt x="31" y="46"/>
                  </a:lnTo>
                  <a:lnTo>
                    <a:pt x="43" y="46"/>
                  </a:lnTo>
                  <a:lnTo>
                    <a:pt x="54" y="46"/>
                  </a:lnTo>
                  <a:lnTo>
                    <a:pt x="62" y="54"/>
                  </a:lnTo>
                  <a:lnTo>
                    <a:pt x="69" y="65"/>
                  </a:lnTo>
                  <a:lnTo>
                    <a:pt x="69" y="77"/>
                  </a:lnTo>
                  <a:lnTo>
                    <a:pt x="69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3" y="115"/>
                  </a:lnTo>
                  <a:lnTo>
                    <a:pt x="16" y="107"/>
                  </a:lnTo>
                  <a:lnTo>
                    <a:pt x="8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2" y="31"/>
                  </a:lnTo>
                  <a:lnTo>
                    <a:pt x="23" y="19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16" y="58"/>
                  </a:moveTo>
                  <a:lnTo>
                    <a:pt x="16" y="69"/>
                  </a:lnTo>
                  <a:lnTo>
                    <a:pt x="16" y="77"/>
                  </a:lnTo>
                  <a:lnTo>
                    <a:pt x="16" y="84"/>
                  </a:lnTo>
                  <a:lnTo>
                    <a:pt x="20" y="92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84"/>
                  </a:lnTo>
                  <a:lnTo>
                    <a:pt x="54" y="73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35" y="50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Rectangle 216"/>
            <p:cNvSpPr>
              <a:spLocks noChangeArrowheads="1"/>
            </p:cNvSpPr>
            <p:nvPr/>
          </p:nvSpPr>
          <p:spPr bwMode="auto">
            <a:xfrm>
              <a:off x="4670" y="23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17"/>
            <p:cNvSpPr>
              <a:spLocks/>
            </p:cNvSpPr>
            <p:nvPr/>
          </p:nvSpPr>
          <p:spPr bwMode="auto">
            <a:xfrm>
              <a:off x="4881" y="2458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5 w 19"/>
                <a:gd name="T13" fmla="*/ 19 h 19"/>
                <a:gd name="T14" fmla="*/ 11 w 19"/>
                <a:gd name="T15" fmla="*/ 19 h 19"/>
                <a:gd name="T16" fmla="*/ 7 w 19"/>
                <a:gd name="T17" fmla="*/ 19 h 19"/>
                <a:gd name="T18" fmla="*/ 4 w 19"/>
                <a:gd name="T19" fmla="*/ 19 h 19"/>
                <a:gd name="T20" fmla="*/ 4 w 19"/>
                <a:gd name="T21" fmla="*/ 19 h 19"/>
                <a:gd name="T22" fmla="*/ 0 w 19"/>
                <a:gd name="T23" fmla="*/ 15 h 19"/>
                <a:gd name="T24" fmla="*/ 0 w 19"/>
                <a:gd name="T25" fmla="*/ 11 h 19"/>
                <a:gd name="T26" fmla="*/ 0 w 19"/>
                <a:gd name="T27" fmla="*/ 8 h 19"/>
                <a:gd name="T28" fmla="*/ 4 w 19"/>
                <a:gd name="T29" fmla="*/ 4 h 19"/>
                <a:gd name="T30" fmla="*/ 4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218"/>
            <p:cNvSpPr>
              <a:spLocks noEditPoints="1"/>
            </p:cNvSpPr>
            <p:nvPr/>
          </p:nvSpPr>
          <p:spPr bwMode="auto">
            <a:xfrm>
              <a:off x="4915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58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3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6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5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3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6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219"/>
            <p:cNvSpPr>
              <a:spLocks noEditPoints="1"/>
            </p:cNvSpPr>
            <p:nvPr/>
          </p:nvSpPr>
          <p:spPr bwMode="auto">
            <a:xfrm>
              <a:off x="5000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7 w 73"/>
                <a:gd name="T5" fmla="*/ 27 h 115"/>
                <a:gd name="T6" fmla="*/ 11 w 73"/>
                <a:gd name="T7" fmla="*/ 15 h 115"/>
                <a:gd name="T8" fmla="*/ 23 w 73"/>
                <a:gd name="T9" fmla="*/ 8 h 115"/>
                <a:gd name="T10" fmla="*/ 30 w 73"/>
                <a:gd name="T11" fmla="*/ 4 h 115"/>
                <a:gd name="T12" fmla="*/ 34 w 73"/>
                <a:gd name="T13" fmla="*/ 0 h 115"/>
                <a:gd name="T14" fmla="*/ 46 w 73"/>
                <a:gd name="T15" fmla="*/ 4 h 115"/>
                <a:gd name="T16" fmla="*/ 53 w 73"/>
                <a:gd name="T17" fmla="*/ 8 h 115"/>
                <a:gd name="T18" fmla="*/ 57 w 73"/>
                <a:gd name="T19" fmla="*/ 15 h 115"/>
                <a:gd name="T20" fmla="*/ 65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5 w 73"/>
                <a:gd name="T29" fmla="*/ 92 h 115"/>
                <a:gd name="T30" fmla="*/ 61 w 73"/>
                <a:gd name="T31" fmla="*/ 104 h 115"/>
                <a:gd name="T32" fmla="*/ 53 w 73"/>
                <a:gd name="T33" fmla="*/ 111 h 115"/>
                <a:gd name="T34" fmla="*/ 42 w 73"/>
                <a:gd name="T35" fmla="*/ 115 h 115"/>
                <a:gd name="T36" fmla="*/ 34 w 73"/>
                <a:gd name="T37" fmla="*/ 115 h 115"/>
                <a:gd name="T38" fmla="*/ 27 w 73"/>
                <a:gd name="T39" fmla="*/ 115 h 115"/>
                <a:gd name="T40" fmla="*/ 19 w 73"/>
                <a:gd name="T41" fmla="*/ 107 h 115"/>
                <a:gd name="T42" fmla="*/ 11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5 w 73"/>
                <a:gd name="T49" fmla="*/ 61 h 115"/>
                <a:gd name="T50" fmla="*/ 19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0 w 73"/>
                <a:gd name="T57" fmla="*/ 111 h 115"/>
                <a:gd name="T58" fmla="*/ 34 w 73"/>
                <a:gd name="T59" fmla="*/ 111 h 115"/>
                <a:gd name="T60" fmla="*/ 38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0 w 73"/>
                <a:gd name="T67" fmla="*/ 92 h 115"/>
                <a:gd name="T68" fmla="*/ 53 w 73"/>
                <a:gd name="T69" fmla="*/ 77 h 115"/>
                <a:gd name="T70" fmla="*/ 53 w 73"/>
                <a:gd name="T71" fmla="*/ 54 h 115"/>
                <a:gd name="T72" fmla="*/ 53 w 73"/>
                <a:gd name="T73" fmla="*/ 38 h 115"/>
                <a:gd name="T74" fmla="*/ 50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2 w 73"/>
                <a:gd name="T81" fmla="*/ 8 h 115"/>
                <a:gd name="T82" fmla="*/ 34 w 73"/>
                <a:gd name="T83" fmla="*/ 8 h 115"/>
                <a:gd name="T84" fmla="*/ 30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7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8"/>
                  </a:lnTo>
                  <a:lnTo>
                    <a:pt x="57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3" y="111"/>
                  </a:lnTo>
                  <a:lnTo>
                    <a:pt x="42" y="115"/>
                  </a:lnTo>
                  <a:lnTo>
                    <a:pt x="34" y="115"/>
                  </a:lnTo>
                  <a:lnTo>
                    <a:pt x="27" y="115"/>
                  </a:lnTo>
                  <a:lnTo>
                    <a:pt x="19" y="107"/>
                  </a:lnTo>
                  <a:lnTo>
                    <a:pt x="11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3" y="77"/>
                  </a:lnTo>
                  <a:lnTo>
                    <a:pt x="53" y="54"/>
                  </a:lnTo>
                  <a:lnTo>
                    <a:pt x="53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220"/>
            <p:cNvSpPr>
              <a:spLocks noEditPoints="1"/>
            </p:cNvSpPr>
            <p:nvPr/>
          </p:nvSpPr>
          <p:spPr bwMode="auto">
            <a:xfrm>
              <a:off x="5080" y="2362"/>
              <a:ext cx="73" cy="115"/>
            </a:xfrm>
            <a:custGeom>
              <a:avLst/>
              <a:gdLst>
                <a:gd name="T0" fmla="*/ 73 w 73"/>
                <a:gd name="T1" fmla="*/ 73 h 115"/>
                <a:gd name="T2" fmla="*/ 73 w 73"/>
                <a:gd name="T3" fmla="*/ 84 h 115"/>
                <a:gd name="T4" fmla="*/ 58 w 73"/>
                <a:gd name="T5" fmla="*/ 84 h 115"/>
                <a:gd name="T6" fmla="*/ 58 w 73"/>
                <a:gd name="T7" fmla="*/ 115 h 115"/>
                <a:gd name="T8" fmla="*/ 46 w 73"/>
                <a:gd name="T9" fmla="*/ 115 h 115"/>
                <a:gd name="T10" fmla="*/ 46 w 73"/>
                <a:gd name="T11" fmla="*/ 84 h 115"/>
                <a:gd name="T12" fmla="*/ 0 w 73"/>
                <a:gd name="T13" fmla="*/ 84 h 115"/>
                <a:gd name="T14" fmla="*/ 0 w 73"/>
                <a:gd name="T15" fmla="*/ 77 h 115"/>
                <a:gd name="T16" fmla="*/ 50 w 73"/>
                <a:gd name="T17" fmla="*/ 0 h 115"/>
                <a:gd name="T18" fmla="*/ 58 w 73"/>
                <a:gd name="T19" fmla="*/ 0 h 115"/>
                <a:gd name="T20" fmla="*/ 58 w 73"/>
                <a:gd name="T21" fmla="*/ 73 h 115"/>
                <a:gd name="T22" fmla="*/ 73 w 73"/>
                <a:gd name="T23" fmla="*/ 73 h 115"/>
                <a:gd name="T24" fmla="*/ 46 w 73"/>
                <a:gd name="T25" fmla="*/ 73 h 115"/>
                <a:gd name="T26" fmla="*/ 46 w 73"/>
                <a:gd name="T27" fmla="*/ 15 h 115"/>
                <a:gd name="T28" fmla="*/ 8 w 73"/>
                <a:gd name="T29" fmla="*/ 73 h 115"/>
                <a:gd name="T30" fmla="*/ 46 w 73"/>
                <a:gd name="T31" fmla="*/ 73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15"/>
                <a:gd name="T50" fmla="*/ 73 w 73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15">
                  <a:moveTo>
                    <a:pt x="73" y="73"/>
                  </a:moveTo>
                  <a:lnTo>
                    <a:pt x="73" y="84"/>
                  </a:lnTo>
                  <a:lnTo>
                    <a:pt x="58" y="84"/>
                  </a:lnTo>
                  <a:lnTo>
                    <a:pt x="58" y="115"/>
                  </a:lnTo>
                  <a:lnTo>
                    <a:pt x="46" y="115"/>
                  </a:lnTo>
                  <a:lnTo>
                    <a:pt x="46" y="84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73"/>
                  </a:lnTo>
                  <a:lnTo>
                    <a:pt x="73" y="73"/>
                  </a:lnTo>
                  <a:close/>
                  <a:moveTo>
                    <a:pt x="46" y="73"/>
                  </a:moveTo>
                  <a:lnTo>
                    <a:pt x="46" y="15"/>
                  </a:lnTo>
                  <a:lnTo>
                    <a:pt x="8" y="73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221"/>
            <p:cNvSpPr>
              <a:spLocks/>
            </p:cNvSpPr>
            <p:nvPr/>
          </p:nvSpPr>
          <p:spPr bwMode="auto">
            <a:xfrm>
              <a:off x="5169" y="2366"/>
              <a:ext cx="69" cy="111"/>
            </a:xfrm>
            <a:custGeom>
              <a:avLst/>
              <a:gdLst>
                <a:gd name="T0" fmla="*/ 11 w 69"/>
                <a:gd name="T1" fmla="*/ 0 h 111"/>
                <a:gd name="T2" fmla="*/ 69 w 69"/>
                <a:gd name="T3" fmla="*/ 0 h 111"/>
                <a:gd name="T4" fmla="*/ 69 w 69"/>
                <a:gd name="T5" fmla="*/ 4 h 111"/>
                <a:gd name="T6" fmla="*/ 30 w 69"/>
                <a:gd name="T7" fmla="*/ 111 h 111"/>
                <a:gd name="T8" fmla="*/ 19 w 69"/>
                <a:gd name="T9" fmla="*/ 111 h 111"/>
                <a:gd name="T10" fmla="*/ 57 w 69"/>
                <a:gd name="T11" fmla="*/ 11 h 111"/>
                <a:gd name="T12" fmla="*/ 26 w 69"/>
                <a:gd name="T13" fmla="*/ 11 h 111"/>
                <a:gd name="T14" fmla="*/ 19 w 69"/>
                <a:gd name="T15" fmla="*/ 11 h 111"/>
                <a:gd name="T16" fmla="*/ 15 w 69"/>
                <a:gd name="T17" fmla="*/ 15 h 111"/>
                <a:gd name="T18" fmla="*/ 7 w 69"/>
                <a:gd name="T19" fmla="*/ 19 h 111"/>
                <a:gd name="T20" fmla="*/ 3 w 69"/>
                <a:gd name="T21" fmla="*/ 27 h 111"/>
                <a:gd name="T22" fmla="*/ 0 w 69"/>
                <a:gd name="T23" fmla="*/ 27 h 111"/>
                <a:gd name="T24" fmla="*/ 11 w 6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1"/>
                <a:gd name="T41" fmla="*/ 69 w 6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1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0" y="111"/>
                  </a:lnTo>
                  <a:lnTo>
                    <a:pt x="19" y="111"/>
                  </a:lnTo>
                  <a:lnTo>
                    <a:pt x="57" y="11"/>
                  </a:lnTo>
                  <a:lnTo>
                    <a:pt x="26" y="11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Rectangle 222"/>
            <p:cNvSpPr>
              <a:spLocks noChangeArrowheads="1"/>
            </p:cNvSpPr>
            <p:nvPr/>
          </p:nvSpPr>
          <p:spPr bwMode="auto">
            <a:xfrm>
              <a:off x="5268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223"/>
            <p:cNvSpPr>
              <a:spLocks noChangeArrowheads="1"/>
            </p:cNvSpPr>
            <p:nvPr/>
          </p:nvSpPr>
          <p:spPr bwMode="auto">
            <a:xfrm>
              <a:off x="18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24"/>
            <p:cNvSpPr>
              <a:spLocks/>
            </p:cNvSpPr>
            <p:nvPr/>
          </p:nvSpPr>
          <p:spPr bwMode="auto">
            <a:xfrm>
              <a:off x="254" y="2569"/>
              <a:ext cx="65" cy="115"/>
            </a:xfrm>
            <a:custGeom>
              <a:avLst/>
              <a:gdLst>
                <a:gd name="T0" fmla="*/ 26 w 65"/>
                <a:gd name="T1" fmla="*/ 46 h 115"/>
                <a:gd name="T2" fmla="*/ 26 w 65"/>
                <a:gd name="T3" fmla="*/ 96 h 115"/>
                <a:gd name="T4" fmla="*/ 26 w 65"/>
                <a:gd name="T5" fmla="*/ 104 h 115"/>
                <a:gd name="T6" fmla="*/ 30 w 65"/>
                <a:gd name="T7" fmla="*/ 111 h 115"/>
                <a:gd name="T8" fmla="*/ 34 w 65"/>
                <a:gd name="T9" fmla="*/ 111 h 115"/>
                <a:gd name="T10" fmla="*/ 38 w 65"/>
                <a:gd name="T11" fmla="*/ 115 h 115"/>
                <a:gd name="T12" fmla="*/ 46 w 65"/>
                <a:gd name="T13" fmla="*/ 115 h 115"/>
                <a:gd name="T14" fmla="*/ 46 w 65"/>
                <a:gd name="T15" fmla="*/ 115 h 115"/>
                <a:gd name="T16" fmla="*/ 0 w 65"/>
                <a:gd name="T17" fmla="*/ 115 h 115"/>
                <a:gd name="T18" fmla="*/ 0 w 65"/>
                <a:gd name="T19" fmla="*/ 115 h 115"/>
                <a:gd name="T20" fmla="*/ 3 w 65"/>
                <a:gd name="T21" fmla="*/ 115 h 115"/>
                <a:gd name="T22" fmla="*/ 7 w 65"/>
                <a:gd name="T23" fmla="*/ 115 h 115"/>
                <a:gd name="T24" fmla="*/ 7 w 65"/>
                <a:gd name="T25" fmla="*/ 111 h 115"/>
                <a:gd name="T26" fmla="*/ 11 w 65"/>
                <a:gd name="T27" fmla="*/ 111 h 115"/>
                <a:gd name="T28" fmla="*/ 11 w 65"/>
                <a:gd name="T29" fmla="*/ 108 h 115"/>
                <a:gd name="T30" fmla="*/ 11 w 65"/>
                <a:gd name="T31" fmla="*/ 104 h 115"/>
                <a:gd name="T32" fmla="*/ 15 w 65"/>
                <a:gd name="T33" fmla="*/ 96 h 115"/>
                <a:gd name="T34" fmla="*/ 15 w 65"/>
                <a:gd name="T35" fmla="*/ 46 h 115"/>
                <a:gd name="T36" fmla="*/ 0 w 65"/>
                <a:gd name="T37" fmla="*/ 46 h 115"/>
                <a:gd name="T38" fmla="*/ 0 w 65"/>
                <a:gd name="T39" fmla="*/ 42 h 115"/>
                <a:gd name="T40" fmla="*/ 15 w 65"/>
                <a:gd name="T41" fmla="*/ 42 h 115"/>
                <a:gd name="T42" fmla="*/ 15 w 65"/>
                <a:gd name="T43" fmla="*/ 35 h 115"/>
                <a:gd name="T44" fmla="*/ 15 w 65"/>
                <a:gd name="T45" fmla="*/ 23 h 115"/>
                <a:gd name="T46" fmla="*/ 15 w 65"/>
                <a:gd name="T47" fmla="*/ 16 h 115"/>
                <a:gd name="T48" fmla="*/ 23 w 65"/>
                <a:gd name="T49" fmla="*/ 8 h 115"/>
                <a:gd name="T50" fmla="*/ 26 w 65"/>
                <a:gd name="T51" fmla="*/ 4 h 115"/>
                <a:gd name="T52" fmla="*/ 34 w 65"/>
                <a:gd name="T53" fmla="*/ 0 h 115"/>
                <a:gd name="T54" fmla="*/ 46 w 65"/>
                <a:gd name="T55" fmla="*/ 0 h 115"/>
                <a:gd name="T56" fmla="*/ 53 w 65"/>
                <a:gd name="T57" fmla="*/ 0 h 115"/>
                <a:gd name="T58" fmla="*/ 61 w 65"/>
                <a:gd name="T59" fmla="*/ 4 h 115"/>
                <a:gd name="T60" fmla="*/ 65 w 65"/>
                <a:gd name="T61" fmla="*/ 8 h 115"/>
                <a:gd name="T62" fmla="*/ 65 w 65"/>
                <a:gd name="T63" fmla="*/ 12 h 115"/>
                <a:gd name="T64" fmla="*/ 65 w 65"/>
                <a:gd name="T65" fmla="*/ 16 h 115"/>
                <a:gd name="T66" fmla="*/ 65 w 65"/>
                <a:gd name="T67" fmla="*/ 16 h 115"/>
                <a:gd name="T68" fmla="*/ 61 w 65"/>
                <a:gd name="T69" fmla="*/ 19 h 115"/>
                <a:gd name="T70" fmla="*/ 57 w 65"/>
                <a:gd name="T71" fmla="*/ 19 h 115"/>
                <a:gd name="T72" fmla="*/ 57 w 65"/>
                <a:gd name="T73" fmla="*/ 19 h 115"/>
                <a:gd name="T74" fmla="*/ 53 w 65"/>
                <a:gd name="T75" fmla="*/ 19 h 115"/>
                <a:gd name="T76" fmla="*/ 53 w 65"/>
                <a:gd name="T77" fmla="*/ 16 h 115"/>
                <a:gd name="T78" fmla="*/ 49 w 65"/>
                <a:gd name="T79" fmla="*/ 12 h 115"/>
                <a:gd name="T80" fmla="*/ 46 w 65"/>
                <a:gd name="T81" fmla="*/ 8 h 115"/>
                <a:gd name="T82" fmla="*/ 46 w 65"/>
                <a:gd name="T83" fmla="*/ 4 h 115"/>
                <a:gd name="T84" fmla="*/ 42 w 65"/>
                <a:gd name="T85" fmla="*/ 4 h 115"/>
                <a:gd name="T86" fmla="*/ 38 w 65"/>
                <a:gd name="T87" fmla="*/ 4 h 115"/>
                <a:gd name="T88" fmla="*/ 34 w 65"/>
                <a:gd name="T89" fmla="*/ 4 h 115"/>
                <a:gd name="T90" fmla="*/ 30 w 65"/>
                <a:gd name="T91" fmla="*/ 4 h 115"/>
                <a:gd name="T92" fmla="*/ 30 w 65"/>
                <a:gd name="T93" fmla="*/ 8 h 115"/>
                <a:gd name="T94" fmla="*/ 26 w 65"/>
                <a:gd name="T95" fmla="*/ 12 h 115"/>
                <a:gd name="T96" fmla="*/ 26 w 65"/>
                <a:gd name="T97" fmla="*/ 19 h 115"/>
                <a:gd name="T98" fmla="*/ 26 w 65"/>
                <a:gd name="T99" fmla="*/ 35 h 115"/>
                <a:gd name="T100" fmla="*/ 26 w 65"/>
                <a:gd name="T101" fmla="*/ 42 h 115"/>
                <a:gd name="T102" fmla="*/ 46 w 65"/>
                <a:gd name="T103" fmla="*/ 42 h 115"/>
                <a:gd name="T104" fmla="*/ 46 w 65"/>
                <a:gd name="T105" fmla="*/ 46 h 115"/>
                <a:gd name="T106" fmla="*/ 26 w 65"/>
                <a:gd name="T107" fmla="*/ 46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5"/>
                <a:gd name="T164" fmla="*/ 65 w 65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5">
                  <a:moveTo>
                    <a:pt x="26" y="46"/>
                  </a:moveTo>
                  <a:lnTo>
                    <a:pt x="26" y="96"/>
                  </a:lnTo>
                  <a:lnTo>
                    <a:pt x="26" y="104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5" y="9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35"/>
                  </a:lnTo>
                  <a:lnTo>
                    <a:pt x="26" y="42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25"/>
            <p:cNvSpPr>
              <a:spLocks noEditPoints="1"/>
            </p:cNvSpPr>
            <p:nvPr/>
          </p:nvSpPr>
          <p:spPr bwMode="auto">
            <a:xfrm>
              <a:off x="307" y="2608"/>
              <a:ext cx="73" cy="80"/>
            </a:xfrm>
            <a:custGeom>
              <a:avLst/>
              <a:gdLst>
                <a:gd name="T0" fmla="*/ 35 w 73"/>
                <a:gd name="T1" fmla="*/ 0 h 80"/>
                <a:gd name="T2" fmla="*/ 46 w 73"/>
                <a:gd name="T3" fmla="*/ 0 h 80"/>
                <a:gd name="T4" fmla="*/ 58 w 73"/>
                <a:gd name="T5" fmla="*/ 7 h 80"/>
                <a:gd name="T6" fmla="*/ 62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6 w 73"/>
                <a:gd name="T15" fmla="*/ 57 h 80"/>
                <a:gd name="T16" fmla="*/ 62 w 73"/>
                <a:gd name="T17" fmla="*/ 69 h 80"/>
                <a:gd name="T18" fmla="*/ 54 w 73"/>
                <a:gd name="T19" fmla="*/ 72 h 80"/>
                <a:gd name="T20" fmla="*/ 46 w 73"/>
                <a:gd name="T21" fmla="*/ 76 h 80"/>
                <a:gd name="T22" fmla="*/ 35 w 73"/>
                <a:gd name="T23" fmla="*/ 80 h 80"/>
                <a:gd name="T24" fmla="*/ 23 w 73"/>
                <a:gd name="T25" fmla="*/ 76 h 80"/>
                <a:gd name="T26" fmla="*/ 16 w 73"/>
                <a:gd name="T27" fmla="*/ 72 h 80"/>
                <a:gd name="T28" fmla="*/ 8 w 73"/>
                <a:gd name="T29" fmla="*/ 65 h 80"/>
                <a:gd name="T30" fmla="*/ 4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2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5 w 73"/>
                <a:gd name="T45" fmla="*/ 0 h 80"/>
                <a:gd name="T46" fmla="*/ 35 w 73"/>
                <a:gd name="T47" fmla="*/ 3 h 80"/>
                <a:gd name="T48" fmla="*/ 31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6 w 73"/>
                <a:gd name="T55" fmla="*/ 15 h 80"/>
                <a:gd name="T56" fmla="*/ 16 w 73"/>
                <a:gd name="T57" fmla="*/ 23 h 80"/>
                <a:gd name="T58" fmla="*/ 16 w 73"/>
                <a:gd name="T59" fmla="*/ 34 h 80"/>
                <a:gd name="T60" fmla="*/ 16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1 w 73"/>
                <a:gd name="T67" fmla="*/ 72 h 80"/>
                <a:gd name="T68" fmla="*/ 39 w 73"/>
                <a:gd name="T69" fmla="*/ 72 h 80"/>
                <a:gd name="T70" fmla="*/ 46 w 73"/>
                <a:gd name="T71" fmla="*/ 72 h 80"/>
                <a:gd name="T72" fmla="*/ 54 w 73"/>
                <a:gd name="T73" fmla="*/ 69 h 80"/>
                <a:gd name="T74" fmla="*/ 58 w 73"/>
                <a:gd name="T75" fmla="*/ 57 h 80"/>
                <a:gd name="T76" fmla="*/ 58 w 73"/>
                <a:gd name="T77" fmla="*/ 46 h 80"/>
                <a:gd name="T78" fmla="*/ 58 w 73"/>
                <a:gd name="T79" fmla="*/ 30 h 80"/>
                <a:gd name="T80" fmla="*/ 54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5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5" y="0"/>
                  </a:moveTo>
                  <a:lnTo>
                    <a:pt x="46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6" y="57"/>
                  </a:lnTo>
                  <a:lnTo>
                    <a:pt x="62" y="69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76"/>
                  </a:lnTo>
                  <a:lnTo>
                    <a:pt x="16" y="72"/>
                  </a:lnTo>
                  <a:lnTo>
                    <a:pt x="8" y="65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5" y="3"/>
                  </a:moveTo>
                  <a:lnTo>
                    <a:pt x="31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46" y="72"/>
                  </a:lnTo>
                  <a:lnTo>
                    <a:pt x="54" y="69"/>
                  </a:lnTo>
                  <a:lnTo>
                    <a:pt x="58" y="57"/>
                  </a:lnTo>
                  <a:lnTo>
                    <a:pt x="58" y="46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26"/>
            <p:cNvSpPr>
              <a:spLocks noEditPoints="1"/>
            </p:cNvSpPr>
            <p:nvPr/>
          </p:nvSpPr>
          <p:spPr bwMode="auto">
            <a:xfrm>
              <a:off x="392" y="2608"/>
              <a:ext cx="73" cy="80"/>
            </a:xfrm>
            <a:custGeom>
              <a:avLst/>
              <a:gdLst>
                <a:gd name="T0" fmla="*/ 34 w 73"/>
                <a:gd name="T1" fmla="*/ 0 h 80"/>
                <a:gd name="T2" fmla="*/ 46 w 73"/>
                <a:gd name="T3" fmla="*/ 0 h 80"/>
                <a:gd name="T4" fmla="*/ 53 w 73"/>
                <a:gd name="T5" fmla="*/ 7 h 80"/>
                <a:gd name="T6" fmla="*/ 61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5 w 73"/>
                <a:gd name="T15" fmla="*/ 57 h 80"/>
                <a:gd name="T16" fmla="*/ 61 w 73"/>
                <a:gd name="T17" fmla="*/ 69 h 80"/>
                <a:gd name="T18" fmla="*/ 53 w 73"/>
                <a:gd name="T19" fmla="*/ 72 h 80"/>
                <a:gd name="T20" fmla="*/ 46 w 73"/>
                <a:gd name="T21" fmla="*/ 76 h 80"/>
                <a:gd name="T22" fmla="*/ 34 w 73"/>
                <a:gd name="T23" fmla="*/ 80 h 80"/>
                <a:gd name="T24" fmla="*/ 23 w 73"/>
                <a:gd name="T25" fmla="*/ 76 h 80"/>
                <a:gd name="T26" fmla="*/ 15 w 73"/>
                <a:gd name="T27" fmla="*/ 72 h 80"/>
                <a:gd name="T28" fmla="*/ 7 w 73"/>
                <a:gd name="T29" fmla="*/ 65 h 80"/>
                <a:gd name="T30" fmla="*/ 0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1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4 w 73"/>
                <a:gd name="T45" fmla="*/ 0 h 80"/>
                <a:gd name="T46" fmla="*/ 34 w 73"/>
                <a:gd name="T47" fmla="*/ 3 h 80"/>
                <a:gd name="T48" fmla="*/ 27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5 w 73"/>
                <a:gd name="T55" fmla="*/ 15 h 80"/>
                <a:gd name="T56" fmla="*/ 15 w 73"/>
                <a:gd name="T57" fmla="*/ 23 h 80"/>
                <a:gd name="T58" fmla="*/ 15 w 73"/>
                <a:gd name="T59" fmla="*/ 34 h 80"/>
                <a:gd name="T60" fmla="*/ 15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0 w 73"/>
                <a:gd name="T67" fmla="*/ 72 h 80"/>
                <a:gd name="T68" fmla="*/ 38 w 73"/>
                <a:gd name="T69" fmla="*/ 72 h 80"/>
                <a:gd name="T70" fmla="*/ 46 w 73"/>
                <a:gd name="T71" fmla="*/ 72 h 80"/>
                <a:gd name="T72" fmla="*/ 53 w 73"/>
                <a:gd name="T73" fmla="*/ 69 h 80"/>
                <a:gd name="T74" fmla="*/ 57 w 73"/>
                <a:gd name="T75" fmla="*/ 57 h 80"/>
                <a:gd name="T76" fmla="*/ 57 w 73"/>
                <a:gd name="T77" fmla="*/ 46 h 80"/>
                <a:gd name="T78" fmla="*/ 57 w 73"/>
                <a:gd name="T79" fmla="*/ 30 h 80"/>
                <a:gd name="T80" fmla="*/ 53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4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4" y="0"/>
                  </a:moveTo>
                  <a:lnTo>
                    <a:pt x="46" y="0"/>
                  </a:lnTo>
                  <a:lnTo>
                    <a:pt x="53" y="7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3" y="72"/>
                  </a:lnTo>
                  <a:lnTo>
                    <a:pt x="46" y="76"/>
                  </a:lnTo>
                  <a:lnTo>
                    <a:pt x="34" y="80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4" y="3"/>
                  </a:moveTo>
                  <a:lnTo>
                    <a:pt x="27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57" y="46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7"/>
            <p:cNvSpPr>
              <a:spLocks noEditPoints="1"/>
            </p:cNvSpPr>
            <p:nvPr/>
          </p:nvSpPr>
          <p:spPr bwMode="auto">
            <a:xfrm>
              <a:off x="476" y="2569"/>
              <a:ext cx="77" cy="119"/>
            </a:xfrm>
            <a:custGeom>
              <a:avLst/>
              <a:gdLst>
                <a:gd name="T0" fmla="*/ 54 w 77"/>
                <a:gd name="T1" fmla="*/ 104 h 119"/>
                <a:gd name="T2" fmla="*/ 46 w 77"/>
                <a:gd name="T3" fmla="*/ 111 h 119"/>
                <a:gd name="T4" fmla="*/ 42 w 77"/>
                <a:gd name="T5" fmla="*/ 115 h 119"/>
                <a:gd name="T6" fmla="*/ 35 w 77"/>
                <a:gd name="T7" fmla="*/ 115 h 119"/>
                <a:gd name="T8" fmla="*/ 31 w 77"/>
                <a:gd name="T9" fmla="*/ 119 h 119"/>
                <a:gd name="T10" fmla="*/ 19 w 77"/>
                <a:gd name="T11" fmla="*/ 115 h 119"/>
                <a:gd name="T12" fmla="*/ 8 w 77"/>
                <a:gd name="T13" fmla="*/ 108 h 119"/>
                <a:gd name="T14" fmla="*/ 0 w 77"/>
                <a:gd name="T15" fmla="*/ 96 h 119"/>
                <a:gd name="T16" fmla="*/ 0 w 77"/>
                <a:gd name="T17" fmla="*/ 81 h 119"/>
                <a:gd name="T18" fmla="*/ 0 w 77"/>
                <a:gd name="T19" fmla="*/ 65 h 119"/>
                <a:gd name="T20" fmla="*/ 8 w 77"/>
                <a:gd name="T21" fmla="*/ 50 h 119"/>
                <a:gd name="T22" fmla="*/ 15 w 77"/>
                <a:gd name="T23" fmla="*/ 46 h 119"/>
                <a:gd name="T24" fmla="*/ 27 w 77"/>
                <a:gd name="T25" fmla="*/ 39 h 119"/>
                <a:gd name="T26" fmla="*/ 35 w 77"/>
                <a:gd name="T27" fmla="*/ 39 h 119"/>
                <a:gd name="T28" fmla="*/ 46 w 77"/>
                <a:gd name="T29" fmla="*/ 42 h 119"/>
                <a:gd name="T30" fmla="*/ 54 w 77"/>
                <a:gd name="T31" fmla="*/ 46 h 119"/>
                <a:gd name="T32" fmla="*/ 54 w 77"/>
                <a:gd name="T33" fmla="*/ 31 h 119"/>
                <a:gd name="T34" fmla="*/ 50 w 77"/>
                <a:gd name="T35" fmla="*/ 19 h 119"/>
                <a:gd name="T36" fmla="*/ 50 w 77"/>
                <a:gd name="T37" fmla="*/ 12 h 119"/>
                <a:gd name="T38" fmla="*/ 50 w 77"/>
                <a:gd name="T39" fmla="*/ 12 h 119"/>
                <a:gd name="T40" fmla="*/ 50 w 77"/>
                <a:gd name="T41" fmla="*/ 8 h 119"/>
                <a:gd name="T42" fmla="*/ 50 w 77"/>
                <a:gd name="T43" fmla="*/ 8 h 119"/>
                <a:gd name="T44" fmla="*/ 46 w 77"/>
                <a:gd name="T45" fmla="*/ 8 h 119"/>
                <a:gd name="T46" fmla="*/ 46 w 77"/>
                <a:gd name="T47" fmla="*/ 8 h 119"/>
                <a:gd name="T48" fmla="*/ 42 w 77"/>
                <a:gd name="T49" fmla="*/ 8 h 119"/>
                <a:gd name="T50" fmla="*/ 42 w 77"/>
                <a:gd name="T51" fmla="*/ 8 h 119"/>
                <a:gd name="T52" fmla="*/ 61 w 77"/>
                <a:gd name="T53" fmla="*/ 0 h 119"/>
                <a:gd name="T54" fmla="*/ 65 w 77"/>
                <a:gd name="T55" fmla="*/ 0 h 119"/>
                <a:gd name="T56" fmla="*/ 65 w 77"/>
                <a:gd name="T57" fmla="*/ 85 h 119"/>
                <a:gd name="T58" fmla="*/ 65 w 77"/>
                <a:gd name="T59" fmla="*/ 96 h 119"/>
                <a:gd name="T60" fmla="*/ 65 w 77"/>
                <a:gd name="T61" fmla="*/ 104 h 119"/>
                <a:gd name="T62" fmla="*/ 65 w 77"/>
                <a:gd name="T63" fmla="*/ 104 h 119"/>
                <a:gd name="T64" fmla="*/ 69 w 77"/>
                <a:gd name="T65" fmla="*/ 108 h 119"/>
                <a:gd name="T66" fmla="*/ 69 w 77"/>
                <a:gd name="T67" fmla="*/ 108 h 119"/>
                <a:gd name="T68" fmla="*/ 69 w 77"/>
                <a:gd name="T69" fmla="*/ 108 h 119"/>
                <a:gd name="T70" fmla="*/ 73 w 77"/>
                <a:gd name="T71" fmla="*/ 108 h 119"/>
                <a:gd name="T72" fmla="*/ 77 w 77"/>
                <a:gd name="T73" fmla="*/ 108 h 119"/>
                <a:gd name="T74" fmla="*/ 77 w 77"/>
                <a:gd name="T75" fmla="*/ 108 h 119"/>
                <a:gd name="T76" fmla="*/ 54 w 77"/>
                <a:gd name="T77" fmla="*/ 119 h 119"/>
                <a:gd name="T78" fmla="*/ 54 w 77"/>
                <a:gd name="T79" fmla="*/ 119 h 119"/>
                <a:gd name="T80" fmla="*/ 54 w 77"/>
                <a:gd name="T81" fmla="*/ 104 h 119"/>
                <a:gd name="T82" fmla="*/ 54 w 77"/>
                <a:gd name="T83" fmla="*/ 100 h 119"/>
                <a:gd name="T84" fmla="*/ 54 w 77"/>
                <a:gd name="T85" fmla="*/ 65 h 119"/>
                <a:gd name="T86" fmla="*/ 50 w 77"/>
                <a:gd name="T87" fmla="*/ 58 h 119"/>
                <a:gd name="T88" fmla="*/ 50 w 77"/>
                <a:gd name="T89" fmla="*/ 54 h 119"/>
                <a:gd name="T90" fmla="*/ 46 w 77"/>
                <a:gd name="T91" fmla="*/ 50 h 119"/>
                <a:gd name="T92" fmla="*/ 42 w 77"/>
                <a:gd name="T93" fmla="*/ 46 h 119"/>
                <a:gd name="T94" fmla="*/ 38 w 77"/>
                <a:gd name="T95" fmla="*/ 46 h 119"/>
                <a:gd name="T96" fmla="*/ 35 w 77"/>
                <a:gd name="T97" fmla="*/ 42 h 119"/>
                <a:gd name="T98" fmla="*/ 27 w 77"/>
                <a:gd name="T99" fmla="*/ 46 h 119"/>
                <a:gd name="T100" fmla="*/ 19 w 77"/>
                <a:gd name="T101" fmla="*/ 50 h 119"/>
                <a:gd name="T102" fmla="*/ 15 w 77"/>
                <a:gd name="T103" fmla="*/ 62 h 119"/>
                <a:gd name="T104" fmla="*/ 12 w 77"/>
                <a:gd name="T105" fmla="*/ 73 h 119"/>
                <a:gd name="T106" fmla="*/ 15 w 77"/>
                <a:gd name="T107" fmla="*/ 88 h 119"/>
                <a:gd name="T108" fmla="*/ 19 w 77"/>
                <a:gd name="T109" fmla="*/ 100 h 119"/>
                <a:gd name="T110" fmla="*/ 27 w 77"/>
                <a:gd name="T111" fmla="*/ 104 h 119"/>
                <a:gd name="T112" fmla="*/ 38 w 77"/>
                <a:gd name="T113" fmla="*/ 108 h 119"/>
                <a:gd name="T114" fmla="*/ 46 w 77"/>
                <a:gd name="T115" fmla="*/ 104 h 119"/>
                <a:gd name="T116" fmla="*/ 54 w 77"/>
                <a:gd name="T117" fmla="*/ 100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19"/>
                <a:gd name="T179" fmla="*/ 77 w 77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19">
                  <a:moveTo>
                    <a:pt x="54" y="104"/>
                  </a:moveTo>
                  <a:lnTo>
                    <a:pt x="46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31" y="119"/>
                  </a:lnTo>
                  <a:lnTo>
                    <a:pt x="19" y="115"/>
                  </a:lnTo>
                  <a:lnTo>
                    <a:pt x="8" y="108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8" y="50"/>
                  </a:lnTo>
                  <a:lnTo>
                    <a:pt x="15" y="46"/>
                  </a:lnTo>
                  <a:lnTo>
                    <a:pt x="27" y="39"/>
                  </a:lnTo>
                  <a:lnTo>
                    <a:pt x="35" y="39"/>
                  </a:lnTo>
                  <a:lnTo>
                    <a:pt x="46" y="42"/>
                  </a:lnTo>
                  <a:lnTo>
                    <a:pt x="54" y="46"/>
                  </a:lnTo>
                  <a:lnTo>
                    <a:pt x="54" y="31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6"/>
                  </a:lnTo>
                  <a:lnTo>
                    <a:pt x="65" y="104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7" y="108"/>
                  </a:lnTo>
                  <a:lnTo>
                    <a:pt x="54" y="119"/>
                  </a:lnTo>
                  <a:lnTo>
                    <a:pt x="54" y="104"/>
                  </a:lnTo>
                  <a:close/>
                  <a:moveTo>
                    <a:pt x="54" y="100"/>
                  </a:moveTo>
                  <a:lnTo>
                    <a:pt x="54" y="65"/>
                  </a:lnTo>
                  <a:lnTo>
                    <a:pt x="50" y="58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5" y="42"/>
                  </a:lnTo>
                  <a:lnTo>
                    <a:pt x="27" y="46"/>
                  </a:lnTo>
                  <a:lnTo>
                    <a:pt x="19" y="50"/>
                  </a:lnTo>
                  <a:lnTo>
                    <a:pt x="15" y="62"/>
                  </a:lnTo>
                  <a:lnTo>
                    <a:pt x="12" y="73"/>
                  </a:lnTo>
                  <a:lnTo>
                    <a:pt x="15" y="88"/>
                  </a:lnTo>
                  <a:lnTo>
                    <a:pt x="19" y="100"/>
                  </a:lnTo>
                  <a:lnTo>
                    <a:pt x="27" y="104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Rectangle 228"/>
            <p:cNvSpPr>
              <a:spLocks noChangeArrowheads="1"/>
            </p:cNvSpPr>
            <p:nvPr/>
          </p:nvSpPr>
          <p:spPr bwMode="auto">
            <a:xfrm>
              <a:off x="833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9"/>
            <p:cNvSpPr>
              <a:spLocks noChangeArrowheads="1"/>
            </p:cNvSpPr>
            <p:nvPr/>
          </p:nvSpPr>
          <p:spPr bwMode="auto">
            <a:xfrm>
              <a:off x="864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230"/>
            <p:cNvSpPr>
              <a:spLocks/>
            </p:cNvSpPr>
            <p:nvPr/>
          </p:nvSpPr>
          <p:spPr bwMode="auto">
            <a:xfrm>
              <a:off x="1059" y="2669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6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6 w 19"/>
                <a:gd name="T13" fmla="*/ 15 h 19"/>
                <a:gd name="T14" fmla="*/ 12 w 19"/>
                <a:gd name="T15" fmla="*/ 15 h 19"/>
                <a:gd name="T16" fmla="*/ 8 w 19"/>
                <a:gd name="T17" fmla="*/ 19 h 19"/>
                <a:gd name="T18" fmla="*/ 4 w 19"/>
                <a:gd name="T19" fmla="*/ 15 h 19"/>
                <a:gd name="T20" fmla="*/ 0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0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31"/>
            <p:cNvSpPr>
              <a:spLocks noEditPoints="1"/>
            </p:cNvSpPr>
            <p:nvPr/>
          </p:nvSpPr>
          <p:spPr bwMode="auto">
            <a:xfrm>
              <a:off x="1094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1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4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7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1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4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1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4 w 73"/>
                <a:gd name="T59" fmla="*/ 111 h 119"/>
                <a:gd name="T60" fmla="*/ 38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4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1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32"/>
            <p:cNvSpPr>
              <a:spLocks/>
            </p:cNvSpPr>
            <p:nvPr/>
          </p:nvSpPr>
          <p:spPr bwMode="auto">
            <a:xfrm>
              <a:off x="1190" y="2569"/>
              <a:ext cx="46" cy="115"/>
            </a:xfrm>
            <a:custGeom>
              <a:avLst/>
              <a:gdLst>
                <a:gd name="T0" fmla="*/ 0 w 46"/>
                <a:gd name="T1" fmla="*/ 16 h 115"/>
                <a:gd name="T2" fmla="*/ 27 w 46"/>
                <a:gd name="T3" fmla="*/ 0 h 115"/>
                <a:gd name="T4" fmla="*/ 30 w 46"/>
                <a:gd name="T5" fmla="*/ 0 h 115"/>
                <a:gd name="T6" fmla="*/ 30 w 46"/>
                <a:gd name="T7" fmla="*/ 96 h 115"/>
                <a:gd name="T8" fmla="*/ 30 w 46"/>
                <a:gd name="T9" fmla="*/ 104 h 115"/>
                <a:gd name="T10" fmla="*/ 30 w 46"/>
                <a:gd name="T11" fmla="*/ 108 h 115"/>
                <a:gd name="T12" fmla="*/ 34 w 46"/>
                <a:gd name="T13" fmla="*/ 111 h 115"/>
                <a:gd name="T14" fmla="*/ 34 w 46"/>
                <a:gd name="T15" fmla="*/ 111 h 115"/>
                <a:gd name="T16" fmla="*/ 38 w 46"/>
                <a:gd name="T17" fmla="*/ 115 h 115"/>
                <a:gd name="T18" fmla="*/ 46 w 46"/>
                <a:gd name="T19" fmla="*/ 115 h 115"/>
                <a:gd name="T20" fmla="*/ 46 w 46"/>
                <a:gd name="T21" fmla="*/ 115 h 115"/>
                <a:gd name="T22" fmla="*/ 4 w 46"/>
                <a:gd name="T23" fmla="*/ 115 h 115"/>
                <a:gd name="T24" fmla="*/ 4 w 46"/>
                <a:gd name="T25" fmla="*/ 115 h 115"/>
                <a:gd name="T26" fmla="*/ 11 w 46"/>
                <a:gd name="T27" fmla="*/ 115 h 115"/>
                <a:gd name="T28" fmla="*/ 11 w 46"/>
                <a:gd name="T29" fmla="*/ 111 h 115"/>
                <a:gd name="T30" fmla="*/ 15 w 46"/>
                <a:gd name="T31" fmla="*/ 111 h 115"/>
                <a:gd name="T32" fmla="*/ 15 w 46"/>
                <a:gd name="T33" fmla="*/ 108 h 115"/>
                <a:gd name="T34" fmla="*/ 15 w 46"/>
                <a:gd name="T35" fmla="*/ 104 h 115"/>
                <a:gd name="T36" fmla="*/ 15 w 46"/>
                <a:gd name="T37" fmla="*/ 96 h 115"/>
                <a:gd name="T38" fmla="*/ 15 w 46"/>
                <a:gd name="T39" fmla="*/ 35 h 115"/>
                <a:gd name="T40" fmla="*/ 15 w 46"/>
                <a:gd name="T41" fmla="*/ 23 h 115"/>
                <a:gd name="T42" fmla="*/ 15 w 46"/>
                <a:gd name="T43" fmla="*/ 19 h 115"/>
                <a:gd name="T44" fmla="*/ 15 w 46"/>
                <a:gd name="T45" fmla="*/ 16 h 115"/>
                <a:gd name="T46" fmla="*/ 15 w 46"/>
                <a:gd name="T47" fmla="*/ 16 h 115"/>
                <a:gd name="T48" fmla="*/ 11 w 46"/>
                <a:gd name="T49" fmla="*/ 16 h 115"/>
                <a:gd name="T50" fmla="*/ 11 w 46"/>
                <a:gd name="T51" fmla="*/ 12 h 115"/>
                <a:gd name="T52" fmla="*/ 7 w 46"/>
                <a:gd name="T53" fmla="*/ 16 h 115"/>
                <a:gd name="T54" fmla="*/ 4 w 46"/>
                <a:gd name="T55" fmla="*/ 16 h 115"/>
                <a:gd name="T56" fmla="*/ 0 w 46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15"/>
                <a:gd name="T89" fmla="*/ 46 w 46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15">
                  <a:moveTo>
                    <a:pt x="0" y="1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4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33"/>
            <p:cNvSpPr>
              <a:spLocks/>
            </p:cNvSpPr>
            <p:nvPr/>
          </p:nvSpPr>
          <p:spPr bwMode="auto">
            <a:xfrm>
              <a:off x="1263" y="2569"/>
              <a:ext cx="65" cy="119"/>
            </a:xfrm>
            <a:custGeom>
              <a:avLst/>
              <a:gdLst>
                <a:gd name="T0" fmla="*/ 7 w 65"/>
                <a:gd name="T1" fmla="*/ 16 h 119"/>
                <a:gd name="T2" fmla="*/ 23 w 65"/>
                <a:gd name="T3" fmla="*/ 4 h 119"/>
                <a:gd name="T4" fmla="*/ 42 w 65"/>
                <a:gd name="T5" fmla="*/ 4 h 119"/>
                <a:gd name="T6" fmla="*/ 57 w 65"/>
                <a:gd name="T7" fmla="*/ 16 h 119"/>
                <a:gd name="T8" fmla="*/ 57 w 65"/>
                <a:gd name="T9" fmla="*/ 31 h 119"/>
                <a:gd name="T10" fmla="*/ 42 w 65"/>
                <a:gd name="T11" fmla="*/ 50 h 119"/>
                <a:gd name="T12" fmla="*/ 57 w 65"/>
                <a:gd name="T13" fmla="*/ 62 h 119"/>
                <a:gd name="T14" fmla="*/ 65 w 65"/>
                <a:gd name="T15" fmla="*/ 77 h 119"/>
                <a:gd name="T16" fmla="*/ 53 w 65"/>
                <a:gd name="T17" fmla="*/ 104 h 119"/>
                <a:gd name="T18" fmla="*/ 34 w 65"/>
                <a:gd name="T19" fmla="*/ 115 h 119"/>
                <a:gd name="T20" fmla="*/ 11 w 65"/>
                <a:gd name="T21" fmla="*/ 115 h 119"/>
                <a:gd name="T22" fmla="*/ 0 w 65"/>
                <a:gd name="T23" fmla="*/ 111 h 119"/>
                <a:gd name="T24" fmla="*/ 0 w 65"/>
                <a:gd name="T25" fmla="*/ 108 h 119"/>
                <a:gd name="T26" fmla="*/ 3 w 65"/>
                <a:gd name="T27" fmla="*/ 104 h 119"/>
                <a:gd name="T28" fmla="*/ 7 w 65"/>
                <a:gd name="T29" fmla="*/ 104 h 119"/>
                <a:gd name="T30" fmla="*/ 11 w 65"/>
                <a:gd name="T31" fmla="*/ 104 h 119"/>
                <a:gd name="T32" fmla="*/ 23 w 65"/>
                <a:gd name="T33" fmla="*/ 108 h 119"/>
                <a:gd name="T34" fmla="*/ 27 w 65"/>
                <a:gd name="T35" fmla="*/ 111 h 119"/>
                <a:gd name="T36" fmla="*/ 38 w 65"/>
                <a:gd name="T37" fmla="*/ 108 h 119"/>
                <a:gd name="T38" fmla="*/ 50 w 65"/>
                <a:gd name="T39" fmla="*/ 96 h 119"/>
                <a:gd name="T40" fmla="*/ 50 w 65"/>
                <a:gd name="T41" fmla="*/ 81 h 119"/>
                <a:gd name="T42" fmla="*/ 46 w 65"/>
                <a:gd name="T43" fmla="*/ 73 h 119"/>
                <a:gd name="T44" fmla="*/ 38 w 65"/>
                <a:gd name="T45" fmla="*/ 65 h 119"/>
                <a:gd name="T46" fmla="*/ 27 w 65"/>
                <a:gd name="T47" fmla="*/ 62 h 119"/>
                <a:gd name="T48" fmla="*/ 19 w 65"/>
                <a:gd name="T49" fmla="*/ 62 h 119"/>
                <a:gd name="T50" fmla="*/ 27 w 65"/>
                <a:gd name="T51" fmla="*/ 58 h 119"/>
                <a:gd name="T52" fmla="*/ 38 w 65"/>
                <a:gd name="T53" fmla="*/ 50 h 119"/>
                <a:gd name="T54" fmla="*/ 46 w 65"/>
                <a:gd name="T55" fmla="*/ 39 h 119"/>
                <a:gd name="T56" fmla="*/ 46 w 65"/>
                <a:gd name="T57" fmla="*/ 23 h 119"/>
                <a:gd name="T58" fmla="*/ 34 w 65"/>
                <a:gd name="T59" fmla="*/ 16 h 119"/>
                <a:gd name="T60" fmla="*/ 19 w 65"/>
                <a:gd name="T61" fmla="*/ 16 h 119"/>
                <a:gd name="T62" fmla="*/ 3 w 65"/>
                <a:gd name="T63" fmla="*/ 2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19"/>
                <a:gd name="T98" fmla="*/ 65 w 65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19">
                  <a:moveTo>
                    <a:pt x="3" y="23"/>
                  </a:moveTo>
                  <a:lnTo>
                    <a:pt x="7" y="16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3"/>
                  </a:lnTo>
                  <a:lnTo>
                    <a:pt x="57" y="31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50" y="54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5" y="77"/>
                  </a:lnTo>
                  <a:lnTo>
                    <a:pt x="61" y="92"/>
                  </a:lnTo>
                  <a:lnTo>
                    <a:pt x="53" y="104"/>
                  </a:lnTo>
                  <a:lnTo>
                    <a:pt x="46" y="111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1" y="115"/>
                  </a:lnTo>
                  <a:lnTo>
                    <a:pt x="3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3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2" y="69"/>
                  </a:lnTo>
                  <a:lnTo>
                    <a:pt x="38" y="65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7" y="58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6" y="31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19"/>
                  </a:lnTo>
                  <a:lnTo>
                    <a:pt x="3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Rectangle 234"/>
            <p:cNvSpPr>
              <a:spLocks noChangeArrowheads="1"/>
            </p:cNvSpPr>
            <p:nvPr/>
          </p:nvSpPr>
          <p:spPr bwMode="auto">
            <a:xfrm>
              <a:off x="155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235"/>
            <p:cNvSpPr>
              <a:spLocks noEditPoints="1"/>
            </p:cNvSpPr>
            <p:nvPr/>
          </p:nvSpPr>
          <p:spPr bwMode="auto">
            <a:xfrm>
              <a:off x="1742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4 w 69"/>
                <a:gd name="T3" fmla="*/ 42 h 119"/>
                <a:gd name="T4" fmla="*/ 8 w 69"/>
                <a:gd name="T5" fmla="*/ 27 h 119"/>
                <a:gd name="T6" fmla="*/ 12 w 69"/>
                <a:gd name="T7" fmla="*/ 16 h 119"/>
                <a:gd name="T8" fmla="*/ 23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5 w 69"/>
                <a:gd name="T37" fmla="*/ 119 h 119"/>
                <a:gd name="T38" fmla="*/ 27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6 w 69"/>
                <a:gd name="T63" fmla="*/ 108 h 119"/>
                <a:gd name="T64" fmla="*/ 50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23 w 69"/>
                <a:gd name="T89" fmla="*/ 19 h 119"/>
                <a:gd name="T90" fmla="*/ 19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Rectangle 236"/>
            <p:cNvSpPr>
              <a:spLocks noChangeArrowheads="1"/>
            </p:cNvSpPr>
            <p:nvPr/>
          </p:nvSpPr>
          <p:spPr bwMode="auto">
            <a:xfrm>
              <a:off x="2107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237"/>
            <p:cNvSpPr>
              <a:spLocks/>
            </p:cNvSpPr>
            <p:nvPr/>
          </p:nvSpPr>
          <p:spPr bwMode="auto">
            <a:xfrm>
              <a:off x="2299" y="2669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5 w 19"/>
                <a:gd name="T13" fmla="*/ 15 h 19"/>
                <a:gd name="T14" fmla="*/ 11 w 19"/>
                <a:gd name="T15" fmla="*/ 15 h 19"/>
                <a:gd name="T16" fmla="*/ 7 w 19"/>
                <a:gd name="T17" fmla="*/ 19 h 19"/>
                <a:gd name="T18" fmla="*/ 3 w 19"/>
                <a:gd name="T19" fmla="*/ 15 h 19"/>
                <a:gd name="T20" fmla="*/ 3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0 h 19"/>
                <a:gd name="T30" fmla="*/ 3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238"/>
            <p:cNvSpPr>
              <a:spLocks noEditPoints="1"/>
            </p:cNvSpPr>
            <p:nvPr/>
          </p:nvSpPr>
          <p:spPr bwMode="auto">
            <a:xfrm>
              <a:off x="2333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5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62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6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9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9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8 w 73"/>
                <a:gd name="T71" fmla="*/ 54 h 119"/>
                <a:gd name="T72" fmla="*/ 54 w 73"/>
                <a:gd name="T73" fmla="*/ 39 h 119"/>
                <a:gd name="T74" fmla="*/ 54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9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9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9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239"/>
            <p:cNvSpPr>
              <a:spLocks/>
            </p:cNvSpPr>
            <p:nvPr/>
          </p:nvSpPr>
          <p:spPr bwMode="auto">
            <a:xfrm>
              <a:off x="2433" y="2569"/>
              <a:ext cx="42" cy="115"/>
            </a:xfrm>
            <a:custGeom>
              <a:avLst/>
              <a:gdLst>
                <a:gd name="T0" fmla="*/ 0 w 42"/>
                <a:gd name="T1" fmla="*/ 16 h 115"/>
                <a:gd name="T2" fmla="*/ 27 w 42"/>
                <a:gd name="T3" fmla="*/ 0 h 115"/>
                <a:gd name="T4" fmla="*/ 27 w 42"/>
                <a:gd name="T5" fmla="*/ 0 h 115"/>
                <a:gd name="T6" fmla="*/ 27 w 42"/>
                <a:gd name="T7" fmla="*/ 96 h 115"/>
                <a:gd name="T8" fmla="*/ 27 w 42"/>
                <a:gd name="T9" fmla="*/ 104 h 115"/>
                <a:gd name="T10" fmla="*/ 31 w 42"/>
                <a:gd name="T11" fmla="*/ 108 h 115"/>
                <a:gd name="T12" fmla="*/ 31 w 42"/>
                <a:gd name="T13" fmla="*/ 111 h 115"/>
                <a:gd name="T14" fmla="*/ 31 w 42"/>
                <a:gd name="T15" fmla="*/ 111 h 115"/>
                <a:gd name="T16" fmla="*/ 34 w 42"/>
                <a:gd name="T17" fmla="*/ 115 h 115"/>
                <a:gd name="T18" fmla="*/ 42 w 42"/>
                <a:gd name="T19" fmla="*/ 115 h 115"/>
                <a:gd name="T20" fmla="*/ 42 w 42"/>
                <a:gd name="T21" fmla="*/ 115 h 115"/>
                <a:gd name="T22" fmla="*/ 0 w 42"/>
                <a:gd name="T23" fmla="*/ 115 h 115"/>
                <a:gd name="T24" fmla="*/ 0 w 42"/>
                <a:gd name="T25" fmla="*/ 115 h 115"/>
                <a:gd name="T26" fmla="*/ 8 w 42"/>
                <a:gd name="T27" fmla="*/ 115 h 115"/>
                <a:gd name="T28" fmla="*/ 11 w 42"/>
                <a:gd name="T29" fmla="*/ 111 h 115"/>
                <a:gd name="T30" fmla="*/ 11 w 42"/>
                <a:gd name="T31" fmla="*/ 111 h 115"/>
                <a:gd name="T32" fmla="*/ 11 w 42"/>
                <a:gd name="T33" fmla="*/ 108 h 115"/>
                <a:gd name="T34" fmla="*/ 15 w 42"/>
                <a:gd name="T35" fmla="*/ 104 h 115"/>
                <a:gd name="T36" fmla="*/ 15 w 42"/>
                <a:gd name="T37" fmla="*/ 96 h 115"/>
                <a:gd name="T38" fmla="*/ 15 w 42"/>
                <a:gd name="T39" fmla="*/ 35 h 115"/>
                <a:gd name="T40" fmla="*/ 15 w 42"/>
                <a:gd name="T41" fmla="*/ 23 h 115"/>
                <a:gd name="T42" fmla="*/ 11 w 42"/>
                <a:gd name="T43" fmla="*/ 19 h 115"/>
                <a:gd name="T44" fmla="*/ 11 w 42"/>
                <a:gd name="T45" fmla="*/ 16 h 115"/>
                <a:gd name="T46" fmla="*/ 11 w 42"/>
                <a:gd name="T47" fmla="*/ 16 h 115"/>
                <a:gd name="T48" fmla="*/ 11 w 42"/>
                <a:gd name="T49" fmla="*/ 16 h 115"/>
                <a:gd name="T50" fmla="*/ 8 w 42"/>
                <a:gd name="T51" fmla="*/ 12 h 115"/>
                <a:gd name="T52" fmla="*/ 4 w 42"/>
                <a:gd name="T53" fmla="*/ 16 h 115"/>
                <a:gd name="T54" fmla="*/ 0 w 42"/>
                <a:gd name="T55" fmla="*/ 16 h 115"/>
                <a:gd name="T56" fmla="*/ 0 w 42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5"/>
                <a:gd name="T89" fmla="*/ 42 w 42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5">
                  <a:moveTo>
                    <a:pt x="0" y="16"/>
                  </a:moveTo>
                  <a:lnTo>
                    <a:pt x="27" y="0"/>
                  </a:lnTo>
                  <a:lnTo>
                    <a:pt x="27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0" y="115"/>
                  </a:lnTo>
                  <a:lnTo>
                    <a:pt x="8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240"/>
            <p:cNvSpPr>
              <a:spLocks/>
            </p:cNvSpPr>
            <p:nvPr/>
          </p:nvSpPr>
          <p:spPr bwMode="auto">
            <a:xfrm>
              <a:off x="2513" y="2569"/>
              <a:ext cx="47" cy="115"/>
            </a:xfrm>
            <a:custGeom>
              <a:avLst/>
              <a:gdLst>
                <a:gd name="T0" fmla="*/ 0 w 47"/>
                <a:gd name="T1" fmla="*/ 16 h 115"/>
                <a:gd name="T2" fmla="*/ 31 w 47"/>
                <a:gd name="T3" fmla="*/ 0 h 115"/>
                <a:gd name="T4" fmla="*/ 31 w 47"/>
                <a:gd name="T5" fmla="*/ 0 h 115"/>
                <a:gd name="T6" fmla="*/ 31 w 47"/>
                <a:gd name="T7" fmla="*/ 96 h 115"/>
                <a:gd name="T8" fmla="*/ 31 w 47"/>
                <a:gd name="T9" fmla="*/ 104 h 115"/>
                <a:gd name="T10" fmla="*/ 31 w 47"/>
                <a:gd name="T11" fmla="*/ 108 h 115"/>
                <a:gd name="T12" fmla="*/ 35 w 47"/>
                <a:gd name="T13" fmla="*/ 111 h 115"/>
                <a:gd name="T14" fmla="*/ 35 w 47"/>
                <a:gd name="T15" fmla="*/ 111 h 115"/>
                <a:gd name="T16" fmla="*/ 39 w 47"/>
                <a:gd name="T17" fmla="*/ 115 h 115"/>
                <a:gd name="T18" fmla="*/ 47 w 47"/>
                <a:gd name="T19" fmla="*/ 115 h 115"/>
                <a:gd name="T20" fmla="*/ 47 w 47"/>
                <a:gd name="T21" fmla="*/ 115 h 115"/>
                <a:gd name="T22" fmla="*/ 4 w 47"/>
                <a:gd name="T23" fmla="*/ 115 h 115"/>
                <a:gd name="T24" fmla="*/ 4 w 47"/>
                <a:gd name="T25" fmla="*/ 115 h 115"/>
                <a:gd name="T26" fmla="*/ 12 w 47"/>
                <a:gd name="T27" fmla="*/ 115 h 115"/>
                <a:gd name="T28" fmla="*/ 16 w 47"/>
                <a:gd name="T29" fmla="*/ 111 h 115"/>
                <a:gd name="T30" fmla="*/ 16 w 47"/>
                <a:gd name="T31" fmla="*/ 111 h 115"/>
                <a:gd name="T32" fmla="*/ 16 w 47"/>
                <a:gd name="T33" fmla="*/ 108 h 115"/>
                <a:gd name="T34" fmla="*/ 20 w 47"/>
                <a:gd name="T35" fmla="*/ 104 h 115"/>
                <a:gd name="T36" fmla="*/ 20 w 47"/>
                <a:gd name="T37" fmla="*/ 96 h 115"/>
                <a:gd name="T38" fmla="*/ 20 w 47"/>
                <a:gd name="T39" fmla="*/ 35 h 115"/>
                <a:gd name="T40" fmla="*/ 20 w 47"/>
                <a:gd name="T41" fmla="*/ 23 h 115"/>
                <a:gd name="T42" fmla="*/ 16 w 47"/>
                <a:gd name="T43" fmla="*/ 19 h 115"/>
                <a:gd name="T44" fmla="*/ 16 w 47"/>
                <a:gd name="T45" fmla="*/ 16 h 115"/>
                <a:gd name="T46" fmla="*/ 16 w 47"/>
                <a:gd name="T47" fmla="*/ 16 h 115"/>
                <a:gd name="T48" fmla="*/ 12 w 47"/>
                <a:gd name="T49" fmla="*/ 16 h 115"/>
                <a:gd name="T50" fmla="*/ 12 w 47"/>
                <a:gd name="T51" fmla="*/ 12 h 115"/>
                <a:gd name="T52" fmla="*/ 8 w 47"/>
                <a:gd name="T53" fmla="*/ 16 h 115"/>
                <a:gd name="T54" fmla="*/ 4 w 47"/>
                <a:gd name="T55" fmla="*/ 16 h 115"/>
                <a:gd name="T56" fmla="*/ 0 w 47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115"/>
                <a:gd name="T89" fmla="*/ 47 w 47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115">
                  <a:moveTo>
                    <a:pt x="0" y="16"/>
                  </a:moveTo>
                  <a:lnTo>
                    <a:pt x="31" y="0"/>
                  </a:lnTo>
                  <a:lnTo>
                    <a:pt x="31" y="96"/>
                  </a:lnTo>
                  <a:lnTo>
                    <a:pt x="31" y="104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9" y="115"/>
                  </a:lnTo>
                  <a:lnTo>
                    <a:pt x="47" y="115"/>
                  </a:lnTo>
                  <a:lnTo>
                    <a:pt x="4" y="115"/>
                  </a:lnTo>
                  <a:lnTo>
                    <a:pt x="12" y="115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35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Rectangle 241"/>
            <p:cNvSpPr>
              <a:spLocks noChangeArrowheads="1"/>
            </p:cNvSpPr>
            <p:nvPr/>
          </p:nvSpPr>
          <p:spPr bwMode="auto">
            <a:xfrm>
              <a:off x="2705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242"/>
            <p:cNvSpPr>
              <a:spLocks noEditPoints="1"/>
            </p:cNvSpPr>
            <p:nvPr/>
          </p:nvSpPr>
          <p:spPr bwMode="auto">
            <a:xfrm>
              <a:off x="2897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5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Rectangle 243"/>
            <p:cNvSpPr>
              <a:spLocks noChangeArrowheads="1"/>
            </p:cNvSpPr>
            <p:nvPr/>
          </p:nvSpPr>
          <p:spPr bwMode="auto">
            <a:xfrm>
              <a:off x="330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244"/>
            <p:cNvSpPr>
              <a:spLocks noEditPoints="1"/>
            </p:cNvSpPr>
            <p:nvPr/>
          </p:nvSpPr>
          <p:spPr bwMode="auto">
            <a:xfrm>
              <a:off x="3503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4 w 69"/>
                <a:gd name="T5" fmla="*/ 27 h 119"/>
                <a:gd name="T6" fmla="*/ 12 w 69"/>
                <a:gd name="T7" fmla="*/ 16 h 119"/>
                <a:gd name="T8" fmla="*/ 20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3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2 w 69"/>
                <a:gd name="T21" fmla="*/ 27 h 119"/>
                <a:gd name="T22" fmla="*/ 66 w 69"/>
                <a:gd name="T23" fmla="*/ 42 h 119"/>
                <a:gd name="T24" fmla="*/ 69 w 69"/>
                <a:gd name="T25" fmla="*/ 58 h 119"/>
                <a:gd name="T26" fmla="*/ 66 w 69"/>
                <a:gd name="T27" fmla="*/ 77 h 119"/>
                <a:gd name="T28" fmla="*/ 62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3 w 69"/>
                <a:gd name="T35" fmla="*/ 115 h 119"/>
                <a:gd name="T36" fmla="*/ 35 w 69"/>
                <a:gd name="T37" fmla="*/ 119 h 119"/>
                <a:gd name="T38" fmla="*/ 23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0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6 w 69"/>
                <a:gd name="T51" fmla="*/ 85 h 119"/>
                <a:gd name="T52" fmla="*/ 20 w 69"/>
                <a:gd name="T53" fmla="*/ 100 h 119"/>
                <a:gd name="T54" fmla="*/ 23 w 69"/>
                <a:gd name="T55" fmla="*/ 108 h 119"/>
                <a:gd name="T56" fmla="*/ 27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3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0 w 69"/>
                <a:gd name="T69" fmla="*/ 77 h 119"/>
                <a:gd name="T70" fmla="*/ 54 w 69"/>
                <a:gd name="T71" fmla="*/ 54 h 119"/>
                <a:gd name="T72" fmla="*/ 50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3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27 w 69"/>
                <a:gd name="T85" fmla="*/ 8 h 119"/>
                <a:gd name="T86" fmla="*/ 23 w 69"/>
                <a:gd name="T87" fmla="*/ 12 h 119"/>
                <a:gd name="T88" fmla="*/ 20 w 69"/>
                <a:gd name="T89" fmla="*/ 19 h 119"/>
                <a:gd name="T90" fmla="*/ 16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4" y="27"/>
                  </a:lnTo>
                  <a:lnTo>
                    <a:pt x="12" y="16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2" y="27"/>
                  </a:lnTo>
                  <a:lnTo>
                    <a:pt x="66" y="42"/>
                  </a:lnTo>
                  <a:lnTo>
                    <a:pt x="69" y="58"/>
                  </a:lnTo>
                  <a:lnTo>
                    <a:pt x="66" y="77"/>
                  </a:lnTo>
                  <a:lnTo>
                    <a:pt x="62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3" y="115"/>
                  </a:lnTo>
                  <a:lnTo>
                    <a:pt x="35" y="119"/>
                  </a:lnTo>
                  <a:lnTo>
                    <a:pt x="23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0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85"/>
                  </a:lnTo>
                  <a:lnTo>
                    <a:pt x="20" y="100"/>
                  </a:lnTo>
                  <a:lnTo>
                    <a:pt x="23" y="108"/>
                  </a:lnTo>
                  <a:lnTo>
                    <a:pt x="27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54" y="54"/>
                  </a:lnTo>
                  <a:lnTo>
                    <a:pt x="50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3" y="12"/>
                  </a:lnTo>
                  <a:lnTo>
                    <a:pt x="20" y="19"/>
                  </a:lnTo>
                  <a:lnTo>
                    <a:pt x="16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Rectangle 245"/>
            <p:cNvSpPr>
              <a:spLocks noChangeArrowheads="1"/>
            </p:cNvSpPr>
            <p:nvPr/>
          </p:nvSpPr>
          <p:spPr bwMode="auto">
            <a:xfrm>
              <a:off x="4071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246"/>
            <p:cNvSpPr>
              <a:spLocks noEditPoints="1"/>
            </p:cNvSpPr>
            <p:nvPr/>
          </p:nvSpPr>
          <p:spPr bwMode="auto">
            <a:xfrm>
              <a:off x="4267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8 w 69"/>
                <a:gd name="T5" fmla="*/ 27 h 119"/>
                <a:gd name="T6" fmla="*/ 11 w 69"/>
                <a:gd name="T7" fmla="*/ 16 h 119"/>
                <a:gd name="T8" fmla="*/ 19 w 69"/>
                <a:gd name="T9" fmla="*/ 8 h 119"/>
                <a:gd name="T10" fmla="*/ 27 w 69"/>
                <a:gd name="T11" fmla="*/ 4 h 119"/>
                <a:gd name="T12" fmla="*/ 34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7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7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4 w 69"/>
                <a:gd name="T37" fmla="*/ 119 h 119"/>
                <a:gd name="T38" fmla="*/ 27 w 69"/>
                <a:gd name="T39" fmla="*/ 115 h 119"/>
                <a:gd name="T40" fmla="*/ 15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5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4 w 69"/>
                <a:gd name="T59" fmla="*/ 111 h 119"/>
                <a:gd name="T60" fmla="*/ 38 w 69"/>
                <a:gd name="T61" fmla="*/ 111 h 119"/>
                <a:gd name="T62" fmla="*/ 42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8 w 69"/>
                <a:gd name="T81" fmla="*/ 8 h 119"/>
                <a:gd name="T82" fmla="*/ 34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19 w 69"/>
                <a:gd name="T89" fmla="*/ 19 h 119"/>
                <a:gd name="T90" fmla="*/ 19 w 69"/>
                <a:gd name="T91" fmla="*/ 35 h 119"/>
                <a:gd name="T92" fmla="*/ 15 w 69"/>
                <a:gd name="T93" fmla="*/ 50 h 119"/>
                <a:gd name="T94" fmla="*/ 15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5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9" y="35"/>
                  </a:lnTo>
                  <a:lnTo>
                    <a:pt x="15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Rectangle 247"/>
            <p:cNvSpPr>
              <a:spLocks noChangeArrowheads="1"/>
            </p:cNvSpPr>
            <p:nvPr/>
          </p:nvSpPr>
          <p:spPr bwMode="auto">
            <a:xfrm>
              <a:off x="4670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248"/>
            <p:cNvSpPr>
              <a:spLocks noEditPoints="1"/>
            </p:cNvSpPr>
            <p:nvPr/>
          </p:nvSpPr>
          <p:spPr bwMode="auto">
            <a:xfrm>
              <a:off x="4869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6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6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6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6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Rectangle 249"/>
            <p:cNvSpPr>
              <a:spLocks noChangeArrowheads="1"/>
            </p:cNvSpPr>
            <p:nvPr/>
          </p:nvSpPr>
          <p:spPr bwMode="auto">
            <a:xfrm>
              <a:off x="526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250"/>
            <p:cNvSpPr>
              <a:spLocks noChangeArrowheads="1"/>
            </p:cNvSpPr>
            <p:nvPr/>
          </p:nvSpPr>
          <p:spPr bwMode="auto">
            <a:xfrm>
              <a:off x="18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1"/>
            <p:cNvSpPr>
              <a:spLocks/>
            </p:cNvSpPr>
            <p:nvPr/>
          </p:nvSpPr>
          <p:spPr bwMode="auto">
            <a:xfrm>
              <a:off x="254" y="2776"/>
              <a:ext cx="34" cy="115"/>
            </a:xfrm>
            <a:custGeom>
              <a:avLst/>
              <a:gdLst>
                <a:gd name="T0" fmla="*/ 26 w 34"/>
                <a:gd name="T1" fmla="*/ 0 h 115"/>
                <a:gd name="T2" fmla="*/ 26 w 34"/>
                <a:gd name="T3" fmla="*/ 100 h 115"/>
                <a:gd name="T4" fmla="*/ 26 w 34"/>
                <a:gd name="T5" fmla="*/ 108 h 115"/>
                <a:gd name="T6" fmla="*/ 26 w 34"/>
                <a:gd name="T7" fmla="*/ 112 h 115"/>
                <a:gd name="T8" fmla="*/ 26 w 34"/>
                <a:gd name="T9" fmla="*/ 112 h 115"/>
                <a:gd name="T10" fmla="*/ 30 w 34"/>
                <a:gd name="T11" fmla="*/ 115 h 115"/>
                <a:gd name="T12" fmla="*/ 30 w 34"/>
                <a:gd name="T13" fmla="*/ 115 h 115"/>
                <a:gd name="T14" fmla="*/ 34 w 34"/>
                <a:gd name="T15" fmla="*/ 115 h 115"/>
                <a:gd name="T16" fmla="*/ 34 w 34"/>
                <a:gd name="T17" fmla="*/ 115 h 115"/>
                <a:gd name="T18" fmla="*/ 0 w 34"/>
                <a:gd name="T19" fmla="*/ 115 h 115"/>
                <a:gd name="T20" fmla="*/ 0 w 34"/>
                <a:gd name="T21" fmla="*/ 115 h 115"/>
                <a:gd name="T22" fmla="*/ 3 w 34"/>
                <a:gd name="T23" fmla="*/ 115 h 115"/>
                <a:gd name="T24" fmla="*/ 7 w 34"/>
                <a:gd name="T25" fmla="*/ 115 h 115"/>
                <a:gd name="T26" fmla="*/ 11 w 34"/>
                <a:gd name="T27" fmla="*/ 112 h 115"/>
                <a:gd name="T28" fmla="*/ 11 w 34"/>
                <a:gd name="T29" fmla="*/ 112 h 115"/>
                <a:gd name="T30" fmla="*/ 11 w 34"/>
                <a:gd name="T31" fmla="*/ 108 h 115"/>
                <a:gd name="T32" fmla="*/ 11 w 34"/>
                <a:gd name="T33" fmla="*/ 100 h 115"/>
                <a:gd name="T34" fmla="*/ 11 w 34"/>
                <a:gd name="T35" fmla="*/ 31 h 115"/>
                <a:gd name="T36" fmla="*/ 11 w 34"/>
                <a:gd name="T37" fmla="*/ 20 h 115"/>
                <a:gd name="T38" fmla="*/ 11 w 34"/>
                <a:gd name="T39" fmla="*/ 16 h 115"/>
                <a:gd name="T40" fmla="*/ 11 w 34"/>
                <a:gd name="T41" fmla="*/ 12 h 115"/>
                <a:gd name="T42" fmla="*/ 11 w 34"/>
                <a:gd name="T43" fmla="*/ 8 h 115"/>
                <a:gd name="T44" fmla="*/ 7 w 34"/>
                <a:gd name="T45" fmla="*/ 8 h 115"/>
                <a:gd name="T46" fmla="*/ 7 w 34"/>
                <a:gd name="T47" fmla="*/ 8 h 115"/>
                <a:gd name="T48" fmla="*/ 3 w 34"/>
                <a:gd name="T49" fmla="*/ 8 h 115"/>
                <a:gd name="T50" fmla="*/ 3 w 34"/>
                <a:gd name="T51" fmla="*/ 12 h 115"/>
                <a:gd name="T52" fmla="*/ 0 w 34"/>
                <a:gd name="T53" fmla="*/ 8 h 115"/>
                <a:gd name="T54" fmla="*/ 23 w 34"/>
                <a:gd name="T55" fmla="*/ 0 h 115"/>
                <a:gd name="T56" fmla="*/ 26 w 34"/>
                <a:gd name="T57" fmla="*/ 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15"/>
                <a:gd name="T89" fmla="*/ 34 w 34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15">
                  <a:moveTo>
                    <a:pt x="26" y="0"/>
                  </a:moveTo>
                  <a:lnTo>
                    <a:pt x="26" y="100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0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252"/>
            <p:cNvSpPr>
              <a:spLocks/>
            </p:cNvSpPr>
            <p:nvPr/>
          </p:nvSpPr>
          <p:spPr bwMode="auto">
            <a:xfrm>
              <a:off x="296" y="2819"/>
              <a:ext cx="80" cy="76"/>
            </a:xfrm>
            <a:custGeom>
              <a:avLst/>
              <a:gdLst>
                <a:gd name="T0" fmla="*/ 73 w 80"/>
                <a:gd name="T1" fmla="*/ 0 h 76"/>
                <a:gd name="T2" fmla="*/ 73 w 80"/>
                <a:gd name="T3" fmla="*/ 46 h 76"/>
                <a:gd name="T4" fmla="*/ 73 w 80"/>
                <a:gd name="T5" fmla="*/ 57 h 76"/>
                <a:gd name="T6" fmla="*/ 73 w 80"/>
                <a:gd name="T7" fmla="*/ 61 h 76"/>
                <a:gd name="T8" fmla="*/ 73 w 80"/>
                <a:gd name="T9" fmla="*/ 65 h 76"/>
                <a:gd name="T10" fmla="*/ 73 w 80"/>
                <a:gd name="T11" fmla="*/ 65 h 76"/>
                <a:gd name="T12" fmla="*/ 73 w 80"/>
                <a:gd name="T13" fmla="*/ 65 h 76"/>
                <a:gd name="T14" fmla="*/ 77 w 80"/>
                <a:gd name="T15" fmla="*/ 65 h 76"/>
                <a:gd name="T16" fmla="*/ 77 w 80"/>
                <a:gd name="T17" fmla="*/ 65 h 76"/>
                <a:gd name="T18" fmla="*/ 80 w 80"/>
                <a:gd name="T19" fmla="*/ 65 h 76"/>
                <a:gd name="T20" fmla="*/ 80 w 80"/>
                <a:gd name="T21" fmla="*/ 69 h 76"/>
                <a:gd name="T22" fmla="*/ 61 w 80"/>
                <a:gd name="T23" fmla="*/ 76 h 76"/>
                <a:gd name="T24" fmla="*/ 57 w 80"/>
                <a:gd name="T25" fmla="*/ 76 h 76"/>
                <a:gd name="T26" fmla="*/ 57 w 80"/>
                <a:gd name="T27" fmla="*/ 61 h 76"/>
                <a:gd name="T28" fmla="*/ 50 w 80"/>
                <a:gd name="T29" fmla="*/ 69 h 76"/>
                <a:gd name="T30" fmla="*/ 42 w 80"/>
                <a:gd name="T31" fmla="*/ 72 h 76"/>
                <a:gd name="T32" fmla="*/ 38 w 80"/>
                <a:gd name="T33" fmla="*/ 76 h 76"/>
                <a:gd name="T34" fmla="*/ 30 w 80"/>
                <a:gd name="T35" fmla="*/ 76 h 76"/>
                <a:gd name="T36" fmla="*/ 27 w 80"/>
                <a:gd name="T37" fmla="*/ 76 h 76"/>
                <a:gd name="T38" fmla="*/ 19 w 80"/>
                <a:gd name="T39" fmla="*/ 72 h 76"/>
                <a:gd name="T40" fmla="*/ 15 w 80"/>
                <a:gd name="T41" fmla="*/ 69 h 76"/>
                <a:gd name="T42" fmla="*/ 15 w 80"/>
                <a:gd name="T43" fmla="*/ 61 h 76"/>
                <a:gd name="T44" fmla="*/ 11 w 80"/>
                <a:gd name="T45" fmla="*/ 57 h 76"/>
                <a:gd name="T46" fmla="*/ 11 w 80"/>
                <a:gd name="T47" fmla="*/ 46 h 76"/>
                <a:gd name="T48" fmla="*/ 11 w 80"/>
                <a:gd name="T49" fmla="*/ 11 h 76"/>
                <a:gd name="T50" fmla="*/ 11 w 80"/>
                <a:gd name="T51" fmla="*/ 7 h 76"/>
                <a:gd name="T52" fmla="*/ 11 w 80"/>
                <a:gd name="T53" fmla="*/ 3 h 76"/>
                <a:gd name="T54" fmla="*/ 7 w 80"/>
                <a:gd name="T55" fmla="*/ 3 h 76"/>
                <a:gd name="T56" fmla="*/ 7 w 80"/>
                <a:gd name="T57" fmla="*/ 0 h 76"/>
                <a:gd name="T58" fmla="*/ 4 w 80"/>
                <a:gd name="T59" fmla="*/ 0 h 76"/>
                <a:gd name="T60" fmla="*/ 0 w 80"/>
                <a:gd name="T61" fmla="*/ 0 h 76"/>
                <a:gd name="T62" fmla="*/ 0 w 80"/>
                <a:gd name="T63" fmla="*/ 0 h 76"/>
                <a:gd name="T64" fmla="*/ 27 w 80"/>
                <a:gd name="T65" fmla="*/ 0 h 76"/>
                <a:gd name="T66" fmla="*/ 27 w 80"/>
                <a:gd name="T67" fmla="*/ 49 h 76"/>
                <a:gd name="T68" fmla="*/ 27 w 80"/>
                <a:gd name="T69" fmla="*/ 57 h 76"/>
                <a:gd name="T70" fmla="*/ 30 w 80"/>
                <a:gd name="T71" fmla="*/ 61 h 76"/>
                <a:gd name="T72" fmla="*/ 34 w 80"/>
                <a:gd name="T73" fmla="*/ 65 h 76"/>
                <a:gd name="T74" fmla="*/ 38 w 80"/>
                <a:gd name="T75" fmla="*/ 65 h 76"/>
                <a:gd name="T76" fmla="*/ 42 w 80"/>
                <a:gd name="T77" fmla="*/ 65 h 76"/>
                <a:gd name="T78" fmla="*/ 46 w 80"/>
                <a:gd name="T79" fmla="*/ 65 h 76"/>
                <a:gd name="T80" fmla="*/ 50 w 80"/>
                <a:gd name="T81" fmla="*/ 61 h 76"/>
                <a:gd name="T82" fmla="*/ 57 w 80"/>
                <a:gd name="T83" fmla="*/ 53 h 76"/>
                <a:gd name="T84" fmla="*/ 57 w 80"/>
                <a:gd name="T85" fmla="*/ 11 h 76"/>
                <a:gd name="T86" fmla="*/ 57 w 80"/>
                <a:gd name="T87" fmla="*/ 7 h 76"/>
                <a:gd name="T88" fmla="*/ 53 w 80"/>
                <a:gd name="T89" fmla="*/ 3 h 76"/>
                <a:gd name="T90" fmla="*/ 53 w 80"/>
                <a:gd name="T91" fmla="*/ 0 h 76"/>
                <a:gd name="T92" fmla="*/ 46 w 80"/>
                <a:gd name="T93" fmla="*/ 0 h 76"/>
                <a:gd name="T94" fmla="*/ 46 w 80"/>
                <a:gd name="T95" fmla="*/ 0 h 76"/>
                <a:gd name="T96" fmla="*/ 73 w 80"/>
                <a:gd name="T97" fmla="*/ 0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76"/>
                <a:gd name="T149" fmla="*/ 80 w 8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76">
                  <a:moveTo>
                    <a:pt x="73" y="0"/>
                  </a:moveTo>
                  <a:lnTo>
                    <a:pt x="73" y="46"/>
                  </a:lnTo>
                  <a:lnTo>
                    <a:pt x="73" y="57"/>
                  </a:lnTo>
                  <a:lnTo>
                    <a:pt x="73" y="61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61"/>
                  </a:lnTo>
                  <a:lnTo>
                    <a:pt x="50" y="69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7" y="76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11" y="46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30" y="61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50" y="61"/>
                  </a:lnTo>
                  <a:lnTo>
                    <a:pt x="57" y="53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253"/>
            <p:cNvSpPr>
              <a:spLocks/>
            </p:cNvSpPr>
            <p:nvPr/>
          </p:nvSpPr>
          <p:spPr bwMode="auto">
            <a:xfrm>
              <a:off x="380" y="2815"/>
              <a:ext cx="81" cy="76"/>
            </a:xfrm>
            <a:custGeom>
              <a:avLst/>
              <a:gdLst>
                <a:gd name="T0" fmla="*/ 27 w 81"/>
                <a:gd name="T1" fmla="*/ 19 h 76"/>
                <a:gd name="T2" fmla="*/ 35 w 81"/>
                <a:gd name="T3" fmla="*/ 7 h 76"/>
                <a:gd name="T4" fmla="*/ 42 w 81"/>
                <a:gd name="T5" fmla="*/ 4 h 76"/>
                <a:gd name="T6" fmla="*/ 50 w 81"/>
                <a:gd name="T7" fmla="*/ 0 h 76"/>
                <a:gd name="T8" fmla="*/ 58 w 81"/>
                <a:gd name="T9" fmla="*/ 0 h 76"/>
                <a:gd name="T10" fmla="*/ 62 w 81"/>
                <a:gd name="T11" fmla="*/ 4 h 76"/>
                <a:gd name="T12" fmla="*/ 65 w 81"/>
                <a:gd name="T13" fmla="*/ 7 h 76"/>
                <a:gd name="T14" fmla="*/ 69 w 81"/>
                <a:gd name="T15" fmla="*/ 15 h 76"/>
                <a:gd name="T16" fmla="*/ 69 w 81"/>
                <a:gd name="T17" fmla="*/ 19 h 76"/>
                <a:gd name="T18" fmla="*/ 69 w 81"/>
                <a:gd name="T19" fmla="*/ 30 h 76"/>
                <a:gd name="T20" fmla="*/ 69 w 81"/>
                <a:gd name="T21" fmla="*/ 61 h 76"/>
                <a:gd name="T22" fmla="*/ 73 w 81"/>
                <a:gd name="T23" fmla="*/ 69 h 76"/>
                <a:gd name="T24" fmla="*/ 73 w 81"/>
                <a:gd name="T25" fmla="*/ 73 h 76"/>
                <a:gd name="T26" fmla="*/ 73 w 81"/>
                <a:gd name="T27" fmla="*/ 73 h 76"/>
                <a:gd name="T28" fmla="*/ 73 w 81"/>
                <a:gd name="T29" fmla="*/ 76 h 76"/>
                <a:gd name="T30" fmla="*/ 77 w 81"/>
                <a:gd name="T31" fmla="*/ 76 h 76"/>
                <a:gd name="T32" fmla="*/ 81 w 81"/>
                <a:gd name="T33" fmla="*/ 76 h 76"/>
                <a:gd name="T34" fmla="*/ 81 w 81"/>
                <a:gd name="T35" fmla="*/ 76 h 76"/>
                <a:gd name="T36" fmla="*/ 46 w 81"/>
                <a:gd name="T37" fmla="*/ 76 h 76"/>
                <a:gd name="T38" fmla="*/ 46 w 81"/>
                <a:gd name="T39" fmla="*/ 76 h 76"/>
                <a:gd name="T40" fmla="*/ 46 w 81"/>
                <a:gd name="T41" fmla="*/ 76 h 76"/>
                <a:gd name="T42" fmla="*/ 50 w 81"/>
                <a:gd name="T43" fmla="*/ 76 h 76"/>
                <a:gd name="T44" fmla="*/ 54 w 81"/>
                <a:gd name="T45" fmla="*/ 73 h 76"/>
                <a:gd name="T46" fmla="*/ 54 w 81"/>
                <a:gd name="T47" fmla="*/ 73 h 76"/>
                <a:gd name="T48" fmla="*/ 58 w 81"/>
                <a:gd name="T49" fmla="*/ 69 h 76"/>
                <a:gd name="T50" fmla="*/ 58 w 81"/>
                <a:gd name="T51" fmla="*/ 65 h 76"/>
                <a:gd name="T52" fmla="*/ 58 w 81"/>
                <a:gd name="T53" fmla="*/ 61 h 76"/>
                <a:gd name="T54" fmla="*/ 58 w 81"/>
                <a:gd name="T55" fmla="*/ 30 h 76"/>
                <a:gd name="T56" fmla="*/ 58 w 81"/>
                <a:gd name="T57" fmla="*/ 23 h 76"/>
                <a:gd name="T58" fmla="*/ 54 w 81"/>
                <a:gd name="T59" fmla="*/ 15 h 76"/>
                <a:gd name="T60" fmla="*/ 50 w 81"/>
                <a:gd name="T61" fmla="*/ 11 h 76"/>
                <a:gd name="T62" fmla="*/ 46 w 81"/>
                <a:gd name="T63" fmla="*/ 11 h 76"/>
                <a:gd name="T64" fmla="*/ 35 w 81"/>
                <a:gd name="T65" fmla="*/ 15 h 76"/>
                <a:gd name="T66" fmla="*/ 27 w 81"/>
                <a:gd name="T67" fmla="*/ 23 h 76"/>
                <a:gd name="T68" fmla="*/ 27 w 81"/>
                <a:gd name="T69" fmla="*/ 61 h 76"/>
                <a:gd name="T70" fmla="*/ 27 w 81"/>
                <a:gd name="T71" fmla="*/ 69 h 76"/>
                <a:gd name="T72" fmla="*/ 27 w 81"/>
                <a:gd name="T73" fmla="*/ 73 h 76"/>
                <a:gd name="T74" fmla="*/ 27 w 81"/>
                <a:gd name="T75" fmla="*/ 73 h 76"/>
                <a:gd name="T76" fmla="*/ 27 w 81"/>
                <a:gd name="T77" fmla="*/ 76 h 76"/>
                <a:gd name="T78" fmla="*/ 31 w 81"/>
                <a:gd name="T79" fmla="*/ 76 h 76"/>
                <a:gd name="T80" fmla="*/ 35 w 81"/>
                <a:gd name="T81" fmla="*/ 76 h 76"/>
                <a:gd name="T82" fmla="*/ 35 w 81"/>
                <a:gd name="T83" fmla="*/ 76 h 76"/>
                <a:gd name="T84" fmla="*/ 0 w 81"/>
                <a:gd name="T85" fmla="*/ 76 h 76"/>
                <a:gd name="T86" fmla="*/ 0 w 81"/>
                <a:gd name="T87" fmla="*/ 76 h 76"/>
                <a:gd name="T88" fmla="*/ 4 w 81"/>
                <a:gd name="T89" fmla="*/ 76 h 76"/>
                <a:gd name="T90" fmla="*/ 8 w 81"/>
                <a:gd name="T91" fmla="*/ 76 h 76"/>
                <a:gd name="T92" fmla="*/ 8 w 81"/>
                <a:gd name="T93" fmla="*/ 73 h 76"/>
                <a:gd name="T94" fmla="*/ 12 w 81"/>
                <a:gd name="T95" fmla="*/ 69 h 76"/>
                <a:gd name="T96" fmla="*/ 12 w 81"/>
                <a:gd name="T97" fmla="*/ 61 h 76"/>
                <a:gd name="T98" fmla="*/ 12 w 81"/>
                <a:gd name="T99" fmla="*/ 30 h 76"/>
                <a:gd name="T100" fmla="*/ 12 w 81"/>
                <a:gd name="T101" fmla="*/ 23 h 76"/>
                <a:gd name="T102" fmla="*/ 12 w 81"/>
                <a:gd name="T103" fmla="*/ 15 h 76"/>
                <a:gd name="T104" fmla="*/ 12 w 81"/>
                <a:gd name="T105" fmla="*/ 11 h 76"/>
                <a:gd name="T106" fmla="*/ 8 w 81"/>
                <a:gd name="T107" fmla="*/ 11 h 76"/>
                <a:gd name="T108" fmla="*/ 8 w 81"/>
                <a:gd name="T109" fmla="*/ 11 h 76"/>
                <a:gd name="T110" fmla="*/ 8 w 81"/>
                <a:gd name="T111" fmla="*/ 11 h 76"/>
                <a:gd name="T112" fmla="*/ 4 w 81"/>
                <a:gd name="T113" fmla="*/ 11 h 76"/>
                <a:gd name="T114" fmla="*/ 0 w 81"/>
                <a:gd name="T115" fmla="*/ 11 h 76"/>
                <a:gd name="T116" fmla="*/ 0 w 81"/>
                <a:gd name="T117" fmla="*/ 11 h 76"/>
                <a:gd name="T118" fmla="*/ 23 w 81"/>
                <a:gd name="T119" fmla="*/ 0 h 76"/>
                <a:gd name="T120" fmla="*/ 27 w 81"/>
                <a:gd name="T121" fmla="*/ 0 h 76"/>
                <a:gd name="T122" fmla="*/ 27 w 81"/>
                <a:gd name="T123" fmla="*/ 19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76"/>
                <a:gd name="T188" fmla="*/ 81 w 8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76">
                  <a:moveTo>
                    <a:pt x="27" y="19"/>
                  </a:move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5" y="7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4" y="73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1"/>
                  </a:lnTo>
                  <a:lnTo>
                    <a:pt x="58" y="30"/>
                  </a:lnTo>
                  <a:lnTo>
                    <a:pt x="58" y="23"/>
                  </a:lnTo>
                  <a:lnTo>
                    <a:pt x="54" y="15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35" y="15"/>
                  </a:lnTo>
                  <a:lnTo>
                    <a:pt x="27" y="23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254"/>
            <p:cNvSpPr>
              <a:spLocks/>
            </p:cNvSpPr>
            <p:nvPr/>
          </p:nvSpPr>
          <p:spPr bwMode="auto">
            <a:xfrm>
              <a:off x="468" y="2815"/>
              <a:ext cx="62" cy="80"/>
            </a:xfrm>
            <a:custGeom>
              <a:avLst/>
              <a:gdLst>
                <a:gd name="T0" fmla="*/ 62 w 62"/>
                <a:gd name="T1" fmla="*/ 46 h 80"/>
                <a:gd name="T2" fmla="*/ 58 w 62"/>
                <a:gd name="T3" fmla="*/ 61 h 80"/>
                <a:gd name="T4" fmla="*/ 50 w 62"/>
                <a:gd name="T5" fmla="*/ 73 h 80"/>
                <a:gd name="T6" fmla="*/ 43 w 62"/>
                <a:gd name="T7" fmla="*/ 76 h 80"/>
                <a:gd name="T8" fmla="*/ 31 w 62"/>
                <a:gd name="T9" fmla="*/ 80 h 80"/>
                <a:gd name="T10" fmla="*/ 20 w 62"/>
                <a:gd name="T11" fmla="*/ 76 h 80"/>
                <a:gd name="T12" fmla="*/ 8 w 62"/>
                <a:gd name="T13" fmla="*/ 69 h 80"/>
                <a:gd name="T14" fmla="*/ 4 w 62"/>
                <a:gd name="T15" fmla="*/ 61 h 80"/>
                <a:gd name="T16" fmla="*/ 0 w 62"/>
                <a:gd name="T17" fmla="*/ 50 h 80"/>
                <a:gd name="T18" fmla="*/ 0 w 62"/>
                <a:gd name="T19" fmla="*/ 42 h 80"/>
                <a:gd name="T20" fmla="*/ 0 w 62"/>
                <a:gd name="T21" fmla="*/ 30 h 80"/>
                <a:gd name="T22" fmla="*/ 4 w 62"/>
                <a:gd name="T23" fmla="*/ 19 h 80"/>
                <a:gd name="T24" fmla="*/ 12 w 62"/>
                <a:gd name="T25" fmla="*/ 11 h 80"/>
                <a:gd name="T26" fmla="*/ 23 w 62"/>
                <a:gd name="T27" fmla="*/ 4 h 80"/>
                <a:gd name="T28" fmla="*/ 35 w 62"/>
                <a:gd name="T29" fmla="*/ 0 h 80"/>
                <a:gd name="T30" fmla="*/ 46 w 62"/>
                <a:gd name="T31" fmla="*/ 4 h 80"/>
                <a:gd name="T32" fmla="*/ 54 w 62"/>
                <a:gd name="T33" fmla="*/ 7 h 80"/>
                <a:gd name="T34" fmla="*/ 58 w 62"/>
                <a:gd name="T35" fmla="*/ 11 h 80"/>
                <a:gd name="T36" fmla="*/ 62 w 62"/>
                <a:gd name="T37" fmla="*/ 19 h 80"/>
                <a:gd name="T38" fmla="*/ 58 w 62"/>
                <a:gd name="T39" fmla="*/ 23 h 80"/>
                <a:gd name="T40" fmla="*/ 58 w 62"/>
                <a:gd name="T41" fmla="*/ 23 h 80"/>
                <a:gd name="T42" fmla="*/ 54 w 62"/>
                <a:gd name="T43" fmla="*/ 27 h 80"/>
                <a:gd name="T44" fmla="*/ 54 w 62"/>
                <a:gd name="T45" fmla="*/ 27 h 80"/>
                <a:gd name="T46" fmla="*/ 50 w 62"/>
                <a:gd name="T47" fmla="*/ 23 h 80"/>
                <a:gd name="T48" fmla="*/ 46 w 62"/>
                <a:gd name="T49" fmla="*/ 23 h 80"/>
                <a:gd name="T50" fmla="*/ 46 w 62"/>
                <a:gd name="T51" fmla="*/ 19 h 80"/>
                <a:gd name="T52" fmla="*/ 43 w 62"/>
                <a:gd name="T53" fmla="*/ 15 h 80"/>
                <a:gd name="T54" fmla="*/ 43 w 62"/>
                <a:gd name="T55" fmla="*/ 11 h 80"/>
                <a:gd name="T56" fmla="*/ 43 w 62"/>
                <a:gd name="T57" fmla="*/ 7 h 80"/>
                <a:gd name="T58" fmla="*/ 39 w 62"/>
                <a:gd name="T59" fmla="*/ 7 h 80"/>
                <a:gd name="T60" fmla="*/ 35 w 62"/>
                <a:gd name="T61" fmla="*/ 7 h 80"/>
                <a:gd name="T62" fmla="*/ 27 w 62"/>
                <a:gd name="T63" fmla="*/ 7 h 80"/>
                <a:gd name="T64" fmla="*/ 20 w 62"/>
                <a:gd name="T65" fmla="*/ 11 h 80"/>
                <a:gd name="T66" fmla="*/ 16 w 62"/>
                <a:gd name="T67" fmla="*/ 23 h 80"/>
                <a:gd name="T68" fmla="*/ 16 w 62"/>
                <a:gd name="T69" fmla="*/ 34 h 80"/>
                <a:gd name="T70" fmla="*/ 16 w 62"/>
                <a:gd name="T71" fmla="*/ 46 h 80"/>
                <a:gd name="T72" fmla="*/ 20 w 62"/>
                <a:gd name="T73" fmla="*/ 57 h 80"/>
                <a:gd name="T74" fmla="*/ 27 w 62"/>
                <a:gd name="T75" fmla="*/ 65 h 80"/>
                <a:gd name="T76" fmla="*/ 39 w 62"/>
                <a:gd name="T77" fmla="*/ 65 h 80"/>
                <a:gd name="T78" fmla="*/ 46 w 62"/>
                <a:gd name="T79" fmla="*/ 65 h 80"/>
                <a:gd name="T80" fmla="*/ 54 w 62"/>
                <a:gd name="T81" fmla="*/ 61 h 80"/>
                <a:gd name="T82" fmla="*/ 58 w 62"/>
                <a:gd name="T83" fmla="*/ 57 h 80"/>
                <a:gd name="T84" fmla="*/ 62 w 62"/>
                <a:gd name="T85" fmla="*/ 46 h 80"/>
                <a:gd name="T86" fmla="*/ 62 w 62"/>
                <a:gd name="T87" fmla="*/ 46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80"/>
                <a:gd name="T134" fmla="*/ 62 w 62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80">
                  <a:moveTo>
                    <a:pt x="62" y="46"/>
                  </a:moveTo>
                  <a:lnTo>
                    <a:pt x="58" y="61"/>
                  </a:lnTo>
                  <a:lnTo>
                    <a:pt x="50" y="73"/>
                  </a:lnTo>
                  <a:lnTo>
                    <a:pt x="43" y="76"/>
                  </a:lnTo>
                  <a:lnTo>
                    <a:pt x="31" y="80"/>
                  </a:lnTo>
                  <a:lnTo>
                    <a:pt x="20" y="76"/>
                  </a:lnTo>
                  <a:lnTo>
                    <a:pt x="8" y="69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62" y="19"/>
                  </a:lnTo>
                  <a:lnTo>
                    <a:pt x="58" y="2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4" y="61"/>
                  </a:lnTo>
                  <a:lnTo>
                    <a:pt x="58" y="57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255"/>
            <p:cNvSpPr>
              <a:spLocks/>
            </p:cNvSpPr>
            <p:nvPr/>
          </p:nvSpPr>
          <p:spPr bwMode="auto">
            <a:xfrm>
              <a:off x="541" y="2776"/>
              <a:ext cx="81" cy="115"/>
            </a:xfrm>
            <a:custGeom>
              <a:avLst/>
              <a:gdLst>
                <a:gd name="T0" fmla="*/ 23 w 81"/>
                <a:gd name="T1" fmla="*/ 54 h 115"/>
                <a:gd name="T2" fmla="*/ 39 w 81"/>
                <a:gd name="T3" fmla="*/ 43 h 115"/>
                <a:gd name="T4" fmla="*/ 50 w 81"/>
                <a:gd name="T5" fmla="*/ 39 h 115"/>
                <a:gd name="T6" fmla="*/ 62 w 81"/>
                <a:gd name="T7" fmla="*/ 43 h 115"/>
                <a:gd name="T8" fmla="*/ 69 w 81"/>
                <a:gd name="T9" fmla="*/ 54 h 115"/>
                <a:gd name="T10" fmla="*/ 69 w 81"/>
                <a:gd name="T11" fmla="*/ 73 h 115"/>
                <a:gd name="T12" fmla="*/ 69 w 81"/>
                <a:gd name="T13" fmla="*/ 108 h 115"/>
                <a:gd name="T14" fmla="*/ 73 w 81"/>
                <a:gd name="T15" fmla="*/ 112 h 115"/>
                <a:gd name="T16" fmla="*/ 77 w 81"/>
                <a:gd name="T17" fmla="*/ 115 h 115"/>
                <a:gd name="T18" fmla="*/ 81 w 81"/>
                <a:gd name="T19" fmla="*/ 115 h 115"/>
                <a:gd name="T20" fmla="*/ 46 w 81"/>
                <a:gd name="T21" fmla="*/ 115 h 115"/>
                <a:gd name="T22" fmla="*/ 50 w 81"/>
                <a:gd name="T23" fmla="*/ 115 h 115"/>
                <a:gd name="T24" fmla="*/ 54 w 81"/>
                <a:gd name="T25" fmla="*/ 112 h 115"/>
                <a:gd name="T26" fmla="*/ 54 w 81"/>
                <a:gd name="T27" fmla="*/ 104 h 115"/>
                <a:gd name="T28" fmla="*/ 54 w 81"/>
                <a:gd name="T29" fmla="*/ 73 h 115"/>
                <a:gd name="T30" fmla="*/ 54 w 81"/>
                <a:gd name="T31" fmla="*/ 58 h 115"/>
                <a:gd name="T32" fmla="*/ 50 w 81"/>
                <a:gd name="T33" fmla="*/ 54 h 115"/>
                <a:gd name="T34" fmla="*/ 43 w 81"/>
                <a:gd name="T35" fmla="*/ 50 h 115"/>
                <a:gd name="T36" fmla="*/ 35 w 81"/>
                <a:gd name="T37" fmla="*/ 54 h 115"/>
                <a:gd name="T38" fmla="*/ 23 w 81"/>
                <a:gd name="T39" fmla="*/ 62 h 115"/>
                <a:gd name="T40" fmla="*/ 23 w 81"/>
                <a:gd name="T41" fmla="*/ 108 h 115"/>
                <a:gd name="T42" fmla="*/ 27 w 81"/>
                <a:gd name="T43" fmla="*/ 112 h 115"/>
                <a:gd name="T44" fmla="*/ 31 w 81"/>
                <a:gd name="T45" fmla="*/ 115 h 115"/>
                <a:gd name="T46" fmla="*/ 35 w 81"/>
                <a:gd name="T47" fmla="*/ 115 h 115"/>
                <a:gd name="T48" fmla="*/ 0 w 81"/>
                <a:gd name="T49" fmla="*/ 115 h 115"/>
                <a:gd name="T50" fmla="*/ 8 w 81"/>
                <a:gd name="T51" fmla="*/ 112 h 115"/>
                <a:gd name="T52" fmla="*/ 8 w 81"/>
                <a:gd name="T53" fmla="*/ 112 h 115"/>
                <a:gd name="T54" fmla="*/ 8 w 81"/>
                <a:gd name="T55" fmla="*/ 100 h 115"/>
                <a:gd name="T56" fmla="*/ 8 w 81"/>
                <a:gd name="T57" fmla="*/ 20 h 115"/>
                <a:gd name="T58" fmla="*/ 8 w 81"/>
                <a:gd name="T59" fmla="*/ 12 h 115"/>
                <a:gd name="T60" fmla="*/ 8 w 81"/>
                <a:gd name="T61" fmla="*/ 8 h 115"/>
                <a:gd name="T62" fmla="*/ 4 w 81"/>
                <a:gd name="T63" fmla="*/ 8 h 115"/>
                <a:gd name="T64" fmla="*/ 0 w 81"/>
                <a:gd name="T65" fmla="*/ 8 h 115"/>
                <a:gd name="T66" fmla="*/ 23 w 81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15"/>
                <a:gd name="T104" fmla="*/ 81 w 8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15">
                  <a:moveTo>
                    <a:pt x="23" y="0"/>
                  </a:moveTo>
                  <a:lnTo>
                    <a:pt x="23" y="54"/>
                  </a:lnTo>
                  <a:lnTo>
                    <a:pt x="31" y="46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50" y="39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54"/>
                  </a:lnTo>
                  <a:lnTo>
                    <a:pt x="69" y="62"/>
                  </a:lnTo>
                  <a:lnTo>
                    <a:pt x="69" y="73"/>
                  </a:lnTo>
                  <a:lnTo>
                    <a:pt x="69" y="100"/>
                  </a:lnTo>
                  <a:lnTo>
                    <a:pt x="69" y="108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1" y="115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39" y="50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23" y="62"/>
                  </a:lnTo>
                  <a:lnTo>
                    <a:pt x="23" y="100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0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Rectangle 256"/>
            <p:cNvSpPr>
              <a:spLocks noChangeArrowheads="1"/>
            </p:cNvSpPr>
            <p:nvPr/>
          </p:nvSpPr>
          <p:spPr bwMode="auto">
            <a:xfrm>
              <a:off x="833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257"/>
            <p:cNvSpPr>
              <a:spLocks noChangeArrowheads="1"/>
            </p:cNvSpPr>
            <p:nvPr/>
          </p:nvSpPr>
          <p:spPr bwMode="auto">
            <a:xfrm>
              <a:off x="864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58"/>
            <p:cNvSpPr>
              <a:spLocks/>
            </p:cNvSpPr>
            <p:nvPr/>
          </p:nvSpPr>
          <p:spPr bwMode="auto">
            <a:xfrm>
              <a:off x="1063" y="2876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5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5 w 19"/>
                <a:gd name="T13" fmla="*/ 15 h 19"/>
                <a:gd name="T14" fmla="*/ 12 w 19"/>
                <a:gd name="T15" fmla="*/ 19 h 19"/>
                <a:gd name="T16" fmla="*/ 8 w 19"/>
                <a:gd name="T17" fmla="*/ 19 h 19"/>
                <a:gd name="T18" fmla="*/ 4 w 19"/>
                <a:gd name="T19" fmla="*/ 19 h 19"/>
                <a:gd name="T20" fmla="*/ 0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4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259"/>
            <p:cNvSpPr>
              <a:spLocks noEditPoints="1"/>
            </p:cNvSpPr>
            <p:nvPr/>
          </p:nvSpPr>
          <p:spPr bwMode="auto">
            <a:xfrm>
              <a:off x="1098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7 w 73"/>
                <a:gd name="T5" fmla="*/ 23 h 115"/>
                <a:gd name="T6" fmla="*/ 11 w 73"/>
                <a:gd name="T7" fmla="*/ 12 h 115"/>
                <a:gd name="T8" fmla="*/ 23 w 73"/>
                <a:gd name="T9" fmla="*/ 4 h 115"/>
                <a:gd name="T10" fmla="*/ 30 w 73"/>
                <a:gd name="T11" fmla="*/ 0 h 115"/>
                <a:gd name="T12" fmla="*/ 34 w 73"/>
                <a:gd name="T13" fmla="*/ 0 h 115"/>
                <a:gd name="T14" fmla="*/ 46 w 73"/>
                <a:gd name="T15" fmla="*/ 0 h 115"/>
                <a:gd name="T16" fmla="*/ 53 w 73"/>
                <a:gd name="T17" fmla="*/ 4 h 115"/>
                <a:gd name="T18" fmla="*/ 57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3 w 73"/>
                <a:gd name="T33" fmla="*/ 108 h 115"/>
                <a:gd name="T34" fmla="*/ 42 w 73"/>
                <a:gd name="T35" fmla="*/ 111 h 115"/>
                <a:gd name="T36" fmla="*/ 34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1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5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0 w 73"/>
                <a:gd name="T57" fmla="*/ 108 h 115"/>
                <a:gd name="T58" fmla="*/ 34 w 73"/>
                <a:gd name="T59" fmla="*/ 108 h 115"/>
                <a:gd name="T60" fmla="*/ 38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0 w 73"/>
                <a:gd name="T67" fmla="*/ 92 h 115"/>
                <a:gd name="T68" fmla="*/ 53 w 73"/>
                <a:gd name="T69" fmla="*/ 73 h 115"/>
                <a:gd name="T70" fmla="*/ 53 w 73"/>
                <a:gd name="T71" fmla="*/ 54 h 115"/>
                <a:gd name="T72" fmla="*/ 53 w 73"/>
                <a:gd name="T73" fmla="*/ 35 h 115"/>
                <a:gd name="T74" fmla="*/ 50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4 w 73"/>
                <a:gd name="T83" fmla="*/ 4 h 115"/>
                <a:gd name="T84" fmla="*/ 30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3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1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260"/>
            <p:cNvSpPr>
              <a:spLocks noEditPoints="1"/>
            </p:cNvSpPr>
            <p:nvPr/>
          </p:nvSpPr>
          <p:spPr bwMode="auto">
            <a:xfrm>
              <a:off x="1182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39 h 115"/>
                <a:gd name="T4" fmla="*/ 8 w 69"/>
                <a:gd name="T5" fmla="*/ 23 h 115"/>
                <a:gd name="T6" fmla="*/ 12 w 69"/>
                <a:gd name="T7" fmla="*/ 12 h 115"/>
                <a:gd name="T8" fmla="*/ 23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6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2" y="12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Freeform 261"/>
            <p:cNvSpPr>
              <a:spLocks noEditPoints="1"/>
            </p:cNvSpPr>
            <p:nvPr/>
          </p:nvSpPr>
          <p:spPr bwMode="auto">
            <a:xfrm>
              <a:off x="1270" y="2780"/>
              <a:ext cx="66" cy="115"/>
            </a:xfrm>
            <a:custGeom>
              <a:avLst/>
              <a:gdLst>
                <a:gd name="T0" fmla="*/ 12 w 66"/>
                <a:gd name="T1" fmla="*/ 46 h 115"/>
                <a:gd name="T2" fmla="*/ 4 w 66"/>
                <a:gd name="T3" fmla="*/ 31 h 115"/>
                <a:gd name="T4" fmla="*/ 4 w 66"/>
                <a:gd name="T5" fmla="*/ 16 h 115"/>
                <a:gd name="T6" fmla="*/ 20 w 66"/>
                <a:gd name="T7" fmla="*/ 0 h 115"/>
                <a:gd name="T8" fmla="*/ 46 w 66"/>
                <a:gd name="T9" fmla="*/ 0 h 115"/>
                <a:gd name="T10" fmla="*/ 62 w 66"/>
                <a:gd name="T11" fmla="*/ 16 h 115"/>
                <a:gd name="T12" fmla="*/ 62 w 66"/>
                <a:gd name="T13" fmla="*/ 31 h 115"/>
                <a:gd name="T14" fmla="*/ 50 w 66"/>
                <a:gd name="T15" fmla="*/ 42 h 115"/>
                <a:gd name="T16" fmla="*/ 50 w 66"/>
                <a:gd name="T17" fmla="*/ 62 h 115"/>
                <a:gd name="T18" fmla="*/ 62 w 66"/>
                <a:gd name="T19" fmla="*/ 77 h 115"/>
                <a:gd name="T20" fmla="*/ 62 w 66"/>
                <a:gd name="T21" fmla="*/ 96 h 115"/>
                <a:gd name="T22" fmla="*/ 46 w 66"/>
                <a:gd name="T23" fmla="*/ 111 h 115"/>
                <a:gd name="T24" fmla="*/ 23 w 66"/>
                <a:gd name="T25" fmla="*/ 115 h 115"/>
                <a:gd name="T26" fmla="*/ 8 w 66"/>
                <a:gd name="T27" fmla="*/ 104 h 115"/>
                <a:gd name="T28" fmla="*/ 0 w 66"/>
                <a:gd name="T29" fmla="*/ 88 h 115"/>
                <a:gd name="T30" fmla="*/ 4 w 66"/>
                <a:gd name="T31" fmla="*/ 73 h 115"/>
                <a:gd name="T32" fmla="*/ 23 w 66"/>
                <a:gd name="T33" fmla="*/ 58 h 115"/>
                <a:gd name="T34" fmla="*/ 43 w 66"/>
                <a:gd name="T35" fmla="*/ 39 h 115"/>
                <a:gd name="T36" fmla="*/ 46 w 66"/>
                <a:gd name="T37" fmla="*/ 27 h 115"/>
                <a:gd name="T38" fmla="*/ 46 w 66"/>
                <a:gd name="T39" fmla="*/ 16 h 115"/>
                <a:gd name="T40" fmla="*/ 39 w 66"/>
                <a:gd name="T41" fmla="*/ 4 h 115"/>
                <a:gd name="T42" fmla="*/ 27 w 66"/>
                <a:gd name="T43" fmla="*/ 4 h 115"/>
                <a:gd name="T44" fmla="*/ 20 w 66"/>
                <a:gd name="T45" fmla="*/ 16 h 115"/>
                <a:gd name="T46" fmla="*/ 20 w 66"/>
                <a:gd name="T47" fmla="*/ 23 h 115"/>
                <a:gd name="T48" fmla="*/ 23 w 66"/>
                <a:gd name="T49" fmla="*/ 35 h 115"/>
                <a:gd name="T50" fmla="*/ 35 w 66"/>
                <a:gd name="T51" fmla="*/ 46 h 115"/>
                <a:gd name="T52" fmla="*/ 23 w 66"/>
                <a:gd name="T53" fmla="*/ 65 h 115"/>
                <a:gd name="T54" fmla="*/ 16 w 66"/>
                <a:gd name="T55" fmla="*/ 81 h 115"/>
                <a:gd name="T56" fmla="*/ 16 w 66"/>
                <a:gd name="T57" fmla="*/ 96 h 115"/>
                <a:gd name="T58" fmla="*/ 27 w 66"/>
                <a:gd name="T59" fmla="*/ 108 h 115"/>
                <a:gd name="T60" fmla="*/ 39 w 66"/>
                <a:gd name="T61" fmla="*/ 108 h 115"/>
                <a:gd name="T62" fmla="*/ 46 w 66"/>
                <a:gd name="T63" fmla="*/ 100 h 115"/>
                <a:gd name="T64" fmla="*/ 50 w 66"/>
                <a:gd name="T65" fmla="*/ 88 h 115"/>
                <a:gd name="T66" fmla="*/ 43 w 66"/>
                <a:gd name="T67" fmla="*/ 77 h 115"/>
                <a:gd name="T68" fmla="*/ 27 w 66"/>
                <a:gd name="T69" fmla="*/ 62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15"/>
                <a:gd name="T107" fmla="*/ 66 w 6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15">
                  <a:moveTo>
                    <a:pt x="23" y="58"/>
                  </a:moveTo>
                  <a:lnTo>
                    <a:pt x="12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2" y="23"/>
                  </a:lnTo>
                  <a:lnTo>
                    <a:pt x="62" y="31"/>
                  </a:lnTo>
                  <a:lnTo>
                    <a:pt x="58" y="35"/>
                  </a:lnTo>
                  <a:lnTo>
                    <a:pt x="50" y="42"/>
                  </a:lnTo>
                  <a:lnTo>
                    <a:pt x="39" y="50"/>
                  </a:lnTo>
                  <a:lnTo>
                    <a:pt x="50" y="62"/>
                  </a:lnTo>
                  <a:lnTo>
                    <a:pt x="58" y="69"/>
                  </a:lnTo>
                  <a:lnTo>
                    <a:pt x="62" y="77"/>
                  </a:lnTo>
                  <a:lnTo>
                    <a:pt x="66" y="85"/>
                  </a:lnTo>
                  <a:lnTo>
                    <a:pt x="62" y="96"/>
                  </a:lnTo>
                  <a:lnTo>
                    <a:pt x="58" y="108"/>
                  </a:lnTo>
                  <a:lnTo>
                    <a:pt x="46" y="111"/>
                  </a:lnTo>
                  <a:lnTo>
                    <a:pt x="31" y="115"/>
                  </a:lnTo>
                  <a:lnTo>
                    <a:pt x="23" y="115"/>
                  </a:lnTo>
                  <a:lnTo>
                    <a:pt x="16" y="111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4" y="73"/>
                  </a:lnTo>
                  <a:lnTo>
                    <a:pt x="12" y="65"/>
                  </a:lnTo>
                  <a:lnTo>
                    <a:pt x="23" y="58"/>
                  </a:lnTo>
                  <a:close/>
                  <a:moveTo>
                    <a:pt x="35" y="46"/>
                  </a:moveTo>
                  <a:lnTo>
                    <a:pt x="43" y="39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35" y="46"/>
                  </a:lnTo>
                  <a:close/>
                  <a:moveTo>
                    <a:pt x="27" y="62"/>
                  </a:moveTo>
                  <a:lnTo>
                    <a:pt x="23" y="65"/>
                  </a:lnTo>
                  <a:lnTo>
                    <a:pt x="20" y="73"/>
                  </a:lnTo>
                  <a:lnTo>
                    <a:pt x="16" y="81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1"/>
                  </a:lnTo>
                  <a:lnTo>
                    <a:pt x="43" y="77"/>
                  </a:lnTo>
                  <a:lnTo>
                    <a:pt x="35" y="69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Freeform 262"/>
            <p:cNvSpPr>
              <a:spLocks/>
            </p:cNvSpPr>
            <p:nvPr/>
          </p:nvSpPr>
          <p:spPr bwMode="auto">
            <a:xfrm>
              <a:off x="1351" y="2780"/>
              <a:ext cx="69" cy="115"/>
            </a:xfrm>
            <a:custGeom>
              <a:avLst/>
              <a:gdLst>
                <a:gd name="T0" fmla="*/ 11 w 69"/>
                <a:gd name="T1" fmla="*/ 0 h 115"/>
                <a:gd name="T2" fmla="*/ 69 w 69"/>
                <a:gd name="T3" fmla="*/ 0 h 115"/>
                <a:gd name="T4" fmla="*/ 69 w 69"/>
                <a:gd name="T5" fmla="*/ 4 h 115"/>
                <a:gd name="T6" fmla="*/ 31 w 69"/>
                <a:gd name="T7" fmla="*/ 115 h 115"/>
                <a:gd name="T8" fmla="*/ 19 w 69"/>
                <a:gd name="T9" fmla="*/ 115 h 115"/>
                <a:gd name="T10" fmla="*/ 57 w 69"/>
                <a:gd name="T11" fmla="*/ 16 h 115"/>
                <a:gd name="T12" fmla="*/ 27 w 69"/>
                <a:gd name="T13" fmla="*/ 16 h 115"/>
                <a:gd name="T14" fmla="*/ 19 w 69"/>
                <a:gd name="T15" fmla="*/ 16 h 115"/>
                <a:gd name="T16" fmla="*/ 11 w 69"/>
                <a:gd name="T17" fmla="*/ 16 h 115"/>
                <a:gd name="T18" fmla="*/ 8 w 69"/>
                <a:gd name="T19" fmla="*/ 23 h 115"/>
                <a:gd name="T20" fmla="*/ 4 w 69"/>
                <a:gd name="T21" fmla="*/ 27 h 115"/>
                <a:gd name="T22" fmla="*/ 0 w 69"/>
                <a:gd name="T23" fmla="*/ 27 h 115"/>
                <a:gd name="T24" fmla="*/ 11 w 69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5"/>
                <a:gd name="T41" fmla="*/ 69 w 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5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1" y="115"/>
                  </a:lnTo>
                  <a:lnTo>
                    <a:pt x="19" y="115"/>
                  </a:lnTo>
                  <a:lnTo>
                    <a:pt x="57" y="16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1" y="16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Rectangle 263"/>
            <p:cNvSpPr>
              <a:spLocks noChangeArrowheads="1"/>
            </p:cNvSpPr>
            <p:nvPr/>
          </p:nvSpPr>
          <p:spPr bwMode="auto">
            <a:xfrm>
              <a:off x="155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64"/>
            <p:cNvSpPr>
              <a:spLocks noEditPoints="1"/>
            </p:cNvSpPr>
            <p:nvPr/>
          </p:nvSpPr>
          <p:spPr bwMode="auto">
            <a:xfrm>
              <a:off x="1746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5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8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61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4 w 73"/>
                <a:gd name="T33" fmla="*/ 108 h 115"/>
                <a:gd name="T34" fmla="*/ 46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9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8 w 73"/>
                <a:gd name="T59" fmla="*/ 108 h 115"/>
                <a:gd name="T60" fmla="*/ 42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8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8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9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4" y="108"/>
                  </a:lnTo>
                  <a:lnTo>
                    <a:pt x="46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9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8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Rectangle 265"/>
            <p:cNvSpPr>
              <a:spLocks noChangeArrowheads="1"/>
            </p:cNvSpPr>
            <p:nvPr/>
          </p:nvSpPr>
          <p:spPr bwMode="auto">
            <a:xfrm>
              <a:off x="2107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66"/>
            <p:cNvSpPr>
              <a:spLocks noEditPoints="1"/>
            </p:cNvSpPr>
            <p:nvPr/>
          </p:nvSpPr>
          <p:spPr bwMode="auto">
            <a:xfrm>
              <a:off x="2299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3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6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49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49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7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6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49 w 69"/>
                <a:gd name="T67" fmla="*/ 92 h 115"/>
                <a:gd name="T68" fmla="*/ 53 w 69"/>
                <a:gd name="T69" fmla="*/ 73 h 115"/>
                <a:gd name="T70" fmla="*/ 53 w 69"/>
                <a:gd name="T71" fmla="*/ 54 h 115"/>
                <a:gd name="T72" fmla="*/ 53 w 69"/>
                <a:gd name="T73" fmla="*/ 35 h 115"/>
                <a:gd name="T74" fmla="*/ 49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0 w 69"/>
                <a:gd name="T85" fmla="*/ 4 h 115"/>
                <a:gd name="T86" fmla="*/ 26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3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49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7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6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49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49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Rectangle 267"/>
            <p:cNvSpPr>
              <a:spLocks noChangeArrowheads="1"/>
            </p:cNvSpPr>
            <p:nvPr/>
          </p:nvSpPr>
          <p:spPr bwMode="auto">
            <a:xfrm>
              <a:off x="2705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68"/>
            <p:cNvSpPr>
              <a:spLocks noEditPoints="1"/>
            </p:cNvSpPr>
            <p:nvPr/>
          </p:nvSpPr>
          <p:spPr bwMode="auto">
            <a:xfrm>
              <a:off x="2901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8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8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Rectangle 269"/>
            <p:cNvSpPr>
              <a:spLocks noChangeArrowheads="1"/>
            </p:cNvSpPr>
            <p:nvPr/>
          </p:nvSpPr>
          <p:spPr bwMode="auto">
            <a:xfrm>
              <a:off x="330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0"/>
            <p:cNvSpPr>
              <a:spLocks noEditPoints="1"/>
            </p:cNvSpPr>
            <p:nvPr/>
          </p:nvSpPr>
          <p:spPr bwMode="auto">
            <a:xfrm>
              <a:off x="3503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6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9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58 w 73"/>
                <a:gd name="T19" fmla="*/ 12 h 115"/>
                <a:gd name="T20" fmla="*/ 66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6 w 73"/>
                <a:gd name="T29" fmla="*/ 88 h 115"/>
                <a:gd name="T30" fmla="*/ 62 w 73"/>
                <a:gd name="T31" fmla="*/ 100 h 115"/>
                <a:gd name="T32" fmla="*/ 54 w 73"/>
                <a:gd name="T33" fmla="*/ 108 h 115"/>
                <a:gd name="T34" fmla="*/ 43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20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6 w 73"/>
                <a:gd name="T49" fmla="*/ 58 h 115"/>
                <a:gd name="T50" fmla="*/ 20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5 w 73"/>
                <a:gd name="T59" fmla="*/ 108 h 115"/>
                <a:gd name="T60" fmla="*/ 43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4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3 w 73"/>
                <a:gd name="T81" fmla="*/ 4 h 115"/>
                <a:gd name="T82" fmla="*/ 39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6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62" y="100"/>
                  </a:lnTo>
                  <a:lnTo>
                    <a:pt x="54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20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20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271"/>
            <p:cNvSpPr>
              <a:spLocks noChangeArrowheads="1"/>
            </p:cNvSpPr>
            <p:nvPr/>
          </p:nvSpPr>
          <p:spPr bwMode="auto">
            <a:xfrm>
              <a:off x="4071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2"/>
            <p:cNvSpPr>
              <a:spLocks/>
            </p:cNvSpPr>
            <p:nvPr/>
          </p:nvSpPr>
          <p:spPr bwMode="auto">
            <a:xfrm>
              <a:off x="4275" y="2876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9 w 19"/>
                <a:gd name="T13" fmla="*/ 15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Freeform 273"/>
            <p:cNvSpPr>
              <a:spLocks noEditPoints="1"/>
            </p:cNvSpPr>
            <p:nvPr/>
          </p:nvSpPr>
          <p:spPr bwMode="auto">
            <a:xfrm>
              <a:off x="4313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7" name="Freeform 274"/>
            <p:cNvSpPr>
              <a:spLocks noEditPoints="1"/>
            </p:cNvSpPr>
            <p:nvPr/>
          </p:nvSpPr>
          <p:spPr bwMode="auto">
            <a:xfrm>
              <a:off x="439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2 w 69"/>
                <a:gd name="T7" fmla="*/ 12 h 115"/>
                <a:gd name="T8" fmla="*/ 20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3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6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6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3 w 69"/>
                <a:gd name="T35" fmla="*/ 111 h 115"/>
                <a:gd name="T36" fmla="*/ 35 w 69"/>
                <a:gd name="T37" fmla="*/ 115 h 115"/>
                <a:gd name="T38" fmla="*/ 23 w 69"/>
                <a:gd name="T39" fmla="*/ 111 h 115"/>
                <a:gd name="T40" fmla="*/ 16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6 w 69"/>
                <a:gd name="T49" fmla="*/ 58 h 115"/>
                <a:gd name="T50" fmla="*/ 16 w 69"/>
                <a:gd name="T51" fmla="*/ 81 h 115"/>
                <a:gd name="T52" fmla="*/ 20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5 w 69"/>
                <a:gd name="T59" fmla="*/ 108 h 115"/>
                <a:gd name="T60" fmla="*/ 39 w 69"/>
                <a:gd name="T61" fmla="*/ 108 h 115"/>
                <a:gd name="T62" fmla="*/ 43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3 w 69"/>
                <a:gd name="T79" fmla="*/ 8 h 115"/>
                <a:gd name="T80" fmla="*/ 39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20 w 69"/>
                <a:gd name="T89" fmla="*/ 19 h 115"/>
                <a:gd name="T90" fmla="*/ 16 w 69"/>
                <a:gd name="T91" fmla="*/ 31 h 115"/>
                <a:gd name="T92" fmla="*/ 16 w 69"/>
                <a:gd name="T93" fmla="*/ 46 h 115"/>
                <a:gd name="T94" fmla="*/ 16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3" y="111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16" y="81"/>
                  </a:lnTo>
                  <a:lnTo>
                    <a:pt x="20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3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20" y="19"/>
                  </a:lnTo>
                  <a:lnTo>
                    <a:pt x="16" y="31"/>
                  </a:lnTo>
                  <a:lnTo>
                    <a:pt x="16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Freeform 275"/>
            <p:cNvSpPr>
              <a:spLocks/>
            </p:cNvSpPr>
            <p:nvPr/>
          </p:nvSpPr>
          <p:spPr bwMode="auto">
            <a:xfrm>
              <a:off x="4478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5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5 w 73"/>
                <a:gd name="T9" fmla="*/ 92 h 111"/>
                <a:gd name="T10" fmla="*/ 31 w 73"/>
                <a:gd name="T11" fmla="*/ 81 h 111"/>
                <a:gd name="T12" fmla="*/ 38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8 w 73"/>
                <a:gd name="T23" fmla="*/ 12 h 111"/>
                <a:gd name="T24" fmla="*/ 27 w 73"/>
                <a:gd name="T25" fmla="*/ 12 h 111"/>
                <a:gd name="T26" fmla="*/ 19 w 73"/>
                <a:gd name="T27" fmla="*/ 12 h 111"/>
                <a:gd name="T28" fmla="*/ 15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1 w 73"/>
                <a:gd name="T39" fmla="*/ 8 h 111"/>
                <a:gd name="T40" fmla="*/ 19 w 73"/>
                <a:gd name="T41" fmla="*/ 0 h 111"/>
                <a:gd name="T42" fmla="*/ 34 w 73"/>
                <a:gd name="T43" fmla="*/ 0 h 111"/>
                <a:gd name="T44" fmla="*/ 46 w 73"/>
                <a:gd name="T45" fmla="*/ 0 h 111"/>
                <a:gd name="T46" fmla="*/ 57 w 73"/>
                <a:gd name="T47" fmla="*/ 8 h 111"/>
                <a:gd name="T48" fmla="*/ 61 w 73"/>
                <a:gd name="T49" fmla="*/ 16 h 111"/>
                <a:gd name="T50" fmla="*/ 65 w 73"/>
                <a:gd name="T51" fmla="*/ 27 h 111"/>
                <a:gd name="T52" fmla="*/ 65 w 73"/>
                <a:gd name="T53" fmla="*/ 39 h 111"/>
                <a:gd name="T54" fmla="*/ 61 w 73"/>
                <a:gd name="T55" fmla="*/ 46 h 111"/>
                <a:gd name="T56" fmla="*/ 54 w 73"/>
                <a:gd name="T57" fmla="*/ 58 h 111"/>
                <a:gd name="T58" fmla="*/ 42 w 73"/>
                <a:gd name="T59" fmla="*/ 73 h 111"/>
                <a:gd name="T60" fmla="*/ 31 w 73"/>
                <a:gd name="T61" fmla="*/ 85 h 111"/>
                <a:gd name="T62" fmla="*/ 19 w 73"/>
                <a:gd name="T63" fmla="*/ 96 h 111"/>
                <a:gd name="T64" fmla="*/ 15 w 73"/>
                <a:gd name="T65" fmla="*/ 100 h 111"/>
                <a:gd name="T66" fmla="*/ 46 w 73"/>
                <a:gd name="T67" fmla="*/ 100 h 111"/>
                <a:gd name="T68" fmla="*/ 54 w 73"/>
                <a:gd name="T69" fmla="*/ 100 h 111"/>
                <a:gd name="T70" fmla="*/ 57 w 73"/>
                <a:gd name="T71" fmla="*/ 100 h 111"/>
                <a:gd name="T72" fmla="*/ 61 w 73"/>
                <a:gd name="T73" fmla="*/ 100 h 111"/>
                <a:gd name="T74" fmla="*/ 65 w 73"/>
                <a:gd name="T75" fmla="*/ 96 h 111"/>
                <a:gd name="T76" fmla="*/ 65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5" y="111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31" y="81"/>
                  </a:lnTo>
                  <a:lnTo>
                    <a:pt x="38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8" y="12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5" y="39"/>
                  </a:lnTo>
                  <a:lnTo>
                    <a:pt x="61" y="46"/>
                  </a:lnTo>
                  <a:lnTo>
                    <a:pt x="54" y="58"/>
                  </a:lnTo>
                  <a:lnTo>
                    <a:pt x="42" y="73"/>
                  </a:lnTo>
                  <a:lnTo>
                    <a:pt x="31" y="85"/>
                  </a:lnTo>
                  <a:lnTo>
                    <a:pt x="19" y="96"/>
                  </a:lnTo>
                  <a:lnTo>
                    <a:pt x="15" y="100"/>
                  </a:lnTo>
                  <a:lnTo>
                    <a:pt x="46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65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Freeform 276"/>
            <p:cNvSpPr>
              <a:spLocks/>
            </p:cNvSpPr>
            <p:nvPr/>
          </p:nvSpPr>
          <p:spPr bwMode="auto">
            <a:xfrm>
              <a:off x="4562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6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6 w 73"/>
                <a:gd name="T9" fmla="*/ 92 h 111"/>
                <a:gd name="T10" fmla="*/ 31 w 73"/>
                <a:gd name="T11" fmla="*/ 81 h 111"/>
                <a:gd name="T12" fmla="*/ 39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9 w 73"/>
                <a:gd name="T23" fmla="*/ 12 h 111"/>
                <a:gd name="T24" fmla="*/ 27 w 73"/>
                <a:gd name="T25" fmla="*/ 12 h 111"/>
                <a:gd name="T26" fmla="*/ 20 w 73"/>
                <a:gd name="T27" fmla="*/ 12 h 111"/>
                <a:gd name="T28" fmla="*/ 12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2 w 73"/>
                <a:gd name="T39" fmla="*/ 8 h 111"/>
                <a:gd name="T40" fmla="*/ 20 w 73"/>
                <a:gd name="T41" fmla="*/ 0 h 111"/>
                <a:gd name="T42" fmla="*/ 35 w 73"/>
                <a:gd name="T43" fmla="*/ 0 h 111"/>
                <a:gd name="T44" fmla="*/ 46 w 73"/>
                <a:gd name="T45" fmla="*/ 0 h 111"/>
                <a:gd name="T46" fmla="*/ 58 w 73"/>
                <a:gd name="T47" fmla="*/ 8 h 111"/>
                <a:gd name="T48" fmla="*/ 62 w 73"/>
                <a:gd name="T49" fmla="*/ 16 h 111"/>
                <a:gd name="T50" fmla="*/ 66 w 73"/>
                <a:gd name="T51" fmla="*/ 27 h 111"/>
                <a:gd name="T52" fmla="*/ 66 w 73"/>
                <a:gd name="T53" fmla="*/ 39 h 111"/>
                <a:gd name="T54" fmla="*/ 62 w 73"/>
                <a:gd name="T55" fmla="*/ 46 h 111"/>
                <a:gd name="T56" fmla="*/ 54 w 73"/>
                <a:gd name="T57" fmla="*/ 58 h 111"/>
                <a:gd name="T58" fmla="*/ 43 w 73"/>
                <a:gd name="T59" fmla="*/ 73 h 111"/>
                <a:gd name="T60" fmla="*/ 31 w 73"/>
                <a:gd name="T61" fmla="*/ 85 h 111"/>
                <a:gd name="T62" fmla="*/ 20 w 73"/>
                <a:gd name="T63" fmla="*/ 96 h 111"/>
                <a:gd name="T64" fmla="*/ 16 w 73"/>
                <a:gd name="T65" fmla="*/ 100 h 111"/>
                <a:gd name="T66" fmla="*/ 43 w 73"/>
                <a:gd name="T67" fmla="*/ 100 h 111"/>
                <a:gd name="T68" fmla="*/ 50 w 73"/>
                <a:gd name="T69" fmla="*/ 100 h 111"/>
                <a:gd name="T70" fmla="*/ 58 w 73"/>
                <a:gd name="T71" fmla="*/ 100 h 111"/>
                <a:gd name="T72" fmla="*/ 62 w 73"/>
                <a:gd name="T73" fmla="*/ 100 h 111"/>
                <a:gd name="T74" fmla="*/ 66 w 73"/>
                <a:gd name="T75" fmla="*/ 96 h 111"/>
                <a:gd name="T76" fmla="*/ 66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6" y="111"/>
                  </a:lnTo>
                  <a:lnTo>
                    <a:pt x="0" y="111"/>
                  </a:lnTo>
                  <a:lnTo>
                    <a:pt x="16" y="92"/>
                  </a:lnTo>
                  <a:lnTo>
                    <a:pt x="31" y="81"/>
                  </a:lnTo>
                  <a:lnTo>
                    <a:pt x="39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9" y="12"/>
                  </a:lnTo>
                  <a:lnTo>
                    <a:pt x="27" y="12"/>
                  </a:lnTo>
                  <a:lnTo>
                    <a:pt x="20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7"/>
                  </a:lnTo>
                  <a:lnTo>
                    <a:pt x="66" y="39"/>
                  </a:lnTo>
                  <a:lnTo>
                    <a:pt x="62" y="46"/>
                  </a:lnTo>
                  <a:lnTo>
                    <a:pt x="54" y="58"/>
                  </a:lnTo>
                  <a:lnTo>
                    <a:pt x="43" y="73"/>
                  </a:lnTo>
                  <a:lnTo>
                    <a:pt x="31" y="85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277"/>
            <p:cNvSpPr>
              <a:spLocks noChangeArrowheads="1"/>
            </p:cNvSpPr>
            <p:nvPr/>
          </p:nvSpPr>
          <p:spPr bwMode="auto">
            <a:xfrm>
              <a:off x="4670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78"/>
            <p:cNvSpPr>
              <a:spLocks noEditPoints="1"/>
            </p:cNvSpPr>
            <p:nvPr/>
          </p:nvSpPr>
          <p:spPr bwMode="auto">
            <a:xfrm>
              <a:off x="487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31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19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Rectangle 279"/>
            <p:cNvSpPr>
              <a:spLocks noChangeArrowheads="1"/>
            </p:cNvSpPr>
            <p:nvPr/>
          </p:nvSpPr>
          <p:spPr bwMode="auto">
            <a:xfrm>
              <a:off x="526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280"/>
            <p:cNvSpPr>
              <a:spLocks noChangeArrowheads="1"/>
            </p:cNvSpPr>
            <p:nvPr/>
          </p:nvSpPr>
          <p:spPr bwMode="auto">
            <a:xfrm>
              <a:off x="188" y="2949"/>
              <a:ext cx="508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59" name="Object 281"/>
          <p:cNvGraphicFramePr>
            <a:graphicFrameLocks noChangeAspect="1"/>
          </p:cNvGraphicFramePr>
          <p:nvPr/>
        </p:nvGraphicFramePr>
        <p:xfrm>
          <a:off x="1447800" y="2819400"/>
          <a:ext cx="482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9" name="Equation" r:id="rId6" imgW="203040" imgH="139680" progId="Equation.3">
                  <p:embed/>
                </p:oleObj>
              </mc:Choice>
              <mc:Fallback>
                <p:oleObj name="Equation" r:id="rId6" imgW="2030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482600" cy="331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82"/>
          <p:cNvGraphicFramePr>
            <a:graphicFrameLocks noChangeAspect="1"/>
          </p:cNvGraphicFramePr>
          <p:nvPr/>
        </p:nvGraphicFramePr>
        <p:xfrm>
          <a:off x="304800" y="3581400"/>
          <a:ext cx="8429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0" name="Equation" r:id="rId8" imgW="330120" imgH="139680" progId="Equation.3">
                  <p:embed/>
                </p:oleObj>
              </mc:Choice>
              <mc:Fallback>
                <p:oleObj name="Equation" r:id="rId8" imgW="330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842963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283"/>
          <p:cNvSpPr>
            <a:spLocks noChangeArrowheads="1"/>
          </p:cNvSpPr>
          <p:nvPr/>
        </p:nvSpPr>
        <p:spPr bwMode="auto">
          <a:xfrm>
            <a:off x="3505200" y="20574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9468" name="Line 284"/>
          <p:cNvSpPr>
            <a:spLocks noChangeShapeType="1"/>
          </p:cNvSpPr>
          <p:nvPr/>
        </p:nvSpPr>
        <p:spPr bwMode="auto">
          <a:xfrm>
            <a:off x="7772400" y="3276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Line 285"/>
          <p:cNvSpPr>
            <a:spLocks noChangeShapeType="1"/>
          </p:cNvSpPr>
          <p:nvPr/>
        </p:nvSpPr>
        <p:spPr bwMode="auto">
          <a:xfrm flipV="1">
            <a:off x="1295400" y="5486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4389" name="Ink 2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2286000"/>
              <a:ext cx="2922588" cy="55563"/>
            </p14:xfrm>
          </p:contentPart>
        </mc:Choice>
        <mc:Fallback xmlns="">
          <p:pic>
            <p:nvPicPr>
              <p:cNvPr id="144389" name="Ink 2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3495" y="2278784"/>
                <a:ext cx="2936269" cy="732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6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0EC518-E168-4BD7-B11B-D7585E15D1ED}" type="datetime1">
              <a:rPr lang="en-US" smtClean="0"/>
              <a:t>1/21/2019</a:t>
            </a:fld>
            <a:endParaRPr lang="en-US"/>
          </a:p>
        </p:txBody>
      </p:sp>
      <p:sp>
        <p:nvSpPr>
          <p:cNvPr id="92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2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C7575-44E6-4330-AC89-4B8513C6E0E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28600" y="0"/>
            <a:ext cx="4800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Markov-Chain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0" y="1752600"/>
            <a:ext cx="604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Probability of a sequence of states X</a:t>
            </a:r>
            <a:r>
              <a:rPr lang="de-DE" sz="2400" baseline="-25000">
                <a:solidFill>
                  <a:srgbClr val="000066"/>
                </a:solidFill>
                <a:latin typeface="Arial" charset="0"/>
              </a:rPr>
              <a:t>1</a:t>
            </a:r>
            <a:r>
              <a:rPr lang="de-DE" sz="2400">
                <a:solidFill>
                  <a:srgbClr val="000066"/>
                </a:solidFill>
                <a:latin typeface="Arial" charset="0"/>
              </a:rPr>
              <a:t> … X</a:t>
            </a:r>
            <a:r>
              <a:rPr lang="de-DE" sz="240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2209800"/>
          <a:ext cx="1981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4" name="Formel" r:id="rId4" imgW="799920" imgH="203040" progId="Equation.3">
                  <p:embed/>
                </p:oleObj>
              </mc:Choice>
              <mc:Fallback>
                <p:oleObj name="Formel" r:id="rId4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198120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25778863"/>
              </p:ext>
            </p:extLst>
          </p:nvPr>
        </p:nvGraphicFramePr>
        <p:xfrm>
          <a:off x="562469" y="2763043"/>
          <a:ext cx="6694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5" name="Formel" r:id="rId6" imgW="2705040" imgH="203040" progId="Equation.3">
                  <p:embed/>
                </p:oleObj>
              </mc:Choice>
              <mc:Fallback>
                <p:oleObj name="Formel" r:id="rId6" imgW="2705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69" y="2763043"/>
                        <a:ext cx="66944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90313"/>
              </p:ext>
            </p:extLst>
          </p:nvPr>
        </p:nvGraphicFramePr>
        <p:xfrm>
          <a:off x="582612" y="3171031"/>
          <a:ext cx="21669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6" name="Formel" r:id="rId8" imgW="1015920" imgH="406080" progId="Equation.3">
                  <p:embed/>
                </p:oleObj>
              </mc:Choice>
              <mc:Fallback>
                <p:oleObj name="Formel" r:id="rId8" imgW="10159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" y="3171031"/>
                        <a:ext cx="2166938" cy="865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304800" y="4876800"/>
          <a:ext cx="83613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7" name="Equation" r:id="rId10" imgW="3377880" imgH="330120" progId="Equation.3">
                  <p:embed/>
                </p:oleObj>
              </mc:Choice>
              <mc:Fallback>
                <p:oleObj name="Equation" r:id="rId10" imgW="3377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8361363" cy="823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0" y="449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grpSp>
        <p:nvGrpSpPr>
          <p:cNvPr id="9235" name="Group 77"/>
          <p:cNvGrpSpPr>
            <a:grpSpLocks/>
          </p:cNvGrpSpPr>
          <p:nvPr/>
        </p:nvGrpSpPr>
        <p:grpSpPr bwMode="auto">
          <a:xfrm>
            <a:off x="4572000" y="0"/>
            <a:ext cx="4572000" cy="2514600"/>
            <a:chOff x="1355725" y="1641475"/>
            <a:chExt cx="6817540" cy="4704157"/>
          </a:xfrm>
        </p:grpSpPr>
        <p:sp>
          <p:nvSpPr>
            <p:cNvPr id="9236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7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8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9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2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3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4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5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6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7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8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9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0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1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2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3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54" name="Text Box 21"/>
            <p:cNvSpPr txBox="1">
              <a:spLocks noChangeArrowheads="1"/>
            </p:cNvSpPr>
            <p:nvPr/>
          </p:nvSpPr>
          <p:spPr bwMode="auto">
            <a:xfrm>
              <a:off x="3565524" y="3241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55" name="Text Box 22"/>
            <p:cNvSpPr txBox="1">
              <a:spLocks noChangeArrowheads="1"/>
            </p:cNvSpPr>
            <p:nvPr/>
          </p:nvSpPr>
          <p:spPr bwMode="auto">
            <a:xfrm>
              <a:off x="3260726" y="45370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56" name="Text Box 23"/>
            <p:cNvSpPr txBox="1">
              <a:spLocks noChangeArrowheads="1"/>
            </p:cNvSpPr>
            <p:nvPr/>
          </p:nvSpPr>
          <p:spPr bwMode="auto">
            <a:xfrm>
              <a:off x="48609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9257" name="Text Box 24"/>
            <p:cNvSpPr txBox="1">
              <a:spLocks noChangeArrowheads="1"/>
            </p:cNvSpPr>
            <p:nvPr/>
          </p:nvSpPr>
          <p:spPr bwMode="auto">
            <a:xfrm>
              <a:off x="5851525" y="3851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9258" name="Text Box 25"/>
            <p:cNvSpPr txBox="1">
              <a:spLocks noChangeArrowheads="1"/>
            </p:cNvSpPr>
            <p:nvPr/>
          </p:nvSpPr>
          <p:spPr bwMode="auto">
            <a:xfrm>
              <a:off x="5699124" y="27844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59" name="Text Box 26"/>
            <p:cNvSpPr txBox="1">
              <a:spLocks noChangeArrowheads="1"/>
            </p:cNvSpPr>
            <p:nvPr/>
          </p:nvSpPr>
          <p:spPr bwMode="auto">
            <a:xfrm>
              <a:off x="4784724" y="1641475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60" name="Text Box 27"/>
            <p:cNvSpPr txBox="1">
              <a:spLocks noChangeArrowheads="1"/>
            </p:cNvSpPr>
            <p:nvPr/>
          </p:nvSpPr>
          <p:spPr bwMode="auto">
            <a:xfrm>
              <a:off x="6842124" y="17938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61" name="Text Box 28"/>
            <p:cNvSpPr txBox="1">
              <a:spLocks noChangeArrowheads="1"/>
            </p:cNvSpPr>
            <p:nvPr/>
          </p:nvSpPr>
          <p:spPr bwMode="auto">
            <a:xfrm>
              <a:off x="76041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62" name="Text Box 29"/>
            <p:cNvSpPr txBox="1">
              <a:spLocks noChangeArrowheads="1"/>
            </p:cNvSpPr>
            <p:nvPr/>
          </p:nvSpPr>
          <p:spPr bwMode="auto">
            <a:xfrm>
              <a:off x="5851525" y="4994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63" name="Text Box 30"/>
            <p:cNvSpPr txBox="1">
              <a:spLocks noChangeArrowheads="1"/>
            </p:cNvSpPr>
            <p:nvPr/>
          </p:nvSpPr>
          <p:spPr bwMode="auto">
            <a:xfrm>
              <a:off x="4953000" y="4419601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264" name="Text Box 31"/>
            <p:cNvSpPr txBox="1">
              <a:spLocks noChangeArrowheads="1"/>
            </p:cNvSpPr>
            <p:nvPr/>
          </p:nvSpPr>
          <p:spPr bwMode="auto">
            <a:xfrm>
              <a:off x="2362200" y="4419601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9265" name="Text Box 32"/>
            <p:cNvSpPr txBox="1">
              <a:spLocks noChangeArrowheads="1"/>
            </p:cNvSpPr>
            <p:nvPr/>
          </p:nvSpPr>
          <p:spPr bwMode="auto">
            <a:xfrm>
              <a:off x="2209799" y="2743200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266" name="Text Box 33"/>
            <p:cNvSpPr txBox="1">
              <a:spLocks noChangeArrowheads="1"/>
            </p:cNvSpPr>
            <p:nvPr/>
          </p:nvSpPr>
          <p:spPr bwMode="auto">
            <a:xfrm>
              <a:off x="4784724" y="2555874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267" name="Text Box 34"/>
            <p:cNvSpPr txBox="1">
              <a:spLocks noChangeArrowheads="1"/>
            </p:cNvSpPr>
            <p:nvPr/>
          </p:nvSpPr>
          <p:spPr bwMode="auto">
            <a:xfrm>
              <a:off x="6934199" y="2666999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9268" name="Text Box 35"/>
            <p:cNvSpPr txBox="1">
              <a:spLocks noChangeArrowheads="1"/>
            </p:cNvSpPr>
            <p:nvPr/>
          </p:nvSpPr>
          <p:spPr bwMode="auto">
            <a:xfrm>
              <a:off x="6934199" y="4572000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9269" name="Text Box 36"/>
            <p:cNvSpPr txBox="1">
              <a:spLocks noChangeArrowheads="1"/>
            </p:cNvSpPr>
            <p:nvPr/>
          </p:nvSpPr>
          <p:spPr bwMode="auto">
            <a:xfrm>
              <a:off x="4495801" y="5562600"/>
              <a:ext cx="95909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9270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71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72" name="Text Box 39"/>
            <p:cNvSpPr txBox="1">
              <a:spLocks noChangeArrowheads="1"/>
            </p:cNvSpPr>
            <p:nvPr/>
          </p:nvSpPr>
          <p:spPr bwMode="auto">
            <a:xfrm>
              <a:off x="7086600" y="5638800"/>
              <a:ext cx="105837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9273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2898775"/>
              <a:ext cx="388937" cy="23177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64935" y="2890497"/>
                <a:ext cx="405863" cy="247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3603625"/>
              <a:ext cx="2563813" cy="1743075"/>
            </p14:xfrm>
          </p:contentPart>
        </mc:Choice>
        <mc:Fallback xmlns="">
          <p:pic>
            <p:nvPicPr>
              <p:cNvPr id="92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336" y="3600024"/>
                <a:ext cx="2576051" cy="175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4899025"/>
              <a:ext cx="1404938" cy="366713"/>
            </p14:xfrm>
          </p:contentPart>
        </mc:Choice>
        <mc:Fallback xmlns="">
          <p:pic>
            <p:nvPicPr>
              <p:cNvPr id="92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2146" y="4893261"/>
                <a:ext cx="1416097" cy="38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900613"/>
              <a:ext cx="352425" cy="461962"/>
            </p14:xfrm>
          </p:contentPart>
        </mc:Choice>
        <mc:Fallback xmlns="">
          <p:pic>
            <p:nvPicPr>
              <p:cNvPr id="922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35639" y="4895932"/>
                <a:ext cx="363596" cy="47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0513" y="4924425"/>
              <a:ext cx="280987" cy="312738"/>
            </p14:xfrm>
          </p:contentPart>
        </mc:Choice>
        <mc:Fallback xmlns="">
          <p:pic>
            <p:nvPicPr>
              <p:cNvPr id="922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05489" y="4920106"/>
                <a:ext cx="288523" cy="32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" y="5692775"/>
              <a:ext cx="2076450" cy="61913"/>
            </p14:xfrm>
          </p:contentPart>
        </mc:Choice>
        <mc:Fallback xmlns="">
          <p:pic>
            <p:nvPicPr>
              <p:cNvPr id="922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780" y="5682999"/>
                <a:ext cx="2090490" cy="81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5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Knowledge-Formalisms Map</a:t>
            </a:r>
            <a:br>
              <a:rPr lang="en-US" dirty="0" smtClean="0"/>
            </a:br>
            <a:endParaRPr lang="en-US" sz="3200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3537362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b="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2318162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84567" y="631866"/>
            <a:ext cx="5715000" cy="15621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Language Models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117516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870362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1784762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3537362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2622962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2013362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3003962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3842162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1479962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1556162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292776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3003962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4659725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4451762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1403762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533400" y="5943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895600" y="56388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Chains   -&gt; n-grams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895600" y="60960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Hidden Markov Models (HMM</a:t>
            </a: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)… Conditional Random Fields</a:t>
            </a: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2590800" y="5867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2590800" y="6172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-25730" y="563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518798"/>
            <a:ext cx="1905000" cy="457200"/>
          </a:xfrm>
        </p:spPr>
        <p:txBody>
          <a:bodyPr/>
          <a:lstStyle/>
          <a:p>
            <a:pPr>
              <a:defRPr/>
            </a:pPr>
            <a:fld id="{E99A0182-67B4-4B83-ACF5-F291809A2E00}" type="datetime1">
              <a:rPr lang="en-US" smtClean="0"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21039"/>
            <a:ext cx="1905000" cy="457200"/>
          </a:xfrm>
        </p:spPr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5C78D5-32DD-446C-B6B4-48F4CAD23307}" type="datetime1">
              <a:rPr lang="en-US" smtClean="0"/>
              <a:t>1/21/2019</a:t>
            </a:fld>
            <a:endParaRPr lang="en-US"/>
          </a:p>
        </p:txBody>
      </p:sp>
      <p:sp>
        <p:nvSpPr>
          <p:cNvPr id="112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1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4BE04-0061-4268-8803-293424CFCBD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239000" cy="838200"/>
          </a:xfrm>
        </p:spPr>
        <p:txBody>
          <a:bodyPr/>
          <a:lstStyle/>
          <a:p>
            <a:pPr eaLnBrk="1" hangingPunct="1"/>
            <a:r>
              <a:rPr lang="de-DE" sz="3600" dirty="0" smtClean="0"/>
              <a:t>HMMs </a:t>
            </a:r>
            <a:r>
              <a:rPr lang="de-DE" sz="3200" dirty="0" smtClean="0"/>
              <a:t>(and MEMM and CRFs)</a:t>
            </a:r>
            <a:r>
              <a:rPr lang="de-DE" sz="3600" dirty="0" smtClean="0"/>
              <a:t> intro</a:t>
            </a:r>
          </a:p>
        </p:txBody>
      </p:sp>
      <p:sp>
        <p:nvSpPr>
          <p:cNvPr id="11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1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They are probabilistic </a:t>
            </a:r>
            <a:r>
              <a:rPr lang="de-DE" smtClean="0">
                <a:solidFill>
                  <a:schemeClr val="accent2"/>
                </a:solidFill>
              </a:rPr>
              <a:t>sequence-classifier / sequence-lablers</a:t>
            </a:r>
            <a:r>
              <a:rPr lang="de-DE" smtClean="0"/>
              <a:t>: assign a class/label to each unit in a sequence</a:t>
            </a:r>
            <a:endParaRPr lang="de-DE" sz="3200" smtClean="0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0" y="22098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DE" sz="2800" b="1" dirty="0" smtClean="0">
                <a:latin typeface="Comic Sans MS" pitchFamily="66" charset="0"/>
              </a:rPr>
              <a:t>Can be applied to many NLP tasks</a:t>
            </a:r>
            <a:endParaRPr lang="de-DE" sz="2800" b="1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Part of Speech Tagging e.g </a:t>
            </a:r>
            <a:r>
              <a:rPr lang="en-US" sz="2400" i="1" dirty="0" err="1"/>
              <a:t>Brainpower_</a:t>
            </a:r>
            <a:r>
              <a:rPr lang="en-US" sz="2400" i="1" dirty="0" err="1">
                <a:solidFill>
                  <a:schemeClr val="accent2"/>
                </a:solidFill>
              </a:rPr>
              <a:t>NN</a:t>
            </a:r>
            <a:r>
              <a:rPr lang="en-US" sz="2400" i="1" dirty="0"/>
              <a:t> ,_, </a:t>
            </a:r>
            <a:r>
              <a:rPr lang="en-US" sz="2400" i="1" dirty="0" err="1"/>
              <a:t>not_</a:t>
            </a:r>
            <a:r>
              <a:rPr lang="en-US" sz="2400" i="1" dirty="0" err="1">
                <a:solidFill>
                  <a:schemeClr val="accent2"/>
                </a:solidFill>
              </a:rPr>
              <a:t>RB</a:t>
            </a:r>
            <a:r>
              <a:rPr lang="en-US" sz="2400" i="1" dirty="0"/>
              <a:t> </a:t>
            </a:r>
            <a:r>
              <a:rPr lang="en-US" sz="2400" i="1" dirty="0" err="1"/>
              <a:t>physical_</a:t>
            </a:r>
            <a:r>
              <a:rPr lang="en-US" sz="2400" i="1" dirty="0" err="1">
                <a:solidFill>
                  <a:schemeClr val="accent2"/>
                </a:solidFill>
              </a:rPr>
              <a:t>JJ</a:t>
            </a:r>
            <a:r>
              <a:rPr lang="en-US" sz="2400" i="1" dirty="0"/>
              <a:t> </a:t>
            </a:r>
            <a:r>
              <a:rPr lang="en-US" sz="2400" i="1" dirty="0" err="1"/>
              <a:t>plant_</a:t>
            </a:r>
            <a:r>
              <a:rPr lang="en-US" sz="2400" i="1" dirty="0" err="1">
                <a:solidFill>
                  <a:schemeClr val="accent2"/>
                </a:solidFill>
              </a:rPr>
              <a:t>NN</a:t>
            </a:r>
            <a:r>
              <a:rPr lang="en-US" sz="2400" i="1" dirty="0"/>
              <a:t> ,_, </a:t>
            </a:r>
            <a:r>
              <a:rPr lang="en-US" sz="2400" i="1" dirty="0" err="1"/>
              <a:t>is_</a:t>
            </a:r>
            <a:r>
              <a:rPr lang="en-US" sz="2400" i="1" dirty="0" err="1">
                <a:solidFill>
                  <a:schemeClr val="accent2"/>
                </a:solidFill>
              </a:rPr>
              <a:t>VBZ</a:t>
            </a:r>
            <a:r>
              <a:rPr lang="en-US" sz="2400" i="1" dirty="0"/>
              <a:t> </a:t>
            </a:r>
            <a:r>
              <a:rPr lang="en-US" sz="2400" i="1" dirty="0" err="1"/>
              <a:t>now_</a:t>
            </a:r>
            <a:r>
              <a:rPr lang="en-US" sz="2400" i="1" dirty="0" err="1">
                <a:solidFill>
                  <a:schemeClr val="accent2"/>
                </a:solidFill>
              </a:rPr>
              <a:t>RB</a:t>
            </a:r>
            <a:r>
              <a:rPr lang="en-US" sz="2400" i="1" dirty="0"/>
              <a:t> </a:t>
            </a:r>
            <a:r>
              <a:rPr lang="en-US" sz="2400" i="1" dirty="0" err="1"/>
              <a:t>a_</a:t>
            </a:r>
            <a:r>
              <a:rPr lang="en-US" sz="2400" i="1" dirty="0" err="1">
                <a:solidFill>
                  <a:schemeClr val="accent2"/>
                </a:solidFill>
              </a:rPr>
              <a:t>DT</a:t>
            </a:r>
            <a:r>
              <a:rPr lang="en-US" sz="2400" i="1" dirty="0"/>
              <a:t> </a:t>
            </a:r>
            <a:r>
              <a:rPr lang="en-US" sz="2400" i="1" dirty="0" err="1"/>
              <a:t>firm_</a:t>
            </a:r>
            <a:r>
              <a:rPr lang="en-US" sz="2400" i="1" dirty="0" err="1">
                <a:solidFill>
                  <a:schemeClr val="accent2"/>
                </a:solidFill>
              </a:rPr>
              <a:t>NN</a:t>
            </a:r>
            <a:r>
              <a:rPr lang="en-US" sz="2400" i="1" dirty="0"/>
              <a:t> '</a:t>
            </a:r>
            <a:r>
              <a:rPr lang="en-US" sz="2400" i="1" dirty="0" err="1"/>
              <a:t>s_</a:t>
            </a:r>
            <a:r>
              <a:rPr lang="en-US" sz="2400" i="1" dirty="0" err="1">
                <a:solidFill>
                  <a:schemeClr val="accent2"/>
                </a:solidFill>
              </a:rPr>
              <a:t>POS</a:t>
            </a:r>
            <a:r>
              <a:rPr lang="en-US" sz="2400" i="1" dirty="0"/>
              <a:t> </a:t>
            </a:r>
            <a:r>
              <a:rPr lang="en-US" sz="2400" i="1" dirty="0" err="1"/>
              <a:t>chief_</a:t>
            </a:r>
            <a:r>
              <a:rPr lang="en-US" sz="2400" i="1" dirty="0" err="1">
                <a:solidFill>
                  <a:schemeClr val="accent2"/>
                </a:solidFill>
              </a:rPr>
              <a:t>JJ</a:t>
            </a:r>
            <a:r>
              <a:rPr lang="en-US" sz="2400" i="1" dirty="0"/>
              <a:t> </a:t>
            </a:r>
            <a:r>
              <a:rPr lang="en-US" sz="2400" i="1" dirty="0" err="1"/>
              <a:t>asset_</a:t>
            </a:r>
            <a:r>
              <a:rPr lang="en-US" sz="2400" i="1" dirty="0" err="1">
                <a:solidFill>
                  <a:schemeClr val="accent2"/>
                </a:solidFill>
              </a:rPr>
              <a:t>NN</a:t>
            </a:r>
            <a:r>
              <a:rPr lang="en-US" sz="2400" i="1" dirty="0"/>
              <a:t> ._</a:t>
            </a:r>
            <a:r>
              <a:rPr lang="en-US" sz="2400" i="1" dirty="0">
                <a:solidFill>
                  <a:schemeClr val="accent2"/>
                </a:solidFill>
              </a:rPr>
              <a:t>.</a:t>
            </a:r>
            <a:endParaRPr lang="de-DE" sz="24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Partial parsing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The HD box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that </a:t>
            </a: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you</a:t>
            </a:r>
            <a:r>
              <a:rPr lang="en-US" sz="2400" i="1" dirty="0">
                <a:solidFill>
                  <a:schemeClr val="accent2"/>
                </a:solidFill>
              </a:rPr>
              <a:t>] [VP</a:t>
            </a:r>
            <a:r>
              <a:rPr lang="en-US" sz="2400" i="1" dirty="0"/>
              <a:t> ordered</a:t>
            </a:r>
            <a:r>
              <a:rPr lang="en-US" sz="2400" i="1" dirty="0">
                <a:solidFill>
                  <a:schemeClr val="accent2"/>
                </a:solidFill>
              </a:rPr>
              <a:t>] [</a:t>
            </a:r>
            <a:r>
              <a:rPr lang="en-US" sz="2400" i="1" dirty="0">
                <a:solidFill>
                  <a:schemeClr val="accent6"/>
                </a:solidFill>
              </a:rPr>
              <a:t>PP</a:t>
            </a:r>
            <a:r>
              <a:rPr lang="en-US" sz="2400" i="1" dirty="0"/>
              <a:t> from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Shaw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[VP</a:t>
            </a:r>
            <a:r>
              <a:rPr lang="en-US" sz="2400" i="1" dirty="0"/>
              <a:t> never arrived</a:t>
            </a:r>
            <a:r>
              <a:rPr lang="en-US" sz="2400" i="1" dirty="0">
                <a:solidFill>
                  <a:schemeClr val="accent2"/>
                </a:solidFill>
              </a:rPr>
              <a:t>].</a:t>
            </a:r>
            <a:endParaRPr lang="de-DE" sz="2400" b="1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Named entity recognition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DE" sz="2400" i="1" dirty="0">
                <a:latin typeface="Comic Sans MS" pitchFamily="66" charset="0"/>
              </a:rPr>
              <a:t>[John Smith </a:t>
            </a:r>
            <a:r>
              <a:rPr lang="de-DE" sz="2400" i="1" dirty="0">
                <a:solidFill>
                  <a:schemeClr val="accent6"/>
                </a:solidFill>
                <a:latin typeface="Comic Sans MS" pitchFamily="66" charset="0"/>
              </a:rPr>
              <a:t>PERSON</a:t>
            </a:r>
            <a:r>
              <a:rPr lang="de-DE" sz="2400" i="1" dirty="0">
                <a:latin typeface="Comic Sans MS" pitchFamily="66" charset="0"/>
              </a:rPr>
              <a:t>] left [IBM Corp. </a:t>
            </a:r>
            <a:r>
              <a:rPr lang="de-DE" sz="2400" i="1" dirty="0">
                <a:solidFill>
                  <a:schemeClr val="accent6"/>
                </a:solidFill>
                <a:latin typeface="Comic Sans MS" pitchFamily="66" charset="0"/>
              </a:rPr>
              <a:t>ORG</a:t>
            </a:r>
            <a:r>
              <a:rPr lang="de-DE" sz="2400" i="1" dirty="0">
                <a:latin typeface="Comic Sans MS" pitchFamily="66" charset="0"/>
              </a:rPr>
              <a:t>] last summer.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" y="3417888"/>
              <a:ext cx="649288" cy="23812"/>
            </p14:xfrm>
          </p:contentPart>
        </mc:Choice>
        <mc:Fallback xmlns="">
          <p:pic>
            <p:nvPicPr>
              <p:cNvPr id="1126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216" y="3412476"/>
                <a:ext cx="655766" cy="3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3449638"/>
              <a:ext cx="439737" cy="22225"/>
            </p14:xfrm>
          </p:contentPart>
        </mc:Choice>
        <mc:Fallback xmlns="">
          <p:pic>
            <p:nvPicPr>
              <p:cNvPr id="1126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9846" y="3446723"/>
                <a:ext cx="449821" cy="33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8263" y="3417888"/>
              <a:ext cx="246062" cy="31750"/>
            </p14:xfrm>
          </p:contentPart>
        </mc:Choice>
        <mc:Fallback xmlns="">
          <p:pic>
            <p:nvPicPr>
              <p:cNvPr id="1126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5385" y="3413558"/>
                <a:ext cx="257214" cy="44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2971800"/>
              <a:ext cx="3243263" cy="512763"/>
            </p14:xfrm>
          </p:contentPart>
        </mc:Choice>
        <mc:Fallback xmlns="">
          <p:pic>
            <p:nvPicPr>
              <p:cNvPr id="1126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5180" y="2967479"/>
                <a:ext cx="3251903" cy="52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246563"/>
              <a:ext cx="307975" cy="134937"/>
            </p14:xfrm>
          </p:contentPart>
        </mc:Choice>
        <mc:Fallback xmlns="">
          <p:pic>
            <p:nvPicPr>
              <p:cNvPr id="1127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51" y="4236822"/>
                <a:ext cx="328170" cy="154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4217988"/>
              <a:ext cx="280988" cy="136525"/>
            </p14:xfrm>
          </p:contentPart>
        </mc:Choice>
        <mc:Fallback xmlns="">
          <p:pic>
            <p:nvPicPr>
              <p:cNvPr id="112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2511" y="4214026"/>
                <a:ext cx="300776" cy="15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6738" y="4243388"/>
              <a:ext cx="304800" cy="149225"/>
            </p14:xfrm>
          </p:contentPart>
        </mc:Choice>
        <mc:Fallback xmlns="">
          <p:pic>
            <p:nvPicPr>
              <p:cNvPr id="1127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27022" y="4234039"/>
                <a:ext cx="324592" cy="16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9038" y="4333875"/>
              <a:ext cx="185737" cy="20638"/>
            </p14:xfrm>
          </p:contentPart>
        </mc:Choice>
        <mc:Fallback xmlns="">
          <p:pic>
            <p:nvPicPr>
              <p:cNvPr id="1127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9679" y="4329168"/>
                <a:ext cx="205895" cy="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4210050"/>
              <a:ext cx="369888" cy="177800"/>
            </p14:xfrm>
          </p:contentPart>
        </mc:Choice>
        <mc:Fallback xmlns="">
          <p:pic>
            <p:nvPicPr>
              <p:cNvPr id="1127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5622" y="4200692"/>
                <a:ext cx="386456" cy="19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5394325"/>
              <a:ext cx="427038" cy="231775"/>
            </p14:xfrm>
          </p:contentPart>
        </mc:Choice>
        <mc:Fallback xmlns="">
          <p:pic>
            <p:nvPicPr>
              <p:cNvPr id="1127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793" y="5384608"/>
                <a:ext cx="440720" cy="245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5475288"/>
              <a:ext cx="511175" cy="211137"/>
            </p14:xfrm>
          </p:contentPart>
        </mc:Choice>
        <mc:Fallback xmlns="">
          <p:pic>
            <p:nvPicPr>
              <p:cNvPr id="112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1823" y="5464479"/>
                <a:ext cx="525214" cy="23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5675" y="5568950"/>
              <a:ext cx="174625" cy="14288"/>
            </p14:xfrm>
          </p:contentPart>
        </mc:Choice>
        <mc:Fallback xmlns="">
          <p:pic>
            <p:nvPicPr>
              <p:cNvPr id="1127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84873" y="5557877"/>
                <a:ext cx="195868" cy="3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5456238"/>
              <a:ext cx="381000" cy="119062"/>
            </p14:xfrm>
          </p:contentPart>
        </mc:Choice>
        <mc:Fallback xmlns="">
          <p:pic>
            <p:nvPicPr>
              <p:cNvPr id="1127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73046" y="5445447"/>
                <a:ext cx="398646" cy="139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5467350"/>
              <a:ext cx="422275" cy="165100"/>
            </p14:xfrm>
          </p:contentPart>
        </mc:Choice>
        <mc:Fallback xmlns="">
          <p:pic>
            <p:nvPicPr>
              <p:cNvPr id="1127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03433" y="5458358"/>
                <a:ext cx="438115" cy="1845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CB41F4-718F-4CDA-BF1F-1086C5DAA259}" type="datetime1">
              <a:rPr lang="en-US" smtClean="0"/>
              <a:t>1/21/2019</a:t>
            </a:fld>
            <a:endParaRPr lang="en-US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B2194C-ED84-4427-B510-EDFD908C84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Hidden Markov Model</a:t>
            </a:r>
            <a:br>
              <a:rPr lang="de-DE" sz="3600" smtClean="0"/>
            </a:br>
            <a:r>
              <a:rPr lang="de-DE" sz="3600" smtClean="0"/>
              <a:t>(State Emission)</a:t>
            </a:r>
          </a:p>
        </p:txBody>
      </p:sp>
      <p:grpSp>
        <p:nvGrpSpPr>
          <p:cNvPr id="28678" name="Group 57"/>
          <p:cNvGrpSpPr>
            <a:grpSpLocks/>
          </p:cNvGrpSpPr>
          <p:nvPr/>
        </p:nvGrpSpPr>
        <p:grpSpPr bwMode="auto">
          <a:xfrm>
            <a:off x="1981200" y="1143000"/>
            <a:ext cx="5029200" cy="3962400"/>
            <a:chOff x="1676400" y="1600200"/>
            <a:chExt cx="4967288" cy="4419600"/>
          </a:xfrm>
        </p:grpSpPr>
        <p:sp>
          <p:nvSpPr>
            <p:cNvPr id="28679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4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5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6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7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8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9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90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91" name="Text Box 15"/>
            <p:cNvSpPr txBox="1">
              <a:spLocks noChangeArrowheads="1"/>
            </p:cNvSpPr>
            <p:nvPr/>
          </p:nvSpPr>
          <p:spPr bwMode="auto">
            <a:xfrm>
              <a:off x="3032125" y="3546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.7</a:t>
              </a:r>
            </a:p>
          </p:txBody>
        </p:sp>
        <p:sp>
          <p:nvSpPr>
            <p:cNvPr id="28692" name="Text Box 16"/>
            <p:cNvSpPr txBox="1">
              <a:spLocks noChangeArrowheads="1"/>
            </p:cNvSpPr>
            <p:nvPr/>
          </p:nvSpPr>
          <p:spPr bwMode="auto">
            <a:xfrm>
              <a:off x="4022725" y="37750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8693" name="Text Box 17"/>
            <p:cNvSpPr txBox="1">
              <a:spLocks noChangeArrowheads="1"/>
            </p:cNvSpPr>
            <p:nvPr/>
          </p:nvSpPr>
          <p:spPr bwMode="auto">
            <a:xfrm>
              <a:off x="3870325" y="2708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694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695" name="Text Box 19"/>
            <p:cNvSpPr txBox="1">
              <a:spLocks noChangeArrowheads="1"/>
            </p:cNvSpPr>
            <p:nvPr/>
          </p:nvSpPr>
          <p:spPr bwMode="auto">
            <a:xfrm>
              <a:off x="5013325" y="1717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8696" name="Text Box 20"/>
            <p:cNvSpPr txBox="1">
              <a:spLocks noChangeArrowheads="1"/>
            </p:cNvSpPr>
            <p:nvPr/>
          </p:nvSpPr>
          <p:spPr bwMode="auto">
            <a:xfrm>
              <a:off x="5775325" y="3546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697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698" name="Text Box 22"/>
            <p:cNvSpPr txBox="1">
              <a:spLocks noChangeArrowheads="1"/>
            </p:cNvSpPr>
            <p:nvPr/>
          </p:nvSpPr>
          <p:spPr bwMode="auto">
            <a:xfrm>
              <a:off x="3048000" y="42672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28699" name="Text Box 23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00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01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8702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8703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04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705" name="Text Box 29"/>
            <p:cNvSpPr txBox="1">
              <a:spLocks noChangeArrowheads="1"/>
            </p:cNvSpPr>
            <p:nvPr/>
          </p:nvSpPr>
          <p:spPr bwMode="auto">
            <a:xfrm>
              <a:off x="5257800" y="556260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8706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707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28708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09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3</a:t>
              </a:r>
              <a:endParaRPr lang="en-US" sz="2400"/>
            </a:p>
          </p:txBody>
        </p:sp>
        <p:sp>
          <p:nvSpPr>
            <p:cNvPr id="28710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4</a:t>
              </a:r>
              <a:endParaRPr lang="en-US" sz="2400"/>
            </a:p>
          </p:txBody>
        </p:sp>
        <p:sp>
          <p:nvSpPr>
            <p:cNvPr id="28711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2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3" name="Text Box 37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8714" name="Text Box 38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15" name="Text Box 39"/>
            <p:cNvSpPr txBox="1">
              <a:spLocks noChangeArrowheads="1"/>
            </p:cNvSpPr>
            <p:nvPr/>
          </p:nvSpPr>
          <p:spPr bwMode="auto">
            <a:xfrm>
              <a:off x="6248400" y="2286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16" name="Text Box 40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17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8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9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0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1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2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3" name="Text Box 47"/>
            <p:cNvSpPr txBox="1">
              <a:spLocks noChangeArrowheads="1"/>
            </p:cNvSpPr>
            <p:nvPr/>
          </p:nvSpPr>
          <p:spPr bwMode="auto">
            <a:xfrm>
              <a:off x="5638800" y="2133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28724" name="Text Box 48"/>
            <p:cNvSpPr txBox="1">
              <a:spLocks noChangeArrowheads="1"/>
            </p:cNvSpPr>
            <p:nvPr/>
          </p:nvSpPr>
          <p:spPr bwMode="auto">
            <a:xfrm>
              <a:off x="5715000" y="28194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28725" name="Text Box 4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28726" name="Text Box 50"/>
            <p:cNvSpPr txBox="1">
              <a:spLocks noChangeArrowheads="1"/>
            </p:cNvSpPr>
            <p:nvPr/>
          </p:nvSpPr>
          <p:spPr bwMode="auto">
            <a:xfrm>
              <a:off x="5791200" y="4800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28727" name="Text Box 51"/>
            <p:cNvSpPr txBox="1">
              <a:spLocks noChangeArrowheads="1"/>
            </p:cNvSpPr>
            <p:nvPr/>
          </p:nvSpPr>
          <p:spPr bwMode="auto">
            <a:xfrm>
              <a:off x="2362200" y="4191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728" name="Text Box 52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28729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28730" name="Text Box 54"/>
            <p:cNvSpPr txBox="1">
              <a:spLocks noChangeArrowheads="1"/>
            </p:cNvSpPr>
            <p:nvPr/>
          </p:nvSpPr>
          <p:spPr bwMode="auto">
            <a:xfrm>
              <a:off x="2286000" y="31242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7A68B0-8AB6-4817-90B9-F01A6EC2FF1C}" type="datetime1">
              <a:rPr lang="en-US" smtClean="0"/>
              <a:t>1/21/2019</a:t>
            </a:fld>
            <a:endParaRPr lang="en-US"/>
          </a:p>
        </p:txBody>
      </p:sp>
      <p:sp>
        <p:nvSpPr>
          <p:cNvPr id="123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23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9BDB7-7320-49F4-B0A2-A0081F3E0EB6}" type="slidenum">
              <a:rPr lang="en-US" smtClean="0"/>
              <a:pPr/>
              <a:t>29</a:t>
            </a:fld>
            <a:endParaRPr lang="en-US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3225" y="4603750"/>
          <a:ext cx="23780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7" name="Formel" r:id="rId4" imgW="1180800" imgH="317160" progId="Equation.3">
                  <p:embed/>
                </p:oleObj>
              </mc:Choice>
              <mc:Fallback>
                <p:oleObj name="Formel" r:id="rId4" imgW="118080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603750"/>
                        <a:ext cx="23780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4953000" cy="1143000"/>
          </a:xfrm>
        </p:spPr>
        <p:txBody>
          <a:bodyPr/>
          <a:lstStyle/>
          <a:p>
            <a:pPr eaLnBrk="1" hangingPunct="1"/>
            <a:r>
              <a:rPr lang="de-DE" smtClean="0"/>
              <a:t>Hidden </a:t>
            </a:r>
            <a:br>
              <a:rPr lang="de-DE" smtClean="0"/>
            </a:br>
            <a:r>
              <a:rPr lang="de-DE" smtClean="0"/>
              <a:t>Markov Model</a:t>
            </a:r>
          </a:p>
        </p:txBody>
      </p:sp>
      <p:sp>
        <p:nvSpPr>
          <p:cNvPr id="12309" name="Rectangle 4"/>
          <p:cNvSpPr>
            <a:spLocks noChangeArrowheads="1"/>
          </p:cNvSpPr>
          <p:nvPr/>
        </p:nvSpPr>
        <p:spPr bwMode="auto">
          <a:xfrm>
            <a:off x="762000" y="2438400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Formal Specification as five-tuple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0" name="Rectangle 5"/>
          <p:cNvSpPr>
            <a:spLocks noChangeArrowheads="1"/>
          </p:cNvSpPr>
          <p:nvPr/>
        </p:nvSpPr>
        <p:spPr bwMode="auto">
          <a:xfrm>
            <a:off x="5475288" y="3024188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Set of States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1" name="Rectangle 6"/>
          <p:cNvSpPr>
            <a:spLocks noChangeArrowheads="1"/>
          </p:cNvSpPr>
          <p:nvPr/>
        </p:nvSpPr>
        <p:spPr bwMode="auto">
          <a:xfrm>
            <a:off x="5475288" y="3490913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Output Alphabet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2" name="Rectangle 7"/>
          <p:cNvSpPr>
            <a:spLocks noChangeArrowheads="1"/>
          </p:cNvSpPr>
          <p:nvPr/>
        </p:nvSpPr>
        <p:spPr bwMode="auto">
          <a:xfrm>
            <a:off x="5421313" y="3997325"/>
            <a:ext cx="344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Initial State 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3" name="Rectangle 8"/>
          <p:cNvSpPr>
            <a:spLocks noChangeArrowheads="1"/>
          </p:cNvSpPr>
          <p:nvPr/>
        </p:nvSpPr>
        <p:spPr bwMode="auto">
          <a:xfrm>
            <a:off x="5649913" y="4606925"/>
            <a:ext cx="240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State Transition </a:t>
            </a:r>
          </a:p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4" name="Rectangle 9"/>
          <p:cNvSpPr>
            <a:spLocks noChangeArrowheads="1"/>
          </p:cNvSpPr>
          <p:nvPr/>
        </p:nvSpPr>
        <p:spPr bwMode="auto">
          <a:xfrm>
            <a:off x="5726113" y="5521325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Symbol Emission</a:t>
            </a:r>
          </a:p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5807075" y="2473325"/>
          <a:ext cx="17859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" name="Formel" r:id="rId6" imgW="901440" imgH="215640" progId="Equation.3">
                  <p:embed/>
                </p:oleObj>
              </mc:Choice>
              <mc:Fallback>
                <p:oleObj name="Formel" r:id="rId6" imgW="90144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73325"/>
                        <a:ext cx="17859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403225" y="4079875"/>
          <a:ext cx="176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9" name="Formel" r:id="rId8" imgW="876240" imgH="203040" progId="Equation.3">
                  <p:embed/>
                </p:oleObj>
              </mc:Choice>
              <mc:Fallback>
                <p:oleObj name="Formel" r:id="rId8" imgW="8762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079875"/>
                        <a:ext cx="17637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03225" y="3081338"/>
          <a:ext cx="16875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0" name="Formel" r:id="rId10" imgW="838080" imgH="203040" progId="Equation.3">
                  <p:embed/>
                </p:oleObj>
              </mc:Choice>
              <mc:Fallback>
                <p:oleObj name="Formel" r:id="rId10" imgW="8380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081338"/>
                        <a:ext cx="16875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403225" y="3548063"/>
          <a:ext cx="319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1" name="Formel" r:id="rId12" imgW="1587240" imgH="203040" progId="Equation.3">
                  <p:embed/>
                </p:oleObj>
              </mc:Choice>
              <mc:Fallback>
                <p:oleObj name="Formel" r:id="rId12" imgW="15872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548063"/>
                        <a:ext cx="31972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5"/>
          <p:cNvGraphicFramePr>
            <a:graphicFrameLocks noChangeAspect="1"/>
          </p:cNvGraphicFramePr>
          <p:nvPr/>
        </p:nvGraphicFramePr>
        <p:xfrm>
          <a:off x="239713" y="5521325"/>
          <a:ext cx="3683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2" name="Equation" r:id="rId14" imgW="1828800" imgH="317160" progId="Equation.3">
                  <p:embed/>
                </p:oleObj>
              </mc:Choice>
              <mc:Fallback>
                <p:oleObj name="Equation" r:id="rId14" imgW="1828800" imgH="317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521325"/>
                        <a:ext cx="36830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6"/>
          <p:cNvGraphicFramePr>
            <a:graphicFrameLocks noChangeAspect="1"/>
          </p:cNvGraphicFramePr>
          <p:nvPr/>
        </p:nvGraphicFramePr>
        <p:xfrm>
          <a:off x="4197350" y="4497388"/>
          <a:ext cx="12319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3" name="Equation" r:id="rId16" imgW="558720" imgH="444240" progId="Equation.3">
                  <p:embed/>
                </p:oleObj>
              </mc:Choice>
              <mc:Fallback>
                <p:oleObj name="Equation" r:id="rId16" imgW="55872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4497388"/>
                        <a:ext cx="1231900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7"/>
          <p:cNvGraphicFramePr>
            <a:graphicFrameLocks noChangeAspect="1"/>
          </p:cNvGraphicFramePr>
          <p:nvPr/>
        </p:nvGraphicFramePr>
        <p:xfrm>
          <a:off x="4051300" y="5411788"/>
          <a:ext cx="15351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4" name="Equation" r:id="rId18" imgW="749160" imgH="431640" progId="Equation.3">
                  <p:embed/>
                </p:oleObj>
              </mc:Choice>
              <mc:Fallback>
                <p:oleObj name="Equation" r:id="rId18" imgW="74916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411788"/>
                        <a:ext cx="1535113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5" name="Group 19"/>
          <p:cNvGrpSpPr>
            <a:grpSpLocks/>
          </p:cNvGrpSpPr>
          <p:nvPr/>
        </p:nvGrpSpPr>
        <p:grpSpPr bwMode="auto">
          <a:xfrm>
            <a:off x="0" y="0"/>
            <a:ext cx="3270250" cy="2455863"/>
            <a:chOff x="1676400" y="1600200"/>
            <a:chExt cx="5076634" cy="4595823"/>
          </a:xfrm>
        </p:grpSpPr>
        <p:sp>
          <p:nvSpPr>
            <p:cNvPr id="12316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7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8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9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20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1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2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3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4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5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6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7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8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2329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2330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31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32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333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34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35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2336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37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38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2339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2340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1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42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2343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44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2345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46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2347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2348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0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2351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52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53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54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5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6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7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8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9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60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2361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2362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2363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2364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2365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2366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2367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9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3165475"/>
              <a:ext cx="857250" cy="357188"/>
            </p14:xfrm>
          </p:contentPart>
        </mc:Choice>
        <mc:Fallback xmlns="">
          <p:pic>
            <p:nvPicPr>
              <p:cNvPr id="1229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42862" y="3158274"/>
                <a:ext cx="865887" cy="36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29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3563938"/>
              <a:ext cx="681038" cy="296862"/>
            </p14:xfrm>
          </p:contentPart>
        </mc:Choice>
        <mc:Fallback xmlns="">
          <p:pic>
            <p:nvPicPr>
              <p:cNvPr id="1229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24081" y="3558541"/>
                <a:ext cx="693636" cy="30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8" y="5205413"/>
              <a:ext cx="1139825" cy="31750"/>
            </p14:xfrm>
          </p:contentPart>
        </mc:Choice>
        <mc:Fallback xmlns="">
          <p:pic>
            <p:nvPicPr>
              <p:cNvPr id="1230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6858" y="5202559"/>
                <a:ext cx="1154226" cy="4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4202113"/>
              <a:ext cx="1004887" cy="900112"/>
            </p14:xfrm>
          </p:contentPart>
        </mc:Choice>
        <mc:Fallback xmlns="">
          <p:pic>
            <p:nvPicPr>
              <p:cNvPr id="1230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68392" y="4193112"/>
                <a:ext cx="1022169" cy="917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1131888"/>
              <a:ext cx="1587500" cy="1216025"/>
            </p14:xfrm>
          </p:contentPart>
        </mc:Choice>
        <mc:Fallback xmlns="">
          <p:pic>
            <p:nvPicPr>
              <p:cNvPr id="1230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77850" y="1127928"/>
                <a:ext cx="1598659" cy="122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013" y="1382713"/>
              <a:ext cx="976312" cy="395287"/>
            </p14:xfrm>
          </p:contentPart>
        </mc:Choice>
        <mc:Fallback xmlns="">
          <p:pic>
            <p:nvPicPr>
              <p:cNvPr id="1230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013" y="1373361"/>
                <a:ext cx="996112" cy="41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0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9325" y="1539875"/>
              <a:ext cx="2651125" cy="4295775"/>
            </p14:xfrm>
          </p:contentPart>
        </mc:Choice>
        <mc:Fallback xmlns="">
          <p:pic>
            <p:nvPicPr>
              <p:cNvPr id="1230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86805" y="1536995"/>
                <a:ext cx="2659045" cy="43047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829DCA-5599-4AF2-8A87-CDADEBE549A9}" type="datetime1">
              <a:rPr lang="en-US" smtClean="0"/>
              <a:t>1/21/2019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EF965-B128-4D08-92A8-1A72AB4E255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Jan 21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Neural Language Models</a:t>
            </a:r>
          </a:p>
          <a:p>
            <a:pPr eaLnBrk="1" hangingPunct="1">
              <a:defRPr/>
            </a:pPr>
            <a:r>
              <a:rPr lang="en-US" sz="3200" dirty="0" smtClean="0"/>
              <a:t>Markov Models</a:t>
            </a:r>
          </a:p>
        </p:txBody>
      </p:sp>
    </p:spTree>
    <p:extLst>
      <p:ext uri="{BB962C8B-B14F-4D97-AF65-F5344CB8AC3E}">
        <p14:creationId xmlns:p14="http://schemas.microsoft.com/office/powerpoint/2010/main" val="3692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9C3651-F52B-4312-8ECC-C995D37DC402}" type="datetime1">
              <a:rPr lang="en-US" smtClean="0"/>
              <a:t>1/21/2019</a:t>
            </a:fld>
            <a:endParaRPr lang="en-US"/>
          </a:p>
        </p:txBody>
      </p:sp>
      <p:sp>
        <p:nvSpPr>
          <p:cNvPr id="13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3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7397-3EB0-4240-AC29-7CBE158F2F4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Three fundamental questions for HMMs</a:t>
            </a:r>
          </a:p>
        </p:txBody>
      </p:sp>
      <p:sp>
        <p:nvSpPr>
          <p:cNvPr id="13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372600" cy="106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Decoding: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Finding the probability of an observation sequence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de-DE" smtClean="0"/>
              <a:t>brute force or Forward/Backward-Algorithms</a:t>
            </a:r>
            <a:endParaRPr lang="de-DE" sz="2800" smtClean="0"/>
          </a:p>
        </p:txBody>
      </p:sp>
      <p:sp>
        <p:nvSpPr>
          <p:cNvPr id="13342" name="Rectangle 4"/>
          <p:cNvSpPr>
            <a:spLocks noChangeArrowheads="1"/>
          </p:cNvSpPr>
          <p:nvPr/>
        </p:nvSpPr>
        <p:spPr bwMode="auto">
          <a:xfrm>
            <a:off x="6323013" y="6491288"/>
            <a:ext cx="211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200">
                <a:solidFill>
                  <a:srgbClr val="000066"/>
                </a:solidFill>
                <a:latin typeface="Arial" charset="0"/>
              </a:rPr>
              <a:t>Manning/Schütze, 2000: 325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81000" y="2362200"/>
          <a:ext cx="6172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9" name="Equation" r:id="rId4" imgW="2755800" imgH="203040" progId="Equation.3">
                  <p:embed/>
                </p:oleObj>
              </mc:Choice>
              <mc:Fallback>
                <p:oleObj name="Equation" r:id="rId4" imgW="2755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1722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3" name="Rectangle 6"/>
          <p:cNvSpPr>
            <a:spLocks noChangeArrowheads="1"/>
          </p:cNvSpPr>
          <p:nvPr/>
        </p:nvSpPr>
        <p:spPr bwMode="auto">
          <a:xfrm>
            <a:off x="152400" y="3124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Finding the most likely state sequence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400" b="1">
                <a:latin typeface="Comic Sans MS" pitchFamily="66" charset="0"/>
              </a:rPr>
              <a:t>Viterbi-Algorithm</a:t>
            </a:r>
            <a:endParaRPr lang="de-DE" sz="2000" b="1">
              <a:latin typeface="Comic Sans MS" pitchFamily="66" charset="0"/>
            </a:endParaRPr>
          </a:p>
        </p:txBody>
      </p:sp>
      <p:sp>
        <p:nvSpPr>
          <p:cNvPr id="13344" name="Rectangle 7"/>
          <p:cNvSpPr>
            <a:spLocks noChangeArrowheads="1"/>
          </p:cNvSpPr>
          <p:nvPr/>
        </p:nvSpPr>
        <p:spPr bwMode="auto">
          <a:xfrm>
            <a:off x="152400" y="441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Training: find</a:t>
            </a:r>
            <a:r>
              <a:rPr lang="de-DE" sz="2400" b="1">
                <a:latin typeface="Comic Sans MS" pitchFamily="66" charset="0"/>
              </a:rPr>
              <a:t> </a:t>
            </a:r>
            <a:r>
              <a:rPr lang="de-DE" sz="2800" b="1">
                <a:latin typeface="Comic Sans MS" pitchFamily="66" charset="0"/>
              </a:rPr>
              <a:t>model parameters which best explain the observations</a:t>
            </a:r>
            <a:endParaRPr lang="de-DE" sz="2400" b="1">
              <a:latin typeface="Comic Sans MS" pitchFamily="66" charset="0"/>
            </a:endParaRP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6096000" y="3505200"/>
          <a:ext cx="28019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Equation" r:id="rId6" imgW="1231560" imgH="304560" progId="Equation.3">
                  <p:embed/>
                </p:oleObj>
              </mc:Choice>
              <mc:Fallback>
                <p:oleObj name="Equation" r:id="rId6" imgW="12315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2801938" cy="688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5381625" y="5029200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Equation" r:id="rId8" imgW="1346040" imgH="330120" progId="Equation.3">
                  <p:embed/>
                </p:oleObj>
              </mc:Choice>
              <mc:Fallback>
                <p:oleObj name="Equation" r:id="rId8" imgW="134604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029200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881188"/>
              <a:ext cx="361950" cy="246062"/>
            </p14:xfrm>
          </p:contentPart>
        </mc:Choice>
        <mc:Fallback xmlns="">
          <p:pic>
            <p:nvPicPr>
              <p:cNvPr id="1331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974" y="1870396"/>
                <a:ext cx="382839" cy="26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8" y="3603625"/>
              <a:ext cx="406400" cy="300038"/>
            </p14:xfrm>
          </p:contentPart>
        </mc:Choice>
        <mc:Fallback xmlns="">
          <p:pic>
            <p:nvPicPr>
              <p:cNvPr id="133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529" y="3594991"/>
                <a:ext cx="426198" cy="318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" y="4938713"/>
              <a:ext cx="481013" cy="436562"/>
            </p14:xfrm>
          </p:contentPart>
        </mc:Choice>
        <mc:Fallback xmlns="">
          <p:pic>
            <p:nvPicPr>
              <p:cNvPr id="133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314" y="4927556"/>
                <a:ext cx="503695" cy="46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1030288"/>
              <a:ext cx="204787" cy="201612"/>
            </p14:xfrm>
          </p:contentPart>
        </mc:Choice>
        <mc:Fallback xmlns="">
          <p:pic>
            <p:nvPicPr>
              <p:cNvPr id="1332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6134" y="1024888"/>
                <a:ext cx="210905" cy="214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2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1050925"/>
              <a:ext cx="171450" cy="179388"/>
            </p14:xfrm>
          </p:contentPart>
        </mc:Choice>
        <mc:Fallback xmlns="">
          <p:pic>
            <p:nvPicPr>
              <p:cNvPr id="1332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5238" y="1047330"/>
                <a:ext cx="179717" cy="19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933450"/>
              <a:ext cx="127000" cy="298450"/>
            </p14:xfrm>
          </p:contentPart>
        </mc:Choice>
        <mc:Fallback xmlns="">
          <p:pic>
            <p:nvPicPr>
              <p:cNvPr id="133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4175" y="928770"/>
                <a:ext cx="144269" cy="31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920750"/>
              <a:ext cx="206375" cy="333375"/>
            </p14:xfrm>
          </p:contentPart>
        </mc:Choice>
        <mc:Fallback xmlns="">
          <p:pic>
            <p:nvPicPr>
              <p:cNvPr id="133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2109" y="915710"/>
                <a:ext cx="212138" cy="346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2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979488"/>
              <a:ext cx="152400" cy="309562"/>
            </p14:xfrm>
          </p:contentPart>
        </mc:Choice>
        <mc:Fallback xmlns="">
          <p:pic>
            <p:nvPicPr>
              <p:cNvPr id="1332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5934" y="973009"/>
                <a:ext cx="167892" cy="3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2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3538" y="944563"/>
              <a:ext cx="563562" cy="361950"/>
            </p14:xfrm>
          </p:contentPart>
        </mc:Choice>
        <mc:Fallback xmlns="">
          <p:pic>
            <p:nvPicPr>
              <p:cNvPr id="1332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8136" y="940241"/>
                <a:ext cx="571844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2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1114425"/>
              <a:ext cx="176213" cy="177800"/>
            </p14:xfrm>
          </p:contentPart>
        </mc:Choice>
        <mc:Fallback xmlns="">
          <p:pic>
            <p:nvPicPr>
              <p:cNvPr id="1332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92607" y="1109386"/>
                <a:ext cx="185943" cy="191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2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098550"/>
              <a:ext cx="155575" cy="176213"/>
            </p14:xfrm>
          </p:contentPart>
        </mc:Choice>
        <mc:Fallback xmlns="">
          <p:pic>
            <p:nvPicPr>
              <p:cNvPr id="1332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29387" y="1095667"/>
                <a:ext cx="167459" cy="188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2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1281113"/>
              <a:ext cx="33337" cy="17462"/>
            </p14:xfrm>
          </p:contentPart>
        </mc:Choice>
        <mc:Fallback xmlns="">
          <p:pic>
            <p:nvPicPr>
              <p:cNvPr id="1332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9095" y="1278262"/>
                <a:ext cx="39072" cy="25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2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3275" y="1270000"/>
              <a:ext cx="69850" cy="44450"/>
            </p14:xfrm>
          </p:contentPart>
        </mc:Choice>
        <mc:Fallback xmlns="">
          <p:pic>
            <p:nvPicPr>
              <p:cNvPr id="1332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9314" y="1266025"/>
                <a:ext cx="76331" cy="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33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5850" y="1279525"/>
              <a:ext cx="171450" cy="22225"/>
            </p14:xfrm>
          </p:contentPart>
        </mc:Choice>
        <mc:Fallback xmlns="">
          <p:pic>
            <p:nvPicPr>
              <p:cNvPr id="1333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63329" y="1277016"/>
                <a:ext cx="176853" cy="3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3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0325" y="3597275"/>
              <a:ext cx="277813" cy="309563"/>
            </p14:xfrm>
          </p:contentPart>
        </mc:Choice>
        <mc:Fallback xmlns="">
          <p:pic>
            <p:nvPicPr>
              <p:cNvPr id="1333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77446" y="3586476"/>
                <a:ext cx="291488" cy="3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33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75" y="3927475"/>
              <a:ext cx="155575" cy="15875"/>
            </p14:xfrm>
          </p:contentPart>
        </mc:Choice>
        <mc:Fallback xmlns="">
          <p:pic>
            <p:nvPicPr>
              <p:cNvPr id="1333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39914" y="3923867"/>
                <a:ext cx="169260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3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6300" y="3970338"/>
              <a:ext cx="249238" cy="12700"/>
            </p14:xfrm>
          </p:contentPart>
        </mc:Choice>
        <mc:Fallback xmlns="">
          <p:pic>
            <p:nvPicPr>
              <p:cNvPr id="1333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92703" y="3960460"/>
                <a:ext cx="263624" cy="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33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1175" y="5637213"/>
              <a:ext cx="1673225" cy="360362"/>
            </p14:xfrm>
          </p:contentPart>
        </mc:Choice>
        <mc:Fallback xmlns="">
          <p:pic>
            <p:nvPicPr>
              <p:cNvPr id="1333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1455" y="5633976"/>
                <a:ext cx="1689064" cy="37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3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0063" y="6091238"/>
              <a:ext cx="1939925" cy="34925"/>
            </p14:xfrm>
          </p:contentPart>
        </mc:Choice>
        <mc:Fallback xmlns="">
          <p:pic>
            <p:nvPicPr>
              <p:cNvPr id="1333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36823" y="6082329"/>
                <a:ext cx="1952524" cy="52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33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0700" y="2994025"/>
              <a:ext cx="536575" cy="338138"/>
            </p14:xfrm>
          </p:contentPart>
        </mc:Choice>
        <mc:Fallback xmlns="">
          <p:pic>
            <p:nvPicPr>
              <p:cNvPr id="1333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59176" y="2985382"/>
                <a:ext cx="556742" cy="3586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 at course syllabus in class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Point out links</a:t>
            </a:r>
          </a:p>
          <a:p>
            <a:r>
              <a:rPr lang="en-CA" dirty="0" smtClean="0"/>
              <a:t>Look at schedule</a:t>
            </a:r>
          </a:p>
          <a:p>
            <a:r>
              <a:rPr lang="en-CA" dirty="0" smtClean="0"/>
              <a:t>…..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1356B-823B-4A45-8538-8BCE1BCE560D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EB24B1-CD60-4CC7-B2C7-70209ADC2944}" type="datetime1">
              <a:rPr lang="en-US" smtClean="0"/>
              <a:t>1/21/2019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D7843-2E11-4D2F-98D7-DCED3B381D1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Time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10987"/>
            <a:ext cx="7696200" cy="2286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Recurrent Neural networks for Sequence Labeling</a:t>
            </a:r>
          </a:p>
          <a:p>
            <a:pPr eaLnBrk="1" hangingPunct="1"/>
            <a:r>
              <a:rPr lang="en-US" dirty="0" smtClean="0"/>
              <a:t>Start Syntax &amp; Context Free Grammars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3472" y="37900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kern="0" dirty="0" smtClean="0"/>
              <a:t>Next Week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788234"/>
            <a:ext cx="7924800" cy="258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kern="0" dirty="0" smtClean="0"/>
          </a:p>
          <a:p>
            <a:pPr eaLnBrk="1" hangingPunct="1"/>
            <a:r>
              <a:rPr lang="en-US" kern="0" dirty="0" smtClean="0"/>
              <a:t>Details on Answering the three fundamental questions for HMMs (and </a:t>
            </a:r>
            <a:r>
              <a:rPr lang="en-US" kern="0" dirty="0" smtClean="0"/>
              <a:t>for similar </a:t>
            </a:r>
            <a:r>
              <a:rPr lang="en-US" kern="0" dirty="0" smtClean="0"/>
              <a:t>graphical Models)</a:t>
            </a:r>
          </a:p>
          <a:p>
            <a:pPr eaLnBrk="1" hangingPunct="1"/>
            <a:r>
              <a:rPr lang="en-US" kern="0" dirty="0" smtClean="0"/>
              <a:t>Part of Speech Tagging</a:t>
            </a:r>
          </a:p>
          <a:p>
            <a:pPr eaLnBrk="1" hangingPunct="1"/>
            <a:r>
              <a:rPr lang="en-US" kern="0" dirty="0" smtClean="0"/>
              <a:t>Assignment2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Background…….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3276600"/>
          </a:xfrm>
        </p:spPr>
        <p:txBody>
          <a:bodyPr/>
          <a:lstStyle/>
          <a:p>
            <a:r>
              <a:rPr lang="en-CA" dirty="0" smtClean="0"/>
              <a:t>………</a:t>
            </a:r>
          </a:p>
          <a:p>
            <a:r>
              <a:rPr lang="en-CA" dirty="0" smtClean="0"/>
              <a:t>- </a:t>
            </a:r>
            <a:r>
              <a:rPr lang="en-CA" dirty="0"/>
              <a:t>basic concepts in machine learning</a:t>
            </a:r>
            <a:br>
              <a:rPr lang="en-CA" dirty="0"/>
            </a:br>
            <a:r>
              <a:rPr lang="en-CA" dirty="0">
                <a:solidFill>
                  <a:srgbClr val="00B050"/>
                </a:solidFill>
                <a:hlinkClick r:id="rId2"/>
              </a:rPr>
              <a:t>http://people.cs.ubc.ca/~</a:t>
            </a:r>
            <a:r>
              <a:rPr lang="en-CA" dirty="0" smtClean="0">
                <a:solidFill>
                  <a:srgbClr val="00B050"/>
                </a:solidFill>
                <a:hlinkClick r:id="rId2"/>
              </a:rPr>
              <a:t>poole/aibook/html/ArtInt.html</a:t>
            </a:r>
            <a:r>
              <a:rPr lang="en-CA" dirty="0">
                <a:solidFill>
                  <a:srgbClr val="00B050"/>
                </a:solidFill>
              </a:rPr>
              <a:t/>
            </a:r>
            <a:br>
              <a:rPr lang="en-CA" dirty="0">
                <a:solidFill>
                  <a:srgbClr val="00B05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7.2 only the intro page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7.3.1, 7.3.2, 7.4.1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/>
              <a:t>11.1</a:t>
            </a:r>
            <a:br>
              <a:rPr lang="en-CA" dirty="0"/>
            </a:br>
            <a:r>
              <a:rPr lang="en-CA" dirty="0"/>
              <a:t>11.1.2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6B2D8-D381-49A6-9389-259BC9323861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5410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800" dirty="0"/>
              <a:t>Artificial Intelligence, Poole &amp; </a:t>
            </a:r>
            <a:r>
              <a:rPr lang="en-CA" sz="1800" dirty="0" err="1"/>
              <a:t>Mackworth</a:t>
            </a:r>
            <a:r>
              <a:rPr lang="en-CA" sz="1800" dirty="0"/>
              <a:t> </a:t>
            </a:r>
            <a:r>
              <a:rPr lang="en-CA" sz="1800" dirty="0" smtClean="0"/>
              <a:t>(UBC</a:t>
            </a:r>
            <a:r>
              <a:rPr lang="en-CA" sz="1800" dirty="0"/>
              <a:t>, Vancouver, Canada)</a:t>
            </a:r>
            <a:br>
              <a:rPr lang="en-CA" sz="1800" dirty="0"/>
            </a:br>
            <a:r>
              <a:rPr lang="en-CA" sz="1800" dirty="0"/>
              <a:t>Copyright © 2010, David Poole and Alan </a:t>
            </a:r>
            <a:r>
              <a:rPr lang="en-CA" sz="1800" dirty="0" err="1"/>
              <a:t>Mackworth</a:t>
            </a:r>
            <a:endParaRPr lang="en-CA" sz="1800" kern="0" dirty="0"/>
          </a:p>
        </p:txBody>
      </p:sp>
    </p:spTree>
    <p:extLst>
      <p:ext uri="{BB962C8B-B14F-4D97-AF65-F5344CB8AC3E}">
        <p14:creationId xmlns:p14="http://schemas.microsoft.com/office/powerpoint/2010/main" val="5801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CA" dirty="0" smtClean="0"/>
              <a:t>Neural nets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78036"/>
            <a:ext cx="8686800" cy="4419600"/>
          </a:xfrm>
        </p:spPr>
        <p:txBody>
          <a:bodyPr/>
          <a:lstStyle/>
          <a:p>
            <a:r>
              <a:rPr lang="en-CA" sz="2000" dirty="0" smtClean="0"/>
              <a:t>Specify Function: Input Unit(s) -&gt; Output Unit(s)</a:t>
            </a:r>
          </a:p>
          <a:p>
            <a:pPr marL="0" indent="0">
              <a:buNone/>
            </a:pPr>
            <a:r>
              <a:rPr lang="en-CA" sz="2000" dirty="0" smtClean="0"/>
              <a:t>Example: </a:t>
            </a:r>
          </a:p>
          <a:p>
            <a:r>
              <a:rPr lang="en-CA" sz="2000" dirty="0"/>
              <a:t>Input </a:t>
            </a:r>
            <a:r>
              <a:rPr lang="en-CA" sz="2000" dirty="0" smtClean="0"/>
              <a:t>Units: features of a City (it has/</a:t>
            </a:r>
            <a:r>
              <a:rPr lang="en-CA" sz="2000" dirty="0" err="1" smtClean="0"/>
              <a:t>n’t</a:t>
            </a:r>
            <a:r>
              <a:rPr lang="en-CA" sz="2000" dirty="0" smtClean="0"/>
              <a:t> </a:t>
            </a:r>
            <a:r>
              <a:rPr lang="en-CA" sz="2000" dirty="0" smtClean="0">
                <a:solidFill>
                  <a:srgbClr val="00B050"/>
                </a:solidFill>
              </a:rPr>
              <a:t>Culture</a:t>
            </a:r>
            <a:r>
              <a:rPr lang="en-CA" sz="2000" dirty="0" smtClean="0"/>
              <a:t>, you can/cannot </a:t>
            </a:r>
            <a:r>
              <a:rPr lang="en-CA" sz="2000" dirty="0" smtClean="0">
                <a:solidFill>
                  <a:srgbClr val="00B050"/>
                </a:solidFill>
              </a:rPr>
              <a:t>Fly</a:t>
            </a:r>
            <a:r>
              <a:rPr lang="en-CA" sz="2000" dirty="0" smtClean="0"/>
              <a:t> to it, etc.)</a:t>
            </a:r>
          </a:p>
          <a:p>
            <a:r>
              <a:rPr lang="en-CA" sz="2000" dirty="0" smtClean="0"/>
              <a:t>Output Unit: whether user would </a:t>
            </a:r>
            <a:r>
              <a:rPr lang="en-CA" sz="2000" dirty="0" smtClean="0">
                <a:solidFill>
                  <a:schemeClr val="accent6"/>
                </a:solidFill>
              </a:rPr>
              <a:t>Like</a:t>
            </a:r>
            <a:r>
              <a:rPr lang="en-CA" sz="2000" dirty="0" smtClean="0"/>
              <a:t> to visit that City</a:t>
            </a:r>
            <a:endParaRPr lang="en-C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0FB30-7DDF-4358-BDBD-61DA5E5849DD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0834" name="Picture 2" descr="figures/ch07/neural-net-holiday-ai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" y="762000"/>
            <a:ext cx="56457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60200" y="819360"/>
              <a:ext cx="767520" cy="70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520" y="738360"/>
                <a:ext cx="80172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217520" y="849600"/>
              <a:ext cx="665280" cy="64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8800" y="762840"/>
                <a:ext cx="7052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102760" y="897480"/>
              <a:ext cx="642240" cy="618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9080" y="819000"/>
                <a:ext cx="67716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951640" y="861840"/>
              <a:ext cx="739440" cy="655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2200" y="784080"/>
                <a:ext cx="77976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816720" y="874800"/>
              <a:ext cx="889920" cy="636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0960" y="797760"/>
                <a:ext cx="91728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2910698" y="4767938"/>
              <a:ext cx="1637640" cy="7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97738" y="4680458"/>
                <a:ext cx="16693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5105400" y="4743000"/>
              <a:ext cx="1671480" cy="43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2440" y="4672440"/>
                <a:ext cx="1708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1797840" y="3535200"/>
              <a:ext cx="726120" cy="689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7040" y="3463560"/>
                <a:ext cx="75672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6044040" y="1523160"/>
              <a:ext cx="372600" cy="2131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560" y="1520640"/>
                <a:ext cx="388800" cy="21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14514"/>
            <a:ext cx="7772400" cy="1143000"/>
          </a:xfrm>
        </p:spPr>
        <p:txBody>
          <a:bodyPr/>
          <a:lstStyle/>
          <a:p>
            <a:r>
              <a:rPr lang="en-CA" dirty="0" smtClean="0"/>
              <a:t>Neural Nets in one slide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DE55C-C2E2-4875-BD62-5D96D7E26FA0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27927" r="9390" b="19890"/>
          <a:stretch/>
        </p:blipFill>
        <p:spPr bwMode="auto">
          <a:xfrm>
            <a:off x="446925" y="789571"/>
            <a:ext cx="8461829" cy="38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981205" y="2581771"/>
              <a:ext cx="550800" cy="243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525" y="2551171"/>
                <a:ext cx="560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152125" y="2159491"/>
              <a:ext cx="354240" cy="3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5285" y="2107291"/>
                <a:ext cx="3679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395565" y="2053291"/>
              <a:ext cx="259920" cy="19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4045" y="1995691"/>
                <a:ext cx="276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459285" y="2749891"/>
              <a:ext cx="607320" cy="44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2365" y="2674651"/>
                <a:ext cx="6440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734325" y="1919011"/>
              <a:ext cx="253800" cy="30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9205" y="1854931"/>
                <a:ext cx="288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5012685" y="1969771"/>
              <a:ext cx="327600" cy="16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165" y="1902451"/>
                <a:ext cx="35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6002325" y="2308171"/>
              <a:ext cx="261000" cy="17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8005" y="2223211"/>
                <a:ext cx="286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5209245" y="2725771"/>
              <a:ext cx="687600" cy="532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2325" y="2655931"/>
                <a:ext cx="7250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3051405" y="2201251"/>
              <a:ext cx="253800" cy="49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37005" y="2143291"/>
                <a:ext cx="2858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4279365" y="2074891"/>
              <a:ext cx="256320" cy="23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63525" y="2003251"/>
                <a:ext cx="277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4556565" y="1908571"/>
              <a:ext cx="245880" cy="16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0725" y="1839091"/>
                <a:ext cx="265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5885685" y="1975531"/>
              <a:ext cx="327240" cy="21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2005" y="1891651"/>
                <a:ext cx="361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6877485" y="2289091"/>
              <a:ext cx="256680" cy="45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62725" y="2205931"/>
                <a:ext cx="2923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4454325" y="4045171"/>
              <a:ext cx="553680" cy="542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5605" y="3988651"/>
                <a:ext cx="5922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/>
              <p14:cNvContentPartPr/>
              <p14:nvPr/>
            </p14:nvContentPartPr>
            <p14:xfrm>
              <a:off x="4972365" y="3573931"/>
              <a:ext cx="402120" cy="40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64085" y="3508411"/>
                <a:ext cx="431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/>
              <p14:cNvContentPartPr/>
              <p14:nvPr/>
            </p14:nvContentPartPr>
            <p14:xfrm>
              <a:off x="4034565" y="3580411"/>
              <a:ext cx="421200" cy="29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22685" y="3504451"/>
                <a:ext cx="451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-76320" y="3810000"/>
              <a:ext cx="3885840" cy="2264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86401" y="3801000"/>
                <a:ext cx="4209482" cy="22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/>
              <p14:cNvContentPartPr/>
              <p14:nvPr/>
            </p14:nvContentPartPr>
            <p14:xfrm>
              <a:off x="78120" y="4046040"/>
              <a:ext cx="2402280" cy="67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00" y="3977640"/>
                <a:ext cx="2417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/>
              <p14:cNvContentPartPr/>
              <p14:nvPr/>
            </p14:nvContentPartPr>
            <p14:xfrm>
              <a:off x="104760" y="4469760"/>
              <a:ext cx="2533320" cy="50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360" y="4416480"/>
                <a:ext cx="2544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/>
              <p14:cNvContentPartPr/>
              <p14:nvPr/>
            </p14:nvContentPartPr>
            <p14:xfrm>
              <a:off x="96840" y="4527360"/>
              <a:ext cx="2521080" cy="119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880" y="4461840"/>
                <a:ext cx="25412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/>
              <p14:cNvContentPartPr/>
              <p14:nvPr/>
            </p14:nvContentPartPr>
            <p14:xfrm>
              <a:off x="4224960" y="904680"/>
              <a:ext cx="209520" cy="155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3280" y="895680"/>
                <a:ext cx="8154720" cy="570672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573368" y="352271"/>
            <a:ext cx="1494432" cy="5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/>
              <p14:cNvContentPartPr/>
              <p14:nvPr/>
            </p14:nvContentPartPr>
            <p14:xfrm>
              <a:off x="6911280" y="1061640"/>
              <a:ext cx="26640" cy="171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00480" y="1051920"/>
                <a:ext cx="410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/>
              <p14:cNvContentPartPr/>
              <p14:nvPr/>
            </p14:nvContentPartPr>
            <p14:xfrm>
              <a:off x="8400960" y="1257480"/>
              <a:ext cx="255240" cy="1756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93400" y="1247760"/>
                <a:ext cx="272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/>
              <p14:cNvContentPartPr/>
              <p14:nvPr/>
            </p14:nvContentPartPr>
            <p14:xfrm>
              <a:off x="1199880" y="1057680"/>
              <a:ext cx="10440" cy="2304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88360" y="1049400"/>
                <a:ext cx="27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/>
              <p14:cNvContentPartPr/>
              <p14:nvPr/>
            </p14:nvContentPartPr>
            <p14:xfrm>
              <a:off x="2861640" y="1043280"/>
              <a:ext cx="24840" cy="214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54440" y="1037160"/>
                <a:ext cx="34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/>
              <p14:cNvContentPartPr/>
              <p14:nvPr/>
            </p14:nvContentPartPr>
            <p14:xfrm>
              <a:off x="7376040" y="3906360"/>
              <a:ext cx="1272960" cy="995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72080" y="3896640"/>
                <a:ext cx="128880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/>
              <p14:cNvContentPartPr/>
              <p14:nvPr/>
            </p14:nvContentPartPr>
            <p14:xfrm>
              <a:off x="693000" y="3227760"/>
              <a:ext cx="511200" cy="370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280" y="3223080"/>
                <a:ext cx="525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/>
              <p14:cNvContentPartPr/>
              <p14:nvPr/>
            </p14:nvContentPartPr>
            <p14:xfrm>
              <a:off x="5406840" y="3704400"/>
              <a:ext cx="2384280" cy="693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97480" y="3696120"/>
                <a:ext cx="240012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/>
              <p14:cNvContentPartPr/>
              <p14:nvPr/>
            </p14:nvContentPartPr>
            <p14:xfrm>
              <a:off x="3698640" y="4149120"/>
              <a:ext cx="414360" cy="1191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9992" y="4146600"/>
                <a:ext cx="433096" cy="1201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/>
              <p14:cNvContentPartPr/>
              <p14:nvPr/>
            </p14:nvContentPartPr>
            <p14:xfrm>
              <a:off x="4053600" y="3797640"/>
              <a:ext cx="4773600" cy="23587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49640" y="3789000"/>
                <a:ext cx="4788360" cy="23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/>
              <p14:cNvContentPartPr/>
              <p14:nvPr/>
            </p14:nvContentPartPr>
            <p14:xfrm>
              <a:off x="4642560" y="4776480"/>
              <a:ext cx="176760" cy="127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39320" y="4766760"/>
                <a:ext cx="184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/>
              <p14:cNvContentPartPr/>
              <p14:nvPr/>
            </p14:nvContentPartPr>
            <p14:xfrm>
              <a:off x="2825280" y="6238800"/>
              <a:ext cx="255960" cy="2772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17360" y="6230880"/>
                <a:ext cx="2757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7" name="Ink 46"/>
              <p14:cNvContentPartPr/>
              <p14:nvPr/>
            </p14:nvContentPartPr>
            <p14:xfrm>
              <a:off x="2842200" y="6194520"/>
              <a:ext cx="266400" cy="399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33920" y="6191280"/>
                <a:ext cx="2793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Ink 47"/>
              <p14:cNvContentPartPr/>
              <p14:nvPr/>
            </p14:nvContentPartPr>
            <p14:xfrm>
              <a:off x="2871000" y="4066320"/>
              <a:ext cx="183240" cy="1900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61622" y="4060200"/>
                <a:ext cx="199833" cy="19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/>
              <p14:cNvContentPartPr/>
              <p14:nvPr/>
            </p14:nvContentPartPr>
            <p14:xfrm>
              <a:off x="102960" y="3958320"/>
              <a:ext cx="2439720" cy="689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3959" y="3954720"/>
                <a:ext cx="2454842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Ink 50"/>
              <p14:cNvContentPartPr/>
              <p14:nvPr/>
            </p14:nvContentPartPr>
            <p14:xfrm>
              <a:off x="6066000" y="5531760"/>
              <a:ext cx="2905317" cy="855079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57720" y="5522759"/>
                <a:ext cx="2916477" cy="87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1859" name="Ink 121858"/>
              <p14:cNvContentPartPr/>
              <p14:nvPr/>
            </p14:nvContentPartPr>
            <p14:xfrm>
              <a:off x="7597800" y="4613760"/>
              <a:ext cx="1330317" cy="1031119"/>
            </p14:xfrm>
          </p:contentPart>
        </mc:Choice>
        <mc:Fallback xmlns="">
          <p:pic>
            <p:nvPicPr>
              <p:cNvPr id="121859" name="Ink 12185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89519" y="4609800"/>
                <a:ext cx="1346518" cy="10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1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CA" dirty="0" smtClean="0"/>
              <a:t>Common activation functions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BA01-C567-4927-A274-8EC898543EFB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" r="12914" b="62179"/>
          <a:stretch/>
        </p:blipFill>
        <p:spPr>
          <a:xfrm>
            <a:off x="367200" y="914400"/>
            <a:ext cx="56526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0"/>
            <a:ext cx="7679916" cy="31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2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BA01-C567-4927-A274-8EC898543EFB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57200"/>
            <a:ext cx="882291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BA01-C567-4927-A274-8EC898543EFB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0" y="304800"/>
            <a:ext cx="6490800" cy="66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57640</TotalTime>
  <Words>2292</Words>
  <Application>Microsoft Office PowerPoint</Application>
  <PresentationFormat>On-screen Show (4:3)</PresentationFormat>
  <Paragraphs>544</Paragraphs>
  <Slides>32</Slides>
  <Notes>21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Unicode MS</vt:lpstr>
      <vt:lpstr>Cambria Math</vt:lpstr>
      <vt:lpstr>Comic Sans MS</vt:lpstr>
      <vt:lpstr>Symbol</vt:lpstr>
      <vt:lpstr>Times New Roman</vt:lpstr>
      <vt:lpstr>5832 Template</vt:lpstr>
      <vt:lpstr>Equation</vt:lpstr>
      <vt:lpstr>Formel</vt:lpstr>
      <vt:lpstr>CPSC 503 Computational Linguistics</vt:lpstr>
      <vt:lpstr>Introductions</vt:lpstr>
      <vt:lpstr>Today Jan 21</vt:lpstr>
      <vt:lpstr>Background…….</vt:lpstr>
      <vt:lpstr>Neural nets</vt:lpstr>
      <vt:lpstr>Neural Nets in one slide</vt:lpstr>
      <vt:lpstr>Common activation functions</vt:lpstr>
      <vt:lpstr>PowerPoint Presentation</vt:lpstr>
      <vt:lpstr>PowerPoint Presentation</vt:lpstr>
      <vt:lpstr>Neural Language Models</vt:lpstr>
      <vt:lpstr>NN Input: Represent words as vectors</vt:lpstr>
      <vt:lpstr>NN Output: Probability distribution for next word</vt:lpstr>
      <vt:lpstr>Connecting input and output</vt:lpstr>
      <vt:lpstr>Intuition about training</vt:lpstr>
      <vt:lpstr>Training Procedure: details</vt:lpstr>
      <vt:lpstr>What info is stored in matrix E ?</vt:lpstr>
      <vt:lpstr>Slightly more complex Neural Language Model (J&amp;M 3Ed draft Chp 7)</vt:lpstr>
      <vt:lpstr>Preliminary comparison “traditional” vs. “neural”</vt:lpstr>
      <vt:lpstr>Today Jan 21</vt:lpstr>
      <vt:lpstr>Example of a Markov Chain</vt:lpstr>
      <vt:lpstr>Markov-Chain</vt:lpstr>
      <vt:lpstr>Markov Assumptions</vt:lpstr>
      <vt:lpstr>Markov-Chain</vt:lpstr>
      <vt:lpstr>Count-Ngrams models are Markov chains !</vt:lpstr>
      <vt:lpstr>Markov-Chain</vt:lpstr>
      <vt:lpstr>Knowledge-Formalisms Map </vt:lpstr>
      <vt:lpstr>HMMs (and MEMM and CRFs) intro</vt:lpstr>
      <vt:lpstr>Hidden Markov Model (State Emission)</vt:lpstr>
      <vt:lpstr>Hidden  Markov Model</vt:lpstr>
      <vt:lpstr>Three fundamental questions for HMMs</vt:lpstr>
      <vt:lpstr>Look at course syllabus in class </vt:lpstr>
      <vt:lpstr>Next Time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carenini</cp:lastModifiedBy>
  <cp:revision>410</cp:revision>
  <cp:lastPrinted>2016-01-21T21:10:31Z</cp:lastPrinted>
  <dcterms:created xsi:type="dcterms:W3CDTF">2003-01-21T20:11:16Z</dcterms:created>
  <dcterms:modified xsi:type="dcterms:W3CDTF">2019-01-21T21:20:09Z</dcterms:modified>
</cp:coreProperties>
</file>