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024656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669767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4800"/>
              <a:t>Semi-supervised Dialogue Act Recognition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000"/>
              <a:t>Maryam Tavafi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648050" y="1674625"/>
            <a:ext cx="6096000" cy="4572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1" name="Shape 91"/>
          <p:cNvSpPr txBox="1"/>
          <p:nvPr/>
        </p:nvSpPr>
        <p:spPr>
          <a:xfrm>
            <a:off x="2981600" y="6110700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/>
              <a:t>Semi-supervised on Email (comparison of choosing top examples)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SWBD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 significant improvement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small dataset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MRDA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small improvement using bining approach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CNET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 significant improvement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thread structure of the unlabeled data was not available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Lessons learned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000000"/>
                </a:solidFill>
              </a:rPr>
              <a:t>Email conversations</a:t>
            </a:r>
            <a:r>
              <a:rPr lang="en">
                <a:solidFill>
                  <a:srgbClr val="222222"/>
                </a:solidFill>
              </a:rPr>
              <a:t> benefit the most from adding unlabeled data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When using Viterbi score as a confidence score for SVM-hmm, we should consider the length difference between sequences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normalize the score by the length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Evaluation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Showed SVM-hmm performs well for DA modeling on different domains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Bootstrapping performed better on the email dataset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We need large unlabeled dataset for DA modeling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Future Work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Other semi-supervised techniques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Parameter for confident score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Additional features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Bigrams, trigrams, POS tags, prosodic features for meeting and phone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Questions?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2113243" y="2236642"/>
            <a:ext cx="4501106" cy="41998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Motivation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>
                <a:solidFill>
                  <a:srgbClr val="222222"/>
                </a:solidFill>
              </a:rPr>
              <a:t>Detecting the human social intentions in spoken conversations</a:t>
            </a:r>
          </a:p>
          <a:p>
            <a:pPr marL="457200" lvl="0" indent="-298450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222222"/>
                </a:solidFill>
              </a:rPr>
              <a:t>Dialogue summarization</a:t>
            </a:r>
          </a:p>
          <a:p>
            <a:pPr marL="457200" lvl="0" indent="-298450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222222"/>
                </a:solidFill>
              </a:rPr>
              <a:t>Collaborative task learning agents</a:t>
            </a:r>
          </a:p>
          <a:p>
            <a:pPr marL="457200" lvl="0" indent="-298450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222222"/>
                </a:solidFill>
              </a:rPr>
              <a:t>Dialogue systems</a:t>
            </a:r>
          </a:p>
          <a:p>
            <a:pPr marL="457200" lvl="0" indent="-298450" rtl="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...</a:t>
            </a:r>
          </a:p>
          <a:p>
            <a:endParaRPr lang="en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DA0002"/>
                </a:solidFill>
              </a:rPr>
              <a:t>Method for Semi-supervised DA modeling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>
                <a:solidFill>
                  <a:srgbClr val="000000"/>
                </a:solidFill>
              </a:rPr>
              <a:t>SVM-hmm with bootstrapping</a:t>
            </a:r>
          </a:p>
          <a:p>
            <a:pPr lvl="0" rtl="0">
              <a:buNone/>
            </a:pPr>
            <a:r>
              <a:rPr lang="en" sz="2400">
                <a:solidFill>
                  <a:srgbClr val="000000"/>
                </a:solidFill>
              </a:rPr>
              <a:t>The features for the classification are:</a:t>
            </a:r>
          </a:p>
          <a:p>
            <a:pPr marL="457200" lvl="0" indent="-29845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Unigrams in the sentence</a:t>
            </a:r>
          </a:p>
          <a:p>
            <a:pPr marL="457200" lvl="0" indent="-29845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Speaker of the sentence</a:t>
            </a:r>
          </a:p>
          <a:p>
            <a:pPr marL="457200" lvl="0" indent="-29845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Relative position of the sentence in the post</a:t>
            </a:r>
          </a:p>
          <a:p>
            <a:pPr marL="457200" lvl="0" indent="-29845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" sz="2400">
                <a:solidFill>
                  <a:srgbClr val="000000"/>
                </a:solidFill>
              </a:rPr>
              <a:t>Length of the sentence, in terms of the number of its words</a:t>
            </a:r>
          </a:p>
          <a:p>
            <a:endParaRPr lang="en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Framework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661987" y="1887275"/>
            <a:ext cx="7820025" cy="4572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SVM-hmm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SVM-hmm classification is based on Viterbi algorithm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Viterbi score of a sequence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Confident Score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 dirty="0"/>
              <a:t>Rank all the sequences based on Viterbi score and choose top X sequences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 dirty="0"/>
              <a:t>Rank all the sequences based on the Viterbi score normalized by the length of the sequence and choose top X sequences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2200" dirty="0"/>
              <a:t>Sort sequences by their length. Group them into 5 groups, and rank them in each group based on Viterbi score. Choose X sequences from the first group, X-Y from the second, X-2*Y from the third, and so on. (X and Y are the parameters)</a:t>
            </a:r>
          </a:p>
          <a:p>
            <a:endParaRPr lang="en" sz="2200"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Corpora-Asynchronous Conversations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Email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Labeled dataset: BC3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Unlabeled dataset: W3C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Tagset: 12 DAs</a:t>
            </a:r>
          </a:p>
          <a:p>
            <a:pPr marL="457200" lvl="0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 Forum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Labeled dataset: CNET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Unlabeled dataset: BC3 Blog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Tagset: 11 DAs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Corpora-Synchronous Conversations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Meeting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MRDA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400"/>
              <a:t>Tagset: 1</a:t>
            </a:r>
            <a:r>
              <a:rPr lang="en"/>
              <a:t>1</a:t>
            </a:r>
            <a:r>
              <a:rPr lang="en" sz="2400"/>
              <a:t> DAs</a:t>
            </a:r>
          </a:p>
          <a:p>
            <a:pPr marL="457200" lvl="0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400"/>
              <a:t> Phone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SWBD</a:t>
            </a:r>
          </a:p>
          <a:p>
            <a:pPr marL="914400" lvl="1" indent="-381000" algn="just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400"/>
              <a:t>Tagset: 1</a:t>
            </a:r>
            <a:r>
              <a:rPr lang="en"/>
              <a:t>6</a:t>
            </a:r>
            <a:r>
              <a:rPr lang="en" sz="2400"/>
              <a:t> DAs</a:t>
            </a:r>
          </a:p>
          <a:p>
            <a:endParaRPr lang="en" sz="240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1524000" y="1600200"/>
            <a:ext cx="6096000" cy="4572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3" name="Shape 83"/>
          <p:cNvSpPr txBox="1"/>
          <p:nvPr/>
        </p:nvSpPr>
        <p:spPr>
          <a:xfrm>
            <a:off x="2743200" y="6172200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/>
              <a:t>Supervised with SVM-hmm (Baseline is majority class)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351</Words>
  <Application>Microsoft Office PowerPoint</Application>
  <PresentationFormat>On-screen Show (4:3)</PresentationFormat>
  <Paragraphs>66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/>
      <vt:lpstr>Semi-supervised Dialogue Act Recognition</vt:lpstr>
      <vt:lpstr>Motivation</vt:lpstr>
      <vt:lpstr>Method for Semi-supervised DA modeling</vt:lpstr>
      <vt:lpstr>Framework</vt:lpstr>
      <vt:lpstr>SVM-hmm</vt:lpstr>
      <vt:lpstr>Confident Score</vt:lpstr>
      <vt:lpstr>Corpora-Asynchronous Conversations</vt:lpstr>
      <vt:lpstr>Corpora-Synchronous Conversations</vt:lpstr>
      <vt:lpstr>Results</vt:lpstr>
      <vt:lpstr>Results</vt:lpstr>
      <vt:lpstr>Results</vt:lpstr>
      <vt:lpstr>Lessons learned</vt:lpstr>
      <vt:lpstr>Evaluation</vt:lpstr>
      <vt:lpstr>Future Work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Semi-supervised Dialogue Act Recognition</dc:title>
  <dc:creator>carenini</dc:creator>
  <cp:lastModifiedBy>carenini</cp:lastModifiedBy>
  <cp:revision>1</cp:revision>
  <dcterms:modified xsi:type="dcterms:W3CDTF">2013-04-15T14:51:27Z</dcterms:modified>
</cp:coreProperties>
</file>