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8.xml" ContentType="application/inkml+xml"/>
  <Override PartName="/ppt/ink/ink29.xml" ContentType="application/inkml+xml"/>
  <Override PartName="/ppt/notesSlides/notesSlide22.xml" ContentType="application/vnd.openxmlformats-officedocument.presentationml.notesSlide+xml"/>
  <Override PartName="/ppt/ink/ink30.xml" ContentType="application/inkml+xml"/>
  <Override PartName="/ppt/ink/ink3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3.xml" ContentType="application/inkml+xml"/>
  <Override PartName="/ppt/ink/ink3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35.xml" ContentType="application/inkml+xml"/>
  <Override PartName="/ppt/notesSlides/notesSlide40.xml" ContentType="application/vnd.openxmlformats-officedocument.presentationml.notesSlide+xml"/>
  <Override PartName="/ppt/ink/ink36.xml" ContentType="application/inkml+xml"/>
  <Override PartName="/ppt/ink/ink37.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54.xml" ContentType="application/inkml+xml"/>
  <Override PartName="/ppt/ink/ink55.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9" r:id="rId2"/>
    <p:sldMasterId id="2147483693" r:id="rId3"/>
  </p:sldMasterIdLst>
  <p:notesMasterIdLst>
    <p:notesMasterId r:id="rId55"/>
  </p:notesMasterIdLst>
  <p:handoutMasterIdLst>
    <p:handoutMasterId r:id="rId56"/>
  </p:handoutMasterIdLst>
  <p:sldIdLst>
    <p:sldId id="293" r:id="rId4"/>
    <p:sldId id="481" r:id="rId5"/>
    <p:sldId id="497" r:id="rId6"/>
    <p:sldId id="498" r:id="rId7"/>
    <p:sldId id="499" r:id="rId8"/>
    <p:sldId id="500" r:id="rId9"/>
    <p:sldId id="501" r:id="rId10"/>
    <p:sldId id="502" r:id="rId11"/>
    <p:sldId id="294" r:id="rId12"/>
    <p:sldId id="415" r:id="rId13"/>
    <p:sldId id="444" r:id="rId14"/>
    <p:sldId id="505" r:id="rId15"/>
    <p:sldId id="416" r:id="rId16"/>
    <p:sldId id="417" r:id="rId17"/>
    <p:sldId id="419" r:id="rId18"/>
    <p:sldId id="420" r:id="rId19"/>
    <p:sldId id="423" r:id="rId20"/>
    <p:sldId id="425" r:id="rId21"/>
    <p:sldId id="426" r:id="rId22"/>
    <p:sldId id="427" r:id="rId23"/>
    <p:sldId id="428" r:id="rId24"/>
    <p:sldId id="429" r:id="rId25"/>
    <p:sldId id="430" r:id="rId26"/>
    <p:sldId id="487" r:id="rId27"/>
    <p:sldId id="451" r:id="rId28"/>
    <p:sldId id="506" r:id="rId29"/>
    <p:sldId id="507" r:id="rId30"/>
    <p:sldId id="508" r:id="rId31"/>
    <p:sldId id="509" r:id="rId32"/>
    <p:sldId id="510" r:id="rId33"/>
    <p:sldId id="511" r:id="rId34"/>
    <p:sldId id="512" r:id="rId35"/>
    <p:sldId id="513" r:id="rId36"/>
    <p:sldId id="514" r:id="rId37"/>
    <p:sldId id="482" r:id="rId38"/>
    <p:sldId id="452" r:id="rId39"/>
    <p:sldId id="453" r:id="rId40"/>
    <p:sldId id="432" r:id="rId41"/>
    <p:sldId id="468" r:id="rId42"/>
    <p:sldId id="434" r:id="rId43"/>
    <p:sldId id="433" r:id="rId44"/>
    <p:sldId id="464" r:id="rId45"/>
    <p:sldId id="465" r:id="rId46"/>
    <p:sldId id="466" r:id="rId47"/>
    <p:sldId id="467" r:id="rId48"/>
    <p:sldId id="457" r:id="rId49"/>
    <p:sldId id="458" r:id="rId50"/>
    <p:sldId id="461" r:id="rId51"/>
    <p:sldId id="462" r:id="rId52"/>
    <p:sldId id="438" r:id="rId53"/>
    <p:sldId id="486" r:id="rId54"/>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p:scale>
          <a:sx n="60" d="100"/>
          <a:sy n="60" d="100"/>
        </p:scale>
        <p:origin x="-16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0283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2:43.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0 486 15,'0'0'10,"0"0"-1,0 0 0,0 0-2,0 0 0,0 0-2,11-8-1,-11 8 0,14-19-1,-2 5-1,3-5 0,6-4-1,4-3 0,2-4 0,3-2 0,1-2 0,1-1 0,1 1 2,-2 3-1,-3 0 1,-1 4 0,-2 3 0,-1 4-1,-1 0 1,-1 5-1,-2 2-1,-3 3 0,-2 1 0,-3 4-1,-2 1 1,-10 4 0,10-3 0,-10 3 1,0 0-1,0 0 1,0 0-1,0 0 0,0 0 0,7 12-1,-7-12 1,5 17-1,-2-6 1,1 6 1,-1 4 0,0 2 1,-1 5 0,-1 6 0,-4 0 1,2 6 0,-5-1-1,0 2 0,-3-1 0,1 1-1,-2-6 1,3 2-1,-2-4 0,4-2 0,-1-5-1,2-2 1,2-5-1,3-4 0,0-2-1,-1-13 1,8 12 0,-8-12 1,17 1-2,0-6 1,4-3 0,5-8 0,5-5-1,4-4 1,5-6 0,1-4-1,2-3 0,0-1 0,0-2 0,-3 2 0,-1 4 1,-4 3-1,-5 3 1,-4 5 0,-6 6 0,-4 5 1,-5 5-1,-11 8 1,9-7-1,-9 7 0,0 0 0,0 0-1,0 0 1,0 0-1,0 0-1,0 0 0,0 0-3,0 0-5,0 0-23,-14 15-1,1-7-1,-8-6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3:32.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295 302 3,'0'0'11,"0"0"-2,0 0 0,0 0-2,0 0-2,0 0-1,0 0 1,0 0-1,0 0 0,1 10-1,-1-10 2,11 12-1,2-6 1,5 1-2,7 6 1,6-1-1,11 5-2,9-2 2,13 7-1,7-2 2,11 7 0,9-2 0,9 5 1,9 1 0,3 4-1,0 4 0,1 2-1,-3-3 0,0 4-1,-6-1-1,-3-3 0,-7-1 0,-7-2 0,-5-3-1,-8 0 1,-6-5-1,-11-3-1,-9-4 1,-9-3-2,-12-5 0,-8-4-1,-6 0-2,-13-8-4,0 0-5,0 0-9,-22-17-3,1 8-1</inkml:trace>
  <inkml:trace contextRef="#ctx0" brushRef="#br0" timeOffset="811">171 115 20,'0'0'15,"0"0"0,0 0-3,0 0-2,0 0-2,0 0-1,16-6-4,4 0 0,9-1-2,8-4 1,7 0-1,9 0 1,8-3 1,4 2 0,2-1 0,3 5 0,-4-1 0,-4 6-1,-1-1 1,-7 4-2,-8-1 0,-4 3 0,-12 0-1,-6 0 0,-7-1 0,-7 1 0,-10-2-1,0 0 1,0 0-1,0 0 0,-8 4 0,-5-3 1,-3 0-1,-3-2 0,-5 3 1,-2-3 0,-4 4 0,-4 0 0,-3 3 0,-5 1 0,-3 5-1,-5 1 1,-5 3-1,-3 1 1,-3 1 0,1 1-1,2-2 1,1 1 0,3-1 0,2-2 0,4-1 1,6-2-1,8-3-1,0 2 1,7-2 0,4-2 0,7 2 0,4-1 0,6 3 1,3 5-1,2 2 0,7 3 0,4 5 1,5 4-1,5 7 1,5 3-1,4 5 0,4 0 1,4 6-1,1 2 1,6 2 0,0 2 0,3 0 1,2 1 0,0-5 0,-1-2 0,-2-10 0,-5-3 0,-7-7 0,-7-7 0,-7-9-1,-6-3 0,-14-12 0,12 9-1,-12-9 1,0 0-1,0 0 0,0 0 0,0 0 0,0 0 1,0 0-1,0 0 0,0 0 0,0 0-1,0 0-1,0 0-2,0 0-1,-12 0-4,12 0-14,0 0-6,-14 0 0,14 0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03:30.643"/>
    </inkml:context>
    <inkml:brush xml:id="br0">
      <inkml:brushProperty name="width" value="0.05292" units="cm"/>
      <inkml:brushProperty name="height" value="0.05292" units="cm"/>
      <inkml:brushProperty name="color" value="#00B0F0"/>
    </inkml:brush>
  </inkml:definitions>
  <inkml:trace contextRef="#ctx0" brushRef="#br0">8146 10668 774,'0'0'1548,"0"0"-258,0 0 129,-15 0-387,15 0-129,0 0-258,0 0 0,0 0-258,0 0 0,0 0 0,0 0 258,0-13-258,7 1 387,6-2 0,1-4 129,9-3-387,3-5 258,7-2-129,2-5 0,12-1 0,2-6-129,9 6-129,-1-11 0,7 6-129,-2-4 0,4 4 258,-9-1-129,3 5 0,-10-1-129,0 7 0,-9 0-129,-1 5 0,-9 2 0,-4 4-258,-1 4 0,-7 3-258,-2 8-258,-7-9-645,3 12-1032,-13 0-2064,0 0-387,-1 12 129</inkml:trace>
  <inkml:trace contextRef="#ctx0" brushRef="#br0" timeOffset="692.0396">8149 10971 3096,'3'10'3225,"-3"-10"-129,9 12-2709,-9-12-387,13 16 0,-5-4 129,6-3 258,0 2 258,5 5 129,0-3-129,8 9 258,1-4 0,6 8 0,2 1-258,10 3-129,-2 0 0,7 4-258,-1-2-129,-1 4 0,0-1-129,-1-2 0,-3-4 0,-5-1 0,-6-3 0,-2-3 0,-8-4-129,-2-4 0,-6-3-129,-16-11-387,20 20-1032,-20-20-2064,0 0-516,2 13 0</inkml:trace>
  <inkml:trace contextRef="#ctx0" brushRef="#br0" timeOffset="1368.0783">8828 11205 1161,'2'12'3096,"-2"-12"0,4 13-2064,-4-13-1032,10 17 0,-5-4 129,1 2 387,0-1-129,2 1 258,-2 2 0,4 2-129,-2-1 129,4 4-258,1-2 129,3 2-258,-1 1-258,1 1 129,-3-6-129,0-1 0,-3-2 129,0-2-129,-2 1 0,-5-2 0,-3-12 129,4 22-129,-4-22 129,0 18 129,0-18 0,-13 17 0,0-11 129,3 1 129,-8 0-258,0-2 0,-1 2 0,-1 3 0,2-3 129,-1 4-258,0-7 129,3 3-129,0-3 129,4 2-129,12-6-129,-19 0-387,19 0-1161,-13 2-1548,13-2-1032,-13 0-258</inkml:trace>
  <inkml:trace contextRef="#ctx0" brushRef="#br0" timeOffset="2404.1376">8913 9876 1548,'-11'0'1677,"11"0"-645,-13-5-516,13 5-129,0 0-387,0 0 129,0 0 258,-12-3 0,12 3 387,0 0 0,0 0 0,0 0 129,-13 0 0,13 0-258,0 0-387,0 0-258,0 0 129,0 0-129,0 0 0,15-4 0,-2 0 0,6-4 129,2 0 258,2 2-129,3-1-129,4-1 0,-2 3-129,-1 2 0,1 3-129,-3 0 129,0 0-129,-3 0 129,0 0 0,-3 0-129,-6 0 129,-1 3 0,-12-3 0,17 9-129,-17-9 129,7 20-258,0-6 129,-5 1 0,0 1 129,0 0-129,-2 1 129,0 1 0,-3 2 0,0-1 129,-4 1 0,1 1 0,1 0 258,1 4-387,0-4 129,3 3-129,1-6 0,0 1 129,0-2-258,1-2-387,4-1-516,-1-1-1161,-4-13-1677,9 19 516</inkml:trace>
  <inkml:trace contextRef="#ctx0" brushRef="#br0" timeOffset="11659.6669">9524 10539 774,'0'0'1677,"0"0"-645,0 0-258,0 0-129,0 0 0,0 0-258,0 0 387,0 0-129,0 0 0,-2 14-129,2-14 129,-4 22-258,0-9 0,2 6-129,-2 3-129,2 4 0,-1 2-129,1 3 0,2 1 0,0 0 0,0 0 0,4 1-129,-1-4 0,2-2-258,0-7-258,-1-3 0,1-3-258,-5-14-387,0 0-1935,16 15 130</inkml:trace>
  <inkml:trace contextRef="#ctx0" brushRef="#br0" timeOffset="12296.7034">9503 10518 2193,'-14'-13'387,"3"-2"0,11 15 0,-11-18 258,9 7 129,-2-1 258,2 0 129,2 2-129,0 10 0,1-20-129,5 6-387,4 0 0,1 1-387,5 0-129,3 0 129,2 2-129,4-4-129,3 8 129,-1-3 0,1 7-129,3-2 129,-3 4-129,-1 1 129,-2 0-129,-1 0 129,-3 1-258,-1 6 129,-2-3 129,0 6 0,-4-4-129,-2 2 129,-12-8 0,18 19-129,-16-7 258,-2-1-129,0 5 129,-11-3 258,-2 5 0,-8-2 0,1 4 129,-8-5 0,3 2 0,-6-5-258,2 2 258,1-3-387,0-3 0,1 1-129,6-5-129,0 1 0,2-2-258,6 1-258,0-4-1032,13 0-1290,0 0-903,0 0 129</inkml:trace>
  <inkml:trace contextRef="#ctx0" brushRef="#br0" timeOffset="16656.9528">10027 10951 1806,'0'0'645,"0"0"-129,0 0 0,0 0 129,0 0 387,2 12 129,-2-12 129,0 18 0,-6-3-129,2 1-129,-8 0-387,4 2-258,-5 1-258,2 2-129,1-2 0,-1-2 0,3-3-129,0-3-129,4 0-516,4-11-516,-8 13-1548,8-13-774,0 0 259</inkml:trace>
  <inkml:trace contextRef="#ctx0" brushRef="#br0" timeOffset="17813.0189">10242 11004 1419,'0'-15'2580,"3"-3"-903,1 5-387,2-2-516,-2-4 129,6 0-129,-6-6-129,5 2 258,-5-5 129,5 4 0,-6-8-129,3 6-258,-5-6 129,4 4-129,-5-4 0,2 3-258,-1-3-129,3 6-258,-2 0 129,4 1-129,-1 2-129,0 5 129,3 2 0,-1 3 0,-7 13 129,14-18 0,-14 18-129,9-11 258,-9 11-129,0 0-129,0 0-129,9-12 0,-9 12-129,0 0 129,0 0 0,5 8-129,-5 5 129,0 2 0,0 4 0,0 5 129,0-4 0,0 4 129,0-4-258,2-1 258,2-5 0,2-3 0,4-10 0,9-1 129,1-9-129,5-6 0,1-7-129,4-7 129,1-1-129,-2-2 0,-3 0 129,-5 5-129,-5 0 258,-3 8-129,-6 3 129,-7 16-129,10-16-258,-10 16 129,0 0-258,0 0 258,0 0-258,8 10 129,-6 5 0,3 0 0,0 8 129,2 4 0,-1 3-129,3 3 129,-1-1-129,0-1 129,2 1 0,-3 4 0,-2-5 0,3 1 0,-4-4 0,1 0 0,-2 1 0,0-5 0,0 0 0,-1-8-129,0 2 0,-2-18-387,6 19-129,-6-19-516,0 0-1548,17 7-1548,-13-14 0</inkml:trace>
  <inkml:trace contextRef="#ctx0" brushRef="#br0" timeOffset="18564.0618">11180 10787 1,'4'11'3224,"-4"-11"-1547,0 0-258,0 0 0,0 0 129,-5-10-387,5 10-129,0 0-258,0 0 0,0 0-258,0 0 129,2-12-258,-2 12 129,19-5-129,-2 4 0,1-5 0,8 6 129,2-4-258,8 1-129,1 0 129,3 2-129,6 0-129,0 0 0,2 1 0,-2-2 0,-2 0 0,-2 1 129,-3-1-129,-4 2 0,-5-2 129,-5 1-129,-5 0-258,-7 0-129,2 1-645,-15 0-516,11-3-1677,-11 3-1161,0 0 0</inkml:trace>
  <inkml:trace contextRef="#ctx0" brushRef="#br0" timeOffset="18805.0756">11275 10628 258</inkml:trace>
  <inkml:trace contextRef="#ctx0" brushRef="#br0" timeOffset="19008.0872">11275 10628 258,'63'14'1419,"-53"-11"258,-10-3 129,14 0 258,-14 0-645,23 0-129,-6 0-516,6 0-516,7 0-129,2 0-129,4 0 129,2-2-129,1 2 0,1 0 129,-2 0-129,-2 0 129,-4 0-258,2 0-129,-8 4-516,-3 1-1290,-8-5-1548,7 3-129</inkml:trace>
  <inkml:trace contextRef="#ctx0" brushRef="#br0" timeOffset="19500.1154">11583 10326 2967,'10'0'3354,"-10"0"-2064,0 0-645,0 17 129,0-17 0,-5 22 129,-3-10-129,6 10 129,-6-6 0,3 8 0,-5-2 0,5 10 0,-7-1-129,5 10 0,-5 3-129,4 13-129,-8 2-129,6 12-129,-2 10-516,-4 4-1032,3 10-2967,4 6-129,-8-11-516,4-1 646</inkml:trace>
  <inkml:trace contextRef="#ctx0" brushRef="#br0" timeOffset="23932.3689">7691 13196 258,'-7'-12'516,"7"12"258,0 0-129,4-13 129,-4 13-129,18-17 387,-3 5-129,4-4-387,7-2 258,5-3-645,7-2 129,4-1-129,2-5 0,10-2-129,-3 2 0,4-2 129,2 4-129,-3-2-129,2 0 0,1 3-516,-1 0-1290,6 11-1032</inkml:trace>
  <inkml:trace contextRef="#ctx0" brushRef="#br0" timeOffset="24592.4066">7754 13307 1548,'0'0'903,"0"0"-258,0 0-129,0 0 129,0 0 129,0 0 129,0 0 0,0 0 0,0 0-258,0 0 129,0 0-387,9 8 0,-9-8-258,20 7 0,-6-5 0,2 0 387,6-2-258,-2 0 129,6 3 0,2-3-129,4 0-129,-2 2 0,9 0-129,3 3-258,1-2 0,9 8-645,2 0-1161,-6-6-1548,17 14 258</inkml:trace>
  <inkml:trace contextRef="#ctx0" brushRef="#br0" timeOffset="25284.4462">7733 13534 645,'0'0'3225,"-7"5"-258,7-5-1161,0 0-1161,8 12-129,-8-12-258,15 12 129,-2-1 129,0 0 0,6 7 258,0-4-129,6 5-129,-5 0 0,9 5-258,-1 3-129,2 4-129,3 3 0,5 0 0,-2 5-129,2 4 0,0-1-129,0-3-387,1-1-516,-4 1-1290,-6-12-1161,5 6 0</inkml:trace>
  <inkml:trace contextRef="#ctx0" brushRef="#br0" timeOffset="26147.4956">8273 13851 1548,'-12'0'2580,"12"0"-1032,0 0-774,0 0-258,0 0 0,0 0-387,0 0 258,0 0 0,0 7 129,0-7-129,2 13 129,2-1-387,2 1 0,1 0 0,2 9-129,2-5 0,-2 3-129,5-1 0,-1 0 0,1 1-129,-2-3 129,2-1-129,0-3 129,-1 0 0,-1-2-258,-2-2 258,-10-9 258,18 15 0,-18-15 258,0 0 0,0 0 0,0 0 0,0 11 129,-12-11-129,-2 2-129,-6-2-129,-2 1-129,-3 2 258,-2-3-258,-1 0 0,2 0 0,0 2-516,3-2-258,4 0-1161,19 0-1290,-27 0-258</inkml:trace>
  <inkml:trace contextRef="#ctx0" brushRef="#br0" timeOffset="27048.5471">8361 13246 903,'15'12'903,"-15"-12"-387,17 13-258,-17-13 129,19 12-129,-19-12-258,16 15 129,-16-15 129,11 14 0,-11-14-129,11 17 0,-11-17 0,7 17 0,-7-17 258,6 16 129,-6-16 516,0 0 129,3 13 0,-3-13 129,0 0-258,-4 16 0,4-16-129,-13 18-387,3-6-129,0 1-387,-1 0 129,-4-1 258,4 3 0,-8-9 387,8 10 0,-9-9 129,6 3-258,-6-3 129,7 2-387,-5-4-129,7 1-387,11-6-258,-19 6-387,19-6 129,0 0-387,-6 11-516,6-11-645,0 0-1806,0 0-258,7-18 516</inkml:trace>
  <inkml:trace contextRef="#ctx0" brushRef="#br0" timeOffset="28027.6031">8162 12553 258,'0'0'774,"14"6"0,-14-6 129,12 6 258,-12-6-258,14 5 129,-14-5 0,16 9-129,-5-3-258,2 2-129,2 1-258,4 2-129,2-1-129,-1 1 0,3 3-129,-1-4 129,-1 3 0,-1-4-129,-1-1 258,-2 1-129,-1-4 0,-5 2 0,3 1 0,-14-8 0,18 16 0,-18-16-129,13 13 129,-13-13 0,5 13 516,-5-13 129,0 16 129,0-7 129,0-9 0,-12 17 129,-1-9-258,2 4 0,-9 0-387,4 5-258,-3-2 0,-1 1 0,3-1-129,-3 1-129,4-1 0,1-2-129,6 1-645,-3-8-645,12-6-2193,-2 16-516,2-16 645</inkml:trace>
  <inkml:trace contextRef="#ctx0" brushRef="#br0" timeOffset="41487.373">9012 13496 258,'0'0'903,"0"0"129,0 0-129,0 0-129,0 0-258,0 0 129,0 0 129,0 0 129,0 0-129,0 0 129,0 0 129,0 0-129,0 0 258,0 0-129,0 0 0,0 0 129,0 0-258,0-12 0,0 12-258,2-20 0,4 6-258,-4-7 0,4 0-129,0-6-129,1 3 0,1-4 0,1-1 0,0-2-129,-1 1 0,3 1 0,-1 0 0,-1 1 0,1 3-129,-2 1 129,-2 4-129,0 4 258,1 3-129,-3 1 0,-4 12 0,5-14 0,-5 14 0,0 0 0,5-11 0,-5 11 0,0 0-129,0 0 129,0 0-129,0 0 0,0 0 0,0 0 0,0 0-258,0 0 0,0 0 129,0 0-129,0 0 0,0 0 129,0 0-258,0 0 258,10 12 129,-10-12 0,9 20 129,-2-5 0,-1 3-129,2 0 258,0 2 0,2 1-129,-2-4 129,4 0 0,-5-2 0,4-2 0,-11-13 0,19 14-129,-19-14 0,21 4 258,-10-4-258,1 0 0,3 0 0,-2-6 129,1 1 0,0-3-129,1-1 0,-4-3-129,5 0 129,-3-3-129,0 0 129,0-3-258,0 1 258,-3-1 0,2 2 0,-4 0 258,3 0-129,-4 0 0,1 2-129,0-1 0,0 1 0,1 0-129,-1 1 0,5 0-258,-4 0 258,2 4 0,-2-2 129,-9 11 0,15-11 0,-15 11 0,11-6 0,-11 6 0,0 0-129,0 0 129,0 0-129,0 0 0,0 0 0,0 0 0,0 0 129,0 0-129,0 0 129,0 0 0,0 0 0,6 8 129,-6-8-129,0 20 0,0-6 0,0 3 0,0 3 129,0 3-129,0 2 0,0 6 129,-1 4 0,1 0 129,-2 5-258,2-2 129,0 5-129,0-2 258,0-2-258,0-3 0,0-4-129,0-3 129,0-8 0,0-1 0,0-9 0,0 0 0,0-11-129,0 14 0,0-14-129,0 0-516,0 12-903,0-12-2064,11 8-129,-9-13 0</inkml:trace>
  <inkml:trace contextRef="#ctx0" brushRef="#br0" timeOffset="44483.5444">11158 10580 1161,'-12'-4'1935,"12"4"-258,0 0-129,-13-8-258,13 8-387,0 0 0,0 0-258,0 0 0,0 0-129,0 0 258,0 0-387,0 0 258,0 0-258,0 0 0,0 0-129,0 0-129,0 0 129,0 0-129,0 0 129,6 0 258,-6 0-258,20-3 129,-6 2 129,4 1-129,1 0-129,3 0-129,0 0 0,4 1 0,0 2-129,3 0 0,1-2 129,0 3-129,4-2 129,0 0 0,3-2 129,3 0 129,-1 0-129,5-2 0,-4-1 0,2 3 0,-3-7 0,3 7 0,-7-3-129,0 2-129,-4 0 129,-4 1-129,-4 0 129,-3 0 0,-5-2 0,-4 2 0,-11 0 0,12 0 129,-12 0-129,0 0-129,0 0 129,0 0-129,0 0-129,0 0-129,0 0-516,0 0-516,0 0-1806,0 0-1548,0 0-258,0 0 0</inkml:trace>
  <inkml:trace contextRef="#ctx0" brushRef="#br0" timeOffset="46691.6707">10103 13365 1,'0'0'1160,"0"0"259,0 0 258,-13 3 129,13-3 258,0 0 0,0 0-258,-16 0-258,16 0-387,0 0-387,-11 0-258,11 0-258,0 0 0,-15 0-129,15 0 129,0 0 0,-14 4 0,14-4 0,-11 5 0,11-5 0,-11 5 258,11-5-258,0 0 0,-13 2 0,13-2-129,0 0-129,0 0 129,0 0 0,0 0-129,0 0 258,0 0-129,13 0 129,3 0-129,3 0 258,5-2-129,3-1 0,5 0-129,1 3 129,2 0-258,3 0 129,-3 4-129,4 0 0,1 1-129,-3-1 258,1 0-129,-3-3 0,-2 2 129,-5-3-129,1 0 0,-7 0 129,-5-8-258,-2 6 0,-15 2 0,17-2-774,-17 2-516,2-13-2580,-2 13-387,-13-8-129,0 5-258</inkml:trace>
  <inkml:trace contextRef="#ctx0" brushRef="#br0" timeOffset="47179.6986">10063 13128 903,'-13'-10'3354,"5"-3"0,8 13-774,0 0-2451,0 0-387,0 0-258,0 0 129,0 0 129,0 0 0,0 0 774,0 0 129,0 9 387,0-9 0,0 0 0,0 0 0,15 2-258,-15-2 129,30 2-387,-13-2 129,12 4-258,-2-2-129,8 0-129,0 0 0,5 0 0,0 2-129,4 2 0,-3 0 129,0 0 0,-1 0 0,-4 1 129,-6 0-258,-3 0 0,-6-2 0,-7-1-516,-1 2-387,-13-6-1290,0 0-1806,0 0-387,0 0 387</inkml:trace>
  <inkml:trace contextRef="#ctx0" brushRef="#br0" timeOffset="47851.737">10527 12701 1,'3'16'2966,"-3"1"-257,0-17-1419,-4 21-645,-1-4 0,-4 2 258,-2 4 129,-2 1 0,-2 7 0,-4-4 129,0 11-129,-5-4-258,2 10-129,-6 2 258,6 5-516,-5-1 129,2 8-129,-2 2 258,5 4-258,-1-1 0,2-3-129,2-3-258,2-9 0,5-1-129,1-10-258,9-3-387,-4-16-645,7-1-1677,8-1-1032,-9-16-387,19 5 258</inkml:trace>
  <inkml:trace contextRef="#ctx0" brushRef="#br0" timeOffset="72828.1656">16361 13501 258,'41'-25'774,"-19"4"-129,5 0 129,4-3 129,7 1 387,1-9 129,7 6 129,2-5 129,5 4 0,0-3-387,4 7-129,-5-4-258,2 7-387,-8-4-129,-1 7-129,-5-1-387,-3 5 0,-6 1-645,-6 0-387,0 4-645,-8 1-1548,-17 7-774,24-7 130</inkml:trace>
  <inkml:trace contextRef="#ctx0" brushRef="#br0" timeOffset="75008.2903">12686 14261 129,'0'0'516,"0"0"0,0 0 258,0 0 387,0 0 387,0 0-129,0 0 258,0 0 0,0 0-258,0 0-258,0 0-129,13 0-129,-13 0-387,15-3-258,-3-6 258,4 5-129,2-7-129,6 2 0,-1-1 258,8 0-258,1-4 129,11 3 0,2-7 129,8 5 0,5-9 0,11 9 0,1-11 129,10 6 0,4-14-129,17 6 258,4-11-129,14 1-129,8-9 0,11 0-129,9-9 129,14-1-387,3-3 0,6-2-129,4 2 0,3 0-129,0 5 258,1 4-258,-1 5 129,-8 3-129,-3 5 0,-9 2-387,-6 8-645,-22-11-1290,-2 11-2322,-9-2-258,-11 2-516,-12 1 259</inkml:trace>
  <inkml:trace contextRef="#ctx0" brushRef="#br0" timeOffset="97220.5607">19738 11112 2322,'-15'10'3225,"4"-10"-129,11 0-1677,0 0-1548,0 0 129,0 0 129,0 0 258,8-3 387,-8 3 258,15-4 129,-15 4-129,24-4 0,-10 0-387,11 4 258,-3-3-387,11 3 0,1-2 0,6 2-258,-1 0 129,6 0-129,-2 0 0,-1 0-258,0 0 0,-3 0-516,3 0-903,-11 0-1677,-1-5-1419,0 2-129,-12-10 0</inkml:trace>
  <inkml:trace contextRef="#ctx0" brushRef="#br0" timeOffset="97623.5838">19591 10894 6321,'17'23'4644,"-17"-23"-387,27 11-387,-16-4-3483,9 1-903,0-3 129,5 2 258,1 2 129,1-2 0,1-2 258,1-2 0,5 2 0,-2-5 129,3 0 0,-1 0-129,1-1-129,-2-1 0,-1 0-258,1 2-903,-10 0-2709,-1-7-774,3-1-258,-11-5-129</inkml:trace>
  <inkml:trace contextRef="#ctx0" brushRef="#br0" timeOffset="99023.6639">19994 10583 774,'0'0'1419,"0"0"-258,0 0-129,0 0-258,-1 17-387,1-17-129,0 17 0,0-5 129,2 4 129,0 2 0,-1 4 0,-1 8 0,0 4 0,-5 10 0,-3 10 129,-4 6 0,-1 10-258,-6 9 129,2 4-387,-1-1-516,-6-2-387,8-5-1419,6-5-1548,-11-19-258</inkml:trace>
  <inkml:trace contextRef="#ctx0" brushRef="#br0" timeOffset="101071.781">20691 11192 1548,'-11'0'2322,"11"0"-516,0 0-258,0 0-516,0 0-129,0 0 129,0 0 129,0 0 0,0 0 258,0 0-129,1-29 129,5 11-387,-6-13 129,4-1-516,-4-8-258,0-5-129,0-5-129,0 0-129,-1-3 129,-2 2 0,0 1-258,0 5 129,2 1-129,-1 4 129,2 6 129,0 5-258,0 9 129,0 3 0,0 6 0,0 11-129,0-13-129,0 13 0,0 0 0,0 0 0,1 8 0,-1-8 129,2 21-129,2-5 0,1 3 129,2 3 129,3 1-129,2 3 129,4-5 0,-2-1 0,6-4 0,-1-5 129,2-5-129,2-6 129,3 0 129,0-1-258,4-12 129,0-1-258,1-4 129,-1-6 0,0-1 129,-3 1-129,-4-5 129,-3-3 0,-5 8 0,-2 2 0,-3 3-129,-2 6 0,-4 2-129,-4 11 0,7-12-129,-7 12-129,0 0 129,0 0 129,0 0-129,0 10 129,1 4 129,2 5-129,-1 10 258,3 12 0,0 6-129,2 6 0,-5 11 129,5 6-129,-5 4 129,0 6 0,-2-3 0,0-6-258,0 1-1032,0-4-2838,-4-18-387,5-6-387</inkml:trace>
  <inkml:trace contextRef="#ctx0" brushRef="#br0" timeOffset="110539.3225">6774 12206 129,'1'9'645,"-1"-9"-516,14-4 129,-14 4 516,23-10 387,-8 0 516,5 4 258,5-7 0,6 1 129,2-7-387,11 4 0,2-11-516,11 6-387,0-6 129,9-2-516,-4-5 0,5 6-129,-5-4 0,0 2-258,-4 4 258,-5-1-516,-4 7-387,-10-2-1161,-5 7-2451,0 5 129,-14-4-516</inkml:trace>
  <inkml:trace contextRef="#ctx0" brushRef="#br0" timeOffset="112027.4076">6928 12206 5031,'0'0'4386,"0"0"-258,0 0-258,0 0-3612,0 13-258,0-13-129,5 11-129,-5-11 0,4 17 129,-4-17 258,10 14 0,-10-14 129,7 11 129,-7-11 0,0 0 258,20 13-258,-20-13 0,29 11-129,-8-4 0,8 5-129,3 3-129,5-1 0,2 5 0,5 1 0,-3 1 129,0 0-258,-2-3 258,-4 0-129,-2-7 129,-3 4-129,-4-8 0,-6-2 0,-1 0 0,-3-3 0,-4-1-129,-12-1 0,18 1-129,-18-1 0,0 0 129,0 0-129,0 0 0,0 0 129,10 3 0,-10-3 129,0 0 0,0 0 129,0 0-129,0 0 0,0 0 0,0 0 0,0 0-129,0 0 129,13 7-129,-13-7-129,12 3 0,-12-3 129,13 4 0,-13-4 0,11 5 0,-11-5 129,0 0 0,11 0 0,-11 0 129,0 0-129,0 0 129,0 0 0,0 0 0,0 0-129,0 0 258,0 0-129,0 0 0,0 0-129,0 0 0,0 0 0,0 0 0,4-9 0,-4 9 0,0-17 129,-2 5 0,-2-2 0,-1-1-129,-4-2 129,2-3-258,-1-1 258,-1 1-387,1 1 129,0-3-129,1 5 129,0 2 129,-2-1-258,4 4 516,0 1-516,5 11 258,-8-14 0,8 14-129,0 0-129,0 0 129,0 0-129,0 0 0,0 0 129,0 0 0,13 3 0,-2 4 0,1 2 258,1-1-258,2 3 129,0-1 0,3 0-129,1 3-129,-3-2 0,4 2-129,-6-3 0,5 5 0,-7-6 0,1 3 258,-13-12 0,12 14 258,-12-14 0,0 0 129,0 16 129,0-16-258,-15 13 0,2-5-129,-1 2 0,-4 0 0,-2 3-129,0-1 258,-1 0 0,-3-1 129,5-1 0,-2-2-129,6 2 258,-2-3-258,7 3 0,10-10-129,-14 6-129,14-6 0,0 0-129,0 0 129,0 0 0,0 0-516,-12 8-903,12-8-2322,0 0-258,0 0 129</inkml:trace>
  <inkml:trace contextRef="#ctx0" brushRef="#br0" timeOffset="113094.4687">7807 11710 774,'0'0'2709,"-13"7"-1032,13-7-1032,-20 2 0,2 1-387,-3 0-129,-4-3 0,-1 4 258,-4-3 258,0-1-129,-2 0 387,4 0 0,-3 0 258,8 0 129,-2-5-129,10 5-258,-5-7 129,20 7-258,-21-5-258,21 5-129,0 0-387,-11-5 0,11 5-258,0 0 129,10-3 0,-10 3-129,20 0 129,-7 0 0,4 0-129,0 3 129,3-3 129,0 0 0,0 0 0,1 0-129,2 0 129,0-3-129,0 3 129,-1 0 0,3 0-129,-2 5 0,1 1 129,0 0-129,0 5 129,-1-1 0,-1-2 129,0 2-129,-5-3 129,-1-1 0,-5 0-129,-11-6 0,17 9 129,-17-9-258,0 0 129,11 7 0,-11-7-129,0 0 129,7 11 0,-7-11 129,0 0 129,0 0 129,0 12 0,0-12-129,0 0 129,-12 15 0,12-15-258,-16 15 258,7-3-387,-4-1-258,1 4 258,-4-1-129,2 3 0,-4 0 129,2 2 0,-5-1 0,1 1-129,2 0 129,0 0-258,3-6-129,5 4-645,-1-10-1161,11-7-1935,0 0-516,0 0 387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23">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5">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9">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16538 4632 3612,'6'46'4515,"-6"-19"-258,-1 10 0,1 12-3096,0-2-258,1 13-129,2-1-129,7 9 0,-4-1-258,8 9 129,-1-2-258,2-3-129,1-6-129,-2-10-516,5-3-387,-12-17-2838,6-13-903,1-15-258,-4-13-129</inkml:trace>
  <inkml:trace contextRef="#ctx0" brushRef="#br0" timeOffset="2496.1427">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18347 6780 3999,'5'12'4386,"-5"1"-387,0-13 129,0 19-4386,0-3 129,5 5 129,0 4 129,3 4 129,0 5-129,-1 3 0,2 5-129,1 0 129,-2 1 0,1-1-387,-2-5-774,5-9-2580,0 1-516,-9-18-387</inkml:trace>
  <inkml:trace contextRef="#ctx0" brushRef="#br0" timeOffset="6212.3553">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6">19400 6866 6837,'12'70'4902,"-9"-34"-387,3 8-129,-2 2-4128,4 6-258,0 0-129,4-3 0,1-8-258,2-2-129,-6-14-129,7-3-1419,-16-22-2451,17-3 0,-10-18-258</inkml:trace>
  <inkml:trace contextRef="#ctx0" brushRef="#br0" timeOffset="6916.3955">19989 6834 4644,'43'5'3741,"-20"-5"-645,-23 0-129,0 0-4128,7-7 129,-7 7 774,0 0 258,-18 10 258,-1 5 774,-10-4 258,4 11 129,-11-3 0,6 12-258,-7-1-645,7 5-129,0-1-129,4 4-129,5-3 129,7 2-258,8-4 0,6-4 129,6-1-258,13-5 129,5-4 0,8-8-129,9-1-129,2-10 0,6 0-516,-2-11-1677,5-10-1935,3 0-129,-1-13-387</inkml:trace>
  <inkml:trace contextRef="#ctx0" brushRef="#br0" timeOffset="7548.4316">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7">21118 6581 6321,'15'66'4386,"-13"-43"-903,13 11-1419,-8-9-6321,4-5-387,4 5-258</inkml:trace>
  <inkml:trace contextRef="#ctx0" brushRef="#br0" timeOffset="8164.4669">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8">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5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54">16218 9182 774,'-12'0'3225,"12"0"129,-12 7-2967,12-7 0,-6 15-129,4-2 258,-5 2 129,4 5 129,-2 4 0,4 7 0,-3 2-258,4 9 129,-1 4-387,1 8 0,0 3-258,0 0 258,0 0-516,0-6 0,0-2-903,2-4-2580,-2-24-258,6 2 129</inkml:trace>
  <inkml:trace contextRef="#ctx0" brushRef="#br0" timeOffset="15616.8932">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7">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6">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17659 9147 1548,'24'-25'4386,"-24"25"387,11-15-645,-11 15-2451,0 0-774,1-13-387,-1 13 0,0 0-258,0 0-129,0 0 0,0 0 129,5 8 0,-2 5 0,-3 3 0,4 10-129,-2 11 129,3 9-129,-2 12 0,-1 9 0,3 3-129,-2 4 129,2-2-129,-1-2-258,8-6-774,-7-10-3354,9-20-129,7-12-645,0-22 258</inkml:trace>
  <inkml:trace contextRef="#ctx0" brushRef="#br0" timeOffset="18160.0386">18580 9760 3225,'-4'18'3741,"4"-18"-258,0 0-2580,10-6-903,0-2 129,7-4 258,0-12 129,9-1 258,1-16 129,9 0-129,1-16 258,11-1-129,-1-8-387,9 0-129,-3-3-258,4-1 0,-3 4-129,-2 4 0,-3 4 0,-3 6-129,-8 5 258,-6 9-129,-5 9 0,-7 6 0,-3 10-129,-17 13-258,12 0-129,-12 0-774,-2 27-1419,-4 3-1806,-6-2 0</inkml:trace>
  <inkml:trace contextRef="#ctx0" brushRef="#br0" timeOffset="18589.0632">19921 9139 129,'17'-13'2580,"-2"13"387,-15 0-2967,0 0 258,10 24 645,-10-7 258,0 9 0,-2 1 516,2 12-129,-7-2 129,7 12-387,-7-3-129,7 6-516,-4-6-258,4 0-129,1-6-258,4-10-387,6-2-1032,-7-13-1677,-4-15-1419,21-3 0</inkml:trace>
  <inkml:trace contextRef="#ctx0" brushRef="#br0" timeOffset="19212.098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8">20902 9019 6450,'15'8'5031,"-10"6"-258,-5-14-516,0 19-3612,0-9-1032,0 9 129,0 1 0,0 2 258,-1 0 0,-2 2 129,2 5 0,-2 3 129,0 6 0,-1 1 0,-1 3-129,0 0 0,0-1-129,1 0 0,-3-7-129,4-5-387,-4-12-387,10 0-2064,-3-17-1677,17-4-258,-1-11-258</inkml:trace>
  <inkml:trace contextRef="#ctx0" brushRef="#br0" timeOffset="20129.1511">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4">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6">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7">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8">21498 11533 3225,'11'0'4257,"-11"0"-387,0 0 129,0 0-3870,0 11-258,-2 0 258,2 3 258,-3 2 0,3 7 258,-5-3 0,4 7-129,-7-2 258,7 7-387,-4 0 0,4 3-258,0 2 0,1-2-129,0 3 0,0-2 0,1-2 0,0-3 0,-1-4 0,0-7-258,0-3-258,0-17-1290,0 0-2451,0 0-387,0 0-258</inkml:trace>
  <inkml:trace contextRef="#ctx0" brushRef="#br0" timeOffset="42376.4235">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03">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3">22878 11339 3612,'0'25'4773,"0"4"-387,-4-15-258,6 4-2580,-1 4-1548,2 6-258,1 4 258,-2 5 258,-1 5-129,-1 5 258,0 3 0,-1-3 129,1 8-129,-3-10 0,3 2 0,0-8-258,7-8-258,7-5-516,1-18-516,14 0-1935,0-8-1548,1-13-129,6-6-258</inkml:trace>
  <inkml:trace contextRef="#ctx0" brushRef="#br0" timeOffset="43649.4966">22863 11671 4902,'20'-3'4902,"-3"-8"-516,16 6-129,0 0-3741,6-4-516,8 1 129,0 4-129,3 0 0,2 3 0,-3 1-258,5 1-1032,-7 7-2967,-7-8 0,1 8-645</inkml:trace>
  <inkml:trace contextRef="#ctx0" brushRef="#br0" timeOffset="45488.6015">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75">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608">23083 12141 2580,'0'0'4128,"0"0"-129,17 8-258,-12 4-3354,-2 2 0,-1 5 0,-2-2 129,0 10 387,-3 0-129,0 11 129,-8-2 129,7 10-258,-7-1-129,8 4-258,-4 0 0,7-3-258,0-3-129,2-11-129,8-3-258,0-11 0,9-5-516,-6-13-645,15-8-1935,0-4-1290,-3-12-129,7 3 129</inkml:trace>
  <inkml:trace contextRef="#ctx0" brushRef="#br0" timeOffset="46936.6846">22981 12368 3870,'11'3'4386,"-11"-3"-129,17 0-129,1 0-3741,-5-3 0,9 3 0,-3-2 258,8 2 0,-5-2-129,12 2 129,-7-1 0,9 1-258,-3-3 0,5 3-129,-3-2-258,0-2-387,1 4-129,-8-6-645,9 6-2451,-7 0-1161,-9-2 0,0 0-516</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8">22934 14350 1935,'8'0'3741,"-8"0"0,0 0-2322,0 0-516,0-10-129,0 10 0,0 0 129,0 0-258,0 0 258,10 7 0,-10-7-129,0 0-129,0 0 0,4 20-129,-4-20-129,3 21-129,-2-8-129,4 5 0,-2 2-129,2 1 129,0 2-129,0-1 0,1-1-129,-1-1 129,1-1-258,-6-19-387,15 22-1419,-15-22-2193,13 3-387,-2-3-258</inkml:trace>
  <inkml:trace contextRef="#ctx0" brushRef="#br0" timeOffset="1027.058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46">23563 14959 645,'-5'31'2838,"-7"-25"-1161,1 1-129,-4-6-645,-1-2 129,-2-6-387,-1-7 258,-1-1 0,-1-12 129,6 0 258,-4-9-387,11 2 129,0-12-258,8 1-129,4-6-258,14 0-129,3-3 0,8 1-129,3 2 0,3 2 0,1 8 0,1 3-258,-4 9-387,-9 2-1677,-4 6-2064,4 16-129,-24 5-129</inkml:trace>
  <inkml:trace contextRef="#ctx0" brushRef="#br0" timeOffset="2771.1585">23554 15023 1419,'13'-8'3354,"-13"8"-1161,0 0-774,5-17 129,-5 17-387,2-11-258,-2 11-129,0-13 0,0 13 129,0-19-129,0 19-258,0-22-129,0 9 0,0-3-129,0-1 0,0 0-129,-2-3 129,1 3-258,0-1 258,-1 0-258,-3 4 129,3-1-258,-5 1 0,7 14-258,-13-20-258,13 20-645,-20-9-1806,3-1-1032,17 10-387</inkml:trace>
  <inkml:trace contextRef="#ctx0" brushRef="#br0" timeOffset="3491.1997">23920 13978 1161,'0'14'3483,"0"-14"-516,-11 22-2064,9-6-129,-4 4 387,5 6-258,-5 3 129,6 7-129,-5 6-129,5 4-129,0 7 0,0 7-387,0 2-129,3 7 129,-3 1-258,0 5 0,-3-4 129,-3-5-258,1-2 258,-2-8-258,-2-5 129,0-8-129,3-9 0,0-12 0,3-1-258,3-21-387,-6 19-645,6-19-1677,0 0-1161,-1-11 258</inkml:trace>
  <inkml:trace contextRef="#ctx0" brushRef="#br0" timeOffset="4219.2414">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6">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01">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6">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9">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7">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7">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07">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8">22917 15425 4773,'0'0'4644,"11"11"-258,-11-11-258,0 0-3354,0 0-774,0 0-129,2 15 258,0-4 0,3 7 129,-5 0 0,3 7-129,-3 2 129,4 7-129,-4 0 258,1 4-387,-1 0 129,1 1-129,0 1 0,0-3 0,2 3 0,-2-7 0,0-1 0,0-3-129,3-3-258,-3-10-258,8 7-1290,-3-10-2451,-6-13-387,19 5-258</inkml:trace>
  <inkml:trace contextRef="#ctx0" brushRef="#br0" timeOffset="16571.9479">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06">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6">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1">24700 15386 8643,'14'-6'4773,"-14"6"-387,3-11-1677,-3 11-2580,0 0-129,10 4 0,-10-4 129,8 20 129,-6-8 0,3 7 0,-5 1 258,4 6-258,-4 5 129,1 1-387,1 3 258,1 2-258,-1 4 129,-1 5-258,1-1 258,1 2 0,-1-2-129,3 2 129,1-5-129,0-4 0,1-3-129,0-11 0,3-1-516,-10-23-903,14 16-2838,-14-16-774,0 0-258,13 8 129</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29:25.36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1365 7064 516,'-19'21'1032,"7"-8"-129,1 1-129,0 3 0,-1 0-129,2 7-258,-1-2 129,-3 5-129,4 3 129,-4 3-129,1 5 129,-5 3-258,-1 6 129,-3 3-129,0 8 387,-4 0-258,2 5 258,-5 0 129,3 8-129,-2-1 129,8 4 0,-1-3 258,2 7-387,2-3 0,4 2 0,-1-3 0,5 4-258,0-10 258,1 4-258,-3-5 129,8 3-129,-3-5 129,3 2-129,-1-4-129,4 0 0,-1-5 0,1-2 0,3-5-129,4-1 129,0-4-129,7 0-129,-1-4 129,1 1-129,2 1 129,1-1-129,0 1 0,1-1 0,0-1 0,2-2 129,0 1-258,0-6 258,1 3 129,2-4-129,-4-2 0,6-2 0,-3-2 129,3-2-129,-2-3 0,2-1 129,2-3-129,1 2 0,-1-2 0,5-1 129,-2-1-129,2 1 129,0-1-129,3 1 258,-5-1-258,7-1 0,-5-2 129,2 1-129,-2-7 0,1 1-129,-2 1 258,1 0-258,-2-5 258,0 2-258,1-3 0,-2 1 0,0 3 129,1-7-129,-1 0 129,-1 2-129,0-3 0,2 0 0,-2 0 0,0-4 129,0 0-129,2 0 0,-1-1 0,3 0 129,-2 0-129,1-2 0,-1 0 0,2 1 0,-4-1 0,-1-1 129,-1-1-258,-3 1 258,-2 0-129,-2 0 0,-2-1 129,0-2-129,-4 0 129,1 3-129,0-4 0,-2-2 0,2-3 0,-2 0 0,0 0-129,-1-2 129,0 2 0,4-3 0,-3-2-129,0-2 129,2 3 0,0-7 0,2 5 0,1-1 0,1-6 0,3 2 0,1-4 0,1 3-129,3-2 258,1 0-129,0-4 0,0-3 0,0 4 0,-1 0 129,-2 0-129,0 5 0,-1 2 0,-4 1 0,1 3 0,-1 2 129,-4 2-258,2 4 129,-2-1 0,1 2 0,-2-2 129,-1 4-129,2-1 0,-1 2 0,0 0 0,3-4-129,-2 2 129,3 1 0,-2-1 0,3 0 0,2 0 0,-1-1-129,0 0 129,1 1 0,-1 3 0,5-1-129,-1 0 129,2 2 0,0-3 0,1 3 0,3-1 0,6 0 0,-2 1 0,0 1 0,2-4 0,0 4 0,0 0 0,1 2 0,-3 1 0,0 3 129,-2-2-258,0 3 129,-2 1 129,-2-2-129,3 0 0,-1 2 0,0 0 0,-2-1-129,0 0 258,2 0-129,0 1-129,-2 0 129,-3 0 0,2-2 129,-3 2-129,1 2 0,-3 0 0,1 3 0,-1-2 0,1-1 0,-2 0 129,0-1-129,3 1 0,-1 0 129,1 1 0,1-1-129,-1 0 0,1-2 129,-1 4-129,1 0-129,-4-2 129,-1 1 0,0-3 0,-2 1 0,-2 1 0,-1 0 0,1 0 0,-1-2 129,1 0-129,0 0 0,-2 0 0,1 0-129,-1 0 258,-3 0-129,0-3 0,-11 3 0,19-4 129,-19 4-258,15-8 129,-15 8 0,11-7 0,-11 7-129,9-11 129,-9 11 0,0 0 0,0 0 0,0 0 0,13-10 0,-13 10 129,0 0-129,0 0 0,0 0 0,0 0 129,0 0-258,0 0 129,0 0 0,0 0 0,0 0-129,0 0 129,0 0 0,0 0 0,0 0 129,0 0-129,0 0 0,0 0 0,0 0 0,0 0 0,0 0-129,0 0 258,0 0-129,0 0 0,0 0 0,0 0 0,0 0 0,0 0 0,0 0 0,0 0 0,0 0 0,0 0 0,0 0 0,0 0 0,0 0-129,12-9 129,-12 9 0,0 0 0,0 0 0,0 0 0,13-11 0,-13 11 0,0 0 0,0 0 0,10-5 0,-10 5 0,0 0 0,0 0 0,13-2 0,-13 2 0,0 0-129,0 0 129,13-4 0,-13 4 0,0 0 0,12-3 0,-12 3 0,0 0 0,11-5 0,-11 5 0,0 0 0,0 0 0,0 0 0,0 0 0,0 0-129,0 0 129,0 0 0,0 0 0,0 0 0,0 0 129,0 0-129,0 0 0,0 0 0,0 0 0,0 0 0,0 0 0,0 0 0,0 0 0,0 0 0,0 0 0,0 0 0,0 0 0,0 0 0,0 0 0,0 0 0,0 0 0,0 0 129,0 0-129,0 0 0,0 0 0,0 0-129,0 0 0,0 0 129,0 0 0,0 0-129,0 0 258,0 0-258,0 0 129,0 0 0,0 0 0,0 0 0,0 0 0,0 0 0,0 0 0,0 0 0,0 0 0,0 0 0,0 0 129,0 0-258,0 0 129,0 0 0,0 0 0,0 0 0,0 0 0,0 0-129,0 0 129,0 0 0,0 0 0,0 0 0,0 0 0,0 0 0,0 0 0,0 0 0,0 0 0,0 0 0,0 0 0,0 0 0,0 0 0,0 0 0,0 0 0,0 0 0,0 0 0,0 0-129,0 0 129,0 0 0,0 0 0,0 0 0,0 0 0,0 0-129,0 0 129,0 0 0,0 0 0,0 0 0,0 0 0,0 0 0,0 0 0,0 0 0,0 0 0,0 0-129,0 0 129,0 0 0,0 0 0,0 0 0,0 0 0,0 0 0,0 0 0,0 0 0,0 0 0,0 0-129,0 0 129,0 0 129,0 0-129,0 0 0,12-3 0,-12 3 0,0 0 0,12-11 0,-12 11 0,12-19 0,-12 19-129,15-22 129,-15 22 0,19-20 0,-10 7 129,4 1-258,-2 0 258,0-2-258,2 0 258,-1 1-129,-2-3-129,1 3 129,-1-7-129,-2-2 129,1 1-129,-1-1 258,1 0-258,-2-3 129,1 2 0,0-3 0,-1 4 0,4 3 0,-4-3 0,0-2 0,-3 0 0,1 2 0,-4-2 0,-1 2 0,0-4 0,-6 1 0,-3 0 129,-2 1-258,-3 1 258,-1-2-258,-2 1 258,-3-2-258,0 4 129,-4 2 0,-2 2 0,-2-1 0,1 3 0,-2 2 0,-2-1 0,1 2 0,-1 1 0,0 1 0,-2 0 0,-1 2 0,-1-2 0,-3 6 0,-2-2 0,-2 1 0,0 2-129,-3-1 258,2-1-129,2-1 0,0 0 0,2-2 129,6-4-258,4 1 258,1-1-258,5-3 258,3 0-258,5-3 129,2-1-129,5-1 129,3 1-129,4-4 129,1 2 0,0-5 0,7 2 0,0 3 0,5-3 0,-2 0 0,2-1 0,3 1-129,3-2 258,0 1-258,1-3 258,2-2-129,1 2 0,1 0 0,2 2 0,-2 1 0,-2-3 0,1 1 0,-3 5 0,0-4-129,-2 5 258,-4-1-129,-2 0 0,-4 6 0,-2-3 0,-5 2 0,0-2-129,-2 3 258,-7 0-258,-3-2 258,-3 1-129,-6-1 0,-2 5 0,-4-3 129,-6 5-129,-3-5 0,-3 2 0,-3-2 0,-2 5 0,1 1 0,-6-3 0,-3 3 0,1 1 129,-4 2-129,-2 3 0,-6 1 0,0 3 0,-2-1 0,-3 1 0,0 1 0,-1 0 0,-2 0 0,2 2 0,-1 2 129,-1-2-129,-2 3 0,-3 3 0,0 2 0,-2-1 0,1 1 129,2 2-129,-1-3 0,2 2 129,3-1-129,5-3 129,3-2-129,3-1 129,1 1-129,0-5 0,1 0 129,1 0-129,-1 0 0,3 0 0,-1 0 0,0 0 0,3 0 0,-1 5 129,0 2-129,2 3 0,0-5 129,2 3-129,-4-2 0,1 6 0,-2-2 129,3-3-129,1 0-129,0 2 129,3 2 0,1-3 0,2 5-258,4-1 387,5-2-258,0 5 129,2-2-129,3 6-258,-6-8-774,15 9-3483,-8-1 129,-2 0-645,-3-6-258</inkml:trace>
  <inkml:trace contextRef="#ctx0" brushRef="#br1" timeOffset="15184.8685">11680 6909 1032,'-10'-2'1935,"-3"-5"-129,13 7 258,-12-7-387,12 7-387,-12-6-387,12 6-258,-16-5-129,4 4-258,0 0 0,-5-1-129,3 2 258,-5 0-129,-1 0 0,-3-3 129,2 3-129,-3 0 0,3 0 0,-3 0 0,4 5 129,-5-2-258,3 4 129,-2-2-129,0 3 129,0 1-129,0 3 0,-3-2 258,3 1-258,-5 2 258,1 2-129,-2-2 0,3 4 0,-8-2 258,1 2-387,0 0 129,-3 5-258,-2-1 129,2 1 0,-2-1-129,2 2 129,-2-1-129,3 4 129,-1-3 0,7 1-129,-2-2 0,5-1 129,-1 0-129,5-3 0,0 1 129,-2-2-129,3-2 0,0 3 258,-4 0-258,1 3 129,-1-2 0,2 6 0,-3-8-129,6 4 129,-5 0 0,4 0 0,-1-5-129,2 4 129,0-5-129,0-1 0,3 4 0,-4-1 0,1 2 0,2-2 0,-4-1 129,0 1-129,1 2 0,1 2-129,-5-5 258,4 2-258,-3-1 129,0-1 0,1 3 129,-1-2-258,-3-2 258,2 6-129,-1-3 129,3 3-129,-1-1 0,-1-3 129,0 4-129,2 0 129,-2 0-129,1-2 129,3 1-129,-3 2 129,3 1-258,2 1 129,3-2 0,-1-1 0,5-1 129,0 0-129,4-1-129,2 0 258,0-4 129,3 2-258,0-3 129,1 1-129,2-1 0,1 1 129,0 2-129,1 0 129,3-3 0,3 3-129,0 0 129,1 3 0,1-1 0,4-1 0,-1-2 129,3 0-258,-1 1 258,5 0-258,2-5 258,4 1-258,0-2 258,4-1-258,1 0 0,3 0 258,2-1-258,2-1 129,0-1 129,1 0-258,-3 0 0,5 1 129,-3-3 0,5 2-129,-4-2 129,5 0-129,-1 0 129,1-1-129,-1-1 129,2 2-129,3-2 0,-4-2 0,4 2 129,-2-3-129,3 0 129,2 2-129,3-2 129,2 0-129,3-2 0,0-1 129,5-2-129,-1 2 0,-1-1 0,0-1 0,-1 0 0,-2 2 0,-3 2 0,1-2 0,-5 3 129,2 0-129,2 0 0,0-2 0,-1 2 0,0-3 0,-1 0 0,1 2 0,-2-2 0,-4 1 0,0 2 0,-2 0 0,-2-3 129,-1 1-129,-1-1 0,-1-1 0,0 1 0,2 0 0,-2-2 129,1 1-129,0 3 0,0 0-129,1-2 129,1 0 0,0 3 0,2 0 0,1 0 0,-2 0 0,2 0 0,2 0 0,-1 0 0,1 0 0,2-1 129,0-4-258,1 0 258,1-2 0,2 2-129,-1-5 0,0 2 0,-2-3 129,-2-1-129,-1-3 0,-4 2-258,-2 1 387,-3-4-258,-6 2 258,0-3-129,-2 2-129,-4-4 129,1 4 129,-2-4-129,0-2 0,0-2 0,-2 1 0,0 0 0,3-2 0,-2-3 0,-2 1 0,1-3 0,-2 1 0,2-4 0,-2-6 0,2-2 129,0 2-129,-2-2 0,3 0 0,-1-1 0,-1 0 129,0-1-258,-4 5 258,-1-2-129,-5 3-129,-2 1 129,-2-1 0,-4 1-129,-3-1 129,-1 4 0,-2-2 0,0 0-129,0 2 129,-10-1 0,0 2 0,-6-1 129,-1 0-258,-7 3 129,-3-1 0,-4 5 0,-6-3 0,-4 3 129,0-1-129,-2 4 0,-4 2 0,-4 1 129,2 1-129,-4-3 0,0 3 129,-4 4-129,-1-3 129,-10 1-129,0 2 129,-5 0-129,-4 3 0,-6 4 0,1 4 0,-6-1 0,2 4 0,-3 0 0,0 0 0,1 2 0,2-1 0,4-1 129,4-3-129,7-2 0,0-3 0,10 0 129,8-2-129,3 2-129,7 1 258,2 2-258,4-2 129,3 5 0,4-1 0,1 3 0,2 0 0,3 0 0,1 0 0,0 0 0,0 0 129,-1 0-129,0 0 0,2 0 0,-2 0-129,0 0 129,4 0-129,6 0-258,1 0-516,13 0-3870,0 0-258,0 0-387,4-22-516</inkml:trace>
  <inkml:trace contextRef="#ctx0" brushRef="#br1" timeOffset="18156.0384">13177 9261 1419,'11'2'516,"-11"-2"129,0 0 645,0 0-258,0 0 387,0 0 0,0 0 129,0 0-129,0 11 129,0-11-645,0 0 0,0 0-129,0 0 0,0 0-129,15 0 258,-15 0-258,0 0 0,14 0-258,-14 0 129,13 4-129,-13-4-129,17 5 129,-17-5-129,15 0 0,-3 2 0,-12-2-129,17 0 0,-17 0 129,23-4 0,-13-2-129,5 2 0,-2-3 129,5 2-129,-2-5 0,4 0 0,-3-2 0,3 0 0,0 0 0,0-5 0,-2 0 0,1-2 0,-4 0 0,3 2-129,-4-5 258,1-1-258,-5-2 129,0 0-129,-2 0 0,-1-3 0,-1 1 129,-1 0-129,1 3 0,-3 0 0,0 3 0,-1-1 0,2 1 129,-2 3-129,0 0 0,1 1 0,-1-1 258,0 1-258,1 3 0,0 2 129,-2 1-258,3 0 258,-3 0-129,-1 11 0,4-18 0,-4 18 129,1-18-129,-1 18 0,0-17 0,0 17 0,0-14-129,0 14 258,0-16-129,0 16 0,0 0-129,0-16 258,0 16-129,-1-11 129,1 11-129,0 0 0,-4-15 0,4 15-129,-5-14 129,5 14 0,-2-14-129,2 14 0,-3-12 129,3 12 0,0 0 0,-6-13 0,6 13-258,0 0 516,0 0-258,-3-11 0,3 11 0,0 0 0,0 0-258,0 0 258,-3-11 0,3 11 0,0 0 0,0 0-129,0 0 129,0 0 0,0 0 0,0 0 0,0 0 0,-6-11 0,6 11-129,0 0 129,0 0 0,0 0 0,0 0 0,0 0 0,0 0-129,0 0 129,0 0 0,0 0 0,0 0 0,0 0 0,0 0 0,0 0-129,-2 6 129,2-6 0,0 0 0,0 0-129,-12 11 0,12-11 129,-17 19 0,6-5 0,-1 1 129,-6 6-129,1-1 129,-2 3-129,1-1 129,0-2-258,1-1 258,0-2-258,4-2 129,1-3 0,12-12 0,-18 19 129,18-19-258,-14 15 129,14-15 0,-10 9 0,10-9 0,-12 5 0,12-5 0,0 0 0,-11 3 0,11-3 0,0 0 0,0 0 0,0 0 129,0 0-258,7-8 258,-7 8-129,18-16 0,-7 3 0,1-1 0,3-1-129,2-5 129,0-1 0,1 0-129,-1-1 129,0 2-129,-1-2 258,-1 4-258,-1 2 258,-1 2-129,-4 3 0,1 0 0,-10 11 0,17-17 0,-17 17 0,12-16 0,-12 16 0,11-13 129,-11 13-129,7-12 0,-7 12 0,0 0 0,0 0 0,0 0 0,0 0 129,0 0-129,0 0 0,0 0 0,0 0 129,0 0-129,0 0 0,0 0 129,0 0-129,11 0 0,-11 0 0,13 15 0,-13-15 0,17 20 0,-6-9 0,0 6 0,3-4 0,0 4-129,0 1 258,3-1 0,1 2-258,0-1 258,2 1-129,0 0 258,-2-2-516,0-2 645,0-3-516,-3-1 129,-2-1 0,0-2 0,-13-8 0,14 10 0,-14-10 129,0 0-129,0 0 0,0 0 129,0 0-129,0 0 129,0 0-129,0 0 129,0 0-129,1 12 129,-1-12-129,0 0 0,0 0 0,0 0-129,0 0-1032,0-8-3483,-1-3-387,-5-9-258,-3-10-516</inkml:trace>
  <inkml:trace contextRef="#ctx0" brushRef="#br2" timeOffset="29651.6959">15007 7161 1,'-18'0'1031,"18"0"259,-13-3-129,13 3 0,-15-3-129,15 3 0,-15-1-258,15 1 0,-19 0-387,8 0 129,0 7-129,-2-1 129,0 5-129,-2-2 0,-1 3-129,0 0 0,1 1 129,-4 1-258,4-2 129,0 1 0,4 3-129,-3-1 258,4 4 0,-2-1-129,4 4 258,0-4-129,6 4 0,-3-1 0,5 1 129,0-3-129,6 1 129,1-7-129,7 3 0,-1-6-129,7 3 0,0-4 0,3-1 0,2-4-129,3-2 0,0 1-129,2 0 129,0-3-129,-1 0 0,3-2 129,0-6 0,-2 0 0,1-5 0,-3-2 0,1-3 0,-4-3 129,1-1-129,-7-6 0,-3 4 0,-3-3 0,-5 0 129,-4 2-129,-4-1 0,-1 2 0,-6 2 0,-4 3 0,-2 1 0,-2 1-129,0 4 0,-1 1 0,-2 6-129,0 0 0,0 4 129,0 2-129,0-1 0,-1 1 129,0 0-129,-2 0 0,0 1 129,1 4-129,-1-4-129,2 8-258,-5-3-516,10 10-1161,-8 1-2193,5-7-387,4 4-129</inkml:trace>
  <inkml:trace contextRef="#ctx0" brushRef="#br2" timeOffset="30904.7676">14981 7342 774,'0'0'1419,"0"0"-258,0 0-258,3 11-129,-3-11-129,0 0 0,0 0 258,5 11 0,-5-11 0,0 0 0,0 14 0,0-14-258,0 13 0,0-13-258,0 12 0,0-12-129,-5 17-129,5-17 387,0 0-129,-3 16 258,3-16 129,0 0-129,0 0 258,0 0-129,0 0 0,0 0-258,-4-8-129,4 8-129,0 0-129,-3-13 0,3 13 0,-1-13-129,1 13 0,0-19 129,0 19-129,3-16 0,2 5 0,-5 11 0,8-18 0,-8 18 0,9-11 0,-9 11 0,0 0 0,0 0 0,0 0 0,0 0-129,0 0 129,0 0 0,0 6 0,0-6 0,-5 12 0,5-12 129,-5 12-129,5-12 129,-4 14 0,4-14 0,-2 14-129,2-14 0,-3 13 0,3-13 129,-2 13-129,2-13 129,0 0 0,-2 11 0,2-11 0,0 0 129,0 0 0,0 0 0,-4-7-129,4 7-129,0 0 0,-2-15-129,2 15-129,0-11-387,0 11-516,0-11-1548,0 11-1935,0-12-129,0 12-516</inkml:trace>
  <inkml:trace contextRef="#ctx0" brushRef="#br2" timeOffset="33188.8983">14695 8158 1,'0'0'1547,"10"-4"259,-10 4 0,0 0 258,11-3-258,-11 3-129,0 0-516,2-12-516,-2 12-258,0 0-258,9-14-129,-9 14 0,11-12 129,-11 12 0,22-17 129,-9 10 129,4 1-129,-2-1-129,7 3 129,-3-2-129,1 4 0,-1-1-129,-2 3-129,0 0 129,-2 0 0,-2 0 0,-13 0 0,16 3 387,-16-3-258,0 0 258,11 10 0,-11-10-129,0 0 258,-9 15-258,0-2 129,-2-1-258,-3 3 0,-2 0-129,-3 6 0,2-4 0,-4 4 129,0-1 0,2-3 0,-1 0-129,2-2 387,3-1-258,2-2 0,3-3-129,10-9 129,-12 17-129,12-17 129,-2 11 0,2-11 0,0 0 129,17 14 0,-5-14 0,5 0 129,2 0-129,6 0-129,-5-4 0,7-1 0,-4 0-129,-2 1 0,1 0 0,-4 1 0,-4 2-129,0 1 129,-3 0 0,-11 0 0,16 0 0,-16 0-129,0 0 129,13 0 0,-13 0-129,0 0-258,0 0-645,0 0-1032,0 0-2580,0 0 129,-8-5-516</inkml:trace>
  <inkml:trace contextRef="#ctx0" brushRef="#br2" timeOffset="34187.9554">14830 7991 516,'-25'-1'1161,"12"1"129,-3 0-258,-2 1-129,3 3 0,-3 1 0,1 2 0,-2-1-129,2 1-129,-3 1-129,4 1-129,-4 3-258,4 3 0,-1-1 0,1 1-129,0 2 0,1-1 129,0 5-129,1 2 258,0-3 0,3 5 0,-4-3 0,8 3 258,-5-1-129,8 2 258,-4-6-258,7 2 258,0-4-258,1 0 258,2-1-258,8 2 129,-1-3 129,7 1-129,-1-3-129,6 0 0,-1-1 129,8-2-129,-1-3-129,7 1 129,0-6-258,3 1 0,2-4 0,3 0 129,1-7-129,1 1 0,-1-5 0,0-1 0,0-4-129,1 3 0,-3-6 129,1 4-258,-3-2 258,1-1-258,-4-1 258,-2-2-129,-4 0 129,-2-1-129,-6-2 0,-3-1 0,-5-1 129,-7 1-129,-2 2 0,-5-2 129,-6-1-129,-6 4 0,-8 0 129,-2 0-129,-4 5 0,-2-1 0,-6 4 0,0 3 0,-4-1 0,-1 4 0,-3 3-129,-1 1 0,-2 4 0,-3 0-129,4 4-258,-6-2-387,10 21-1290,-6-2-2322,3-2-258,2 7 0</inkml:trace>
  <inkml:trace contextRef="#ctx0" brushRef="#br2" timeOffset="35539.0327">14641 9022 1548,'6'-10'645,"-6"10"129,0 0 129,18-10 129,-18 10-129,20-8 258,-7 4 0,1-1-129,1 1 0,3 1-129,0 1-258,1 2-258,-3 5 258,0 2-258,-3-1 0,0 3 129,-13-9-387,18 24 258,-18-12-129,2 0 258,-2-12-129,-6 23-129,-8-12 258,2 3-129,-5-3-129,-1-2 0,-1 0-258,2-2 0,0 1-129,3-4 129,14-4-129,-18 8-129,18-8 129,0 0 129,0 0 0,-4 10 129,4-10 0,11 11 129,0-5-129,1 4 129,3-1-129,3 3-129,-2-2 0,1 2 0,-1 2-129,-3-2 0,-2 1 0,-2 1 129,-4-2 129,1 2 0,-5-1 129,-1 0 0,0-2 258,-5 3-129,-6-5 129,0 6 0,-5-7 0,0 6-129,-5-7 129,1 3-129,-3-5-129,0 2-129,2-4-129,-1-3-129,3 0-516,3-10-258,16 10-1161,-20-13-2064,11-1-903,8-1 0</inkml:trace>
  <inkml:trace contextRef="#ctx0" brushRef="#br2" timeOffset="36568.0915">14827 8883 1032,'-16'-2'2580,"16"2"-2064,-19-4 0,5 4-129,1 0 258,-5 2 0,3 3 258,-5 1-129,5 2-258,-5 0 129,0 3-387,1 0 258,2 5-258,-3-3 0,4 5 129,-2-1-129,1 3-129,-1 0 129,2 4 129,-4-2 0,4 6 129,-3-6-129,4 7 387,-4-2-258,6 4 258,-4-2-129,4 5 129,-1-5-129,4 4-258,1-3 387,6 3-387,1-5 129,2 2-129,2-5-129,12 2 129,-3-9-129,9 2 0,-2-2 0,6-1-129,1-3 0,2-2 0,5-3 0,0-3 129,2 3-258,2-4 129,0-3-129,5-2 129,1 0 0,1-7 0,0-5-129,1-2 129,0-6 0,2-6-129,-3-1 129,-1-4-129,-4-1 129,-1 1 0,-7-5-258,-3-1 129,-6 3-129,-7 1 0,-7-3 0,-7 1 129,-1-1-129,-14 2 0,-6 0 129,-8 3-129,-5 3 129,-6 3 0,-2 8-129,-7 2 129,0 10-387,-3-2 0,8 11-516,-8-1-903,12 5-2709,1 6-387,3-3-129</inkml:trace>
  <inkml:trace contextRef="#ctx0" brushRef="#br2" timeOffset="39091.2359">16766 7117 1677,'-11'-5'2193,"11"5"-387,0 0-129,0 0-516,0 0-129,0 0-129,0 0-258,0 0 0,0 0-129,0 0 0,0 0-129,-10 2 258,10-2-258,-9 20 0,5-5 129,-3 4-258,1 5 0,0 4 0,1 8-258,-1 3 129,4 2-129,0 2 129,2-2-129,0 0 0,0-5 0,0-1 387,0-11-258,0-2 0,-5-6 129,3-4-129,2-12 0,-9 13-129,9-13-129,0 0 0,0 0 0,-8-11-129,8 11-129,0-19 0,0 7 129,0-3 129,0 3 129,0-2-258,0 14 129,0-19-129,0 19 258,2-17-129,-2 17 129,6-18 0,-1 6 129,3-2 129,0-3 0,4-1 129,-2-7 0,8 0 129,-2-6-129,5 4 0,1-5-129,4 1 0,2 2 0,4 0 0,2 2 0,-1 6-258,-1 1 0,-3 4 0,-5 3 0,-6 2-129,-2 6-258,-16 5-129,11 0-645,-11 0-1032,-13 2-2064,1 13-129,-11-7-129</inkml:trace>
  <inkml:trace contextRef="#ctx0" brushRef="#br2" timeOffset="39380.2524">16639 7386 774,'15'20'3870,"18"-15"-774,-9 4-903,-3-5-387,7 4-645,-6-2-516,6 5 0,-2-4-258,-1 8-129,-1-2 0,-3 3 0,1 0 0,-3 0 0,-2-3-129,1 4 129,-5-4-516,-2-6-645,0-3-2967,2 4-129,-13-8-258</inkml:trace>
  <inkml:trace contextRef="#ctx0" brushRef="#br2" timeOffset="40279.3038">17107 7449 1032,'20'-21'1548,"-13"10"-129,0 0-258,-1-3 129,3 2-258,-3 0-129,4 0-258,-3-1-129,4 5 0,-4-4 258,5 4 129,-12 8 129,17-11 0,-17 11-258,11-5 0,-11 5 0,0 0 0,0 0-129,0 0-258,0 0 129,0 0-129,9 8-129,-9-8 129,1 21-258,2-7 129,-2 1-258,4 2 129,0-2-129,1 3 0,1 0 129,0 2-129,0-2 129,-1 1 0,0-6 0,-1 0 0,-2-1 0,-3-12 0,6 13 0,-6-13 129,0 0-129,0 0 129,0 0 0,0 0 0,7-16-129,-4 3 0,1-7 0,-1-1-129,4-4 0,-1 1 0,0 2 0,2 2 0,2 5 0,-2-2 0,4 8 0,2 2 0,-1 3-129,1 2 129,-3 2 0,1 0 0,1 0 0,-2 10 0,-11-10 129,17 17-129,-11-5 0,1 5 129,-1-2 0,1 4 0,-5-1 0,3 5 0,-4-5 0,0 1 0,0-2-129,-1-3 129,0 0-129,0-14 0,0 15-129,0-15-258,0 0-774,0 0-2709,10-7-774,-3-5-387,2-5-129</inkml:trace>
  <inkml:trace contextRef="#ctx0" brushRef="#br2" timeOffset="40931.3411">17781 7492 516,'0'0'1419,"-12"3"258,12-3 387,0 0-129,-11-10 0,11 10-129,-4-11-258,4 11-258,-9-18-387,4 7-129,5 11 0,-5-21-129,5 21-129,0-21-258,0 21-129,10-21 129,5 13-258,3-2 0,3 2-258,4-3 258,2 2-129,0 4 129,-1-1 0,0 5-129,-5 1 0,-4 3 129,0 3 129,-8 8-129,-3 7 129,-6 0 0,0 5 387,-9-5-129,-3 4 129,-8-4 0,1 4-129,-4-8 0,2-5 0,-5-5 0,7-1 0,-2-5-387,1-1 0,3-1-129,0-9-387,6 2-129,-6-13-774,17 10-1935,-4-6-1290,4-2-258,0-2 0</inkml:trace>
  <inkml:trace contextRef="#ctx0" brushRef="#br2" timeOffset="41675.3837">18066 7335 1677,'0'0'3225,"0"0"129,0 0-2967,0 0 0,0 0 0,0 0 0,0 0 0,0 0 129,5 8-129,-5-8 0,8 17 258,-4-6 0,0 1 0,5 8 129,-5-3-129,6 2 258,-4-5-129,6 4 0,-12-18-129,19 19 129,-19-19-258,23 2-129,-12-4 0,5-4 0,-4-3-258,1-2 258,-1-1-258,0 2 0,-7-1 0,-5 11-129,10-11 0,-10 11-129,0 0 0,0 0-129,0 0 129,10 0-129,-10 0 129,17 12 0,-7-2 129,4 2 0,0 0 0,1 4 129,1-3-129,-1-1 129,0-6-129,-1 2 129,-3-4 0,2 0 0,-1-4 0,-2 0 129,1-10-129,-1-2 129,0-5-129,1-2 129,-1-3-129,-1-1 0,-1-5 0,1-1-258,-1 5 0,-2 1-258,1 4-129,-4-2-387,8 9-387,-10-9-774,11 11-1935,-12 10-774,15-15-129</inkml:trace>
  <inkml:trace contextRef="#ctx0" brushRef="#br2" timeOffset="41994.4019">18776 7215 1935,'3'41'3870,"0"-20"258,-3-7-129,-5 6-3354,5 8 129,-7-4 129,4 6 0,-7-6-129,8 5 0,-7-7-258,7 0-387,2-4-774,0-18-2967,0 0-774,25-1-387,-9-28 258</inkml:trace>
  <inkml:trace contextRef="#ctx0" brushRef="#br2" timeOffset="42595.4363">18988 7002 5934,'25'29'4128,"-25"-29"-258,22 23-516,-22-23-3999,18 17-258,-18-17 387,16 17-258,-16-17-129,6 10 258,-6-10 0,0 0 258,0 0-129,0 0 0,0 0 0,2 15 129,-2-15 387,0 21 0,-2-5 129,0 8 129,-2 5 258,2 1 0,0 2 387,-2-3 129,4 0 0,0-9 129,0 4 129,0-24-258,9 15 0,-9-15-387,19-13-258,-4-4-129,4-4 0,3-6 0,4 2-258,1-4 0,-2 6 0,-4 3 0,-1 8 0,-5 3 129,-2 9 0,-13 0-258,18 23 258,-15-3 0,2 4 129,-3 1 0,4 1 129,-2-2-258,0-4 0,3-4-258,-7-16-645,28 18-1032,-13-18-2580,4-4-516,3-11-129,-1-8 129</inkml:trace>
  <inkml:trace contextRef="#ctx0" brushRef="#br2" timeOffset="43163.4688">19624 7265 2580,'18'21'4257,"-1"-17"0,-13-9-129,-1-8-3354,-3 13 0,16-27-516,-13 14-129,-3 0-129,0-3-129,-5 5 0,5 11 0,-23-14 129,10 10 0,-4 4 0,2 0 0,-2 5 129,2 8 129,2-1-129,2 3 129,1 2-129,7 4 129,1-3 0,2 6 258,3 2-387,9 6 258,-3 0-258,8 8 129,-4-1-129,2 10 0,0 4-129,-3 5-129,3-1 0,-7-3 0,1-1 0,-5-5 0,-4-3 258,0-7-129,-9-11 258,-4-3 0,-9-5 0,-3-4 0,-5 0-129,-4-6 0,-3-9-129,1 0 129,1-4-258,2-9 258,3-7 0,7-5 0,8-12 0,10 0 129,7-9-129,16-1 0,11-3-129,10 0-129,13 4-903,-4-4-2451,13 1-1161,3 5-258,-4-3 0</inkml:trace>
  <inkml:trace contextRef="#ctx0" brushRef="#br2" timeOffset="45523.6038">20285 7256 1161,'0'-13'2064,"0"13"-258,0 0-129,0 0 0,0 0-258,0 0-129,0 0-129,0 0-258,0 0-129,0 0-258,0 0-129,0 0 258,0 6-387,0-6-258,0 16 0,0-3 0,1 3 0,-1-2 0,1 5 0,1 2-129,-1 1 129,2 0 0,-2 1 0,1-2-129,0-2 129,-1-2 0,-1-4-129,0-13 129,0 17-129,0-17 258,0 0-258,0 0 258,0 0-129,0 0 258,-1-12 0,-3-3 129,3 3 258,-5-10-129,5 1-129,-5-3 0,6 2 129,-3 0-258,3 1-129,0 1 0,1-1-258,4 6 0,2 2 0,4 1 0,1 2 0,3 2 0,3 3 129,1 2-258,3 3 258,0 0-129,0 0 0,1 3-129,-5-3-516,6 9-645,-12-7-1032,-1-2-1548,5 3-258,-16-3-258</inkml:trace>
  <inkml:trace contextRef="#ctx0" brushRef="#br2" timeOffset="45841.622">20627 7178 774,'0'17'3612,"0"7"387,0-24-387,0 17-2193,0-3-1548,4 6 0,-1 4 258,1 0 0,-1 0 0,2 1 258,-1 0 0,-3-2 129,1 0 0,-2-8-129,0 0 0,0-15-774,0 18-3096,-2-23-387,2 5-387,-1-39 130</inkml:trace>
  <inkml:trace contextRef="#ctx0" brushRef="#br2" timeOffset="46049.6339">20645 6875 8901,'1'28'5031,"4"-17"-774,-5-11-258,16 18-6063,-16-18-2580,19 1-129,-6-1-645,1-6 387</inkml:trace>
  <inkml:trace contextRef="#ctx0" brushRef="#br2" timeOffset="46892.6821">20800 7377 903,'23'2'774,"-9"-1"-516,3-1 387,0 0 129,1-6 258,-2 0 258,-2-8 387,3 5 0,-9-8 258,5 8 0,-12-6-387,-1 15-258,4-22-258,-4 22-258,0-15-258,0 15 0,-13-10-387,13 10 0,-20-7-129,8 7 129,0 0-258,2 0 258,10 0-129,-19 0 0,19 0 0,-14 0 0,14 0 0,0 0 0,-13 0-129,13 0 129,0 0 0,-7 18 129,7-18-258,0 21 258,0-8-129,0 3 0,5-3 129,-2 4 0,3 1-129,0-3 0,0 4-129,1 1 129,0-1 0,2 0 0,0 6-129,1-1 129,1 1 0,-3 5 0,1-2 0,-2 0 0,1 1-129,-2-2 258,-3-1 0,-1 0-258,-1-3 258,-1-1-129,0-4 0,0 0-129,0-7 258,-3 0-129,3-11 129,-10 12 0,10-12 0,-20 7-129,6-7 129,-2 0 0,-2 0 0,2 0 0,-3-6 0,2 0 0,1-5-129,2-4 129,3 0-258,5-9 129,4-2-258,2-6 0,7 0-129,5-6-129,9 3-645,-2-6-645,14 1-1935,0 5-774,-3-4 0</inkml:trace>
  <inkml:trace contextRef="#ctx0" brushRef="#br2" timeOffset="47595.7223">21047 6928 3483,'-15'-16'3225,"15"16"-903,-3-15-516,3 15-516,0 0-129,0 0-129,0-14 0,0 14-516,0 0 129,0 0-258,0 0 0,0 0 0,0 0-129,0 0 0,0 0 129,3 7-129,-3-7-129,5 19 129,-2-4-129,2 4 129,0 3-129,2 7-129,1 2 129,0 5 0,0 1 0,1 4-129,-5-1 129,3-2-129,-3-2 0,-2-4 129,-2-3-129,0-5 129,0-8-129,0-2 129,0-14 0,0 13 0,0-13 0,0 0 0,0 0 129,10-13-129,-3-1 0,2 0 129,-1-1-129,1 3 0,-2-2 0,1 0-129,-8 14 129,7-15-258,-7 15 129,0 0 0,0 0-129,0 0 0,13 0 129,-13 0 0,9 15-129,-4-4 129,-1 1 0,1 2 0,-1 3 0,-1 1 0,0 7 0,0 0 0,1-1 0,-3-3-258,3 1 0,-2-6-129,6 1-258,-8-17-516,19 10-516,-12-17-1032,13-4-774,-6-6-645,3-11-516</inkml:trace>
  <inkml:trace contextRef="#ctx0" brushRef="#br2" timeOffset="47963.7433">21487 6952 258,'-3'-23'3354,"3"23"0,0 0-1677,0 0-903,0 0-129,0 0 129,0 0-129,-5 7 258,5 5 0,0 4 0,0 7 0,0 1-129,0 8 0,0 3 0,0 9-129,-6-3 129,5 7-258,-5-6-129,4 0 0,-3-9 0,4 3-258,0-8 0,1-7-129,0-6 0,0-15-129,14 15-129,-14-15-129,20-1-258,-13-14-645,8 3-774,-9-4-1806,0-9-774,3 3-129</inkml:trace>
  <inkml:trace contextRef="#ctx0" brushRef="#br2" timeOffset="48229.7585">21293 7090 1806,'0'13'4128,"29"-8"129,-11-5-258,16-1-2064,2 0-1806,5-1 129,3 1-129,0-3-129,2 2 0,0-3 0,-4-5-387,4 7-645,-10-5-1677,-4-2-1161,9 8-516,-14-11 258</inkml:trace>
  <inkml:trace contextRef="#ctx0" brushRef="#br2" timeOffset="49699.8426">22081 7302 1,'0'0'3353,"-8"-13"1,8 13-2322,0 0-129,-1-12 387,1 12-258,0 0 129,7-7 0,-7 7-129,19-8-129,-8 6-129,9 2 0,-2 0-387,6 1 129,-1 0-129,3 4 0,-4 1-129,0 3-129,-2 0 0,-3 6 0,-2-1-129,-5 6 0,-1 0 0,-5 1 0,-2 1 0,-2 1 0,0 0 0,-4-4 129,-4 1 0,-3 0 0,-3-4 129,2 1 0,-8-8 0,3 2 129,-7-7-129,0-2-129,1-2 129,1 0-258,2 0 129,0-4-258,5-2 129,3-2-258,12 8 258,-9-13-129,9 13 0,2-22 129,-2 22-129,22-19 129,-6 9 0,4 3 0,1-1-129,2-4 129,2 4-129,-3-4 0,5 5-258,-7-7-258,6 5-516,-10-13 0,9 7-516,-13-11-258,8 9 0,-15-12 129,9 7 516,-11-7 0,0 1 387,-3 0 516,0 1 258,-2-1 258,-4 0 129,2 4 129,-1 0 0,1 1 129,1 1-258,2 5 258,-2 2-129,3 15 258,-2-19-258,2 19 0,0 0-129,0-12 0,0 12 129,0 0-129,0 0 129,0 0 258,6 8 258,2 3 0,-4-1 129,8 13 0,-7-5 0,7 11-129,-9-2 0,7 11-516,-4 4-129,-2 6-129,-1-2-129,-3-3 0,0 0 0,0-8 0,0 1 0,-1-8 0,-1-10-129,1-6 0,1-12-129,0 0 0,0 0-645,8 0-129,5-5-129,-6-20 0,9 7 129,-5-16-129,7 8 0,-9-12-516,5-2-129,-4 6 0,-2-10 0,0 5 129,-2 0 129</inkml:trace>
  <inkml:trace contextRef="#ctx0" brushRef="#br2" timeOffset="49955.8573">22592 6984 129,'3'-12'903,"1"-2"-258,-4 14 129,0 0 0,0 0 387,0 0 258,9 14 129,-9-14 129,5 30 0,-5-16 0,5 12-129,-5-2-129,6 13-129,-6-1-387,5 13-258,-5-3 0,4 5-387,-4-4 0,2 4-129,-1-6-129,-1-7 0,0-8-129,0-10-129,1-4-903,-1-16-1935,-8-3-1032,8-9-645,-11-15 387</inkml:trace>
  <inkml:trace contextRef="#ctx0" brushRef="#br2" timeOffset="50257.8745">22274 7121 4128,'2'11'4515,"32"-7"129,-9-6-516,7-5-3096,13 4-645,1-4 0,10 4 129,-3-4-258,4 3 0,-3-3 0,-3 4 0,-1-2-129,-4 2 0,-4 2 0,-5-2-129,-4 3-129,-8 0-516,0 7-774,-12 1-2451,-13-8-774,15 14-129,-15-14-258</inkml:trace>
  <inkml:trace contextRef="#ctx0" brushRef="#br2" timeOffset="51128.9244">22940 7377 1161,'0'0'3612,"0"-11"-1032,0 11-645,0 0-258,4-18-258,-4 18 0,8-10-516,-8 10-129,12-10-129,-12 10 129,18-13-258,-5 11-129,0 0-258,5-1 129,0 3 0,1 0-129,2 0-129,-1 0 0,0 2 129,-1 2-258,-2 2 129,0 6 0,-4-2 0,-2 1 0,-2 5 0,-3 4-129,-4 0 129,-2 2 129,-1 0-129,-5-3 0,-1 4 129,-1-2-129,-5-4 129,1-1 0,-4-4 0,2-3 0,-6-5 0,-1 1-129,-2-5 129,0 0-129,-2 0 0,2 0-129,0-5 129,0-2 0,5 2 0,3-1 129,15 6-129,-19-17 0,16 6 0,3 11 0,5-16-129,7 8 129,5 4-129,4-4 0,5 6-129,2-5-387,6 7-258,-6-5-903,7-2-1677,2 3-1032,-8-7 0</inkml:trace>
  <inkml:trace contextRef="#ctx0" brushRef="#br2" timeOffset="51522.9469">23537 7294 774,'0'0'3354,"0"0"129,0 0-645,0 0-2580,-9-4-258,9 4 0,-21 2-258,6 5 516,0-2 0,-3 5 0,-3-2 387,-1 6 0,-5-2 129,6 8 129,-6-7 0,8 8-258,-5-3-129,9-1 129,1 0-258,5 1-129,0-5 0,9 4-129,0-17 0,7 18 258,6-14-387,7 1-387,7-2-258,-4-6-645,14 3-774,-6-10-1290,1-7-1290,8 7 129</inkml:trace>
  <inkml:trace contextRef="#ctx0" brushRef="#br2" timeOffset="53328.0502">23586 6866 774,'0'0'1806,"0"0"-387,0 0-258,0 0 0,3 15 129,-3-15-258,2 14 129,-2-2-129,0 3-129,0 2-129,0 9-129,0 3 0,0 9-387,0 7 0,0 3-258,-2 2 129,2 2-129,-1 0 0,1 0 129,0-5 129,0-5 129,-2-12-258,2-1 129,-2-9 0,2-3-129,0-17 0,-2 17 258,2-17-258,0 0 129,0 0-129,0 0 129,0-9 0,0 9-129,11-25 129,-1 5-129,2-2 258,3 0-387,0-4 129,3 3 0,-1 0 0,1 0 0,0 3 0,-3 6-129,-3 3 0,-2 1 0,-10 10 0,16-11-129,-16 11 0,0 0 129,11 0 0,-11 0 129,1 7 0,-1-7 0,2 14 129,1-3 0,-3 2 0,4 3 0,-3 0-129,1 3 0,2-3 0,0 1-129,-1 0 129,-1-1-129,0-3 129,-2-13-129,4 15 129,-4-15 129,0 0-258,0 0 258,0 0 129,0 0-129,0 0 0,11 0-129,-11 0 0,15-12 0,-2-3-129,2 3 129,2-7-129,3-2 0,3 2-129,-3 0 0,0 3 129,-5 1 0,0 5 0,-5-1 0,-10 11 0,15-5-129,-15 5 129,0 0-129,0 0 129,10 0 0,-10 0-129,0 0 129,0 0 129,10 16-129,-10-16 129,4 10-129,-4-10 129,5 16 0,-4-1-129,0 4 129,1 1-129,-2 1 0,2 0 0,-2 6 129,0-1-258,0 1 129,0-6 0,-2-4 129,0-3-129,1-4 129,1-10-129,-3 12 258,3-12-129,0 0 0,0 0 0,6-10 0,2-1 0,0-5 0,6-1-129,-2-3 0,4-4 129,-2 1-129,3 3 0,-2 0 0,0-1 0,-3 7 0,1 0 0,-4 3 0,-9 11 0,12-8 0,-12 8 0,0 0-129,13-1 129,-13 1-129,0 0 0,12 0 129,-12 0-129,10 8 129,-10-8 0,10 19 0,-9-5 0,4 3 258,-3 2-258,0 4 0,-1-5 129,-1-4-129,2-2 129,-1-1 129,-1-11-258,0 14 129,0-14 0,0 0-129,15-13 129,-4 2-129,3-3 0,2-5 0,3-1 129,-2 1-129,2 0 0,-5 5 0,-1 4 0,-13 10 129,13-3-129,-13 3 129,0 19-129,0-2-129,0 9 129,0-2 0,0 1 0,0-8 0,1 5-387,-1-22-258,14 25-516,-14-25-1290,17-5-2193,-7-6-387,2-3-387,0-3 129</inkml:trace>
  <inkml:trace contextRef="#ctx0" brushRef="#br2" timeOffset="54132.0961">24666 7420 4773,'8'18'4515,"-8"-18"-258,13 4-258,-13-4-3096,18 3-903,-6-5 0,3-9 0,0 0-258,-3-4 516,2 2-258,-6-2 129,0 1 129,-4-2-129,-3 4 0,-1 12 0,-1-14-129,1 14 129,-17-4-129,5 4-129,-3 0 129,-2 5-129,0 3 0,-1 4 129,3-1-129,0 5 129,5-3 0,-1 7-129,7-2 129,0 0 0,3 1 129,1 1-129,0-3 129,0-1-129,2-2 129,-1-3 129,4 2 129,-5-13-129,6 12 258,-6-12-129,0 0 0,0 0 0,19-1 0,-19 1-129,24-24-258,-5 8 129,3-4-258,4-2 129,0 1 0,1 2-129,-1 1 0,-2 5 0,-4 1 129,-1 8-387,-7 4 387,0 6-129,-7 8 0,-1 1 258,-3 1-258,-1 3 258,0 2-129,-2-1 129,1-3 0,-3-7 258,4-10-258,-5 16 129,5-16-129,0 0 129,3 11-129,-3-11 0,10-3 0,-10 3 0,16-12-129,-16 12 129,14-10 129,-14 10-258,9-11 129,-9 11-129,0 0 129,0 0-129,4 13 0,-4 3-129,1-2 0,2 8-129,-2-3 0,5 5-129,-5-9-258,10 7-1161,-11-22-2580,0 0-387,14 0-516,-7-17 387</inkml:trace>
  <inkml:trace contextRef="#ctx0" brushRef="#br2" timeOffset="54483.1162">25155 6987 6063,'12'24'4902,"-12"-24"-387,12 22-258,0-8-3999,-4 5-258,-2 6 0,-3-1 0,1 7 258,-4 2-129,0 7 129,-1 4 0,-3 6 0,-5-2-129,3 4 258,-2-2 0,3-1-129,3-5-129,2-8-129,0-3-258,1-13-516,11 1-258,-12-21-1290,15 3-1161,-5-12-1290,-5-11-258,4-5 259</inkml:trace>
  <inkml:trace contextRef="#ctx0" brushRef="#br2" timeOffset="54672.127">25046 7219 4128,'-11'2'5031,"12"13"-387,16-8-258,16 0-2838,-3-7-903,11 3-258,6 6-1161,-5-9-2064,3 0-1806,1 0 129,-14-9-516</inkml:trace>
  <inkml:trace contextRef="#ctx0" brushRef="#br2" timeOffset="55467.1725">16872 8003 258,'-1'39'3741,"-2"-21"0,3 17 258,-2 0-3354,-3 3-129,2 11 129,-5 0 129,4 9 0,-6-1 0,4 10 0,-7-10-129,7 2-129,-3-8-129,3-5-516,6-2-516,-1-17-2193,1-11-1419,6-5-258,-6-11-129</inkml:trace>
  <inkml:trace contextRef="#ctx0" brushRef="#br2" timeOffset="55717.1868">16647 8490 5805,'0'0'4902,"0"0"-387,8 0-387,11-3-3741,-4-4-129,10-1 0,2-3 0,7 1-129,1-2-129,10 0 0,1 4-258,-2-4-645,12 11-1419,-10 1-2064,-1 0-258,-5 0-387</inkml:trace>
  <inkml:trace contextRef="#ctx0" brushRef="#br2" timeOffset="56099.2087">17115 8543 129,'-15'-5'3354,"10"-17"387,5 22-258,5-22-2322,6 5-903,6 4-129,1 0 0,7 1-129,-2 6 0,3 2 129,-4 1 258,3 3 0,-8 3 129,2 9 129,-7-2 129,1 9 0,-10-8 258,7 8-129,-10-5 129,0 6-129,-11-8 0,1 8-129,-13-12 0,3 6-387,-10-9 129,1 1-258,-1-6-387,0-5-258,12 0-1161,-7-20-1677,17 4-1419,8-6-258,4-3-387</inkml:trace>
  <inkml:trace contextRef="#ctx0" brushRef="#br2" timeOffset="56520.2327">17440 8358 2193,'17'20'3483,"-7"2"0,-10-11-1806,5 5-1677,3 3 129,0 0 0,1 3-129,-2 2 387,2 1 129,-1-1 387,3 2 0,-6-9 387,7 4-387,-9-10 387,6 6 0,-9-17-129,0 0-129,0 0-387,0 0 0,0 0-129,0 0 0,-3-22-387,-2 5 129,-3-2-387,3-1 129,4-4-129,1 2 129,7-1-258,9 0 258,9 6-129,6 1-129,7 3 129,2-4-645,14 13-1161,-6-5-2580,0-2-258,2 2-516,-9-1 258</inkml:trace>
  <inkml:trace contextRef="#ctx0" brushRef="#br2" timeOffset="57545.2914">18593 8320 1548,'0'12'2709,"0"-12"0,0 0-2838,0 0 0,0 0 387,0 0 903,0 12 0,3 4 645,-6-6 0,3 15 0,-12-6-258,11 10 0,-12-7-387,8 10-516,-1-8-387,0-7-774,6 3-774,-8-8-2451,8-12-516,0 0-774,0-15 258</inkml:trace>
  <inkml:trace contextRef="#ctx0" brushRef="#br2" timeOffset="58234.3308">18530 8199 1806,'-57'18'2580,"24"-2"-258,0 1-1032,2 7-129,-5-2-387,6 10-258,-1-7 129,4 11 129,0-5-129,6 5 0,2-4 129,9 4-258,4-5-129,6 0 0,1-2-129,12-2-129,5-3-129,6 0 0,3-3 129,5 0-129,1-2 129,2-2 0,2-4 0,2-4 0,1-2 258,0-4-258,4-3 0,-3-6 0,1-11 0,0-7 0,-4-5 0,-3-2 0,-6-9-258,-4-1 258,-5-4-129,-8-1 129,-7 2-129,-2 3 129,-3 0 0,-7 7 0,-6 2 258,-1 4-258,-6 5 129,1 6-129,-4 1 129,-2 6-129,0 3-129,3 3 0,-3 4-258,0-1-645,5 7-387,-11 1-1419,2 6-1548,5 8-645,-8-5 516</inkml:trace>
  <inkml:trace contextRef="#ctx0" brushRef="#br2" timeOffset="65399.7406">19328 8682 258,'0'0'1935,"0"0"-258,0 0 129,0 0 0,0 0-258,0 0-387,-6 4-258,6-4-129,0 0-516,0 0-129,-17-4 0,17 4-129,-19-9 0,5 4 0,-2-2 0,-2 0 0,-2-2 129,1-4 129,-1 1-258,3-1 129,-1 0-129,3-4 0,-2 6 0,2-5 0,2 1-129,2 4 129,1-5-387,2 2 387,4-3-258,1-1 258,3-2-258,1 3 129,3-2-129,2-1 258,0 1 0,0-3 0,0 4-129,0 1 0,-1 4 129,0-4-129,0 6 0,1-1 0,-6 12 0,11-9-129,-11 9 258,16-3-129,-16 3 129,18-2 0,-6 2-129,-2-3 129,2 2-129,-12 1 129,22-1-129,-22 1 0,18 0-129,-18 0 258,0 0 0,9 14 0,-9-14 0,-1 21-129,-4-10 129,-2 3-129,-1-2 0,0 5 0,-2-1-258,1-2 258,-2 1 0,3 1 0,-1 1-129,-3 0 258,2 3 0,-1-2 0,-1 1 129,-1 4 0,0-1-129,2-1 129,-2 0 0,2-1-129,1-5 129,-1 2 129,3-5 0,8-12-129,-12 19 0,12-19 0,-9 15 129,9-15-129,-1 13-129,1-13 0,0 11 0,0-11 0,0 0 129,8 14 0,-8-14 0,8 11 0,-8-11 258,0 0-129,13 12 129,-13-12 0,19 2 0,-6-2 129,-2-2-258,7-4 129,0-5 0,5-1-258,-1-5 0,3-2 0,3 1-129,0-1 129,0 0-258,-1 0 0,3 4-516,-8-2-1032,-3-2-2064,8 14-387,-14-13 259</inkml:trace>
  <inkml:trace contextRef="#ctx0" brushRef="#br2" timeOffset="66691.8145">20132 8288 774,'1'-11'2322,"-1"11"-129,0 0-129,-9-6-516,9 6-645,-15-5 0,5 1-258,-1 4 0,-4 0-129,0 7 0,-2-6-129,-1 5 129,-7-3-129,6 7 0,-6-1 0,2 1 0,-3 0-129,-1 1 0,1 1-129,1 4 0,-2-1 129,2 3-129,1-1 0,0 5-129,4 2 129,2 0 0,0 0 0,4 3-129,6-2 129,1-1-129,1 0 258,3 2-129,3-4 0,0 2 0,2-2 0,6 2 0,-2-3 258,2 0-258,4-1 129,4-2 0,-1-3-129,8-1 258,0-4-258,5-4 129,4-5-129,3-1 0,4-1 0,4-8-129,1-3 129,1-4-258,4-3 258,-1-1-129,-1-5 0,0 1 0,-5-2 0,-4-6 129,-2 3-129,-7-3 0,-8 2 0,-1 0 0,-7 1 0,-6-1 129,-6 0-129,-1 5 0,-6-1 129,-8 4-129,-7-2 129,1 2-129,-9 5-129,-2 1 129,-2 3 0,-3 3-129,1 4 129,-1 2 0,-2 4-129,0 4 0,2 4 0,-3 4 0,7 9-774,-11-7-1032,10 5-2322,0 5-516,-2-4 129</inkml:trace>
  <inkml:trace contextRef="#ctx0" brushRef="#br2" timeOffset="67606.8669">19923 8448 903,'0'0'1548,"0"0"0,7-9 129,-7 9 129,0 0-129,1-13 0,-1 13-258,0 0-129,0 0-387,0 0-258,0 0-129,18-9-258,-7 9 0,2-3 129,4 2-129,2-1 0,0 2-129,-1 0 0,0 0 0,-3 0-129,-2 4-129,-13-4 258,13 16-129,-13-16 0,0 20 0,-7-6 129,-7 7 0,-2-5 0,-4 6 0,-3-6-129,1 2 0,-2 0 129,3-1-129,0-4 0,5-4 0,1 0 0,4-1 0,11-8 0,-15 8 129,15-8-129,0 0 258,0 0-258,0 0 129,0 0 0,3 12 0,-3-12 129,17 1-258,-17-1 258,22 1-129,-10 2-129,1-1 129,-2 0-129,2-2 0,4 4 0,-3-1-258,7 3-516,-5-6-2193,7 0-1419,7-1-129,-3-11-258</inkml:trace>
  <inkml:trace contextRef="#ctx0" brushRef="#br2" timeOffset="68359.9099">21119 8518 1677,'0'0'3354,"-12"0"258,12 0-1935,0 0-1548,-17-3 129,5 2 129,-4 0 0,1 1 258,-5 0 129,5 3-129,-8-1 258,4 6 0,-3-3-258,3 7 129,-3-2-258,5 3-258,-3-4 129,6 6-258,-1-2 0,3 2-129,0-1 258,4 0-516,1 1 516,4 0 0,1-1-129,2 3 129,4-5 0,7 3 0,3-9-129,6 5 129,4-6-387,2-5-258,10 0-1161,-6-5-1548,4-7-1419,5 0-129,-7-8-258</inkml:trace>
  <inkml:trace contextRef="#ctx0" brushRef="#br2" timeOffset="69007.947">21207 8528 1935,'0'0'2064,"0"0"-129,0 0 387,6 8-129,-6-8-258,14 6-129,-14-6-387,15 6-258,-15-6-516,19 13-258,-8-8-129,1 5-129,0-2 129,1 3-516,1 1 258,1-2-129,-1 1 129,-1 1 0,-1 1 0,-5-1 0,1 1 0,-3 2 0,-5-5 129,0 1-129,-3-1 258,3-10 0,-17 15-129,3-11 129,-2-1 0,-2 2-129,-3-5 129,3 0-129,-2-3 129,4-1-129,1-4 0,3 3-129,12 5 129,-18-16-129,18 16 0,-7-12 0,7 12-129,0-10 129,0 10 0,13-12-129,0 7 129,2-1-129,8 1 0,0-2-129,8 3-387,-4-4-645,9 8-903,-8-9-516,7 7-903,-3-3-903,-7-3-257</inkml:trace>
  <inkml:trace contextRef="#ctx0" brushRef="#br2" timeOffset="69470.9735">21519 8497 1548,'12'9'3483,"-12"-9"129,15 10-258,-15-10-3483,16 12-258,-16-12 387,12 17 387,-6 0 129,-6-17 387,5 24 129,-5-24 129,3 26 0,-3-26-129,6 16-129,-6-16-258,24 0-258,-8-8-258,5 0 129,4-3-258,3-2 129,-1 1-129,0-1 0,-6 4 0,-2 0 129,-7 9 0,-1 0-258,-11 0 129,13 13-129,-9 0 129,-1 4-129,3-1 129,2 4-129,-1-3 129,2-5 0,1 3-645,-10-15-3483,17 5-258,-3-5-387,-6-16-129</inkml:trace>
  <inkml:trace contextRef="#ctx0" brushRef="#br2" timeOffset="70396.0264">22272 8187 1161,'11'-8'1290,"-11"8"129,9-12-129,-9 12 387,0 0-129,0 0 129,0 0-387,0 5-258,0 6-387,-1 2-387,1 4 258,0-1-129,0 8-129,4 1 0,3 4 129,-2-1-258,4 6 129,-3 0 0,0 2 129,-4-2 0,0-1-129,-2-5 129,0-1-129,-4-5 0,1-2 0,-2-8-129,5-12-129,-5 17 129,5-17 258,0 0-258,0 0 129,0 0 0,0 0 0,10-17-129,1 5 258,1-2-387,2-1 129,2-2-258,-1 3 258,0 2-387,-2 2 258,1 5-258,-3 3 129,1 2-129,-12 0 258,20 8 0,-12 3-258,4 2 387,-2 3-387,0-1 516,1 6-258,-2-4 258,1 4-387,-4-1 387,3-2-129,-4-2-258,-5-16-645,10 17-2838,-10-17-774,0 0-516,19-5 129</inkml:trace>
  <inkml:trace contextRef="#ctx0" brushRef="#br2" timeOffset="70867.0533">22779 8622 516,'16'13'2709,"12"-13"-129,-17-11 0,8 4-3483,5-4-258,4 4 387,-5-6 516,-3 3 774,0 3 1032,-7-5 0,0 8 0,-13 4 129,2-13-258,-2 13-258,-8-11-387,-7 7-387,-2 4-258,-2 0-129,-5 0-129,1 3 129,-3 2-129,0 4 129,1 6 0,1-5 129,7 6 129,-3 0 129,10 2-129,-3-3 129,12 7 0,-2-5-129,3 0 129,6-2 129,7-2-387,5-5 129,4 3-129,4-7-129,4-4-258,6 0-516,-5-12-1161,10-4-2322,4 2-129,-9-9-516</inkml:trace>
  <inkml:trace contextRef="#ctx0" brushRef="#br2" timeOffset="71343.0806">23248 8228 2193,'0'0'2064,"0"0"-387,0 0 0,-7 17-258,7-17-129,-3 16-387,3-16-258,-3 21-129,-1-9 129,4 7-129,0 0 0,0 9 0,0 2 0,4 6-129,-4 2 0,0 4-258,0 0 129,0 1 0,0-2 0,-4-3-258,3-8 0,-2-4-516,3-1-903,0-8-2451,0-17-387,0 0-129</inkml:trace>
  <inkml:trace contextRef="#ctx0" brushRef="#br2" timeOffset="71987.1174">23462 8546 1419,'5'26'3483,"-5"-26"0,2 26-387,-2-13-3354,0 8-516,3 1 387,1 2 258,1 1 129,-1 1 387,1 8 258,-3-4 129,7 8 0,-8-11 258,6 4-258,-6-7-258,4 0 129,-5-4-258,1-4-129,-1-16 129,0 13-258,0-13-129,-14 0 258,14 0-129,-20-10 129,7-5 0,2-2 129,-5-8 258,5 4-387,-1-9 129,4-2-258,-2-3 129,7-1-258,3 2 129,1 0-258,12 3 129,3 4 129,8 1-258,4 6 258,4 3-258,0 5 258,2 5-129,-4 2 0,-1 1 0,-4 4 0,-7 5 0,-3 4-129,-8 4 129,-5 2-129,-2-1 129,-5 5 0,-7-3 129,-3-1 0,-2-3 129,-2 0-129,-2-4 0,3-4 129,-2-1-387,1-3-387,8 0-1806,-3-3-2064,0-9-387,7-2-258</inkml:trace>
  <inkml:trace contextRef="#ctx0" brushRef="#br2" timeOffset="72827.1654">24067 8518 129,'14'18'3096,"-14"-18"387,0 0-2451,0 0-129,0 0 258,0 0 0,0 0 129,0 0 387,0 11-258,0 2 0,0-13-387,0 19-129,-9-8-258,9 6-258,-3-4 0,3 3-258,0-3 0,0-1 0,0-12 0,12 20 0,-2-16 0,4-3 0,4-1 0,1-3-129,-1-6 129,6-1 0,-3-5-129,1 1 129,-4-1 0,-2-2 129,-2 0-516,-1 1 516,-3 4-516,-4-1 258,-3 2-129,-3 11 0,4-15 258,-4 15-258,0 0 258,0 0-129,-9-1 129,9 1-258,0 0 258,-17 16-258,13-5 0,-2 6 0,2-2 0,0 8 129,-1 2-129,0 6-129,-1 3 258,0 2-129,-1 3 129,0-2-129,0 6 129,0-8-129,2-2 0,2-6 0,1-4-387,2-23-903,-2 15-2838,2-15-387,0 0-258,10-14 517</inkml:trace>
  <inkml:trace contextRef="#ctx0" brushRef="#br2" timeOffset="73287.1918">24526 8703 2580,'-18'0'3870,"-7"-5"-129,25 5-387,-13-17-3483,13 17 129,-8-16 129,8 4 129,0 12 129,9-21 0,4 14 387,-13 7-387,25-14 129,-13 6 0,3 8-258,-2-4-129,0 3 129,-2 1-258,0 2-129,1 6 129,-5 4-258,0 0 258,-4 1 258,-3 0 258,3 5 129,-4-7 0,-3 5 0,-10-9 129,14-7-129,-24 12-129,13-7 0,-5-5-516,2-1-129,14 1-774,-27-11-1419,27 11-2322,-12-17-129,9 5-387</inkml:trace>
  <inkml:trace contextRef="#ctx0" brushRef="#br2" timeOffset="73956.23">24746 8574 645,'10'9'2709,"-10"-9"-1161,19 0-516,-19 0 387,17 0 129,-17 0-129,13 8 387,-13-8 0,5 16-516,-5-16-258,0 28-258,-1-14-129,1 6 129,-3-2-129,3 2-258,-3-5 129,3 3 0,0-7 0,3 1 0,-3-12 0,10 0-129,-10 0-129,24-16 129,-12 0-258,3 0 0,-2-6 0,2 4 0,-2 0 0,-4 5-129,2 1 0,-11 12-129,9-14 0,-9 14 0,0 0 129,0 0-129,0 0 0,0 0 129,0 0 0,7 11 0,-6 0 0,3 1 0,-2 4 0,4 1 0,0-2-129,-1 4 129,3-2 0,2-2 129,-1-3-129,1-3 129,2-6 0,-1-2-129,3-1 0,0-6-387,9 0-3612,-5-7-774,-2-9-258,2-2-516</inkml:trace>
  <inkml:trace contextRef="#ctx0" brushRef="#br2" timeOffset="75547.321">17714 9387 1548,'0'0'3741,"0"0"-387,0 0-774,0 0-645,-4 12-516,4-1-516,0-11-387,-4 22 129,-5-9-129,7 9 0,-6-3 258,4 10-387,-3-5 129,4 8-129,-4-6 0,6 3-258,-1-5 129,2-6-129,3-4-129,8-5 129,4-6 0,3-5 0,6-8-129,-1-7 129,4-4-129,-1-1 129,1-3 0,-2 2-129,-7-2 129,0 4-129,-6 6 129,3 3 129,-15 12-258,15-15 0,-15 15 0,15-4 0,-15 4 0,11 0 0,-11 0-258,12 7 258,-12-7 0,7 12 0,-6-2 0,1 2 0,0 3 0,-1 2 0,1 3 0,0-3 0,1-2 258,-1 0-129,5-1 129,0-1 0,-7-13 0,19 4 0,-11-9 129,6-11-129,-1-4 0,2 0-129,-1-11 0,-1 1-129,-2 0 0,3 1 129,-5 4-129,0 6-129,2 1-258,-4-2 129,3 12-516,-4-9-1032,5 8-2580,-11 9-774,18-7 129,-18 7-258</inkml:trace>
  <inkml:trace contextRef="#ctx0" brushRef="#br2" timeOffset="75879.34">18352 9415 3354,'4'11'4128,"-4"-11"-258,0 0-129,0 0-2838,0 0-1032,11 14 0,-11-14 387,0 21 0,0-5 258,-3-4 129,1 8 0,-4-3 0,4 4-129,-1-4-129,3-2-258,0-1-387,0-14-1161,0 0-2709,16 9-387,-11-18-258,5-3 258</inkml:trace>
  <inkml:trace contextRef="#ctx0" brushRef="#br2" timeOffset="76187.3576">18655 9148 2580,'1'31'3870,"-1"-19"0,5 10-258,-4-5-3483,5 3-387,0 3 0,1 2 258,-1 4-129,-1 1 258,0 4 129,-5 3-129,0-1 129,0 1 0,-1 0-129,-3-7-129,-3-6-387,0-12-3354,6 3 0,-13-15-387</inkml:trace>
  <inkml:trace contextRef="#ctx0" brushRef="#br2" timeOffset="76453.3728">18532 9324 5031,'50'14'4386,"-25"-14"0,12 3-516,-2-1-3483,4-1-387,1-1 0,1 0 0,-3 0 0,-2 0-129,-5 0-258,1 0-1161,-10 0-2193,-6-8-387,2 5-645</inkml:trace>
  <inkml:trace contextRef="#ctx0" brushRef="#br2" timeOffset="76940.4007">18901 9131 5289,'19'24'4644,"-19"-24"-645,12 17-258,-10-4-3741,6 6-387,-1 3 129,0 6 258,-3 3 0,-1 0 129,0 6 258,-3-5 258,-2-1 0,-3-4 0,4-1-258,-2-13 0,3-13-129,7 12-258,6-15-774,12-6 0,-3-9-129,10 4 258,-4-12 0,5 6-129,-4 1 387,-2 6 129,-6 3 645,-8 5-129,4 5 0,-17 0 129,13 15-129,-9 2-129,-1 1-129,-1 3 129,2 3-129,0-2 129,0 1-129,-1-5 129,2-1-129,2-2-129,-7-15-1806,10 14-2064,6-7 0,-16-7-645</inkml:trace>
  <inkml:trace contextRef="#ctx0" brushRef="#br2" timeOffset="77891.4551">19794 9346 1419,'0'0'2967,"8"2"129,-8-2-2580,25-7-387,-4 2 258,-1-3 516,9 4 129,-3-4 0,6 7 0,-6-3 0,2 4 0,-7 0-258,-2 6-258,-5 1-129,-4 7-129,-6-3 129,-4 3-258,-8 0 258,-4 1-129,-7 0 0,0 1 0,-6-6 129,2 2-258,1-2 0,3-2 0,5-2-258,14-6 0,-13 5 0,13-5 0,5-2-129,10-2 129,4 3 0,2-3 0,6 1 129,-2 3 0,-2 0 129,-3 5-129,0 6 0,-5 2 0,-4 4 0,-3 0 129,-7 3 0,-1-2 129,0 0-129,-6 1 258,-8-7 0,0 3 0,-8-4 129,2 1-129,-8-6 0,2 5 0,-6-3-258,5 1-129,0-1 0,2-6 0,4 3-387,-2-6-774,12-5-3225,11 6-258,-15-25-387,15 8 258</inkml:trace>
  <inkml:trace contextRef="#ctx0" brushRef="#br2" timeOffset="78635.4977">20093 9180 1677,'0'0'3999,"-10"-3"-129,-10-5-129,-2 8-3225,0 0-387,-4 0 129,-3 7 0,-5 1 129,1 6 258,-7-2-258,5 7 0,-3-2 258,1 3-258,3 1 0,3 3-129,0-1 258,7 3-387,5-1 129,3 5-129,2-2-129,6 3-129,2 3 129,4 1 0,2 1 0,1 0 129,5 2-129,5-5 129,1 2 0,4-1 0,3-5-129,5-7 129,3-1 0,5-4-129,3-6 129,4-5-129,5-6 129,4-5-129,4-11 129,1-6-258,1-7 258,1-5-129,-1-6 0,-4-3 0,-3-4 129,-3 0-129,-9-1 0,-2 2 129,-11 1-129,-7 3 129,-4-2 0,-8 6 129,-5 2-258,-11 6 258,-9 1-129,-7 10 0,-10 3 0,-8 6-387,-4 12-1161,-7 6-2967,-9 3-129,-6 6-645,-3-5 258</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29">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9">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07">16577 4589 1419,'0'11'1677,"0"-11"-903,0 0-774,-18 0-3741</inkml:trace>
  <inkml:trace contextRef="#ctx0" brushRef="#br0" timeOffset="2628.1503">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4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6">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2">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9">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76">18833 4284 4644,'-3'36'3870,"-8"-18"-258,10 8-129,-6 2-3741,2 5 0,-2 5 0,1-2 516,-2 3-258,1 2 258,0 2 0,-2-2 0,0 4 129,2-1 129,6 2-258,1-5-129,1 4 0,11-8 0,8-4 0,5-4-129,4-8 0,5-5 0,2-7 0,1-6-129,-1-6-129,0-6-903,-7-11-1290,-4-9-1548,1 7 0,-13-13-387</inkml:trace>
  <inkml:trace contextRef="#ctx0" brushRef="#br0" timeOffset="8096.4631">18617 4585 5289,'31'8'4257,"-8"-8"-258,10 7-258,6-2-3870,5 3 0,8-3-129,3 5-387,0-6-774,3-3-2193,0 5-516,-6-7 129</inkml:trace>
  <inkml:trace contextRef="#ctx0" brushRef="#br0" timeOffset="15403.881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03">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3">18295 10483 258,'0'11'1419,"0"-11"-2322</inkml:trace>
  <inkml:trace contextRef="#ctx0" brushRef="#br0" timeOffset="17423.996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6">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4">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301">19516 10155 2709,'3'14'3096,"-3"-14"-387,0 21-258,0-21-3999,4 32 387,-4-13 645,1 5 516,0 3 516,-1-1 516,2 8 516,-2-2 0,0 8 0,0 0-645,0 3-129,0-2-516,0 1 0,0-4-129,0-3 129,0-9-129,4-3-129,-1-8 129,-3-15-258,8 13-903,-8-13-1290,-4-13-1677,4 13-387,-11-31 129</inkml:trace>
  <inkml:trace contextRef="#ctx0" brushRef="#br0" timeOffset="23489.3435">19256 10403 3354,'38'0'4257,"-14"0"-129,14 0-387,2-5-3483,5 0-516,0-3 258,0 5-387,-4-5-258,0 6-774,-9 1-1419,-11-6-1290,6 9 387</inkml:trace>
  <inkml:trace contextRef="#ctx0" brushRef="#br0" timeOffset="24343.3924">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1">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1">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8">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03">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3">19406 8443 1,'8'-41'1160,"-2"17"388,2-5 129,6-2 258,-1-8 129,6-2-387,-2-10-258,7-1-387,-2-10 0,8-1-387,-3-10-129,2-1-129,3-7 0,2-3 0,0-7-129,4 1 258,2-2-387,1 5 129,3 2-258,0 7 129,3 6-129,-1 9 0,0 8-129,-4 9 129,-2 9 0,-4 8 0,-6 5-129,-6 7 0,-5 6-129,-7 3-516,-12 8-645,0 0-1548,0 0-1161,-4 12-387</inkml:trace>
  <inkml:trace contextRef="#ctx0" brushRef="#br0" timeOffset="48967.800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20382 6620 3225,'8'7'4257,"26"-10"-516,-16-10-129,11 6-3870,1-4-258,2 1-129,0 0 258,0 1-258,-6-1 129,-2 5-387,-6 0-1032,-6-7-1935,5 12 387</inkml:trace>
  <inkml:trace contextRef="#ctx0" brushRef="#br0" timeOffset="49763.8464">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6">21145 6026 4902,'-7'10'4128,"7"-10"-129,0 0-1677,-3 17-2451,3 0 129,2 2 0,2 5 129,3 8-129,2-1 129,2 5-129,0 3 258,3 1-258,-1 2 258,0-1-258,1 1 0,1-1 129,4 0-258,-4-7 129,3 0-387,-4-10 0,2 1-774,-6-12-774,2-10-1806,0 1-516,-12-15 130</inkml:trace>
  <inkml:trace contextRef="#ctx0" brushRef="#br0" timeOffset="50483.8875">20856 6330 3354,'19'9'4128,"14"-2"-387,-19-7-258,8 0-3741,4-3 129,4-2 258,2 2 0,-2-8 129,7 4 387,-4-9-129,7 0 258,-3-3-387,8 0 0,-2-5-258,3 4 129,-5-2-387,-1 3 258,1 2-387,-9 4 0,-4 5-258,-13-3-903,6 11-903,-21 0-1935,11 0-258,-11 0 130</inkml:trace>
  <inkml:trace contextRef="#ctx0" brushRef="#br0" timeOffset="51362.9378">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03">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04">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4">22770 5609 1548,'-12'13'2451,"12"6"0,-10-11-2193,8 9-1290,-1-4 645,1 4 774,2 3 258,0-2 645,5 6 129,1 0 0,6 7 129,1 1-387,3 6-387,2-3-516,1 3-129,0-2 0,2-2 0,-4-3-129,1-6 258,-5-6-258,-2-3 258,-2-5-258,-9-11 0,9 12-774,-9-12-1161,-8-7-903,8 7-1419,-29-22 387</inkml:trace>
  <inkml:trace contextRef="#ctx0" brushRef="#br0" timeOffset="54029.0903">22580 5874 774,'27'-4'4128,"-11"-4"258,15 8-387,-6-3-2580,10-7-903,7 2-129,-1-5-258,2 1 0,0-2-129,-4 3 0,-3-1-258,-7 0-645,-3 4-645,-7-1-1161,-19 9-1419,23-8 0</inkml:trace>
  <inkml:trace contextRef="#ctx0" brushRef="#br0" timeOffset="54700.1286">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37">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5">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9">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72">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4">24122 9842 1,'18'15'1031,"0"-13"-1031</inkml:trace>
  <inkml:trace contextRef="#ctx0" brushRef="#br0" timeOffset="5011.286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3">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2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74">10623 9290 516,'0'0'3741,"0"0"258,0 0-387,0 0-3741,0 0-129,3 8 258,-3-8 387,2 19 0,-1-4 129,-1-2 129,0 5 0,0 0 129,0 4-258,-3 1-129,3 4-258,0 5 0,0 1 0,0 5-129,0-1 129,0 7-258,2 1 129,0-2 0,-2-3 0,0-4 0,0-2 0,0-9-129,0-4-258,1-5-645,-1-16-1548,0 0-1806,0 0-129</inkml:trace>
  <inkml:trace contextRef="#ctx0" brushRef="#br0" timeOffset="16039.9174">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9">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7">11705 9293 3483,'0'36'4644,"0"-36"-1548,6 24-2322,-2-9-4257,-4-15-1677</inkml:trace>
  <inkml:trace contextRef="#ctx0" brushRef="#br0" timeOffset="17616.0076">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8">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5">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9">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13569 9994 645,'0'12'2838,"-2"-21"-2322,2 9-129,0 0 387,0 0 0,0 0 129,0 0 0,0 0 0,0 0 0,0 0-258,0 0 129,0 0-387,9 5 258,-9-5-129,3 14 0,-3-4-129,2 4 129,-2-1-258,1 6-258,-1-1 129,1 3-258,1 0 0,-1 2 129,0-2 0,0-2-129,1-2 129,0-4 0,-1 1-516,-1-14-129,6 12-1677,-6-12-1677,11 0-258</inkml:trace>
  <inkml:trace contextRef="#ctx0" brushRef="#br0" timeOffset="28511.630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3">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09">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9">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4">15819 11125 645,'7'11'3612,"-7"-11"258,3 15-258,-3-15-3483,3 17 0,-3-3 129,0-2 387,0 5-129,0 0 387,0 6 0,-5-6-129,5 7 129,-6-7-387,6 3-258,-6-3-129,5-3-258,1 1-387,0-15-645,5 11-1548,-5-11-1677,0 0-387</inkml:trace>
  <inkml:trace contextRef="#ctx0" brushRef="#br0" timeOffset="34859.9932">16121 10948 903,'2'14'3483,"-2"-14"258,0 14-387,0-14-3483,0 18 129,1-3 516,-1-2 129,0 8 258,-6-2 258,6 9 0,-8-2-129,4 9-258,-5 0-387,1 5 129,-3-2-387,0 2 0,-1-7-129,2-3 129,3-4-387,-1-8-516,5-1-387,3-17-1935,0 0-1290,0 0-516,0-6 646</inkml:trace>
  <inkml:trace contextRef="#ctx0" brushRef="#br0" timeOffset="35416.0248">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2">17016 11613 2451,'1'22'3999,"-1"10"-258,0-32 0,-6 17-3741,5 0 0,-5-1 387,3 4 0,-6-6 516,9 10 0,-8-7 0,8 5-258,-1-3-258,1-4-774,3 0-387,-3-15-645,19 12-1290,-5-11-1935,0-5-258</inkml:trace>
  <inkml:trace contextRef="#ctx0" brushRef="#br0" timeOffset="36656.0966">17361 11425 3354,'3'14'4128,"-3"-14"-258,2 12-129,-2-12-3225,0 17-774,0-17 258,0 17 129,0-2 258,-5 0 516,2 13-129,-9-4 129,7 10-258,-12 5-258,7 7-258,-8 2 0,5 3-258,0-5 129,3-2 0,1-5-129,2-6 0,4-7-258,-5-15-774,8-11-1935,0 0-1419,0 0-516,0-13 387</inkml:trace>
  <inkml:trace contextRef="#ctx0" brushRef="#br0" timeOffset="37391.1386">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9">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5">2349 9774 3483,'4'17'4257,"1"1"-258,-5-18-129,0 0-1935,7 10-1935,-7-10 129,3 20 129,-3-8 0,5 8 387,-5-2-129,4 12 0,-4-1 258,6 10-129,-6-3 258,6 8-387,-3-5 0,3 2-258,-2-5 0,1-4-258,0-6 0,-2-7 0,-1-4-129,-2-15-258,7 12-516,-7-18-1290,0-5-2064,0-5-387,0-3-258,-1-3 0</inkml:trace>
  <inkml:trace contextRef="#ctx0" brushRef="#br0" timeOffset="2364.1352">2287 9985 516,'-29'-13'3870,"29"13"129,-21-4 0,10-2-1806,11 6-516,0 0-387,0 0-129,0 0-129,0 0-258,5-14 129,8 14-129,0-9-258,5 9 0,4-8-129,5 4 0,-1-1-129,6 2-129,0 1 129,2-1-258,1 1-258,-2-5-258,7 9-1677,-7-2-2322,-4 0-258,-4-2-258,-5-3-387</inkml:trace>
  <inkml:trace contextRef="#ctx0" brushRef="#br0" timeOffset="3123.1787">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5">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41">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7">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1">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8">5304 9678 1806,'7'11'4128,"-1"2"258,-6-13-258,0 0-2838,0 12-903,0-12 387,-1 22-129,-6-10 0,7 9 258,-5-4-129,5 15 0,-6-10 0,6 14 258,-3-2-129,3 9-387,0-5 0,1 2 0,4-2-129,5-1-129,4-1-129,2-4 0,6-5-129,1-6 129,3-4-129,3-3 0,1-4 0,-1-6-129,3-4-129,-6-7-516,13 3-1548,-8-13-2451,0-8-516,-4-4-129,-2-5 0</inkml:trace>
  <inkml:trace contextRef="#ctx0" brushRef="#br0" timeOffset="7129.4078">5229 9901 7224,'17'9'4515,"-4"-9"0,5-9-1032,5 4-2967,2-6-258,6 5 258,-1-4-129,5 1-129,2-4 258,6 5-129,1 0-129,3 2-258,2 6-645,-7-3-3870,10-1-129,-1-5-387,-2-6-387</inkml:trace>
  <inkml:trace contextRef="#ctx0" brushRef="#br0" timeOffset="22143.2665">7223 9764 2322,'0'0'1161,"0"-8"0,0 8 0,0 0 258,0 0-387,0 0 129,-8-8 129,8 8-258,0 0 0,0 0-516,0 0 0,0 0-387,-5 9 0,5-9-129,-2 17 129,1-2-129,1-1 0,-1 6 0,-1 1-129,-1 1 129,0 1 0,-3 2 0,0 2 0,1-3-258,2 0-645,-2-7-1161,5-17-1806,0 19-129</inkml:trace>
  <inkml:trace contextRef="#ctx0" brushRef="#br0" timeOffset="22480.2858">7382 9774 2193,'0'19'3870,"0"-19"258,-1 10-258,1-10-3741,-3 15 0,3-15 0,-4 13 0,4-13-129,-5 16 129,3-2 258,-4-2-129,2 5 258,-4 0-129,0 5 129,-4 0-129,5 4 129,-6-1-258,6-4-129,1 3-645,-3-10-1548,2-1-2193,9-2-129,-2-11-258</inkml:trace>
  <inkml:trace contextRef="#ctx0" brushRef="#br0" timeOffset="23263.3306">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8">7981 10062 2322,'6'21'4128,"-6"-21"129,0 18-387,0-8-3225,0 1-774,0 6 129,0 1 129,0 6-258,0 1 387,0 8 0,0 3 129,4 14 516,-4-3-258,0 11 387,-2-6-258,2 10 129,-8-9-387,8-2 0,-6-6-387,0-13-258,5 2-516,-8-19-1290,7-4-2451,2-11-516,0 0-129</inkml:trace>
  <inkml:trace contextRef="#ctx0" brushRef="#br0" timeOffset="24171.3825">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0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05">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10035 9757 516,'12'-33'5031,"-12"33"-129,9-18 0,-8 4-2193,-1 14-1290,0 0-516,0 0-258,0 0-387,5 10-129,-5-10 0,0 24 0,0-3-129,2 4 258,3 4-129,1 5 0,-1 7 0,3 5 0,-3 7 129,0 3 0,0-2 0,0 4 0,2-4-129,0 0 0,1-6-129,8-9 0,5-5-645,-2-24-1806,10-1-2322,3-10-258,5-17-516,3-9 387</inkml:trace>
  <inkml:trace contextRef="#ctx0" brushRef="#br0" timeOffset="27048.5471">10577 9902 645,'0'0'129,"0"0"-645</inkml:trace>
  <inkml:trace contextRef="#ctx0" brushRef="#br0" timeOffset="27679.5832">10637 9885 1,'0'0'3353,"0"0"1,0 0-2322,0 0-129,0 0 387,0 0-129,0 0 0,-6 0 387,6 0-129,0 0-129,8 13-129,-8-13-258,20 24-129,-7-12-129,9 15-129,3-1-129,7 6-129,2 3 0,5 7-129,-1-2 0,3 5 129,-1-2-129,0-6-129,-1 2 129,-7-4-129,-2-6 0,-6-7 0,-2-2-129,-8-8-516,2 5-387,-16-17-2322,0 0-1419,0 0-129,-7-11-516</inkml:trace>
  <inkml:trace contextRef="#ctx0" brushRef="#br0" timeOffset="28054.6047">10658 10454 1935,'0'11'4128,"0"-11"258,1-5-258,-1 5-3096,10-18-516,-7 4 258,7 4-258,-5-10 258,7 6 129,-7-13-129,10 10 129,-9-13-258,11 5 129,-1-9-129,11 1-129,3-7-258,8 1-129,2-2 0,7-1-129,1 2 0,1 3-129,2 7-387,-10-4-258,4 22-1290,-12-5-2709,-5 5-129,-6 5-645,-6-4 388</inkml:trace>
  <inkml:trace contextRef="#ctx0" brushRef="#br0" timeOffset="28990.6582">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12365 10128 4386,'3'16'4644,"1"4"-129,-4-20-516,0 0-3870,0 0-129,10 14 0,-10-14 129,12 22 0,-4-5 387,-5 0 0,6 7 0,-8 0 129,6 8-129,-7-6 0,3 0 0,-3-5-258,0-8-1161,6 2-2064,-6-15-1677,0 0-387,13-9-129</inkml:trace>
  <inkml:trace contextRef="#ctx0" brushRef="#br0" timeOffset="29723.7001">12809 9694 3225,'7'17'4902,"-7"-17"-258,2 29-387,-2-9-2322,0 1-1806,1 5 0,-1 2 258,2 9 0,-2 1 129,2 11 0,-2-4 129,2 6 0,-2-3 0,0 6-258,0-8 0,0 2-129,0-10-258,0-7 0,0-6-258,0-12-387,2 5-1548,-2-18-2451,-6-4-258,0-11-516,-1-5 258</inkml:trace>
  <inkml:trace contextRef="#ctx0" brushRef="#br0" timeOffset="29992.7155">12566 10037 6321,'0'0'5160,"8"10"-516,5-9 0,0-1-4128,14 0-387,8-3 129,5 2 0,4-3-129,6 0-129,3-1 129,1 2-129,-2 1 0,-2 2 0,-4 0 0,-5 0-645,2 12-645,-19-10-2064,-1 2-1290,-5 4-258,-18-8-258</inkml:trace>
  <inkml:trace contextRef="#ctx0" brushRef="#br0" timeOffset="30631.7521">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9">13864 9827 1677,'-11'0'3999,"11"0"-1032,0 0-516,0 0-387,0 0-645,4-9-258,9 9-129,-13 0-258,23-3 129,-11 2 0,7 2-387,-3 6 0,5 6-129,-1 4-129,4 7 0,0 3-129,2 4 0,1 0 0,1 1 129,-3-1-258,3-2 0,-5-3 0,0-6-258,-2-8 258,-3-3-387,-2-1-129,-16-8-645,28 0-1677,-14-8-1806,-4-6-129,0-1-129</inkml:trace>
  <inkml:trace contextRef="#ctx0" brushRef="#br0" timeOffset="32314.8483">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2">14825 9550 1806,'13'0'3870,"-13"0"258,0 0-2451,0 0-645,17-6 387,-17 6 0,0 0-129,3-9-258,-3 9 0,0 0-258,0 0-258,6 5 129,-4 7-258,-2 2-129,0 5 0,0 3 129,0 5-129,0 1-129,0 2 0,-2 1-258,-1-6 0,3 1-645,-4-11-258,5 9-903,-1-14-2451,0-10-516,8 0-258</inkml:trace>
  <inkml:trace contextRef="#ctx0" brushRef="#br0" timeOffset="33780.9322">15125 9501 6063,'4'46'4902,"-4"-27"-258,0 3-516,-4-3-3870,1 3-129,-2 3 0,3 6 129,-2-10 0,1 5 0,-1-3-258,2-2 129,2 2-903,-6-4-3354,6-19-258,-9 10-516,-2-16-258</inkml:trace>
  <inkml:trace contextRef="#ctx0" brushRef="#br0" timeOffset="35064.0056">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8">7168 11385 2580,'4'22'4128,"-3"3"-387,-1-25 129,-4 18-3612,4-4-258,0 1 129,0 0 258,0 1 129,0 4 129,0-4 258,0 10-129,-6-6 258,4 3-258,-3-3-387,1-5-1419,2-3-2967,2 2-645,0-14-258,0 0-129</inkml:trace>
  <inkml:trace contextRef="#ctx0" brushRef="#br0" timeOffset="36939.1128">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73">8333 11447 5547,'11'0'4644,"-11"0"-258,0 0 0,0 0-3870,0 0-258,6 18 129,-4-3 0,-2-1 0,0 11 129,-5-1 258,5 12-387,0 0-129,0 11 0,0-1 129,0 3-258,4 1 129,1 3-129,1-7-129,-1-4 129,-2-5-129,0-10 0,1-4-129,-4-11-387,8 4-1419,-8-16-2580,-2-12-387,-1-6-387,-4-10 0</inkml:trace>
  <inkml:trace contextRef="#ctx0" brushRef="#br0" timeOffset="37631.1524">8147 11614 9159,'7'7'5160,"4"-7"-387,4 0-129,5-6-4644,2 2 0,10-4 129,4-2-129,-1 1 0,5 1 0,1 4-129,-1-5-129,1 6-516,-9-9-903,8 11-2451,-8 1-774,-4 0-258,-4 1-258</inkml:trace>
  <inkml:trace contextRef="#ctx0" brushRef="#br0" timeOffset="38204.1852">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273">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8">9896 11925 4773,'-32'25'4644,"21"-25"-129,11 0-387,6-3-3612,7-14-387,7 2 129,5-11 0,10 0 0,3-8 129,9 2-129,5-7-129,4 3 129,4-1-387,4-1 0,1 9-774,-8-8-1548,2 7-2064,2 2-387,-8 2 0</inkml:trace>
  <inkml:trace contextRef="#ctx0" brushRef="#br0" timeOffset="40343.3075">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9">12005 11725 1419,'0'0'3870,"0"0"258,0 0-1419,0 0-1419,12 0-129,-12 0 0,12 12-129,-12-12 0,14 25-258,-10-11 0,9 7 0,-7 0-387,4 4 0,-2-2-258,-2-4-258,2 3-903,-8-8-2967,0-14-645,0 0-258,9-17-258</inkml:trace>
  <inkml:trace contextRef="#ctx0" brushRef="#br0" timeOffset="41157.3541">12384 11309 8256,'14'38'5031,"-10"-18"-129,-3 1-258,-1 3-4515,1 4-258,0 11 0,2 4 0,-2 0 129,1 3 0,1 5 129,-1-1 0,1-5 129,0 0-129,-1-10-129,-2-11-387,5 5-1677,-6-14-2451,1-15-516,0 0-258,-20-15 0</inkml:trace>
  <inkml:trace contextRef="#ctx0" brushRef="#br0" timeOffset="41396.3678">12181 11644 4128,'-13'-14'4515,"23"10"258,9 1-387,10 3-3354,-3-8-387,10 7 0,0-8 129,9 9-258,0-4 0,4 4-129,-3-3-258,-2 3-129,3 3-129,-8-3-645,2 8-516,-13-9-1935,-1-3-1419,-4 3-387,-7-8 0</inkml:trace>
  <inkml:trace contextRef="#ctx0" brushRef="#br0" timeOffset="41899.3965">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202">15615 10086 1161,'15'-1'2838,"-15"1"-1161,16-9 129,-16 9-387,12-4-387,-12 4-516,16 0 129,-16 0 129,25-3 129,-12 0 129,10 3-258,1-1 258,9 1-129,-3-4-129,9 4-129,-4-4-129,6 2-387,1 0-129,-3-3-516,1 4-129,-7-6-774,6 5-774,-10 1-2193,-6-8-129,2 7 129</inkml:trace>
  <inkml:trace contextRef="#ctx0" brushRef="#br0" timeOffset="55116.1525">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005">17264 9499 1935,'0'0'3225,"0"0"-387,0 0-1935,0 0-387,11-5 0,-11 5-129,13-1 129,-13 1-258,20 5 129,-8 3 129,4 4-129,-1 3 129,4 3 0,-1 3-129,5 5 0,-1 1-129,3 1-129,-5 1-129,3-4 129,-3 0-258,-1 0 0,-1-5 129,-5-4 0,-1-3-258,-12-13 0,16 19-516,-16-19-1032,0 0-1806,14 6-258,-14-6 1</inkml:trace>
  <inkml:trace contextRef="#ctx0" brushRef="#br0" timeOffset="56847.2515">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5">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4">19002 10050 2322,'1'33'3612,"-1"-21"258,5 1-1290,0 3-2709,-3 4 0,4 4 0,-3 3 258,2 4-129,-4 8 0,2 3 258,-3 5 258,0 4-258,0 3 0,-4-3 258,-1-3-258,1-4 129,-1-8-129,0-6 0,2-9-516,-4-10-774,7-11-2709,0 0-258,-4-15 129</inkml:trace>
  <inkml:trace contextRef="#ctx0" brushRef="#br0" timeOffset="58899.3689">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07">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4">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1">21102 10106 2322,'4'31'3612,"-4"-31"0,13 15-2451,1-6-1032,4-1 0,2-5-129,2-1 129,-2-2-129,6 0-129,-4-3 258,0-4 0,-3-3 0,-1 0 258,-5-3 0,-4-4-129,-2 1 387,-7-4 129,1 8-129,-1-6-258,-3 3 258,-8 0-387,11 15 0,-18-15-258,3 9 0,1 6-516,-6-3-387,4 3-387,-8 5-1032,-2-2-1806,10 7-129</inkml:trace>
  <inkml:trace contextRef="#ctx0" brushRef="#br0" timeOffset="61626.5249">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9">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2">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08">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2">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9">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8">19215 11497 2967,'-12'0'4644,"12"0"-129,9 7-129,-9-7-2193,26 0-1806,0 0 0,3-3 0,11 0 129,2-3-258,5 1 129,2 0-258,4-1-129,-1 3-129,-2-2-258,3 5-774,-13-3-2451,-2-1-903,1 1-516,-9-2 129</inkml:trace>
  <inkml:trace contextRef="#ctx0" brushRef="#br0" timeOffset="74495.2609">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07">20787 11350 2322,'0'0'4644,"-4"14"-129,4-14 129,0 0-2967,0 0-774,0 0-129,11 16 129,-11-16-258,15 16 0,-15-16-129,20 16-129,-8-6-258,7 7 129,-3 2-129,8 3-129,0 9 258,4 2-387,3 8 129,-1 4-129,4 4 0,-2-3 0,1 7 0,-3-5 0,6 1-258,-9-3-129,3 0-258,-9-10-258,9 4-1032,-10-4-2580,-5-18-258,-1 1-129</inkml:trace>
  <inkml:trace contextRef="#ctx0" brushRef="#br0" timeOffset="76492.3751">20721 11935 3225,'21'-37'3999,"-10"15"-129,5 6-903,-8-18-903,17 12-258,-6-15-258,16 5-258,-7-10-516,14 3-129,0-4-516,3-1-258,7 7-774,-7-15-1161,5 10-2709,2 6-258,-5-2-129</inkml:trace>
  <inkml:trace contextRef="#ctx0" brushRef="#br1" timeOffset="84647.8416">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3">22597 12192 5805,'-9'36'4902,"9"-22"-387,0-14-387,0 0-3999,0 0-516,17 5-258,-17-5-258,12 0-387,-12 0-774,6-17-2322,5 15-387,-9-15 516</inkml:trace>
  <inkml:trace contextRef="#ctx0" brushRef="#br1" timeOffset="85307.8794">23250 11123 6966,'-10'13'5160,"10"-13"-258,0 0-258,0 11-3870,0-11-387,0 0 0,0 0-129,0 0-129,0 0 0,0 16 0,0-1-129,1 7 129,-1 8-129,0 7 129,0 6 0,-1 9-129,-3 3 129,-1 2-258,5 4-387,-5-10-516,9 13-1548,1-10-2193,-3-4-258,6-2-387,3-7 517</inkml:trace>
  <inkml:trace contextRef="#ctx0" brushRef="#br1" timeOffset="85623.8974">23311 12354 6450,'10'17'5289,"2"0"-774,-12-17 0,0 0-3870,0 0-903,0 0-516,0 0-1548,0 0-2193,-6 0-129,-8-8-645</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0,0-2 0,-4 1 0,6 1 1,1 0 0,8-1 0,3 0-1,0-1 0,12 1 1,2 1-1,16-1-1,-2-1 1,11 3 0,3-2-1,13-1 1,9 1-1,4 0 1,11-3-1,4 2 0,10 0 0,-3 1 0,10 0 0,-7-1-1,-6 1 1,0 1-1,-6 0 1,-3 0-1,-11 0 0,-5-2 0,-13 2 0,-2 1 0,-8 1 0,-9 0 1,-7 4 0,-8 1 0,-6 2 0,-4 2 0,-3 2-1,-8 1 1,4 2 0,2-1-1,0 0 1,-1-2-1,4-2 1,10-3-1,10-3 0,10-3 1,8-5-1,8 0 0,3 1 1,15 1-1,5 0 0,4-1 0,-1 4 1,-2 1-1,-1 4 1,-2 1-1,2 0 0,-9 2 0,3 2 0,-3 1 0,-6 3 0,2-1 0,-4 1 0,-3 1 0,-3-2 0,-4 0 0,-11 0 1,-7 0-1,-9-2 1,-11 1 0,-10 0 0,-5 2 0,-10-3 1,0 0-1,3-2 1,4 0-1,8 0 0,8-3 0,8-4 0,12-1 0,15 1-1,8-2 0,8 1 0,6-2 1,10 0-1,0-1 0,5 0 1,-3-1-1,-2 1 0,-1 0 0,-5-1 0,-3 0 0,-9 4 0,-1-1 0,-5 1 0,-4 1 1,-4 0-1,-6 2 1,-10 0-1,-6-1 1,-6 3-1,-9 1 2,-3 1-1,-4 1 0,3-3 0,1 1 1,9-2-1,7 1-1,12-3 1,14 0 0,14-1-2,13-2 2,6 1-1,7-1 0,2-1 0,7-2 0,-1-2 0,-2 0 0,-8-2 0,-3 1 1,-6-2-1,-2 0 0,-2-2 1,-7 0-1,-2 0 0,-8-3-1,5 0-1,-14-7-6,0 0-21,0 0-2,-27-1-2,1-10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2 0,3 3-2,5-1 0,-3 0-1,2-2-1,-3 2 0,-5-5-1,-10 4 1,-3-1-2,-9-5 1,-6 3-1,-6-4 0,-9-1-1,0 0 0,9 5-1,-9-5 1,0 0-1,0 0 0,0 0 1,0 0-1,0 0 2,0 0-1,0 0 1,0 0-1,0 0 1,0 0-1,0 0 0,0 0 0,0 0-1,0 0 0,0 0 0,-1 11 0,1-11 0,0 0 0,0 0 0,0 12 0,0-12 0,0 0 0,1 11 0,-1-11 0,-2 10-1,2-10 1,-3 14 0,3-14 0,-3 17 0,1-7 0,0 2 1,0 1-1,0 1 0,1 5 0,-2 0 0,0 5 0,0 4 0,-2 5 0,0 2 0,-2 5 0,-3 4 1,1 3-2,0 3 2,-1 4-1,1 3 0,3 1 1,1 2-1,4 1 1,2 0-1,1-4 1,0-2-1,1-7 0,0-4 1,-2-5-1,1-7 0,-2-7 0,-1-5 0,0-4 1,0-3-1,0-3 0,1-10 1,1 13-1,-1-13 0,0 0 1,0 0-1,0 0 1,0 0-1,0 0 1,0 0-1,0 0 0,0 0 0,-5 9 0,5-9 1,0 0-1,-13 7 0,2-3 0,-5 1 1,-4 1-1,-5 0 1,-5 0-1,-4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1,0-5-1,2-3 0,-3-2 1,2-1-1,-3 1 0,1 4 1,-3 1-1,2 4 0,-1 4 0,2 2 0,-2 5 0,1 0 0,0 2 0,0 2 0,0-1 0,-3 10-1,6-16 1,-6 16-1,0 0 0,4-10 0,-4 10-1,0 0 0,0 0-1,0 0 1,-2 16 0,2-5 0,1 2 0,1 2 0,4 4 1,-1 4 0,3-1 0,2 5 1,4-2-1,1 2 0,0 0 0,1 0 0,-1 0 0,0-2 0,-2-2 0,-3 0 0,-1 0 0,-3-6 0,-1 2 0,-1-2 0,-1-1 0,-1-1 0,0-3 0,-1-2 0,-1-10 0,4 15 0,-4-15 1,0 0-1,0 0-2,0 0-3,0 0-8,-8-17-6,1 5-7,-2 0-2,-5-3 0</inkml:trace>
  <inkml:trace contextRef="#ctx0" brushRef="#br0" timeOffset="2794">758 407 7,'13'0'10,"2"0"1,3 0-1,3-1 1,1 1-1,1-1-1,0 1 0,1-2 0,-1 2-3,-2-1-1,2 1-2,-2 1-2,1-1-2,-1 2-4,-2 0-11,-3-2-7,0 3 0,-5-8-1</inkml:trace>
  <inkml:trace contextRef="#ctx0" brushRef="#br0" timeOffset="3164">1168 358 7,'0'0'18,"0"0"-2,9 1-7,-9-1-3,0 0 0,9-1 0,-9 1-2,0 0-1,0 0-1,0 0 0,0 0-1,4 11 1,-4-11-1,4 16 2,1-6-2,1 4 1,1-1 0,2 3 1,0-1-1,0 1 0,-2 0 0,4-1 0,-5-1 0,0-4 0,-3 2-1,-3-12 0,5 13 1,-5-13 0,0 0 1,0 0 1,0 0 1,0 0-1,0 0 1,6-18-1,-5 2 0,1 1-1,-1-7-1,1 4-2,0-3 0,0 3 0,-1 3 1,1 3-2,-2 12 1,6-13 0,-6 13-1,12-5 0,-2 5 0,1 1-2,9 3-2,0-1-5,10 3-8,3 4-11,4-5 2,5 0-1</inkml:trace>
  <inkml:trace contextRef="#ctx0" brushRef="#br0" timeOffset="3785">1724 358 5,'0'0'10,"0"0"-1,-2-10-2,2 10 0,0 0 0,-12-2-1,12 2-1,-18 3-1,1 0-1,-3 3 1,-2-1 0,-2 3 1,-1-3-1,3 4 1,0-1-1,6 1-1,4-1 0,8 2 0,4-10-1,11 18 0,3-11 0,6-1 1,5-3-1,2-3 0,0-2 0,1-4 0,-4-2-1,-3-5 1,-5 1-1,-4-1 0,-7 1 0,1 0-1,-7 3 1,0-1-2,1 10 1,-4-11-1,4 11 0,0 0 0,0 0-1,0 0 1,0 0-1,0 0 1,-8 10 0,8 0 0,0 2 1,1 3 0,-1 5 0,1 4 1,3 6-1,-1 5 1,2 3-1,2 5 0,1 3 1,0 3-1,2 1 0,-1-1 0,-1-6 0,0-6 0,-2-5 0,-2-7 0,-2-7 1,-1-5-1,-1-13 1,-3 13 0,3-13 1,-12-1-1,2-4 1,-3-3 0,-6-6 0,-4 0-1,-5-6 1,-1 0-2,-3-2 1,1 1-1,3 1 0,3 4 1,5 1-1,8 1 0,11 1-1,10-1-1,16-1-2,7-1-5,15 2-4,5-2-12,3-2-1,7 3 0</inkml:trace>
  <inkml:trace contextRef="#ctx0" brushRef="#br0" timeOffset="4797">2058 358 28,'0'0'14,"5"-9"1,-5 9-1,13-15-2,-6 2-2,6 0-2,-5-4-3,5 0-1,0-4 0,1-2-1,-2-3 0,1 1-1,0-3 0,-1 5 1,0-2-1,3 3-1,-5 2 1,1 4-1,-2 4 0,-1 1 1,-8 11-1,14-12 0,-14 12 0,0 0 0,0 0-1,10-10 0,-10 10 0,0 0 0,0 0 0,0 0-1,0 0 1,0 0 0,0 0-1,0 0 1,0 0-1,3 11 1,-3-1-1,2 6 1,2 7-1,2 3 1,-1 8 0,3 6 0,-2 1 0,-2 2 0,2-2 0,-2-2 0,0-4 0,-5-3 1,-2-5-1,-1-4 0,-2-6 0,4 0 0,-1-6 0,0 0 1,3-11-1,-6 14 0,6-14 0,-3 10 0,3-10 0,0 0 0,0 0 0,0 0-1,0 0 0,0 0-3,0 0-2,0 0-2,0 0 1,0 0-1,0 0 0,0 0 0,-2 10 0,2-10 3,0 0 2,-14-1 1,14 1 1,-15 1 0,5 1 1,0 1-1,-1 1 1,1-1 0,0 2 1,1 1-1,9-6 2,-14 12 0,14-12 2,0 0 1,3 10 2,12-5-1,8-5 0,9 2 1,6-3 0,8 2-1,1-3-1,2 2-1,-6-2-1,-2 1 1,-9-1-1,-7 0 0,-11 1-2,-2 0-1,-12 1 1,9-1-2,-9 1 1,0 0-1,0 0-1,0 0-2,0 0-7,3 14-14,-3-14-4,0 0 1,0 0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4136 47 3,'0'0'7,"0"0"-1,0 0-1,-2-9-2,-7 10 0,-1-2-2,1 0-1,-4 1 1,1 0 0,-4-1 0,0 0 1,-3 0 1,-2-2 1,-1-1 1,-3 0 1,-1 1-1,-1-1 1,1 1 0,-2 1-2,5 0 0,-1 2-2,7 1-1,2 0-1,3 1 0,1 0 0,11-2 0,0 0 0,-9 5 0,9-5 0,0 0 1,0 0-1,-2 9 1,2-9 0,-1 10 0,1-10-1,0 16 2,1-2-2,-1-3 1,-3 5-1,1 3 0,-2 0 1,0 3 0,-3 3 0,0-1 0,-5 2 1,1 6-1,-1 2 0,-2 4 1,0 5 0,0 2 0,2 5-1,3 1 0,0-1 0,4 1 0,0-2 0,2-2 0,0-4 1,0-1-1,-5-2 1,0-2-1,-1 0 1,-3 1-1,3-3 1,-1 1-1,0 0 0,4-1 0,4-3 0,2-2 0,1-3 0,6-5 1,-5-6 0,4-1 0,-2-7 1,-4-9 1,6 10-1,-6-10 0,0 0 1,0 0-2,0 0 1,17 1-2,-17-1 0,21-4-1,-3 1 1,4 0-1,4-2 0,5 0 0,4-1 1,-1-1-1,3 0 1,0 0-1,-3 1 0,-1 1 1,-3 2-1,-6 2 0,-1 2 0,-4 1-1,-4 1 1,-4 1 0,-1 0 0,-10-4 0,13 8-2,-13-8-3,16 4-17,-5-3-8,1-8-1,8-5 0</inkml:trace>
  <inkml:trace contextRef="#ctx0" brushRef="#br0" timeOffset="7711">-2 1172 20,'0'0'11,"0"0"-1,-7 17-3,5-8-2,3 1-4,4 2 1,5-3 1,7 0 0,6-4 1,6-1 0,4-5 1,4-1 2,-1-4 0,2-1-1,-3-3-1,1 1 0,-2-3-1,4 2-1,-2-1-1,1-2-1,3 4 0,-1 1-1,-2 3 0,-1 2-1,-6 5 0,-3 3 1,-7 3-1,-4 5 1,-4 3 0,-3 0 1,-4 1 1,0 1 1,0-2 0,3-1 1,1-3 0,7 1 0,7-5-1,11 0-1,7-4 0,7-2-1,6-4-1,7-2 0,1-3 0,-1-3 0,-5-3 0,-3 0 1,-4-1 1,-5-1-1,-6 3 0,-1 3 0,-6 1 0,-1 5-1,-3 5 0,-3 5 0,-4 3-1,-2 5 1,-1 4 0,-1 1 0,1 1-1,4-1 2,7 0-1,8-3 1,8-4-1,11-4 1,9-5-1,8-4 0,3-4 0,2-3-1,2-1 1,-4-3-1,-3 1 1,-4 1 0,-3 1 1,-7 0-1,-2 4 0,-6 1 0,-6 1 1,-2 0-1,-6 0 0,2 0 1,-6-1-1,-1 1 0,-2-1 0,1 0 0,1 0 0,0-1 0,1 0 0,-3 2 0,0 0 1,-2 0-1,0 1 0,-3 0 0,-4 2 0,-1 2-3,2 9-11,-3 0-15,-4-3-2,-1-1 1,-13-8-1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0 371 13,'0'0'18,"0"0"-2,11-11-3,-11 11-4,20-5-3,-5 3-1,5 2-2,6 1 0,7 2-3,5 0 1,5 4 0,-1-2 0,5 0 0,-2-1 1,1 0 1,-9-4 0,-2 2 2,-10-4 0,-3 2 0,-7-2-1,-2 2-1,-13 0 0,9-1-2,-9 1 0,0 0-2,-4 10 0,4-10 0,-4 12 0,4-12 1,-9 18 0,4-6 0,2 1 0,-1 3 1,0 5 0,1 6-1,1 5 1,2 6-1,4 10 1,2 5 0,6 7 0,5 4-1,3 1 0,1 1 1,-1 1-1,0-2 1,-4-3-1,2-2 0,-7-3 1,-2-3-1,-2-1 1,-1-1-1,1-1 0,-1-3 0,-1-1 0,0-7 0,-2-4 0,-2-5 1,-2-6-1,-1-5 1,-2-5-1,-1-5 1,5-10-1,-11 14 1,2-10-1,9-4 0,-19 6 0,3-3 0,-6 1 0,-4 0 0,-5 1-1,-6 0 1,-6-1 0,-4 1 1,-4-2 0,1 0 0,0-3 1,2 1 0,3-4 1,5 2-1,5-2 1,8 0-1,5 0 0,7 1-1,15 2-1,-15-3 0,15 3 0,0 0-1,0 0 1,0 0-1,0 0 0,0 0-3,15 10-3,-15-10-16,10 1-5,1-5-3,0-9 2</inkml:trace>
  <inkml:trace contextRef="#ctx0" brushRef="#br0" timeOffset="1823">755 498 15,'0'0'8,"0"0"0,0 0 0,0 0 0,0 0-1,0 0 0,0 0 1,0 0 0,0 0 2,0 0-2,10-1 0,-10 1-2,8-10-1,-8 10-1,15-17-2,-1 4 0,0-1 1,3-6-1,2-1 1,3-5-1,3-3 1,0-3-1,2-2 0,-4-1 0,3-1-1,-3 0 1,0 5-1,-3 1 1,-2 7-1,-4 0 1,-3 6-1,0 3 0,-4 4 0,-7 10 0,11-15 0,-11 15-1,0 0 1,8-11-1,-8 11 0,0 0 1,0 0-1,0 0 0,0 0 0,0 0-1,0 0 1,0 0-1,0 0 0,9 4 0,-9-4 1,8 21-1,-4-8 1,1 6-1,-1 1 1,-2 4 0,4 0 0,-4 3 0,1 1 0,0 0 0,-1 4 0,1-1 0,2 3 0,1-3 0,-1-1 0,1-4 0,2-1 0,-1-6 0,-1-5 0,1-3 0,-7-11 0,8 10 0,-8-10 0,0 0-2,0 0-2,0 0-6,-3-20-6,-2 8-12,1-2-2,-5-4 1,2-2 0</inkml:trace>
  <inkml:trace contextRef="#ctx0" brushRef="#br0" timeOffset="2574">949 250 19,'0'0'16,"0"0"1,0 0-2,11 10-1,1-10-1,7 3-4,2-2-2,6 2-2,3-3-1,3 2 0,-2-1-2,-3 2 0,-5-2-1,-1 0 0,-4 1-3,-9 0-3,0 2-5,-9-4-8,0 0-9,14 11 0,-14-11 1</inkml:trace>
  <inkml:trace contextRef="#ctx0" brushRef="#br0" timeOffset="2914">1470 320 2,'0'0'21,"0"0"0,1-10-2,-1 10-6,0 0-6,0 0 0,0 0-2,0 0-1,8-10 0,-8 10-1,0 0 0,0 0-2,2 11 0,-2-11-1,-2 18 0,0-5-1,0 2 1,0 3 0,-1 1 0,0 1 0,1 1 0,0-1 1,0 1-1,2-2 1,0-2-1,1-3 1,2-1 0,-3-13 0,3 16 1,-3-16 0,0 0 1,0 0 0,0 0 0,0 0 1,0 0-1,11-14 0,-10-1 0,3-3-1,-2-4-1,0 2-1,1-4 0,-2 1 0,2 3 1,-2 3-1,0 3 0,0 1 1,1 4-1,-2 9 1,9-11-1,0 7 0,3 0 1,2 1-1,3 0 0,3 1-1,1 2-2,-1-2-6,6 2-14,-6 3-6,1-4 0,1 3 0</inkml:trace>
  <inkml:trace contextRef="#ctx0" brushRef="#br0" timeOffset="3545">1969 350 24,'0'0'17,"-10"-6"1,10 6-1,-17-2-4,5 3-5,-1-1-3,-3 4-1,-1-1 0,1 5-1,1 0 0,2 3-1,2 1 0,5 2-1,0 0 0,10 2 1,-2-1-1,9 1 1,3-3 0,8-1-1,2-2 0,5-3 0,2-3-1,1-4 1,0-5-1,-3-2 0,-5-5 0,-5-1 0,-5-3 1,-6 1-1,-6-1 0,-5 1 0,-3 3 0,-3 0 0,-5 4-1,-3 1-1,-5 3 1,-3 0-2,0 4-2,-2-1-3,3 5-5,-1-2-6,5 1-4,7 2-2,13-5 0</inkml:trace>
  <inkml:trace contextRef="#ctx0" brushRef="#br0" timeOffset="3986">1965 400 2,'0'0'5,"-14"2"-2,14-2 0,-13 6 2,13-6 1,-5 12 2,7-2 1,0 0 1,7 3 0,-2 3 0,5 1 0,-2 3 0,4 5-3,-1 1-1,3 6-2,-2 2 0,0 6-1,0 1-1,-1 7-1,0 1 0,-2 2-1,-2 0 0,-3-3 0,-3-1-1,-1-4 1,-5-6 0,-1-4 0,-3-6 0,1-6 1,-1-9 0,0-2 2,-3-8 0,0-4 0,-6-8 1,3-2-1,-3-8 1,-1 0-2,-1-5 0,-1-2-1,6 0 0,3-1-2,10 3 1,5 0-2,5 2 0,6 1-3,7 7-5,2-1-12,3 0-7,8 2 1,-4-4 0</inkml:trace>
  <inkml:trace contextRef="#ctx0" brushRef="#br0" timeOffset="4717">2462 369 21,'0'0'21,"0"0"0,0 0-2,0 0-2,-6-12-5,6 12-3,10-7-4,1 4-1,0-1-1,5 3-1,2-1-1,2 2-1,0 1 1,1 1-1,-2 2 0,-4 0 0,-4 1 0,-11-5-1,10 13 1,-10-13 0,-11 17 0,-1-5 0,-5 2 0,-2 2 0,-1 1 0,-3 2 0,1 2 1,1 1-1,1 0 0,2 0 0,0 0 0,5 1 0,-3-1 1,4-1-1,1-1 0,2 1 0,3-2 0,3-1 0,3 0 1,5-1-1,4-1 1,7 0 0,2-2 0,6 0 0,5-3-1,5 0 1,4-3 0,2-2 0,2-2-1,-1-3 1,-2-1-1,3-2 1,-9-1-1,-4 0 1,-6-1-1,-6 2 1,-6-1-1,-11 3 0,13-2 0,-13 2 0,0 0-1,0 0 1,0 0-1,-13 0 1,13 0 0,0 0 0,-11 2-1,11-2 0,-10 2-1,10-2-7,-16 0-17,16 0-3,-22-6 0,13-2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1 0,-3-1 0,-2 1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11 0,-4-2-1,5 4-2,3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0,5-14-11,-5 14-4,0 0 1,0 0 0,0 0 0,10-3 1,-6 13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7-2,1 3 0,-5 3-4,-1 3 0,-4 2 0,-3-1 0,-3-1 2,-3 0-1,-6-4 3,-5-3 1,-4-2 2,-2-3 0,-3-4 2,2-2 0,-3-6 0,3 0 0,-1-6-1,7 0 1,1-7-2,3 2 0,3-4-2,4 1-1,1 0 0,2-1-2,2 1 0,1 1-2,4 1-2,0-2-6,7 3-7,2-1-4,7 1-2,3-7 2,8 2 0</inkml:trace>
  <inkml:trace contextRef="#ctx0" brushRef="#br0" timeOffset="196662">5763 587 48,'0'0'15,"0"0"-1,0 0 2,-10-9-12,10 9-1,0 0-1,0 0 0,-13-8 0,13 8 2,-22 7-1,8 1-1,-5 4-1,-4 4 0,-3 3 0,1 4 0,0 1 0,1 3 0,2-1 0,6 0-1,2-4 1,7-1 0,5-4 0,4-1-1,5-5 0,7-5-3,8-2-4,3-7-5,6-2-5,1-7-2,5-5 1,-2-7-1</inkml:trace>
  <inkml:trace contextRef="#ctx0" brushRef="#br0" timeOffset="197013">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7714">6244-3 87,'-9'6'21,"9"-6"-1,0 0-3,0 0-24,3 16-7,-3-16-7,11 16-1,-2-11-1,2 2 2</inkml:trace>
  <inkml:trace contextRef="#ctx0" brushRef="#br0" timeOffset="197994">6661 442 63,'-9'-2'22,"-1"-3"-2,-2-8 0,2 1-8,-2-7-10,0 1-1,2-5-1,1-2 0,5-1 0,5 2 0,7 1 0,6 3 0,4 2-1,3 2 1,4 6 0,2 3-1,-1 5 1,1 3 0,-6 5-1,-2 5 1,-5 4 0,-5 3-1,-4 5 1,-6 1-1,-3 2 1,-8-1 0,-3-2 1,-6 0 1,-4-8 0,0 1 0,-4-8 1,1 0-1,-1-7 1,1 1 0,4-4-1,5-3 0,5-3-3,3-8-5,12 1-10,5-9-5,8 0-2,6-6 0,7-1-1</inkml:trace>
  <inkml:trace contextRef="#ctx0" brushRef="#br0" timeOffset="198485">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2769666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What’s a word?</a:t>
            </a:r>
          </a:p>
          <a:p>
            <a:pPr lvl="1" eaLnBrk="1" hangingPunct="1"/>
            <a:r>
              <a:rPr lang="en-US" dirty="0" smtClean="0"/>
              <a:t>Types, tokens, stems, roots, inflected forms, etc... Ugh.</a:t>
            </a:r>
          </a:p>
          <a:p>
            <a:pPr eaLnBrk="1" hangingPunct="1"/>
            <a:r>
              <a:rPr lang="en-US" dirty="0" smtClean="0"/>
              <a:t>So how many entries for the “string”….</a:t>
            </a:r>
          </a:p>
          <a:p>
            <a:pPr eaLnBrk="1" hangingPunct="1"/>
            <a:r>
              <a:rPr lang="en-US" dirty="0" smtClean="0"/>
              <a:t>Lexeme a pairing of a particular form (</a:t>
            </a:r>
            <a:r>
              <a:rPr lang="en-US" dirty="0" err="1" smtClean="0"/>
              <a:t>ortographic</a:t>
            </a:r>
            <a:r>
              <a:rPr lang="en-US" baseline="0" dirty="0" smtClean="0"/>
              <a:t> and phonological) with its meaning</a:t>
            </a:r>
          </a:p>
          <a:p>
            <a:pPr eaLnBrk="1" hangingPunct="1"/>
            <a:r>
              <a:rPr lang="en-US" baseline="0" dirty="0" smtClean="0"/>
              <a:t>For the purposes of lexical semantics (dictionaries and thesauri) we represent a lexeme by a lemma</a:t>
            </a:r>
            <a:endParaRPr lang="en-US" dirty="0" smtClean="0"/>
          </a:p>
          <a:p>
            <a:pPr eaLnBrk="1" hangingPunct="1"/>
            <a:endParaRPr lang="en-US" dirty="0" smtClean="0"/>
          </a:p>
          <a:p>
            <a:pPr eaLnBrk="1" hangingPunct="1"/>
            <a:r>
              <a:rPr lang="en-US" dirty="0" smtClean="0"/>
              <a:t>Lexicon include compound words and non-compositional phrases</a:t>
            </a:r>
          </a:p>
          <a:p>
            <a:pPr eaLnBrk="1" hangingPunct="1"/>
            <a:r>
              <a:rPr lang="en-US" dirty="0" smtClean="0"/>
              <a:t>Where do you </a:t>
            </a:r>
            <a:endParaRPr lang="en-US" dirty="0" smtClean="0"/>
          </a:p>
          <a:p>
            <a:pPr eaLnBrk="1" hangingPunct="1"/>
            <a:r>
              <a:rPr lang="en-US" dirty="0" smtClean="0"/>
              <a:t>usually </a:t>
            </a:r>
            <a:r>
              <a:rPr lang="en-US" dirty="0" smtClean="0"/>
              <a:t>find this kind of information?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 can use them because some lexemes are grounded in the external word (perception (visual systems), ….)</a:t>
            </a:r>
          </a:p>
          <a:p>
            <a:pPr eaLnBrk="1" hangingPunct="1"/>
            <a:endParaRPr lang="en-US" dirty="0" smtClean="0"/>
          </a:p>
          <a:p>
            <a:pPr eaLnBrk="1" hangingPunct="1"/>
            <a:r>
              <a:rPr lang="en-US" dirty="0" smtClean="0"/>
              <a:t>Red blood</a:t>
            </a:r>
          </a:p>
          <a:p>
            <a:pPr eaLnBrk="1" hangingPunct="1"/>
            <a:endParaRPr lang="en-US" dirty="0" smtClean="0"/>
          </a:p>
          <a:p>
            <a:pPr eaLnBrk="1" hangingPunct="1"/>
            <a:r>
              <a:rPr lang="en-US" dirty="0" smtClean="0"/>
              <a:t>The list of relations presented here is by no means exhaustive</a:t>
            </a:r>
          </a:p>
          <a:p>
            <a:pPr eaLnBrk="1" hangingPunct="1"/>
            <a:endParaRPr lang="en-US" dirty="0" smtClean="0"/>
          </a:p>
          <a:p>
            <a:r>
              <a:rPr lang="en-CA" sz="1200" b="0" i="0" u="none" strike="noStrike" kern="1200" baseline="0" dirty="0" smtClean="0">
                <a:solidFill>
                  <a:schemeClr val="tx1"/>
                </a:solidFill>
                <a:latin typeface="Times New Roman" pitchFamily="18" charset="0"/>
                <a:ea typeface="+mn-ea"/>
                <a:cs typeface="+mn-cs"/>
              </a:rPr>
              <a:t>For computational purposes, one approach to defining a sense is to make use</a:t>
            </a:r>
          </a:p>
          <a:p>
            <a:r>
              <a:rPr lang="en-CA" sz="1200" b="0" i="0" u="none" strike="noStrike" kern="1200" baseline="0" dirty="0" smtClean="0">
                <a:solidFill>
                  <a:schemeClr val="tx1"/>
                </a:solidFill>
                <a:latin typeface="Times New Roman" pitchFamily="18" charset="0"/>
                <a:ea typeface="+mn-ea"/>
                <a:cs typeface="+mn-cs"/>
              </a:rPr>
              <a:t>of a similar approach to these dictionary definitions; defining a sense through its</a:t>
            </a:r>
          </a:p>
          <a:p>
            <a:r>
              <a:rPr lang="en-CA" sz="1200" b="0" i="0" u="none" strike="noStrike" kern="1200" baseline="0" dirty="0" smtClean="0">
                <a:solidFill>
                  <a:schemeClr val="tx1"/>
                </a:solidFill>
                <a:latin typeface="Times New Roman" pitchFamily="18" charset="0"/>
                <a:ea typeface="+mn-ea"/>
                <a:cs typeface="+mn-cs"/>
              </a:rPr>
              <a:t>relationship with other senses.</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solidFill>
                  <a:prstClr val="black"/>
                </a:solidFill>
              </a:rPr>
              <a:pPr/>
              <a:t>12</a:t>
            </a:fld>
            <a:endParaRPr lang="en-US"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smtClean="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smtClean="0"/>
              <a:t>Repositories of information about the meaning of words, but…..</a:t>
            </a:r>
          </a:p>
          <a:p>
            <a:pPr eaLnBrk="1" hangingPunct="1"/>
            <a:r>
              <a:rPr lang="en-US" sz="3200" dirty="0" smtClean="0"/>
              <a:t>We can use them because some lexemes are grounded in the external word (perception (visual systems), ….)</a:t>
            </a:r>
          </a:p>
          <a:p>
            <a:pPr eaLnBrk="1" hangingPunct="1"/>
            <a:endParaRPr lang="en-US" sz="3200" dirty="0" smtClean="0"/>
          </a:p>
          <a:p>
            <a:pPr eaLnBrk="1" hangingPunct="1"/>
            <a:r>
              <a:rPr lang="en-US" sz="3200" dirty="0" smtClean="0"/>
              <a:t>Red blood</a:t>
            </a:r>
          </a:p>
          <a:p>
            <a:pPr eaLnBrk="1" hangingPunct="1"/>
            <a:endParaRPr lang="en-US" sz="3200" dirty="0" smtClean="0"/>
          </a:p>
          <a:p>
            <a:pPr eaLnBrk="1" hangingPunct="1"/>
            <a:r>
              <a:rPr lang="en-US" sz="3200" dirty="0" smtClean="0"/>
              <a:t>The list of relations presented here is by no means exhaustive</a:t>
            </a:r>
          </a:p>
          <a:p>
            <a:pPr eaLnBrk="1" hangingPunct="1"/>
            <a:endParaRPr lang="en-US" sz="3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smtClean="0"/>
              <a:t>Items taking part in such relation: homonyms</a:t>
            </a:r>
          </a:p>
          <a:p>
            <a:pPr lvl="2" eaLnBrk="1" hangingPunct="1"/>
            <a:r>
              <a:rPr lang="en-US" sz="1600" smtClean="0"/>
              <a:t>Phonological, orthographic or both</a:t>
            </a:r>
          </a:p>
          <a:p>
            <a:pPr eaLnBrk="1" hangingPunct="1"/>
            <a:r>
              <a:rPr lang="en-US" smtClean="0"/>
              <a:t>POS can help but not always</a:t>
            </a:r>
          </a:p>
          <a:p>
            <a:pPr eaLnBrk="1" hangingPunct="1"/>
            <a:r>
              <a:rPr lang="en-US" smtClean="0"/>
              <a:t>Found: past of find / found (a city)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problematic part of understanding homonymy isn’t with the forms, it’s the meanings.</a:t>
            </a:r>
          </a:p>
          <a:p>
            <a:pPr lvl="1" eaLnBrk="1" hangingPunct="1"/>
            <a:r>
              <a:rPr lang="en-US" smtClean="0"/>
              <a:t>An intuition with true homonymy is coincidence</a:t>
            </a:r>
          </a:p>
          <a:p>
            <a:pPr lvl="2" eaLnBrk="1" hangingPunct="1"/>
            <a:r>
              <a:rPr lang="en-US" smtClean="0"/>
              <a:t>It’s a coincidence in English that bat and bat mean what they do.</a:t>
            </a:r>
          </a:p>
          <a:p>
            <a:pPr lvl="2" eaLnBrk="1" hangingPunct="1"/>
            <a:r>
              <a:rPr lang="en-US" smtClean="0"/>
              <a:t>Nothing particularly important would happen to anything else in English if we used a different word for the little flying mammal things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What distinct senses does it have?</a:t>
            </a:r>
          </a:p>
          <a:p>
            <a:pPr eaLnBrk="1" hangingPunct="1"/>
            <a:r>
              <a:rPr lang="en-US" dirty="0" smtClean="0"/>
              <a:t>How are these senses related?</a:t>
            </a:r>
          </a:p>
          <a:p>
            <a:pPr eaLnBrk="1" hangingPunct="1"/>
            <a:r>
              <a:rPr lang="en-US" dirty="0" smtClean="0"/>
              <a:t>How can they be reliably distinguished?</a:t>
            </a:r>
          </a:p>
          <a:p>
            <a:pPr eaLnBrk="1" hangingPunct="1"/>
            <a:r>
              <a:rPr lang="en-US" dirty="0" smtClean="0"/>
              <a:t>The answer to these questions can have serious consequences for how well semantic analyzers</a:t>
            </a:r>
          </a:p>
          <a:p>
            <a:pPr eaLnBrk="1" hangingPunct="1"/>
            <a:r>
              <a:rPr lang="en-US" dirty="0" smtClean="0"/>
              <a:t>Search engines, Generators, and Machine translation systems perform their respective tasks.</a:t>
            </a:r>
          </a:p>
          <a:p>
            <a:pPr eaLnBrk="1" hangingPunct="1"/>
            <a:r>
              <a:rPr lang="en-US" dirty="0" err="1" smtClean="0"/>
              <a:t>ZEUGMA:Combine</a:t>
            </a:r>
            <a:r>
              <a:rPr lang="en-US" dirty="0" smtClean="0"/>
              <a:t> two separate uses of a lexeme into a single example using a conjunction…</a:t>
            </a:r>
          </a:p>
          <a:p>
            <a:pPr eaLnBrk="1" hangingPunct="1"/>
            <a:r>
              <a:rPr lang="en-US" dirty="0" smtClean="0"/>
              <a:t>What is the relation among the various senses?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So bass includes fish-sense instrument-sense musical-range-sense</a:t>
            </a:r>
          </a:p>
          <a:p>
            <a:pPr eaLnBrk="1" hangingPunct="1"/>
            <a:endParaRPr lang="en-US" dirty="0" smtClean="0"/>
          </a:p>
          <a:p>
            <a:pPr eaLnBrk="1" hangingPunct="1"/>
            <a:r>
              <a:rPr lang="en-US" dirty="0" smtClean="0"/>
              <a:t>The </a:t>
            </a:r>
            <a:r>
              <a:rPr lang="en-US" b="1" dirty="0" smtClean="0"/>
              <a:t>noun</a:t>
            </a:r>
            <a:r>
              <a:rPr lang="en-US" dirty="0" smtClean="0"/>
              <a:t> "bass" has 8 senses in WordNet.</a:t>
            </a:r>
            <a:br>
              <a:rPr lang="en-US" dirty="0" smtClean="0"/>
            </a:br>
            <a:r>
              <a:rPr lang="en-US" dirty="0" smtClean="0"/>
              <a:t/>
            </a:r>
            <a:br>
              <a:rPr lang="en-US" dirty="0" smtClean="0"/>
            </a:br>
            <a:r>
              <a:rPr lang="en-US" dirty="0" smtClean="0"/>
              <a:t>1. </a:t>
            </a:r>
            <a:r>
              <a:rPr lang="en-US" b="1" dirty="0" smtClean="0"/>
              <a:t>bass</a:t>
            </a:r>
            <a:r>
              <a:rPr lang="en-US" dirty="0" smtClean="0"/>
              <a:t> -- (the lowest part of the musical range)</a:t>
            </a:r>
            <a:br>
              <a:rPr lang="en-US" dirty="0" smtClean="0"/>
            </a:br>
            <a:r>
              <a:rPr lang="en-US" dirty="0" smtClean="0"/>
              <a:t>2. </a:t>
            </a:r>
            <a:r>
              <a:rPr lang="en-US" b="1" dirty="0" smtClean="0"/>
              <a:t>bass</a:t>
            </a:r>
            <a:r>
              <a:rPr lang="en-US" dirty="0" smtClean="0"/>
              <a:t>, bass part -- (the lowest part in polyphonic music)</a:t>
            </a:r>
            <a:br>
              <a:rPr lang="en-US" dirty="0" smtClean="0"/>
            </a:br>
            <a:r>
              <a:rPr lang="en-US" dirty="0" smtClean="0"/>
              <a:t>3. </a:t>
            </a:r>
            <a:r>
              <a:rPr lang="en-US" b="1" dirty="0" smtClean="0"/>
              <a:t>bass</a:t>
            </a:r>
            <a:r>
              <a:rPr lang="en-US" dirty="0" smtClean="0"/>
              <a:t>, basso -- (an adult male singer with the lowest voice)</a:t>
            </a:r>
            <a:br>
              <a:rPr lang="en-US" dirty="0" smtClean="0"/>
            </a:br>
            <a:r>
              <a:rPr lang="en-US" dirty="0" smtClean="0"/>
              <a:t>4. sea bass, </a:t>
            </a:r>
            <a:r>
              <a:rPr lang="en-US" b="1" dirty="0" smtClean="0"/>
              <a:t>bass</a:t>
            </a:r>
            <a:r>
              <a:rPr lang="en-US" dirty="0" smtClean="0"/>
              <a:t> -- (the lean flesh of a saltwater fish of the family </a:t>
            </a:r>
            <a:r>
              <a:rPr lang="en-US" dirty="0" err="1" smtClean="0"/>
              <a:t>Serranidae</a:t>
            </a:r>
            <a:r>
              <a:rPr lang="en-US" dirty="0" smtClean="0"/>
              <a:t>)</a:t>
            </a:r>
            <a:br>
              <a:rPr lang="en-US" dirty="0" smtClean="0"/>
            </a:br>
            <a:r>
              <a:rPr lang="en-US" dirty="0" smtClean="0"/>
              <a:t>5. freshwater bass, </a:t>
            </a:r>
            <a:r>
              <a:rPr lang="en-US" b="1" dirty="0" smtClean="0"/>
              <a:t>bass</a:t>
            </a:r>
            <a:r>
              <a:rPr lang="en-US" dirty="0" smtClean="0"/>
              <a:t> -- (any of various North American freshwater fish with lean flesh (especially of the genus </a:t>
            </a:r>
            <a:r>
              <a:rPr lang="en-US" dirty="0" err="1" smtClean="0"/>
              <a:t>Micropterus</a:t>
            </a:r>
            <a:r>
              <a:rPr lang="en-US" dirty="0" smtClean="0"/>
              <a:t>))</a:t>
            </a:r>
            <a:br>
              <a:rPr lang="en-US" dirty="0" smtClean="0"/>
            </a:br>
            <a:r>
              <a:rPr lang="en-US" dirty="0" smtClean="0"/>
              <a:t>6. </a:t>
            </a:r>
            <a:r>
              <a:rPr lang="en-US" b="1" dirty="0" smtClean="0"/>
              <a:t>bass</a:t>
            </a:r>
            <a:r>
              <a:rPr lang="en-US" dirty="0" smtClean="0"/>
              <a:t>, bass voice, basso -- (the lowest adult male singing voice)</a:t>
            </a:r>
            <a:br>
              <a:rPr lang="en-US" dirty="0" smtClean="0"/>
            </a:br>
            <a:r>
              <a:rPr lang="en-US" dirty="0" smtClean="0"/>
              <a:t>7. </a:t>
            </a:r>
            <a:r>
              <a:rPr lang="en-US" b="1" dirty="0" smtClean="0"/>
              <a:t>bass</a:t>
            </a:r>
            <a:r>
              <a:rPr lang="en-US" dirty="0" smtClean="0"/>
              <a:t> -- (the member with the lowest range of a family of musical instruments)</a:t>
            </a:r>
            <a:br>
              <a:rPr lang="en-US" dirty="0" smtClean="0"/>
            </a:br>
            <a:r>
              <a:rPr lang="en-US" dirty="0" smtClean="0"/>
              <a:t>8. </a:t>
            </a:r>
            <a:r>
              <a:rPr lang="en-US" b="1" dirty="0" smtClean="0"/>
              <a:t>bass</a:t>
            </a:r>
            <a:r>
              <a:rPr lang="en-US" dirty="0" smtClean="0"/>
              <a:t> -- (nontechnical name for any of numerous edible marine and freshwater spiny-finned fishes)</a:t>
            </a:r>
            <a:br>
              <a:rPr lang="en-US" dirty="0" smtClean="0"/>
            </a:b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22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23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25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If you know the right attachment for “acquire a company for money”, </a:t>
            </a:r>
          </a:p>
          <a:p>
            <a:pPr eaLnBrk="1" hangingPunct="1"/>
            <a:r>
              <a:rPr lang="en-US" dirty="0" smtClean="0"/>
              <a:t>“purchase a car for money”</a:t>
            </a:r>
          </a:p>
          <a:p>
            <a:pPr eaLnBrk="1" hangingPunct="1"/>
            <a:endParaRPr lang="en-US" dirty="0" smtClean="0"/>
          </a:p>
          <a:p>
            <a:pPr eaLnBrk="1" hangingPunct="1"/>
            <a:r>
              <a:rPr lang="en-US" dirty="0" smtClean="0"/>
              <a:t>Can help you to decide the attachment for “buy books for money”</a:t>
            </a:r>
          </a:p>
          <a:p>
            <a:pPr eaLnBrk="1" hangingPunct="1"/>
            <a:endParaRPr lang="en-US" dirty="0" smtClean="0"/>
          </a:p>
          <a:p>
            <a:pPr eaLnBrk="1" hangingPunct="1"/>
            <a:r>
              <a:rPr lang="en-US" dirty="0" smtClean="0"/>
              <a:t>John assassinated the senator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spatial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4034231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900813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shows what is inside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The knowledgebase consists of </a:t>
            </a:r>
            <a:r>
              <a:rPr lang="en-CA" sz="1200" b="1" i="1" kern="1200" dirty="0" smtClean="0">
                <a:solidFill>
                  <a:schemeClr val="tx1"/>
                </a:solidFill>
                <a:effectLst/>
                <a:latin typeface="Times New Roman" pitchFamily="18" charset="0"/>
                <a:ea typeface="+mn-ea"/>
                <a:cs typeface="+mn-cs"/>
              </a:rPr>
              <a:t>concepts</a:t>
            </a:r>
            <a:r>
              <a:rPr lang="en-CA" sz="1200" b="0" i="0" kern="1200" dirty="0" smtClean="0">
                <a:solidFill>
                  <a:schemeClr val="tx1"/>
                </a:solidFill>
                <a:effectLst/>
                <a:latin typeface="Times New Roman" pitchFamily="18" charset="0"/>
                <a:ea typeface="+mn-ea"/>
                <a:cs typeface="+mn-cs"/>
              </a:rPr>
              <a:t> (e.g. emerging markets), </a:t>
            </a:r>
            <a:r>
              <a:rPr lang="en-CA" sz="1200" b="1" i="1" kern="1200" dirty="0" smtClean="0">
                <a:solidFill>
                  <a:schemeClr val="tx1"/>
                </a:solidFill>
                <a:effectLst/>
                <a:latin typeface="Times New Roman" pitchFamily="18" charset="0"/>
                <a:ea typeface="+mn-ea"/>
                <a:cs typeface="+mn-cs"/>
              </a:rPr>
              <a:t>instances</a:t>
            </a:r>
            <a:r>
              <a:rPr lang="en-CA" sz="1200" b="0" i="0" kern="1200" dirty="0" smtClean="0">
                <a:solidFill>
                  <a:schemeClr val="tx1"/>
                </a:solidFill>
                <a:effectLst/>
                <a:latin typeface="Times New Roman" pitchFamily="18" charset="0"/>
                <a:ea typeface="+mn-ea"/>
                <a:cs typeface="+mn-cs"/>
              </a:rPr>
              <a:t> (e.g., China), </a:t>
            </a:r>
            <a:r>
              <a:rPr lang="en-CA" sz="1200" b="1" i="1" kern="1200" dirty="0" smtClean="0">
                <a:solidFill>
                  <a:schemeClr val="tx1"/>
                </a:solidFill>
                <a:effectLst/>
                <a:latin typeface="Times New Roman" pitchFamily="18" charset="0"/>
                <a:ea typeface="+mn-ea"/>
                <a:cs typeface="+mn-cs"/>
              </a:rPr>
              <a:t>attributes</a:t>
            </a:r>
            <a:r>
              <a:rPr lang="en-CA" sz="1200" b="0" i="0" kern="1200" dirty="0" smtClean="0">
                <a:solidFill>
                  <a:schemeClr val="tx1"/>
                </a:solidFill>
                <a:effectLst/>
                <a:latin typeface="Times New Roman" pitchFamily="18" charset="0"/>
                <a:ea typeface="+mn-ea"/>
                <a:cs typeface="+mn-cs"/>
              </a:rPr>
              <a:t> and </a:t>
            </a:r>
            <a:r>
              <a:rPr lang="en-CA" sz="1200" b="1" i="1" kern="1200" dirty="0" smtClean="0">
                <a:solidFill>
                  <a:schemeClr val="tx1"/>
                </a:solidFill>
                <a:effectLst/>
                <a:latin typeface="Times New Roman" pitchFamily="18" charset="0"/>
                <a:ea typeface="+mn-ea"/>
                <a:cs typeface="+mn-cs"/>
              </a:rPr>
              <a:t>values</a:t>
            </a:r>
            <a:r>
              <a:rPr lang="en-CA" sz="1200" b="0" i="0" kern="1200" dirty="0" smtClean="0">
                <a:solidFill>
                  <a:schemeClr val="tx1"/>
                </a:solidFill>
                <a:effectLst/>
                <a:latin typeface="Times New Roman" pitchFamily="18" charset="0"/>
                <a:ea typeface="+mn-ea"/>
                <a:cs typeface="+mn-cs"/>
              </a:rPr>
              <a:t> (e.g., China's population is 1.3 billion), and </a:t>
            </a:r>
            <a:r>
              <a:rPr lang="en-CA" sz="1200" b="1" i="1" kern="1200" dirty="0" smtClean="0">
                <a:solidFill>
                  <a:schemeClr val="tx1"/>
                </a:solidFill>
                <a:effectLst/>
                <a:latin typeface="Times New Roman" pitchFamily="18" charset="0"/>
                <a:ea typeface="+mn-ea"/>
                <a:cs typeface="+mn-cs"/>
              </a:rPr>
              <a:t>relationships</a:t>
            </a:r>
            <a:r>
              <a:rPr lang="en-CA" sz="1200" b="0" i="0" kern="1200" dirty="0" smtClean="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876281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48081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919352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86361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igure</a:t>
            </a:r>
            <a:r>
              <a:rPr lang="en-CA" sz="1200" b="0" i="0" kern="1200" dirty="0" smtClean="0">
                <a:solidFill>
                  <a:schemeClr val="tx1"/>
                </a:solidFill>
                <a:effectLst/>
                <a:latin typeface="Times New Roman" pitchFamily="18" charset="0"/>
                <a:ea typeface="+mn-ea"/>
                <a:cs typeface="+mn-cs"/>
              </a:rPr>
              <a:t> 3. A Portion of the UMLS Semantic Network: Relations</a:t>
            </a:r>
          </a:p>
          <a:p>
            <a:r>
              <a:rPr lang="en-CA" sz="1200" b="0" i="0" kern="1200" dirty="0" smtClean="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8030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36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37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38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How does language convey meaning?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39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In generation.</a:t>
            </a:r>
          </a:p>
          <a:p>
            <a:pPr eaLnBrk="1" hangingPunct="1"/>
            <a:r>
              <a:rPr lang="en-US" smtClean="0"/>
              <a:t>Instrument with “with” if there is an agent</a:t>
            </a:r>
          </a:p>
          <a:p>
            <a:pPr eaLnBrk="1" hangingPunct="1"/>
            <a:r>
              <a:rPr lang="en-US" smtClean="0"/>
              <a:t>Otherwise it is the subject</a:t>
            </a:r>
          </a:p>
          <a:p>
            <a:pPr eaLnBrk="1" hangingPunct="1"/>
            <a:endParaRPr lang="en-US" smtClean="0"/>
          </a:p>
          <a:p>
            <a:pPr eaLnBrk="1" hangingPunct="1"/>
            <a:r>
              <a:rPr lang="en-US" smtClean="0"/>
              <a:t>Thematic hierarchy for assigning subject</a:t>
            </a:r>
          </a:p>
          <a:p>
            <a:pPr eaLnBrk="1" hangingPunct="1"/>
            <a:r>
              <a:rPr lang="en-US" smtClean="0"/>
              <a:t>Agent &gt; Instrument &gt; Theme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40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41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It is controversial whether a  finite list of thematic roles exists..</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42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Instrument</a:t>
            </a:r>
          </a:p>
          <a:p>
            <a:pPr eaLnBrk="1" hangingPunct="1"/>
            <a:r>
              <a:rPr lang="en-US" dirty="0" smtClean="0"/>
              <a:t>	intermediary “opened X with Y” -&gt; “Y opened X”</a:t>
            </a:r>
          </a:p>
          <a:p>
            <a:pPr eaLnBrk="1" hangingPunct="1"/>
            <a:r>
              <a:rPr lang="en-US" dirty="0" smtClean="0"/>
              <a:t>	enabling “ate X with Y” -&gt;  ?”Y ate X”?</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smtClean="0"/>
              <a:t>Referring to physical objects - Executing instructions</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43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smtClean="0"/>
              <a:t>OR</a:t>
            </a:r>
            <a:r>
              <a:rPr lang="en-CA" dirty="0" smtClean="0"/>
              <a:t> Thematic roles should be viewed as prototypes, where there may be different degrees of membership</a:t>
            </a:r>
            <a:endParaRPr lang="en-US" b="1" dirty="0" smtClean="0"/>
          </a:p>
          <a:p>
            <a:pPr eaLnBrk="1" hangingPunct="1"/>
            <a:r>
              <a:rPr lang="en-US" b="1" dirty="0" smtClean="0"/>
              <a:t>Sentience</a:t>
            </a:r>
            <a:r>
              <a:rPr lang="en-US" dirty="0" smtClean="0"/>
              <a:t> </a:t>
            </a:r>
            <a:r>
              <a:rPr lang="en-US" dirty="0" smtClean="0"/>
              <a:t>refers to utilization of sensory organs, the ability to feel or perceive subjectively </a:t>
            </a:r>
          </a:p>
          <a:p>
            <a:pPr eaLnBrk="1" hangingPunct="1"/>
            <a:r>
              <a:rPr lang="en-US" dirty="0" smtClean="0"/>
              <a:t>Incremental theme</a:t>
            </a:r>
          </a:p>
          <a:p>
            <a:pPr eaLnBrk="1" hangingPunct="1"/>
            <a:r>
              <a:rPr lang="en-US" dirty="0" smtClean="0"/>
              <a:t>the apricot is the incremental theme in (3) since the progress of the eating event is reflected</a:t>
            </a:r>
          </a:p>
          <a:p>
            <a:pPr eaLnBrk="1" hangingPunct="1"/>
            <a:r>
              <a:rPr lang="en-US" dirty="0" smtClean="0"/>
              <a:t>in the amount of apricot remaining: when the apricot is half-eaten the event is half done,</a:t>
            </a:r>
          </a:p>
          <a:p>
            <a:pPr eaLnBrk="1" hangingPunct="1"/>
            <a:r>
              <a:rPr lang="en-US" dirty="0" smtClean="0"/>
              <a:t>when the apricot is two-thirds eaten, the event is two-thirds done, and so on.</a:t>
            </a:r>
          </a:p>
          <a:p>
            <a:pPr eaLnBrk="1" hangingPunct="1"/>
            <a:r>
              <a:rPr lang="en-US" dirty="0" smtClean="0"/>
              <a:t>(3) Taylor ate the apricot.</a:t>
            </a: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44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45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46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47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48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49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50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5</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smtClean="0"/>
          </a:p>
          <a:p>
            <a:r>
              <a:rPr lang="en-CA" dirty="0" smtClean="0"/>
              <a:t>Requirements for weak supervision</a:t>
            </a:r>
          </a:p>
          <a:p>
            <a:r>
              <a:rPr lang="en-CA" sz="1200" b="0" i="0" u="none" strike="noStrike" kern="1200" baseline="0" dirty="0" smtClean="0">
                <a:solidFill>
                  <a:schemeClr val="tx1"/>
                </a:solidFill>
                <a:latin typeface="Times New Roman" pitchFamily="18" charset="0"/>
                <a:ea typeface="+mn-ea"/>
                <a:cs typeface="+mn-cs"/>
              </a:rPr>
              <a:t>• Know how to act given a logical form</a:t>
            </a:r>
          </a:p>
          <a:p>
            <a:r>
              <a:rPr lang="en-CA" sz="1200" b="0" i="0" u="none" strike="noStrike" kern="1200" baseline="0" dirty="0" smtClean="0">
                <a:solidFill>
                  <a:schemeClr val="tx1"/>
                </a:solidFill>
                <a:latin typeface="Times New Roman" pitchFamily="18" charset="0"/>
                <a:ea typeface="+mn-ea"/>
                <a:cs typeface="+mn-cs"/>
              </a:rPr>
              <a:t>• A validation function</a:t>
            </a:r>
          </a:p>
          <a:p>
            <a:r>
              <a:rPr lang="en-CA" sz="1200" b="0" i="0" u="none" strike="noStrike" kern="1200" baseline="0" dirty="0" smtClean="0">
                <a:solidFill>
                  <a:schemeClr val="tx1"/>
                </a:solidFill>
                <a:latin typeface="Times New Roman" pitchFamily="18" charset="0"/>
                <a:ea typeface="+mn-ea"/>
                <a:cs typeface="+mn-cs"/>
              </a:rPr>
              <a:t>• Templates for lexical induction</a:t>
            </a:r>
          </a:p>
          <a:p>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6</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7</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0B2F73A-1E08-462A-A02E-F6D06F5F3BCD}" type="datetime1">
              <a:rPr lang="en-US" smtClean="0"/>
              <a:t>2/11/2016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F03541-CFC3-4FDE-A43E-AFCC5DA15FD6}" type="datetime1">
              <a:rPr lang="en-US" smtClean="0"/>
              <a:t>2/11/2016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736B8D-8811-49F8-AED8-95E8E750B7E4}" type="datetime1">
              <a:rPr lang="en-US" smtClean="0"/>
              <a:t>2/11/2016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EF5AD13-F352-4D49-A1E1-E516493B2DA7}" type="datetime1">
              <a:rPr lang="en-US" smtClean="0"/>
              <a:t>2/11/2016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AD8D809C-0F95-4D56-9E0C-A03038037683}" type="datetime1">
              <a:rPr lang="en-US" smtClean="0"/>
              <a:t>2/11/2016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35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48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52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769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034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41C4FE-9464-45F9-8131-5A0D03DC8DCD}" type="datetime1">
              <a:rPr lang="en-US" smtClean="0"/>
              <a:t>2/11/2016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94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47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23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81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374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080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43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246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085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7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17ACB45-0CBC-41F4-93CD-D8295362BD17}" type="datetime1">
              <a:rPr lang="en-US" smtClean="0"/>
              <a:t>2/11/2016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7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254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864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95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267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342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29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6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833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53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C80D6CF-1BFF-4D12-A80C-ADCEB442BF3B}" type="datetime1">
              <a:rPr lang="en-US" smtClean="0"/>
              <a:t>2/11/2016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000000"/>
                </a:solidFill>
              </a:rPr>
              <a:t>CPSC 422, Lecture 23</a:t>
            </a:r>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7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7B73BD3-AB4A-4EB9-B95B-30095BF4D5A0}" type="datetime1">
              <a:rPr lang="en-US" smtClean="0"/>
              <a:t>2/11/2016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B8A0A7-3493-46AD-8EDC-C0B5AC8743E2}" type="datetime1">
              <a:rPr lang="en-US" smtClean="0"/>
              <a:t>2/11/2016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6E8358-B545-44C4-8525-DA4D68344B9C}" type="datetime1">
              <a:rPr lang="en-US" smtClean="0"/>
              <a:t>2/11/2016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A2455C-C034-43CB-9E2A-ED8412CB4FAF}" type="datetime1">
              <a:rPr lang="en-US" smtClean="0"/>
              <a:t>2/11/2016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CBA90F-0113-434E-8FF0-AFCAC5121DE0}" type="datetime1">
              <a:rPr lang="en-US" smtClean="0"/>
              <a:t>2/11/2016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EF23C0F4-F069-4A5B-BC3F-BD3C09CE0710}" type="datetime1">
              <a:rPr lang="en-US" smtClean="0"/>
              <a:t>2/11/2016</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CPSC503 Winter 2016</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smtClean="0">
                <a:solidFill>
                  <a:srgbClr val="000000"/>
                </a:solidFill>
              </a:rPr>
              <a:t>CPSC 422, Lecture 23</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614448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 422, Lecture 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650550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19.x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emf"/><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customXml" Target="../ink/ink26.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2.emf"/><Relationship Id="rId11" Type="http://schemas.openxmlformats.org/officeDocument/2006/relationships/customXml" Target="../ink/ink25.xml"/><Relationship Id="rId5" Type="http://schemas.openxmlformats.org/officeDocument/2006/relationships/customXml" Target="../ink/ink22.xml"/><Relationship Id="rId15" Type="http://schemas.openxmlformats.org/officeDocument/2006/relationships/image" Target="../media/image6.emf"/><Relationship Id="rId10" Type="http://schemas.openxmlformats.org/officeDocument/2006/relationships/image" Target="../media/image4.emf"/><Relationship Id="rId4" Type="http://schemas.openxmlformats.org/officeDocument/2006/relationships/image" Target="../media/image16.emf"/><Relationship Id="rId9" Type="http://schemas.openxmlformats.org/officeDocument/2006/relationships/customXml" Target="../ink/ink24.xml"/><Relationship Id="rId14" Type="http://schemas.openxmlformats.org/officeDocument/2006/relationships/customXml" Target="../ink/ink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29.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image" Target="../media/image9.emf"/><Relationship Id="rId7"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5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7.xml"/><Relationship Id="rId26" Type="http://schemas.openxmlformats.org/officeDocument/2006/relationships/customXml" Target="../ink/ink11.xml"/><Relationship Id="rId21" Type="http://schemas.openxmlformats.org/officeDocument/2006/relationships/image" Target="../media/image96.emf"/><Relationship Id="rId34" Type="http://schemas.openxmlformats.org/officeDocument/2006/relationships/customXml" Target="../ink/ink15.xml"/><Relationship Id="rId7" Type="http://schemas.openxmlformats.org/officeDocument/2006/relationships/image" Target="../media/image2.wmf"/><Relationship Id="rId12" Type="http://schemas.openxmlformats.org/officeDocument/2006/relationships/customXml" Target="../ink/ink4.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2" Type="http://schemas.openxmlformats.org/officeDocument/2006/relationships/slideLayout" Target="../slideLayouts/slideLayout4.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0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104.emf"/><Relationship Id="rId5" Type="http://schemas.openxmlformats.org/officeDocument/2006/relationships/image" Target="../media/image1.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99.emf"/><Relationship Id="rId30" Type="http://schemas.openxmlformats.org/officeDocument/2006/relationships/customXml" Target="../ink/ink13.xml"/><Relationship Id="rId35" Type="http://schemas.openxmlformats.org/officeDocument/2006/relationships/image" Target="../media/image103.emf"/><Relationship Id="rId8" Type="http://schemas.openxmlformats.org/officeDocument/2006/relationships/customXml" Target="../ink/ink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10.emf"/><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customXml" Target="../ink/ink34.xml"/><Relationship Id="rId5" Type="http://schemas.openxmlformats.org/officeDocument/2006/relationships/image" Target="../media/image300.emf"/><Relationship Id="rId4" Type="http://schemas.openxmlformats.org/officeDocument/2006/relationships/customXml" Target="../ink/ink3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customXml" Target="../ink/ink37.xml"/><Relationship Id="rId4" Type="http://schemas.openxmlformats.org/officeDocument/2006/relationships/image" Target="../media/image55.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3" Type="http://schemas.openxmlformats.org/officeDocument/2006/relationships/customXml" Target="../ink/ink43.xml"/><Relationship Id="rId18" Type="http://schemas.openxmlformats.org/officeDocument/2006/relationships/image" Target="../media/image64.emf"/><Relationship Id="rId26" Type="http://schemas.openxmlformats.org/officeDocument/2006/relationships/image" Target="../media/image68.emf"/><Relationship Id="rId3" Type="http://schemas.openxmlformats.org/officeDocument/2006/relationships/customXml" Target="../ink/ink38.xml"/><Relationship Id="rId21" Type="http://schemas.openxmlformats.org/officeDocument/2006/relationships/customXml" Target="../ink/ink47.xml"/><Relationship Id="rId34" Type="http://schemas.openxmlformats.org/officeDocument/2006/relationships/image" Target="../media/image72.emf"/><Relationship Id="rId7" Type="http://schemas.openxmlformats.org/officeDocument/2006/relationships/customXml" Target="../ink/ink40.xml"/><Relationship Id="rId12" Type="http://schemas.openxmlformats.org/officeDocument/2006/relationships/image" Target="../media/image61.emf"/><Relationship Id="rId17" Type="http://schemas.openxmlformats.org/officeDocument/2006/relationships/customXml" Target="../ink/ink45.xml"/><Relationship Id="rId25" Type="http://schemas.openxmlformats.org/officeDocument/2006/relationships/customXml" Target="../ink/ink49.xml"/><Relationship Id="rId33" Type="http://schemas.openxmlformats.org/officeDocument/2006/relationships/customXml" Target="../ink/ink53.xml"/><Relationship Id="rId2" Type="http://schemas.openxmlformats.org/officeDocument/2006/relationships/notesSlide" Target="../notesSlides/notesSlide42.xml"/><Relationship Id="rId16" Type="http://schemas.openxmlformats.org/officeDocument/2006/relationships/image" Target="../media/image63.emf"/><Relationship Id="rId20" Type="http://schemas.openxmlformats.org/officeDocument/2006/relationships/image" Target="../media/image65.emf"/><Relationship Id="rId29"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image" Target="../media/image58.emf"/><Relationship Id="rId11" Type="http://schemas.openxmlformats.org/officeDocument/2006/relationships/customXml" Target="../ink/ink42.xml"/><Relationship Id="rId24" Type="http://schemas.openxmlformats.org/officeDocument/2006/relationships/image" Target="../media/image67.emf"/><Relationship Id="rId32" Type="http://schemas.openxmlformats.org/officeDocument/2006/relationships/image" Target="../media/image71.emf"/><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69.emf"/><Relationship Id="rId10" Type="http://schemas.openxmlformats.org/officeDocument/2006/relationships/image" Target="../media/image60.emf"/><Relationship Id="rId19" Type="http://schemas.openxmlformats.org/officeDocument/2006/relationships/customXml" Target="../ink/ink46.xml"/><Relationship Id="rId31" Type="http://schemas.openxmlformats.org/officeDocument/2006/relationships/customXml" Target="../ink/ink52.xml"/><Relationship Id="rId4" Type="http://schemas.openxmlformats.org/officeDocument/2006/relationships/image" Target="../media/image57.emf"/><Relationship Id="rId9" Type="http://schemas.openxmlformats.org/officeDocument/2006/relationships/customXml" Target="../ink/ink41.xml"/><Relationship Id="rId14" Type="http://schemas.openxmlformats.org/officeDocument/2006/relationships/image" Target="../media/image62.emf"/><Relationship Id="rId22" Type="http://schemas.openxmlformats.org/officeDocument/2006/relationships/image" Target="../media/image66.emf"/><Relationship Id="rId27" Type="http://schemas.openxmlformats.org/officeDocument/2006/relationships/customXml" Target="../ink/ink50.xml"/><Relationship Id="rId30" Type="http://schemas.openxmlformats.org/officeDocument/2006/relationships/image" Target="../media/image70.emf"/><Relationship Id="rId8" Type="http://schemas.openxmlformats.org/officeDocument/2006/relationships/image" Target="../media/image59.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55.xml"/><Relationship Id="rId4" Type="http://schemas.openxmlformats.org/officeDocument/2006/relationships/image" Target="../media/image73.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8EFB54A3-39D9-4672-B2E2-E5B009F1084F}" type="datetime1">
              <a:rPr lang="en-US" smtClean="0"/>
              <a:t>2/11/2016</a:t>
            </a:fld>
            <a:endParaRPr lang="en-US"/>
          </a:p>
        </p:txBody>
      </p:sp>
      <p:sp>
        <p:nvSpPr>
          <p:cNvPr id="1029" name="Footer Placeholder 4"/>
          <p:cNvSpPr>
            <a:spLocks noGrp="1"/>
          </p:cNvSpPr>
          <p:nvPr>
            <p:ph type="ftr" sz="quarter" idx="11"/>
          </p:nvPr>
        </p:nvSpPr>
        <p:spPr>
          <a:noFill/>
        </p:spPr>
        <p:txBody>
          <a:bodyPr/>
          <a:lstStyle/>
          <a:p>
            <a:r>
              <a:rPr lang="en-US" smtClean="0"/>
              <a:t>CPSC503 Winter 2016</a:t>
            </a:r>
            <a:endParaRPr lang="en-US"/>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smtClean="0"/>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smtClean="0"/>
          </a:p>
          <a:p>
            <a:pPr eaLnBrk="1" hangingPunct="1"/>
            <a:r>
              <a:rPr lang="en-US" dirty="0" smtClean="0"/>
              <a:t>Lecture 11</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3" name="Ink 9"/>
              <p14:cNvContentPartPr>
                <a14:cpLocks xmlns:a14="http://schemas.microsoft.com/office/drawing/2010/main" noRot="1" noChangeAspect="1" noEditPoints="1" noChangeArrowheads="1" noChangeShapeType="1"/>
              </p14:cNvContentPartPr>
              <p14:nvPr/>
            </p14:nvContentPartPr>
            <p14:xfrm>
              <a:off x="2009775" y="5745163"/>
              <a:ext cx="381000" cy="231775"/>
            </p14:xfrm>
          </p:contentPart>
        </mc:Choice>
        <mc:Fallback xmlns="">
          <p:pic>
            <p:nvPicPr>
              <p:cNvPr id="1033" name="Ink 9"/>
              <p:cNvPicPr>
                <a:picLocks noRot="1" noChangeAspect="1" noEditPoints="1" noChangeArrowheads="1" noChangeShapeType="1"/>
              </p:cNvPicPr>
              <p:nvPr/>
            </p:nvPicPr>
            <p:blipFill>
              <a:blip r:embed="rId4"/>
              <a:stretch>
                <a:fillRect/>
              </a:stretch>
            </p:blipFill>
            <p:spPr>
              <a:xfrm>
                <a:off x="2004013" y="5736166"/>
                <a:ext cx="399726" cy="252649"/>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52E9AB3D-44AA-4C18-B375-C7455396E61B}" type="datetime1">
              <a:rPr lang="en-US" smtClean="0"/>
              <a:t>2/11/2016</a:t>
            </a:fld>
            <a:endParaRPr lang="en-US"/>
          </a:p>
        </p:txBody>
      </p:sp>
      <p:sp>
        <p:nvSpPr>
          <p:cNvPr id="4110" name="Footer Placeholder 4"/>
          <p:cNvSpPr>
            <a:spLocks noGrp="1"/>
          </p:cNvSpPr>
          <p:nvPr>
            <p:ph type="ftr" sz="quarter" idx="11"/>
          </p:nvPr>
        </p:nvSpPr>
        <p:spPr>
          <a:noFill/>
        </p:spPr>
        <p:txBody>
          <a:bodyPr/>
          <a:lstStyle/>
          <a:p>
            <a:r>
              <a:rPr lang="en-US" smtClean="0"/>
              <a:t>CPSC503 Winter 2016</a:t>
            </a:r>
            <a:endParaRPr lang="en-US"/>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10</a:t>
            </a:fld>
            <a:endParaRPr lang="en-US" smtClean="0"/>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smtClean="0"/>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dirty="0">
                <a:solidFill>
                  <a:schemeClr val="accent2"/>
                </a:solidFill>
              </a:rPr>
              <a:t>L</a:t>
            </a:r>
            <a:r>
              <a:rPr lang="en-US" sz="3200" dirty="0" smtClean="0">
                <a:solidFill>
                  <a:schemeClr val="accent2"/>
                </a:solidFill>
              </a:rPr>
              <a:t>emma:</a:t>
            </a:r>
            <a:r>
              <a:rPr lang="en-US" sz="3200" dirty="0" smtClean="0"/>
              <a:t> </a:t>
            </a:r>
          </a:p>
          <a:p>
            <a:pPr lvl="1" eaLnBrk="1" hangingPunct="1"/>
            <a:r>
              <a:rPr lang="en-US" sz="3200" dirty="0" smtClean="0"/>
              <a:t> </a:t>
            </a:r>
            <a:r>
              <a:rPr lang="en-US" sz="3200" dirty="0" smtClean="0">
                <a:solidFill>
                  <a:schemeClr val="accent2"/>
                </a:solidFill>
              </a:rPr>
              <a:t>O</a:t>
            </a:r>
            <a:r>
              <a:rPr lang="en-US" sz="3200" dirty="0" smtClean="0"/>
              <a:t>rthographic form + </a:t>
            </a:r>
          </a:p>
          <a:p>
            <a:pPr lvl="1" eaLnBrk="1" hangingPunct="1"/>
            <a:r>
              <a:rPr lang="en-US" sz="3200" dirty="0" smtClean="0"/>
              <a:t> </a:t>
            </a:r>
            <a:r>
              <a:rPr lang="en-US" sz="3200" dirty="0" smtClean="0">
                <a:solidFill>
                  <a:schemeClr val="accent2"/>
                </a:solidFill>
              </a:rPr>
              <a:t>P</a:t>
            </a:r>
            <a:r>
              <a:rPr lang="en-US" sz="3200" dirty="0" smtClean="0"/>
              <a:t>honological form + </a:t>
            </a:r>
          </a:p>
          <a:p>
            <a:pPr lvl="1" eaLnBrk="1" hangingPunct="1"/>
            <a:r>
              <a:rPr lang="en-US" sz="3200" dirty="0" smtClean="0">
                <a:solidFill>
                  <a:schemeClr val="accent2"/>
                </a:solidFill>
              </a:rPr>
              <a:t> M</a:t>
            </a:r>
            <a:r>
              <a:rPr lang="en-US" sz="3200" dirty="0" smtClean="0"/>
              <a:t>eaning </a:t>
            </a:r>
            <a:r>
              <a:rPr lang="en-US" sz="3200" dirty="0" smtClean="0">
                <a:solidFill>
                  <a:schemeClr val="accent2"/>
                </a:solidFill>
              </a:rPr>
              <a:t>(sense)</a:t>
            </a:r>
          </a:p>
        </p:txBody>
      </p:sp>
      <p:sp>
        <p:nvSpPr>
          <p:cNvPr id="595972" name="Rectangle 4"/>
          <p:cNvSpPr>
            <a:spLocks noChangeArrowheads="1"/>
          </p:cNvSpPr>
          <p:nvPr/>
        </p:nvSpPr>
        <p:spPr bwMode="auto">
          <a:xfrm>
            <a:off x="-381000" y="5448300"/>
            <a:ext cx="9144000" cy="685800"/>
          </a:xfrm>
          <a:prstGeom prst="rect">
            <a:avLst/>
          </a:prstGeom>
          <a:noFill/>
          <a:ln w="9525">
            <a:noFill/>
            <a:miter lim="800000"/>
            <a:headEnd/>
            <a:tailEnd/>
          </a:ln>
        </p:spPr>
        <p:txBody>
          <a:bodyPr/>
          <a:lstStyle/>
          <a:p>
            <a:pPr marL="742950" lvl="1" indent="-285750">
              <a:spcBef>
                <a:spcPct val="20000"/>
              </a:spcBef>
              <a:buFontTx/>
              <a:buChar char="–"/>
            </a:pPr>
            <a:r>
              <a:rPr lang="en-US" sz="3200" dirty="0">
                <a:solidFill>
                  <a:schemeClr val="accent2"/>
                </a:solidFill>
                <a:latin typeface="Comic Sans MS" pitchFamily="66" charset="0"/>
              </a:rPr>
              <a:t>Lexicon</a:t>
            </a:r>
            <a:r>
              <a:rPr lang="en-US" sz="3200" dirty="0">
                <a:latin typeface="Comic Sans MS" pitchFamily="66" charset="0"/>
              </a:rPr>
              <a:t>: A collection of </a:t>
            </a:r>
            <a:r>
              <a:rPr lang="en-US" sz="3200" dirty="0" smtClean="0">
                <a:latin typeface="Comic Sans MS" pitchFamily="66" charset="0"/>
              </a:rPr>
              <a:t>lemmas/ lexemes</a:t>
            </a:r>
            <a:endParaRPr lang="en-US" sz="3200" dirty="0">
              <a:latin typeface="Comic Sans MS" pitchFamily="66" charset="0"/>
            </a:endParaRP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6"/>
              <a:stretch>
                <a:fillRect/>
              </a:stretch>
            </p:blipFill>
            <p:spPr>
              <a:xfrm>
                <a:off x="6301738" y="246370"/>
                <a:ext cx="1503687" cy="4210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438640" y="3533400"/>
              <a:ext cx="5193000" cy="1600920"/>
            </p14:xfrm>
          </p:contentPart>
        </mc:Choice>
        <mc:Fallback>
          <p:pic>
            <p:nvPicPr>
              <p:cNvPr id="2" name="Ink 1"/>
              <p:cNvPicPr/>
              <p:nvPr/>
            </p:nvPicPr>
            <p:blipFill>
              <a:blip r:embed="rId8"/>
              <a:stretch>
                <a:fillRect/>
              </a:stretch>
            </p:blipFill>
            <p:spPr>
              <a:xfrm>
                <a:off x="2436120" y="3525840"/>
                <a:ext cx="5205600" cy="1617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5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1447800" y="6629400"/>
            <a:ext cx="1905000" cy="457200"/>
          </a:xfrm>
          <a:noFill/>
        </p:spPr>
        <p:txBody>
          <a:bodyPr/>
          <a:lstStyle/>
          <a:p>
            <a:fld id="{02864D22-B5ED-4CBB-AC38-DB5B49CE49A9}" type="datetime1">
              <a:rPr lang="en-US" smtClean="0"/>
              <a:t>2/11/2016</a:t>
            </a:fld>
            <a:endParaRPr lang="en-US" dirty="0"/>
          </a:p>
        </p:txBody>
      </p:sp>
      <p:sp>
        <p:nvSpPr>
          <p:cNvPr id="23555" name="Footer Placeholder 4"/>
          <p:cNvSpPr>
            <a:spLocks noGrp="1"/>
          </p:cNvSpPr>
          <p:nvPr>
            <p:ph type="ftr" sz="quarter" idx="11"/>
          </p:nvPr>
        </p:nvSpPr>
        <p:spPr>
          <a:xfrm>
            <a:off x="3429000" y="6629400"/>
            <a:ext cx="2895600" cy="457200"/>
          </a:xfrm>
          <a:noFill/>
        </p:spPr>
        <p:txBody>
          <a:bodyPr/>
          <a:lstStyle/>
          <a:p>
            <a:r>
              <a:rPr lang="en-US" smtClean="0"/>
              <a:t>CPSC503 Winter 2016</a:t>
            </a:r>
            <a:endParaRPr lang="en-US" dirty="0"/>
          </a:p>
        </p:txBody>
      </p:sp>
      <p:sp>
        <p:nvSpPr>
          <p:cNvPr id="23556" name="Slide Number Placeholder 5"/>
          <p:cNvSpPr>
            <a:spLocks noGrp="1"/>
          </p:cNvSpPr>
          <p:nvPr>
            <p:ph type="sldNum" sz="quarter" idx="12"/>
          </p:nvPr>
        </p:nvSpPr>
        <p:spPr>
          <a:xfrm>
            <a:off x="6553200" y="6210300"/>
            <a:ext cx="1905000" cy="457200"/>
          </a:xfrm>
          <a:noFill/>
        </p:spPr>
        <p:txBody>
          <a:bodyPr/>
          <a:lstStyle/>
          <a:p>
            <a:fld id="{75D1F5F9-7803-413E-9B62-2404A8582275}" type="slidenum">
              <a:rPr lang="en-US" smtClean="0"/>
              <a:pPr/>
              <a:t>11</a:t>
            </a:fld>
            <a:endParaRPr lang="en-US" smtClean="0"/>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smtClean="0"/>
              <a:t>Dictionary</a:t>
            </a:r>
          </a:p>
        </p:txBody>
      </p:sp>
      <p:sp>
        <p:nvSpPr>
          <p:cNvPr id="23558" name="Rectangle 3"/>
          <p:cNvSpPr>
            <a:spLocks noGrp="1" noChangeArrowheads="1"/>
          </p:cNvSpPr>
          <p:nvPr>
            <p:ph type="body" idx="1"/>
          </p:nvPr>
        </p:nvSpPr>
        <p:spPr>
          <a:xfrm>
            <a:off x="-25400" y="914400"/>
            <a:ext cx="9144000" cy="1219200"/>
          </a:xfrm>
        </p:spPr>
        <p:txBody>
          <a:bodyPr/>
          <a:lstStyle/>
          <a:p>
            <a:pPr lvl="1" eaLnBrk="1" hangingPunct="1">
              <a:buFontTx/>
              <a:buNone/>
            </a:pPr>
            <a:r>
              <a:rPr lang="en-US" sz="3200" dirty="0" smtClean="0"/>
              <a:t>Repositories of information about the meaning of words, but…..</a:t>
            </a:r>
          </a:p>
        </p:txBody>
      </p:sp>
      <p:sp>
        <p:nvSpPr>
          <p:cNvPr id="631812" name="Rectangle 4"/>
          <p:cNvSpPr>
            <a:spLocks noChangeArrowheads="1"/>
          </p:cNvSpPr>
          <p:nvPr/>
        </p:nvSpPr>
        <p:spPr bwMode="auto">
          <a:xfrm>
            <a:off x="0" y="1968500"/>
            <a:ext cx="9144000" cy="685800"/>
          </a:xfrm>
          <a:prstGeom prst="rect">
            <a:avLst/>
          </a:prstGeom>
          <a:noFill/>
          <a:ln w="9525">
            <a:noFill/>
            <a:miter lim="800000"/>
            <a:headEnd/>
            <a:tailEnd/>
          </a:ln>
        </p:spPr>
        <p:txBody>
          <a:bodyPr/>
          <a:lstStyle/>
          <a:p>
            <a:pPr marL="742950" lvl="1" indent="-285750">
              <a:spcBef>
                <a:spcPct val="20000"/>
              </a:spcBef>
            </a:pPr>
            <a:r>
              <a:rPr lang="en-US" sz="3200" i="1" dirty="0">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102769"/>
            <a:ext cx="8458200" cy="3002757"/>
          </a:xfrm>
          <a:prstGeom prst="rect">
            <a:avLst/>
          </a:prstGeom>
          <a:solidFill>
            <a:schemeClr val="bg1"/>
          </a:solidFill>
          <a:ln w="9525">
            <a:noFill/>
            <a:miter lim="800000"/>
            <a:headEnd/>
            <a:tailEnd/>
          </a:ln>
        </p:spPr>
        <p:txBody>
          <a:bodyPr/>
          <a:lstStyle/>
          <a:p>
            <a:pPr marL="742950" lvl="1" indent="-285750">
              <a:spcBef>
                <a:spcPct val="20000"/>
              </a:spcBef>
            </a:pPr>
            <a:r>
              <a:rPr lang="en-US" sz="3200" dirty="0">
                <a:latin typeface="Comic Sans MS" pitchFamily="66" charset="0"/>
              </a:rPr>
              <a:t>Fortunately, there is still some useful semantic info </a:t>
            </a:r>
            <a:r>
              <a:rPr lang="en-US" sz="3200" dirty="0">
                <a:solidFill>
                  <a:schemeClr val="accent2"/>
                </a:solidFill>
                <a:latin typeface="Comic Sans MS" pitchFamily="66" charset="0"/>
              </a:rPr>
              <a:t>(Lexical Relations)</a:t>
            </a:r>
            <a:r>
              <a:rPr lang="en-US" sz="3200" dirty="0">
                <a:latin typeface="Comic Sans MS" pitchFamily="66" charset="0"/>
              </a:rPr>
              <a:t>:</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O and P, different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M, different O</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“opposite”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 M</a:t>
            </a:r>
            <a:r>
              <a:rPr lang="en-US" sz="2800" baseline="-25000" dirty="0">
                <a:latin typeface="Comic Sans MS" pitchFamily="66" charset="0"/>
              </a:rPr>
              <a:t>1</a:t>
            </a:r>
            <a:r>
              <a:rPr lang="en-US" sz="2800" dirty="0">
                <a:latin typeface="Comic Sans MS" pitchFamily="66" charset="0"/>
              </a:rPr>
              <a:t> subclass of </a:t>
            </a:r>
            <a:r>
              <a:rPr lang="en-US" sz="2800" dirty="0" smtClean="0">
                <a:latin typeface="Comic Sans MS" pitchFamily="66" charset="0"/>
              </a:rPr>
              <a:t>M</a:t>
            </a:r>
            <a:r>
              <a:rPr lang="en-US" sz="2800" baseline="-25000" dirty="0" smtClean="0">
                <a:latin typeface="Comic Sans MS" pitchFamily="66" charset="0"/>
              </a:rPr>
              <a:t>2</a:t>
            </a:r>
          </a:p>
          <a:p>
            <a:pPr marL="742950" lvl="1" indent="-285750">
              <a:spcBef>
                <a:spcPts val="400"/>
              </a:spcBef>
            </a:pPr>
            <a:r>
              <a:rPr lang="en-US" sz="2800" baseline="-25000" dirty="0" smtClean="0">
                <a:latin typeface="Comic Sans MS" pitchFamily="66" charset="0"/>
              </a:rPr>
              <a:t>Etc. ……</a:t>
            </a:r>
          </a:p>
        </p:txBody>
      </p:sp>
      <p:sp>
        <p:nvSpPr>
          <p:cNvPr id="631817" name="Text Box 9"/>
          <p:cNvSpPr txBox="1">
            <a:spLocks noChangeArrowheads="1"/>
          </p:cNvSpPr>
          <p:nvPr/>
        </p:nvSpPr>
        <p:spPr bwMode="auto">
          <a:xfrm>
            <a:off x="6096000" y="4221956"/>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Homonymy</a:t>
            </a:r>
            <a:endParaRPr lang="en-US" sz="2800" b="0" i="1" dirty="0">
              <a:solidFill>
                <a:srgbClr val="A50021"/>
              </a:solidFill>
              <a:latin typeface="Comic Sans MS" pitchFamily="66" charset="0"/>
            </a:endParaRPr>
          </a:p>
        </p:txBody>
      </p:sp>
      <p:sp>
        <p:nvSpPr>
          <p:cNvPr id="631818" name="Text Box 10"/>
          <p:cNvSpPr txBox="1">
            <a:spLocks noChangeArrowheads="1"/>
          </p:cNvSpPr>
          <p:nvPr/>
        </p:nvSpPr>
        <p:spPr bwMode="auto">
          <a:xfrm>
            <a:off x="5410200" y="4548187"/>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Synonymy</a:t>
            </a:r>
            <a:endParaRPr lang="en-US" sz="2800" b="0" i="1" dirty="0">
              <a:solidFill>
                <a:srgbClr val="A50021"/>
              </a:solidFill>
              <a:latin typeface="Comic Sans MS" pitchFamily="66" charset="0"/>
            </a:endParaRPr>
          </a:p>
        </p:txBody>
      </p:sp>
      <p:sp>
        <p:nvSpPr>
          <p:cNvPr id="631819" name="Text Box 11"/>
          <p:cNvSpPr txBox="1">
            <a:spLocks noChangeArrowheads="1"/>
          </p:cNvSpPr>
          <p:nvPr/>
        </p:nvSpPr>
        <p:spPr bwMode="auto">
          <a:xfrm>
            <a:off x="5613400" y="5067300"/>
            <a:ext cx="2819400" cy="519113"/>
          </a:xfrm>
          <a:prstGeom prst="rect">
            <a:avLst/>
          </a:prstGeom>
          <a:noFill/>
          <a:ln w="9525">
            <a:noFill/>
            <a:miter lim="800000"/>
            <a:headEnd/>
            <a:tailEnd/>
          </a:ln>
        </p:spPr>
        <p:txBody>
          <a:bodyPr>
            <a:spAutoFit/>
          </a:bodyPr>
          <a:lstStyle/>
          <a:p>
            <a:pPr algn="ctr"/>
            <a:r>
              <a:rPr lang="en-US" sz="2800" b="0" i="1" dirty="0" err="1">
                <a:solidFill>
                  <a:schemeClr val="accent2"/>
                </a:solidFill>
                <a:latin typeface="Comic Sans MS" pitchFamily="66" charset="0"/>
              </a:rPr>
              <a:t>Antonymy</a:t>
            </a:r>
            <a:endParaRPr lang="en-US" sz="2800" b="0" i="1" dirty="0">
              <a:solidFill>
                <a:srgbClr val="A50021"/>
              </a:solidFill>
              <a:latin typeface="Comic Sans MS" pitchFamily="66" charset="0"/>
            </a:endParaRPr>
          </a:p>
        </p:txBody>
      </p:sp>
      <p:sp>
        <p:nvSpPr>
          <p:cNvPr id="631820" name="Text Box 12"/>
          <p:cNvSpPr txBox="1">
            <a:spLocks noChangeArrowheads="1"/>
          </p:cNvSpPr>
          <p:nvPr/>
        </p:nvSpPr>
        <p:spPr bwMode="auto">
          <a:xfrm>
            <a:off x="5473700" y="5586413"/>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Hyponymy</a:t>
            </a:r>
            <a:endParaRPr lang="en-US" sz="2800" b="0" i="1" dirty="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solidFill>
                  <a:srgbClr val="000000"/>
                </a:solidFill>
              </a:rPr>
              <a:t>CPSC 422, Lecture 23</a:t>
            </a:r>
            <a:endParaRPr lang="en-US">
              <a:solidFill>
                <a:srgbClr val="000000"/>
              </a:solidFill>
            </a:endParaRP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solidFill>
                  <a:srgbClr val="000000"/>
                </a:solidFill>
              </a:rPr>
              <a:pPr/>
              <a:t>12</a:t>
            </a:fld>
            <a:endParaRPr lang="en-US" smtClean="0">
              <a:solidFill>
                <a:srgbClr val="000000"/>
              </a:solidFill>
            </a:endParaRPr>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smtClean="0"/>
              <a:t>Ontologies: </a:t>
            </a:r>
            <a:r>
              <a:rPr lang="en-US" sz="2400" dirty="0" smtClean="0"/>
              <a:t>inspiration</a:t>
            </a:r>
            <a:r>
              <a:rPr lang="en-US" sz="3200" dirty="0" smtClean="0"/>
              <a:t> from Natural </a:t>
            </a:r>
            <a:r>
              <a:rPr lang="en-US" sz="3200" dirty="0" smtClean="0"/>
              <a:t>Language </a:t>
            </a:r>
            <a:br>
              <a:rPr lang="en-US" sz="3200" dirty="0" smtClean="0"/>
            </a:br>
            <a:r>
              <a:rPr lang="en-US" sz="2400" dirty="0" smtClean="0"/>
              <a:t>(From 422)</a:t>
            </a:r>
            <a:r>
              <a:rPr lang="en-US" sz="2400" dirty="0" smtClean="0"/>
              <a:t/>
            </a:r>
            <a:br>
              <a:rPr lang="en-US" sz="2400" dirty="0" smtClean="0"/>
            </a:br>
            <a:r>
              <a:rPr lang="en-US" sz="3200" dirty="0" smtClean="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smtClean="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800" b="0" kern="0" dirty="0" smtClean="0">
                <a:solidFill>
                  <a:srgbClr val="000000"/>
                </a:solidFill>
                <a:latin typeface="Arial Unicode MS"/>
              </a:rPr>
              <a:t>How do we refer to individuals and relationship in the world in NL e.g., English?</a:t>
            </a:r>
            <a:endParaRPr lang="en-US" sz="2400" b="0" kern="0" dirty="0" smtClean="0">
              <a:solidFill>
                <a:srgbClr val="000000"/>
              </a:solidFill>
              <a:latin typeface="Arial Unicode M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rgbClr val="3333CC"/>
                </a:solidFill>
                <a:latin typeface="Comic Sans MS" pitchFamily="66" charset="0"/>
              </a:rPr>
              <a:t>Most of the definitions are </a:t>
            </a:r>
            <a:r>
              <a:rPr lang="en-US" sz="2400" i="1" dirty="0" smtClean="0">
                <a:solidFill>
                  <a:srgbClr val="3333CC"/>
                </a:solidFill>
                <a:latin typeface="Comic Sans MS" pitchFamily="66" charset="0"/>
              </a:rPr>
              <a:t>circular? </a:t>
            </a:r>
            <a:r>
              <a:rPr lang="en-US" sz="2400" i="1" dirty="0">
                <a:solidFill>
                  <a:srgbClr val="3333CC"/>
                </a:solidFill>
                <a:latin typeface="Comic Sans MS" pitchFamily="66" charset="0"/>
              </a:rPr>
              <a:t>They are </a:t>
            </a:r>
            <a:r>
              <a:rPr lang="en-US" sz="2400" i="1" dirty="0" smtClean="0">
                <a:solidFill>
                  <a:srgbClr val="3333CC"/>
                </a:solidFill>
                <a:latin typeface="Comic Sans MS" pitchFamily="66" charset="0"/>
              </a:rPr>
              <a:t>descriptions.</a:t>
            </a:r>
            <a:endParaRPr lang="en-US" sz="2400" i="1" dirty="0">
              <a:solidFill>
                <a:srgbClr val="3333CC"/>
              </a:solidFill>
              <a:latin typeface="Comic Sans MS" pitchFamily="66" charset="0"/>
            </a:endParaRP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Fortunately, there is still some useful semantic info </a:t>
            </a:r>
            <a:r>
              <a:rPr lang="en-US" sz="2800" dirty="0">
                <a:solidFill>
                  <a:srgbClr val="3333CC"/>
                </a:solidFill>
                <a:latin typeface="Comic Sans MS" pitchFamily="66" charset="0"/>
              </a:rPr>
              <a:t>(Lexical Relations</a:t>
            </a:r>
            <a:r>
              <a:rPr lang="en-US" sz="2800" dirty="0" smtClean="0">
                <a:solidFill>
                  <a:srgbClr val="3333CC"/>
                </a:solidFill>
                <a:latin typeface="Comic Sans MS" pitchFamily="66" charset="0"/>
              </a:rPr>
              <a:t>)</a:t>
            </a:r>
            <a:r>
              <a:rPr lang="en-US" sz="2800" dirty="0" smtClean="0">
                <a:solidFill>
                  <a:srgbClr val="000000"/>
                </a:solidFill>
                <a:latin typeface="Comic Sans MS" pitchFamily="66" charset="0"/>
              </a:rPr>
              <a:t>:</a:t>
            </a:r>
          </a:p>
          <a:p>
            <a:pPr marL="742950" lvl="1" indent="-285750">
              <a:spcBef>
                <a:spcPct val="20000"/>
              </a:spcBef>
            </a:pP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1</a:t>
            </a:r>
            <a:r>
              <a:rPr lang="en-US" sz="2400" dirty="0" smtClean="0">
                <a:solidFill>
                  <a:srgbClr val="00B050"/>
                </a:solidFill>
                <a:latin typeface="Comic Sans MS" pitchFamily="66" charset="0"/>
              </a:rPr>
              <a:t> w</a:t>
            </a:r>
            <a:r>
              <a:rPr lang="en-US" sz="2400" baseline="-25000" dirty="0" smtClean="0">
                <a:solidFill>
                  <a:srgbClr val="00B050"/>
                </a:solidFill>
                <a:latin typeface="Comic Sans MS" pitchFamily="66" charset="0"/>
              </a:rPr>
              <a:t>2 </a:t>
            </a:r>
            <a:r>
              <a:rPr lang="en-US" sz="2400" dirty="0" smtClean="0">
                <a:solidFill>
                  <a:srgbClr val="000000"/>
                </a:solidFill>
                <a:latin typeface="Comic Sans MS" pitchFamily="66" charset="0"/>
              </a:rPr>
              <a:t>same Form and Sound, </a:t>
            </a:r>
            <a:r>
              <a:rPr lang="en-US" sz="2400" dirty="0">
                <a:solidFill>
                  <a:srgbClr val="000000"/>
                </a:solidFill>
                <a:latin typeface="Comic Sans MS" pitchFamily="66" charset="0"/>
              </a:rPr>
              <a:t>different </a:t>
            </a:r>
            <a:r>
              <a:rPr lang="en-US" sz="2400" dirty="0" smtClean="0">
                <a:solidFill>
                  <a:srgbClr val="000000"/>
                </a:solidFill>
                <a:latin typeface="Comic Sans MS" pitchFamily="66" charset="0"/>
              </a:rPr>
              <a:t>Meaning</a:t>
            </a:r>
            <a:endParaRPr lang="en-US" sz="2400" dirty="0">
              <a:solidFill>
                <a:srgbClr val="000000"/>
              </a:solidFill>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baseline="-25000" dirty="0" smtClean="0">
                <a:solidFill>
                  <a:srgbClr val="00B050"/>
                </a:solidFill>
                <a:latin typeface="Comic Sans MS" pitchFamily="66" charset="0"/>
              </a:rPr>
              <a:t> </a:t>
            </a:r>
            <a:r>
              <a:rPr lang="en-US" sz="2400" dirty="0" smtClean="0">
                <a:solidFill>
                  <a:srgbClr val="000000"/>
                </a:solidFill>
                <a:latin typeface="Comic Sans MS" pitchFamily="66" charset="0"/>
              </a:rPr>
              <a:t>same Meaning, </a:t>
            </a:r>
            <a:r>
              <a:rPr lang="en-US" sz="2400" dirty="0">
                <a:solidFill>
                  <a:srgbClr val="000000"/>
                </a:solidFill>
                <a:latin typeface="Comic Sans MS" pitchFamily="66" charset="0"/>
              </a:rPr>
              <a:t>different </a:t>
            </a:r>
            <a:r>
              <a:rPr lang="en-US" sz="2400" dirty="0" smtClean="0">
                <a:solidFill>
                  <a:srgbClr val="000000"/>
                </a:solidFill>
                <a:latin typeface="Comic Sans MS" pitchFamily="66" charset="0"/>
              </a:rPr>
              <a:t>Form</a:t>
            </a:r>
            <a:endParaRPr lang="en-US" sz="2400" dirty="0">
              <a:solidFill>
                <a:srgbClr val="000000"/>
              </a:solidFill>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a:t>
            </a: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2 </a:t>
            </a:r>
            <a:r>
              <a:rPr lang="en-US" sz="2400" dirty="0" smtClean="0">
                <a:solidFill>
                  <a:srgbClr val="000000"/>
                </a:solidFill>
                <a:latin typeface="Comic Sans MS" pitchFamily="66" charset="0"/>
              </a:rPr>
              <a:t>“opposite</a:t>
            </a:r>
            <a:r>
              <a:rPr lang="en-US" sz="2400" dirty="0">
                <a:solidFill>
                  <a:srgbClr val="000000"/>
                </a:solidFill>
                <a:latin typeface="Comic Sans MS" pitchFamily="66" charset="0"/>
              </a:rPr>
              <a:t>” </a:t>
            </a:r>
            <a:r>
              <a:rPr lang="en-US" sz="2400" dirty="0" smtClean="0">
                <a:solidFill>
                  <a:srgbClr val="000000"/>
                </a:solidFill>
                <a:latin typeface="Comic Sans MS" pitchFamily="66" charset="0"/>
              </a:rPr>
              <a:t>Meaning</a:t>
            </a:r>
            <a:endParaRPr lang="en-US" sz="2400" dirty="0">
              <a:solidFill>
                <a:srgbClr val="000000"/>
              </a:solidFill>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smtClean="0">
                <a:solidFill>
                  <a:srgbClr val="000000"/>
                </a:solidFill>
                <a:latin typeface="Comic Sans MS" pitchFamily="66" charset="0"/>
              </a:rPr>
              <a:t>Meaning</a:t>
            </a:r>
            <a:r>
              <a:rPr lang="en-US" sz="2400" baseline="-25000" dirty="0" smtClean="0">
                <a:solidFill>
                  <a:srgbClr val="000000"/>
                </a:solidFill>
                <a:latin typeface="Comic Sans MS" pitchFamily="66" charset="0"/>
              </a:rPr>
              <a:t>1</a:t>
            </a:r>
            <a:r>
              <a:rPr lang="en-US" sz="2400" dirty="0" smtClean="0">
                <a:solidFill>
                  <a:srgbClr val="000000"/>
                </a:solidFill>
                <a:latin typeface="Comic Sans MS" pitchFamily="66" charset="0"/>
              </a:rPr>
              <a:t> </a:t>
            </a:r>
            <a:r>
              <a:rPr lang="en-US" sz="2400" dirty="0">
                <a:solidFill>
                  <a:srgbClr val="000000"/>
                </a:solidFill>
                <a:latin typeface="Comic Sans MS" pitchFamily="66" charset="0"/>
              </a:rPr>
              <a:t>subclass of </a:t>
            </a:r>
            <a:r>
              <a:rPr lang="en-US" sz="2400" dirty="0" smtClean="0">
                <a:solidFill>
                  <a:srgbClr val="000000"/>
                </a:solidFill>
                <a:latin typeface="Comic Sans MS" pitchFamily="66" charset="0"/>
              </a:rPr>
              <a:t>Meaning</a:t>
            </a:r>
            <a:r>
              <a:rPr lang="en-US" sz="2400" baseline="-25000" dirty="0">
                <a:solidFill>
                  <a:srgbClr val="000000"/>
                </a:solidFill>
                <a:latin typeface="Comic Sans MS" pitchFamily="66" charset="0"/>
              </a:rPr>
              <a:t>2</a:t>
            </a:r>
            <a:endParaRPr lang="en-US" sz="2400" dirty="0">
              <a:solidFill>
                <a:srgbClr val="000000"/>
              </a:solidFill>
              <a:latin typeface="Comic Sans MS" pitchFamily="66" charset="0"/>
            </a:endParaRPr>
          </a:p>
          <a:p>
            <a:pPr marL="742950" lvl="1" indent="-285750">
              <a:spcBef>
                <a:spcPct val="20000"/>
              </a:spcBef>
            </a:pPr>
            <a:endParaRPr lang="en-US" sz="2400" dirty="0">
              <a:solidFill>
                <a:srgbClr val="000000"/>
              </a:solidFill>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rgbClr val="3333CC"/>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1953583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D335389D-6A93-4FAC-BCA4-97ED95A0508F}" type="datetime1">
              <a:rPr lang="en-US" smtClean="0"/>
              <a:t>2/11/2016</a:t>
            </a:fld>
            <a:endParaRPr lang="en-US"/>
          </a:p>
        </p:txBody>
      </p:sp>
      <p:sp>
        <p:nvSpPr>
          <p:cNvPr id="24579" name="Footer Placeholder 4"/>
          <p:cNvSpPr>
            <a:spLocks noGrp="1"/>
          </p:cNvSpPr>
          <p:nvPr>
            <p:ph type="ftr" sz="quarter" idx="11"/>
          </p:nvPr>
        </p:nvSpPr>
        <p:spPr>
          <a:noFill/>
        </p:spPr>
        <p:txBody>
          <a:bodyPr/>
          <a:lstStyle/>
          <a:p>
            <a:r>
              <a:rPr lang="en-US" smtClean="0"/>
              <a:t>CPSC503 Winter 2016</a:t>
            </a:r>
            <a:endParaRPr lang="en-US"/>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13</a:t>
            </a:fld>
            <a:endParaRPr lang="en-US" smtClean="0"/>
          </a:p>
        </p:txBody>
      </p:sp>
      <p:sp>
        <p:nvSpPr>
          <p:cNvPr id="24581" name="Rectangle 2"/>
          <p:cNvSpPr>
            <a:spLocks noGrp="1" noChangeArrowheads="1"/>
          </p:cNvSpPr>
          <p:nvPr>
            <p:ph type="title"/>
          </p:nvPr>
        </p:nvSpPr>
        <p:spPr>
          <a:xfrm>
            <a:off x="685800" y="0"/>
            <a:ext cx="7772400" cy="838200"/>
          </a:xfrm>
        </p:spPr>
        <p:txBody>
          <a:bodyPr/>
          <a:lstStyle/>
          <a:p>
            <a:pPr eaLnBrk="1" hangingPunct="1"/>
            <a:r>
              <a:rPr lang="en-US" dirty="0" smtClean="0"/>
              <a:t>Homonymy</a:t>
            </a:r>
          </a:p>
        </p:txBody>
      </p:sp>
      <p:sp>
        <p:nvSpPr>
          <p:cNvPr id="24582" name="Rectangle 3"/>
          <p:cNvSpPr>
            <a:spLocks noGrp="1" noChangeArrowheads="1"/>
          </p:cNvSpPr>
          <p:nvPr>
            <p:ph type="body" idx="1"/>
          </p:nvPr>
        </p:nvSpPr>
        <p:spPr>
          <a:xfrm>
            <a:off x="152400" y="685800"/>
            <a:ext cx="8991600" cy="1295400"/>
          </a:xfrm>
        </p:spPr>
        <p:txBody>
          <a:bodyPr/>
          <a:lstStyle/>
          <a:p>
            <a:pPr lvl="1" eaLnBrk="1" hangingPunct="1"/>
            <a:r>
              <a:rPr lang="en-US" sz="3200" dirty="0" smtClean="0"/>
              <a:t>Def. Lexemes that have the same </a:t>
            </a:r>
            <a:r>
              <a:rPr lang="en-US" sz="3200" dirty="0">
                <a:solidFill>
                  <a:schemeClr val="accent2"/>
                </a:solidFill>
              </a:rPr>
              <a:t>O</a:t>
            </a:r>
            <a:r>
              <a:rPr lang="en-US" sz="3200" dirty="0"/>
              <a:t>rthographic </a:t>
            </a:r>
            <a:r>
              <a:rPr lang="en-US" sz="3200" dirty="0" smtClean="0"/>
              <a:t>and </a:t>
            </a:r>
            <a:r>
              <a:rPr lang="en-US" sz="3200" dirty="0" smtClean="0">
                <a:solidFill>
                  <a:schemeClr val="accent2"/>
                </a:solidFill>
              </a:rPr>
              <a:t>P</a:t>
            </a:r>
            <a:r>
              <a:rPr lang="en-US" sz="3200" dirty="0" smtClean="0"/>
              <a:t>honological forms </a:t>
            </a:r>
            <a:r>
              <a:rPr lang="en-US" sz="3200" dirty="0"/>
              <a:t>but </a:t>
            </a:r>
            <a:r>
              <a:rPr lang="en-US" sz="3200" dirty="0" smtClean="0"/>
              <a:t>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23626657-B773-45C7-81EC-F26AA2A278D2}" type="datetime1">
              <a:rPr lang="en-US" smtClean="0"/>
              <a:t>2/11/2016</a:t>
            </a:fld>
            <a:endParaRPr lang="en-US"/>
          </a:p>
        </p:txBody>
      </p:sp>
      <p:sp>
        <p:nvSpPr>
          <p:cNvPr id="25603" name="Footer Placeholder 4"/>
          <p:cNvSpPr>
            <a:spLocks noGrp="1"/>
          </p:cNvSpPr>
          <p:nvPr>
            <p:ph type="ftr" sz="quarter" idx="11"/>
          </p:nvPr>
        </p:nvSpPr>
        <p:spPr>
          <a:noFill/>
        </p:spPr>
        <p:txBody>
          <a:bodyPr/>
          <a:lstStyle/>
          <a:p>
            <a:r>
              <a:rPr lang="en-US" smtClean="0"/>
              <a:t>CPSC503 Winter 2016</a:t>
            </a:r>
            <a:endParaRPr lang="en-US"/>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14</a:t>
            </a:fld>
            <a:endParaRPr lang="en-US" smtClean="0"/>
          </a:p>
        </p:txBody>
      </p:sp>
      <p:sp>
        <p:nvSpPr>
          <p:cNvPr id="25605" name="Rectangle 2"/>
          <p:cNvSpPr>
            <a:spLocks noGrp="1" noChangeArrowheads="1"/>
          </p:cNvSpPr>
          <p:nvPr>
            <p:ph type="title"/>
          </p:nvPr>
        </p:nvSpPr>
        <p:spPr/>
        <p:txBody>
          <a:bodyPr/>
          <a:lstStyle/>
          <a:p>
            <a:pPr eaLnBrk="1" hangingPunct="1"/>
            <a:r>
              <a:rPr lang="en-US" smtClean="0"/>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smtClean="0"/>
              <a:t>Information retrieval </a:t>
            </a:r>
            <a:r>
              <a:rPr lang="en-US" dirty="0" smtClean="0">
                <a:solidFill>
                  <a:schemeClr val="accent2"/>
                </a:solidFill>
              </a:rPr>
              <a:t>(homonymy)</a:t>
            </a:r>
            <a:r>
              <a:rPr lang="en-US" dirty="0" smtClean="0"/>
              <a:t>:</a:t>
            </a:r>
          </a:p>
          <a:p>
            <a:pPr lvl="2" eaLnBrk="1" hangingPunct="1">
              <a:spcBef>
                <a:spcPct val="40000"/>
              </a:spcBef>
              <a:defRPr/>
            </a:pPr>
            <a:r>
              <a:rPr lang="en-US" sz="2800" dirty="0" smtClean="0"/>
              <a:t>QUERY: </a:t>
            </a:r>
            <a:r>
              <a:rPr lang="en-US" sz="2800" dirty="0" smtClean="0"/>
              <a:t>‘bat care’</a:t>
            </a:r>
            <a:endParaRPr lang="en-US" sz="2800" dirty="0" smtClean="0"/>
          </a:p>
          <a:p>
            <a:pPr eaLnBrk="1" hangingPunct="1">
              <a:spcBef>
                <a:spcPct val="40000"/>
              </a:spcBef>
              <a:defRPr/>
            </a:pPr>
            <a:r>
              <a:rPr lang="en-US" dirty="0" smtClean="0"/>
              <a:t>Spelling correction: </a:t>
            </a:r>
            <a:r>
              <a:rPr lang="en-US" dirty="0" smtClean="0">
                <a:solidFill>
                  <a:schemeClr val="accent6"/>
                </a:solidFill>
              </a:rPr>
              <a:t>homophones</a:t>
            </a:r>
            <a:r>
              <a:rPr lang="en-US" dirty="0" smtClean="0"/>
              <a:t> can lead to real-word spelling errors</a:t>
            </a:r>
            <a:endParaRPr lang="en-US" sz="3200" dirty="0" smtClean="0"/>
          </a:p>
          <a:p>
            <a:pPr eaLnBrk="1" hangingPunct="1">
              <a:spcBef>
                <a:spcPct val="40000"/>
              </a:spcBef>
              <a:defRPr/>
            </a:pPr>
            <a:r>
              <a:rPr lang="en-US" dirty="0" smtClean="0"/>
              <a:t>Text-to-Speech: </a:t>
            </a:r>
            <a:r>
              <a:rPr lang="en-US" dirty="0" smtClean="0">
                <a:solidFill>
                  <a:schemeClr val="accent6"/>
                </a:solidFill>
              </a:rPr>
              <a:t>homographs</a:t>
            </a:r>
            <a:r>
              <a:rPr lang="en-US" dirty="0" smtClean="0"/>
              <a:t> (which are not homophones)</a:t>
            </a:r>
          </a:p>
          <a:p>
            <a:pPr eaLnBrk="1" hangingPunct="1">
              <a:spcBef>
                <a:spcPct val="40000"/>
              </a:spcBef>
              <a:defRPr/>
            </a:pPr>
            <a:r>
              <a:rPr lang="en-US" dirty="0" smtClean="0"/>
              <a: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CA25FB33-72F2-4B2A-9766-9224A2A8FF39}" type="datetime1">
              <a:rPr lang="en-US" smtClean="0"/>
              <a:t>2/11/2016</a:t>
            </a:fld>
            <a:endParaRPr lang="en-US"/>
          </a:p>
        </p:txBody>
      </p:sp>
      <p:sp>
        <p:nvSpPr>
          <p:cNvPr id="26627" name="Footer Placeholder 4"/>
          <p:cNvSpPr>
            <a:spLocks noGrp="1"/>
          </p:cNvSpPr>
          <p:nvPr>
            <p:ph type="ftr" sz="quarter" idx="11"/>
          </p:nvPr>
        </p:nvSpPr>
        <p:spPr>
          <a:noFill/>
        </p:spPr>
        <p:txBody>
          <a:bodyPr/>
          <a:lstStyle/>
          <a:p>
            <a:r>
              <a:rPr lang="en-US" smtClean="0"/>
              <a:t>CPSC503 Winter 2016</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15</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smtClean="0"/>
              <a:t>Def. The case where we have a set of lexemes with the same form and </a:t>
            </a:r>
            <a:r>
              <a:rPr lang="en-US" sz="3200" dirty="0" smtClean="0">
                <a:solidFill>
                  <a:schemeClr val="accent6"/>
                </a:solidFill>
              </a:rPr>
              <a:t>multiple related meanings</a:t>
            </a:r>
            <a:r>
              <a:rPr lang="en-US" sz="3200" dirty="0" smtClean="0"/>
              <a:t>.</a:t>
            </a:r>
          </a:p>
          <a:p>
            <a:pPr eaLnBrk="1" hangingPunct="1">
              <a:defRPr/>
            </a:pPr>
            <a:endParaRPr lang="en-US" dirty="0" smtClean="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51875EF6-0ABF-4847-8B49-13086D0748AB}" type="datetime1">
              <a:rPr lang="en-US" smtClean="0"/>
              <a:t>2/11/2016</a:t>
            </a:fld>
            <a:endParaRPr lang="en-US"/>
          </a:p>
        </p:txBody>
      </p:sp>
      <p:sp>
        <p:nvSpPr>
          <p:cNvPr id="5124" name="Footer Placeholder 4"/>
          <p:cNvSpPr>
            <a:spLocks noGrp="1"/>
          </p:cNvSpPr>
          <p:nvPr>
            <p:ph type="ftr" sz="quarter" idx="11"/>
          </p:nvPr>
        </p:nvSpPr>
        <p:spPr>
          <a:noFill/>
        </p:spPr>
        <p:txBody>
          <a:bodyPr/>
          <a:lstStyle/>
          <a:p>
            <a:r>
              <a:rPr lang="en-US" smtClean="0"/>
              <a:t>CPSC503 Winter 2016</a:t>
            </a:r>
            <a:endParaRPr lang="en-US"/>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16</a:t>
            </a:fld>
            <a:endParaRPr lang="en-US" smtClean="0"/>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smtClean="0"/>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Different </a:t>
            </a:r>
            <a:r>
              <a:rPr lang="en-US" sz="2800" b="0" dirty="0" err="1">
                <a:solidFill>
                  <a:schemeClr val="accent2"/>
                </a:solidFill>
                <a:latin typeface="Comic Sans MS" pitchFamily="66" charset="0"/>
              </a:rPr>
              <a:t>subcat</a:t>
            </a:r>
            <a:endParaRPr lang="en-US" sz="2800" b="0" dirty="0">
              <a:solidFill>
                <a:schemeClr val="accent2"/>
              </a:solidFill>
              <a:latin typeface="Comic Sans MS" pitchFamily="66" charset="0"/>
            </a:endParaRP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1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1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01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C54A27BC-D1A7-4298-AFDA-43E11FC19FFF}" type="datetime1">
              <a:rPr lang="en-US" smtClean="0"/>
              <a:t>2/11/2016</a:t>
            </a:fld>
            <a:endParaRPr lang="en-US"/>
          </a:p>
        </p:txBody>
      </p:sp>
      <p:sp>
        <p:nvSpPr>
          <p:cNvPr id="27651" name="Footer Placeholder 4"/>
          <p:cNvSpPr>
            <a:spLocks noGrp="1"/>
          </p:cNvSpPr>
          <p:nvPr>
            <p:ph type="ftr" sz="quarter" idx="11"/>
          </p:nvPr>
        </p:nvSpPr>
        <p:spPr>
          <a:noFill/>
        </p:spPr>
        <p:txBody>
          <a:bodyPr/>
          <a:lstStyle/>
          <a:p>
            <a:r>
              <a:rPr lang="en-US" smtClean="0"/>
              <a:t>CPSC503 Winter 2016</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17</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smtClean="0"/>
              <a:t>Would I be flying on a </a:t>
            </a:r>
            <a:r>
              <a:rPr lang="en-US" b="0" smtClean="0">
                <a:solidFill>
                  <a:schemeClr val="accent2"/>
                </a:solidFill>
              </a:rPr>
              <a:t>large/big</a:t>
            </a:r>
            <a:r>
              <a:rPr lang="en-US" b="0" smtClean="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78904834-2A59-4DCA-84D5-119FC83D954A}" type="datetime1">
              <a:rPr lang="en-US" smtClean="0"/>
              <a:t>2/11/2016</a:t>
            </a:fld>
            <a:endParaRPr lang="en-US"/>
          </a:p>
        </p:txBody>
      </p:sp>
      <p:sp>
        <p:nvSpPr>
          <p:cNvPr id="6148" name="Footer Placeholder 4"/>
          <p:cNvSpPr>
            <a:spLocks noGrp="1"/>
          </p:cNvSpPr>
          <p:nvPr>
            <p:ph type="ftr" sz="quarter" idx="11"/>
          </p:nvPr>
        </p:nvSpPr>
        <p:spPr>
          <a:noFill/>
        </p:spPr>
        <p:txBody>
          <a:bodyPr/>
          <a:lstStyle/>
          <a:p>
            <a:r>
              <a:rPr lang="en-US" smtClean="0"/>
              <a:t>CPSC503 Winter 2016</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18</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smtClean="0"/>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CF95CFA6-BB16-42A3-B57F-AFDD5318F346}" type="datetime1">
              <a:rPr lang="en-US" smtClean="0"/>
              <a:t>2/11/2016</a:t>
            </a:fld>
            <a:endParaRPr lang="en-US"/>
          </a:p>
        </p:txBody>
      </p:sp>
      <p:sp>
        <p:nvSpPr>
          <p:cNvPr id="28675" name="Footer Placeholder 4"/>
          <p:cNvSpPr>
            <a:spLocks noGrp="1"/>
          </p:cNvSpPr>
          <p:nvPr>
            <p:ph type="ftr" sz="quarter" idx="11"/>
          </p:nvPr>
        </p:nvSpPr>
        <p:spPr>
          <a:noFill/>
        </p:spPr>
        <p:txBody>
          <a:bodyPr/>
          <a:lstStyle/>
          <a:p>
            <a:r>
              <a:rPr lang="en-US" smtClean="0"/>
              <a:t>CPSC503 Winter 2016</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19</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smtClean="0"/>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a:t>
            </a:r>
            <a:r>
              <a:rPr lang="en-US" sz="2800" dirty="0" smtClean="0">
                <a:latin typeface="Comic Sans MS" pitchFamily="66" charset="0"/>
              </a:rPr>
              <a:t>first </a:t>
            </a:r>
            <a:r>
              <a:rPr lang="en-US" sz="2800" dirty="0" smtClean="0">
                <a:latin typeface="Comic Sans MS" pitchFamily="66" charset="0"/>
              </a:rPr>
              <a:t>developed with reasonable coverage and </a:t>
            </a:r>
            <a:r>
              <a:rPr lang="en-US" sz="2800" dirty="0">
                <a:latin typeface="Comic Sans MS" pitchFamily="66" charset="0"/>
              </a:rPr>
              <a:t>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8DF49F6C-2AA2-4A45-832A-A159DCD62031}" type="datetime1">
              <a:rPr lang="en-US" smtClean="0"/>
              <a:t>2/11/2016</a:t>
            </a:fld>
            <a:endParaRPr lang="en-US"/>
          </a:p>
        </p:txBody>
      </p:sp>
      <p:sp>
        <p:nvSpPr>
          <p:cNvPr id="3077" name="Footer Placeholder 5"/>
          <p:cNvSpPr>
            <a:spLocks noGrp="1"/>
          </p:cNvSpPr>
          <p:nvPr>
            <p:ph type="ftr" sz="quarter" idx="11"/>
          </p:nvPr>
        </p:nvSpPr>
        <p:spPr>
          <a:noFill/>
        </p:spPr>
        <p:txBody>
          <a:bodyPr/>
          <a:lstStyle/>
          <a:p>
            <a:r>
              <a:rPr lang="en-US" smtClean="0"/>
              <a:t>CPSC503 Winter 2016</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2</a:t>
            </a:fld>
            <a:endParaRPr lang="en-US" smtClean="0"/>
          </a:p>
        </p:txBody>
      </p:sp>
      <p:sp>
        <p:nvSpPr>
          <p:cNvPr id="3079" name="Rectangle 1026"/>
          <p:cNvSpPr>
            <a:spLocks noGrp="1" noChangeArrowheads="1"/>
          </p:cNvSpPr>
          <p:nvPr>
            <p:ph type="title"/>
          </p:nvPr>
        </p:nvSpPr>
        <p:spPr/>
        <p:txBody>
          <a:bodyPr/>
          <a:lstStyle/>
          <a:p>
            <a:pPr eaLnBrk="1" hangingPunct="1"/>
            <a:r>
              <a:rPr lang="en-US" dirty="0"/>
              <a:t>Today 11 Feb</a:t>
            </a:r>
            <a:br>
              <a:rPr lang="en-US" dirty="0"/>
            </a:br>
            <a:r>
              <a:rPr lang="en-US" dirty="0"/>
              <a:t>:</a:t>
            </a:r>
            <a:endParaRPr lang="en-US" dirty="0" smtClean="0"/>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4072995A-AF06-45A2-94F4-EB086CB31BD3}" type="datetime1">
              <a:rPr lang="en-US" smtClean="0"/>
              <a:t>2/11/2016</a:t>
            </a:fld>
            <a:endParaRPr lang="en-US"/>
          </a:p>
        </p:txBody>
      </p:sp>
      <p:sp>
        <p:nvSpPr>
          <p:cNvPr id="7177" name="Footer Placeholder 5"/>
          <p:cNvSpPr>
            <a:spLocks noGrp="1"/>
          </p:cNvSpPr>
          <p:nvPr>
            <p:ph type="ftr" sz="quarter" idx="11"/>
          </p:nvPr>
        </p:nvSpPr>
        <p:spPr>
          <a:noFill/>
        </p:spPr>
        <p:txBody>
          <a:bodyPr/>
          <a:lstStyle/>
          <a:p>
            <a:r>
              <a:rPr lang="en-US" smtClean="0"/>
              <a:t>CPSC503 Winter 2016</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20</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gridCol w="2362200"/>
                <a:gridCol w="1524000"/>
                <a:gridCol w="31242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4DA1BA18-EA31-4DAA-86A3-8B5727974212}" type="datetime1">
              <a:rPr lang="en-US" smtClean="0"/>
              <a:t>2/11/2016</a:t>
            </a:fld>
            <a:endParaRPr lang="en-US"/>
          </a:p>
        </p:txBody>
      </p:sp>
      <p:sp>
        <p:nvSpPr>
          <p:cNvPr id="8202" name="Footer Placeholder 4"/>
          <p:cNvSpPr>
            <a:spLocks noGrp="1"/>
          </p:cNvSpPr>
          <p:nvPr>
            <p:ph type="ftr" sz="quarter" idx="11"/>
          </p:nvPr>
        </p:nvSpPr>
        <p:spPr>
          <a:noFill/>
        </p:spPr>
        <p:txBody>
          <a:bodyPr/>
          <a:lstStyle/>
          <a:p>
            <a:r>
              <a:rPr lang="en-US" smtClean="0"/>
              <a:t>CPSC503 Winter 2016</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21</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6"/>
              <a:stretch>
                <a:fillRect/>
              </a:stretch>
            </p:blipFill>
            <p:spPr>
              <a:xfrm>
                <a:off x="8202568" y="5316708"/>
                <a:ext cx="341190" cy="364129"/>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B3D0972F-A456-43E7-9A2D-F99BB5AB6747}" type="datetime1">
              <a:rPr lang="en-US" smtClean="0"/>
              <a:t>2/11/2016</a:t>
            </a:fld>
            <a:endParaRPr lang="en-US"/>
          </a:p>
        </p:txBody>
      </p:sp>
      <p:sp>
        <p:nvSpPr>
          <p:cNvPr id="9229" name="Footer Placeholder 4"/>
          <p:cNvSpPr>
            <a:spLocks noGrp="1"/>
          </p:cNvSpPr>
          <p:nvPr>
            <p:ph type="ftr" sz="quarter" idx="11"/>
          </p:nvPr>
        </p:nvSpPr>
        <p:spPr>
          <a:noFill/>
        </p:spPr>
        <p:txBody>
          <a:bodyPr/>
          <a:lstStyle/>
          <a:p>
            <a:r>
              <a:rPr lang="en-US" smtClean="0"/>
              <a:t>CPSC503 Winter 2016</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22</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7"/>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9"/>
              <a:stretch>
                <a:fillRect/>
              </a:stretch>
            </p:blipFill>
            <p:spPr>
              <a:xfrm>
                <a:off x="3596066" y="4248097"/>
                <a:ext cx="293355" cy="235203"/>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7A2181E0-C6A4-4B12-AE46-78CD4E45986D}" type="datetime1">
              <a:rPr lang="en-US" smtClean="0"/>
              <a:t>2/11/2016</a:t>
            </a:fld>
            <a:endParaRPr lang="en-US"/>
          </a:p>
        </p:txBody>
      </p:sp>
      <p:sp>
        <p:nvSpPr>
          <p:cNvPr id="10249" name="Footer Placeholder 4"/>
          <p:cNvSpPr>
            <a:spLocks noGrp="1"/>
          </p:cNvSpPr>
          <p:nvPr>
            <p:ph type="ftr" sz="quarter" idx="11"/>
          </p:nvPr>
        </p:nvSpPr>
        <p:spPr>
          <a:noFill/>
        </p:spPr>
        <p:txBody>
          <a:bodyPr/>
          <a:lstStyle/>
          <a:p>
            <a:r>
              <a:rPr lang="en-US" smtClean="0"/>
              <a:t>CPSC503 Winter 2016</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23</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Web interface &amp; API</a:t>
            </a:r>
            <a:endParaRPr lang="en-CA"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11692EB8-07D1-4B45-95E9-F32685544E09}" type="slidenum">
              <a:rPr lang="en-US" smtClean="0">
                <a:solidFill>
                  <a:srgbClr val="000000"/>
                </a:solidFill>
              </a:rPr>
              <a:pPr>
                <a:defRPr/>
              </a:pPr>
              <a:t>24</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044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xfrm>
            <a:off x="762000" y="6400800"/>
            <a:ext cx="1905000" cy="457200"/>
          </a:xfrm>
          <a:noFill/>
        </p:spPr>
        <p:txBody>
          <a:bodyPr/>
          <a:lstStyle/>
          <a:p>
            <a:fld id="{06765269-6FB3-4664-B653-90CEADBFCDB8}" type="datetime1">
              <a:rPr lang="en-US" smtClean="0"/>
              <a:t>2/11/2016</a:t>
            </a:fld>
            <a:endParaRPr lang="en-US"/>
          </a:p>
        </p:txBody>
      </p:sp>
      <p:sp>
        <p:nvSpPr>
          <p:cNvPr id="11268" name="Footer Placeholder 4"/>
          <p:cNvSpPr>
            <a:spLocks noGrp="1"/>
          </p:cNvSpPr>
          <p:nvPr>
            <p:ph type="ftr" sz="quarter" idx="11"/>
          </p:nvPr>
        </p:nvSpPr>
        <p:spPr>
          <a:xfrm>
            <a:off x="3200400" y="6400800"/>
            <a:ext cx="2895600" cy="457200"/>
          </a:xfrm>
          <a:noFill/>
        </p:spPr>
        <p:txBody>
          <a:bodyPr/>
          <a:lstStyle/>
          <a:p>
            <a:r>
              <a:rPr lang="en-US" smtClean="0"/>
              <a:t>CPSC503 Winter 2016</a:t>
            </a:r>
            <a:endParaRPr lang="en-US"/>
          </a:p>
        </p:txBody>
      </p:sp>
      <p:sp>
        <p:nvSpPr>
          <p:cNvPr id="11269" name="Slide Number Placeholder 5"/>
          <p:cNvSpPr>
            <a:spLocks noGrp="1"/>
          </p:cNvSpPr>
          <p:nvPr>
            <p:ph type="sldNum" sz="quarter" idx="12"/>
          </p:nvPr>
        </p:nvSpPr>
        <p:spPr>
          <a:xfrm>
            <a:off x="6629400" y="6400800"/>
            <a:ext cx="1905000" cy="457200"/>
          </a:xfrm>
          <a:noFill/>
        </p:spPr>
        <p:txBody>
          <a:bodyPr/>
          <a:lstStyle/>
          <a:p>
            <a:fld id="{C846E2CE-604E-415D-94AD-A5097620A2A1}" type="slidenum">
              <a:rPr lang="en-US" smtClean="0"/>
              <a:pPr/>
              <a:t>25</a:t>
            </a:fld>
            <a:endParaRPr lang="en-US" smtClean="0"/>
          </a:p>
        </p:txBody>
      </p:sp>
      <p:sp>
        <p:nvSpPr>
          <p:cNvPr id="11270" name="Rectangle 2"/>
          <p:cNvSpPr>
            <a:spLocks noGrp="1" noChangeArrowheads="1"/>
          </p:cNvSpPr>
          <p:nvPr>
            <p:ph type="title"/>
          </p:nvPr>
        </p:nvSpPr>
        <p:spPr>
          <a:xfrm>
            <a:off x="559594" y="-228600"/>
            <a:ext cx="7772400" cy="1143000"/>
          </a:xfrm>
        </p:spPr>
        <p:txBody>
          <a:bodyPr/>
          <a:lstStyle/>
          <a:p>
            <a:pPr eaLnBrk="1" hangingPunct="1"/>
            <a:r>
              <a:rPr lang="en-US" dirty="0" err="1" smtClean="0"/>
              <a:t>Wordnet</a:t>
            </a:r>
            <a:r>
              <a:rPr lang="en-US" dirty="0" smtClean="0"/>
              <a:t>: NLP Tasks</a:t>
            </a:r>
          </a:p>
        </p:txBody>
      </p:sp>
      <p:sp>
        <p:nvSpPr>
          <p:cNvPr id="22534" name="Rectangle 3"/>
          <p:cNvSpPr>
            <a:spLocks noGrp="1" noChangeArrowheads="1"/>
          </p:cNvSpPr>
          <p:nvPr>
            <p:ph type="body" idx="1"/>
          </p:nvPr>
        </p:nvSpPr>
        <p:spPr>
          <a:xfrm>
            <a:off x="122101" y="672061"/>
            <a:ext cx="8458200" cy="5181600"/>
          </a:xfrm>
        </p:spPr>
        <p:txBody>
          <a:bodyPr/>
          <a:lstStyle/>
          <a:p>
            <a:pPr eaLnBrk="1" hangingPunct="1">
              <a:spcBef>
                <a:spcPct val="40000"/>
              </a:spcBef>
              <a:defRPr/>
            </a:pPr>
            <a:r>
              <a:rPr lang="en-US" dirty="0" smtClean="0">
                <a:solidFill>
                  <a:schemeClr val="accent2"/>
                </a:solidFill>
              </a:rPr>
              <a:t>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Tx/>
              <a:buNone/>
              <a:defRPr/>
            </a:pPr>
            <a:r>
              <a:rPr lang="en-US" sz="2400" i="1" dirty="0" smtClean="0"/>
              <a:t>… acquire a company for money</a:t>
            </a:r>
          </a:p>
          <a:p>
            <a:pPr marL="274320" eaLnBrk="1" hangingPunct="1">
              <a:spcBef>
                <a:spcPts val="0"/>
              </a:spcBef>
              <a:buFontTx/>
              <a:buNone/>
              <a:defRPr/>
            </a:pPr>
            <a:r>
              <a:rPr lang="en-US" sz="2400" i="1" dirty="0" smtClean="0"/>
              <a:t>… purchase a car for money</a:t>
            </a:r>
          </a:p>
          <a:p>
            <a:pPr marL="274320" eaLnBrk="1" hangingPunct="1">
              <a:spcBef>
                <a:spcPts val="0"/>
              </a:spcBef>
              <a:buFontTx/>
              <a:buNone/>
              <a:defRPr/>
            </a:pPr>
            <a:r>
              <a:rPr lang="en-US" sz="2400" i="1" dirty="0" smtClean="0"/>
              <a:t>… buy a book for a few bucks</a:t>
            </a:r>
            <a:endParaRPr lang="en-US" dirty="0" smtClean="0">
              <a:solidFill>
                <a:schemeClr val="accent2"/>
              </a:solidFill>
            </a:endParaRPr>
          </a:p>
          <a:p>
            <a:pPr eaLnBrk="1" hangingPunct="1">
              <a:spcBef>
                <a:spcPct val="40000"/>
              </a:spcBef>
              <a:defRPr/>
            </a:pPr>
            <a:r>
              <a:rPr lang="en-US" dirty="0" smtClean="0">
                <a:solidFill>
                  <a:schemeClr val="accent2"/>
                </a:solidFill>
              </a:rPr>
              <a:t>Word sense disambiguation </a:t>
            </a:r>
            <a:r>
              <a:rPr lang="en-US" dirty="0" smtClean="0"/>
              <a:t>(next class)</a:t>
            </a:r>
          </a:p>
          <a:p>
            <a:pPr eaLnBrk="1" hangingPunct="1">
              <a:spcBef>
                <a:spcPct val="40000"/>
              </a:spcBef>
              <a:defRPr/>
            </a:pPr>
            <a:r>
              <a:rPr lang="en-US" dirty="0" smtClean="0">
                <a:solidFill>
                  <a:schemeClr val="accent2"/>
                </a:solidFill>
              </a:rPr>
              <a:t>Lexical Chains</a:t>
            </a:r>
            <a:r>
              <a:rPr lang="en-US" dirty="0" smtClean="0"/>
              <a:t> (summarization) </a:t>
            </a:r>
          </a:p>
          <a:p>
            <a:pPr marL="457200" indent="-457200" eaLnBrk="1" hangingPunct="1">
              <a:spcBef>
                <a:spcPct val="40000"/>
              </a:spcBef>
              <a:buFont typeface="Arial" panose="020B0604020202020204" pitchFamily="34" charset="0"/>
              <a:buChar char="•"/>
              <a:defRPr/>
            </a:pPr>
            <a:r>
              <a:rPr lang="en-US" dirty="0" smtClean="0"/>
              <a:t>and </a:t>
            </a:r>
            <a:r>
              <a:rPr lang="en-US" i="1" dirty="0"/>
              <a:t>many, many others </a:t>
            </a:r>
            <a:r>
              <a:rPr lang="en-US" dirty="0"/>
              <a:t>!</a:t>
            </a:r>
          </a:p>
          <a:p>
            <a:pPr eaLnBrk="1" hangingPunct="1">
              <a:spcBef>
                <a:spcPct val="40000"/>
              </a:spcBef>
              <a:defRPr/>
            </a:pPr>
            <a:r>
              <a:rPr lang="en-US" dirty="0"/>
              <a:t>More importantly starting point for larger </a:t>
            </a:r>
            <a:r>
              <a:rPr lang="en-US" dirty="0" smtClean="0"/>
              <a:t>Lexical Resources (aka Ontologies) !</a:t>
            </a:r>
            <a:endParaRPr lang="en-US" dirty="0"/>
          </a:p>
          <a:p>
            <a:pPr eaLnBrk="1" hangingPunct="1">
              <a:spcBef>
                <a:spcPct val="40000"/>
              </a:spcBef>
              <a:defRPr/>
            </a:pPr>
            <a:endParaRPr lang="en-US" dirty="0" smtClean="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08160" y="2419560"/>
              <a:ext cx="8825040" cy="1231200"/>
            </p14:xfrm>
          </p:contentPart>
        </mc:Choice>
        <mc:Fallback>
          <p:pic>
            <p:nvPicPr>
              <p:cNvPr id="2" name="Ink 1"/>
              <p:cNvPicPr/>
              <p:nvPr/>
            </p:nvPicPr>
            <p:blipFill>
              <a:blip r:embed="rId4"/>
              <a:stretch>
                <a:fillRect/>
              </a:stretch>
            </p:blipFill>
            <p:spPr>
              <a:xfrm>
                <a:off x="296640" y="2405880"/>
                <a:ext cx="8840160" cy="1258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a:t>
            </a:r>
            <a:r>
              <a:rPr lang="en-CA" b="1" dirty="0" smtClean="0"/>
              <a:t>Wikipedia</a:t>
            </a:r>
            <a:r>
              <a:rPr lang="en-CA" dirty="0" smtClean="0"/>
              <a:t>, </a:t>
            </a:r>
            <a:r>
              <a:rPr lang="en-CA" b="1" dirty="0" err="1" smtClean="0"/>
              <a:t>WordNet</a:t>
            </a:r>
            <a:r>
              <a:rPr lang="en-CA" dirty="0" smtClean="0"/>
              <a:t> and </a:t>
            </a:r>
            <a:r>
              <a:rPr lang="en-CA" b="1" dirty="0" err="1" smtClean="0"/>
              <a:t>GeoNames</a:t>
            </a:r>
            <a:r>
              <a:rPr lang="en-CA" dirty="0" smtClean="0"/>
              <a:t>. </a:t>
            </a:r>
            <a:r>
              <a:rPr lang="en-CA" b="0" dirty="0" smtClean="0"/>
              <a:t>(started in 2007, paper in www conference) </a:t>
            </a:r>
          </a:p>
          <a:p>
            <a:r>
              <a:rPr lang="en-CA" dirty="0" smtClean="0"/>
              <a:t>10</a:t>
            </a:r>
            <a:r>
              <a:rPr lang="en-CA" baseline="30000" dirty="0" smtClean="0"/>
              <a:t>6</a:t>
            </a:r>
            <a:r>
              <a:rPr lang="en-CA" dirty="0" smtClean="0"/>
              <a:t> entities (persons, organizations, cities, etc.) </a:t>
            </a:r>
          </a:p>
          <a:p>
            <a:r>
              <a:rPr lang="en-CA" dirty="0" smtClean="0"/>
              <a:t>&gt;120</a:t>
            </a:r>
            <a:r>
              <a:rPr lang="en-CA" dirty="0"/>
              <a:t>* 10</a:t>
            </a:r>
            <a:r>
              <a:rPr lang="en-CA" baseline="30000" dirty="0" smtClean="0"/>
              <a:t>6</a:t>
            </a:r>
            <a:r>
              <a:rPr lang="en-CA" dirty="0" smtClean="0"/>
              <a:t> facts about these entities. </a:t>
            </a: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solidFill>
                  <a:srgbClr val="000000"/>
                </a:solidFill>
              </a:rPr>
              <a:pPr>
                <a:defRPr/>
              </a:pPr>
              <a:t>26</a:t>
            </a:fld>
            <a:endParaRPr lang="en-US">
              <a:solidFill>
                <a:srgbClr val="000000"/>
              </a:solidFill>
            </a:endParaRPr>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pPr>
            <a:r>
              <a:rPr lang="en-CA" sz="2800" kern="0" dirty="0" smtClean="0">
                <a:solidFill>
                  <a:srgbClr val="000000"/>
                </a:solidFill>
                <a:latin typeface="Arial Unicode MS"/>
              </a:rPr>
              <a:t>YAGO accuracy of 95%. has been manually evaluated. </a:t>
            </a:r>
          </a:p>
          <a:p>
            <a:pPr marL="342900" indent="-342900" eaLnBrk="0" hangingPunct="0">
              <a:spcBef>
                <a:spcPct val="20000"/>
              </a:spcBef>
              <a:buFontTx/>
              <a:buChar char="•"/>
              <a:defRPr/>
            </a:pPr>
            <a:r>
              <a:rPr lang="en-CA" sz="2800" kern="0" dirty="0" smtClean="0">
                <a:solidFill>
                  <a:srgbClr val="000000"/>
                </a:solidFill>
                <a:latin typeface="Arial Unicode MS"/>
              </a:rPr>
              <a:t>A</a:t>
            </a:r>
            <a:r>
              <a:rPr lang="en-CA" sz="2800" kern="0" dirty="0" err="1" smtClean="0">
                <a:solidFill>
                  <a:srgbClr val="000000"/>
                </a:solidFill>
                <a:latin typeface="Arial Unicode MS"/>
              </a:rPr>
              <a:t>nchored</a:t>
            </a:r>
            <a:r>
              <a:rPr lang="en-CA" sz="2800" kern="0" dirty="0" smtClean="0">
                <a:solidFill>
                  <a:srgbClr val="000000"/>
                </a:solidFill>
                <a:latin typeface="Arial Unicode MS"/>
              </a:rPr>
              <a:t> in </a:t>
            </a:r>
            <a:r>
              <a:rPr lang="en-CA" sz="2800" i="1" kern="0" dirty="0" smtClean="0">
                <a:solidFill>
                  <a:srgbClr val="000000"/>
                </a:solidFill>
                <a:latin typeface="Arial Unicode MS"/>
              </a:rPr>
              <a:t>time</a:t>
            </a:r>
            <a:r>
              <a:rPr lang="en-CA" sz="2800" kern="0" dirty="0" smtClean="0">
                <a:solidFill>
                  <a:srgbClr val="000000"/>
                </a:solidFill>
                <a:latin typeface="Arial Unicode MS"/>
              </a:rPr>
              <a:t> and </a:t>
            </a:r>
            <a:r>
              <a:rPr lang="en-CA" sz="2800" i="1" kern="0" dirty="0" smtClean="0">
                <a:solidFill>
                  <a:srgbClr val="000000"/>
                </a:solidFill>
                <a:latin typeface="Arial Unicode MS"/>
              </a:rPr>
              <a:t>space</a:t>
            </a:r>
            <a:r>
              <a:rPr lang="en-CA" sz="2800" kern="0" dirty="0" smtClean="0">
                <a:solidFill>
                  <a:srgbClr val="000000"/>
                </a:solidFill>
                <a:latin typeface="Arial Unicode MS"/>
              </a:rPr>
              <a:t>. YAGO attaches a </a:t>
            </a:r>
            <a:r>
              <a:rPr lang="en-CA" sz="2800" i="1" kern="0" dirty="0" smtClean="0">
                <a:solidFill>
                  <a:srgbClr val="000000"/>
                </a:solidFill>
                <a:latin typeface="Arial Unicode MS"/>
              </a:rPr>
              <a:t>temporal</a:t>
            </a:r>
            <a:r>
              <a:rPr lang="en-CA" sz="2800" kern="0" dirty="0" smtClean="0">
                <a:solidFill>
                  <a:srgbClr val="000000"/>
                </a:solidFill>
                <a:latin typeface="Arial Unicode MS"/>
              </a:rPr>
              <a:t> dimension and a </a:t>
            </a:r>
            <a:r>
              <a:rPr lang="en-CA" sz="2800" i="1" kern="0" dirty="0" smtClean="0">
                <a:solidFill>
                  <a:srgbClr val="000000"/>
                </a:solidFill>
                <a:latin typeface="Arial Unicode MS"/>
              </a:rPr>
              <a:t>spatial</a:t>
            </a:r>
            <a:r>
              <a:rPr lang="en-CA" sz="2800" kern="0" dirty="0" smtClean="0">
                <a:solidFill>
                  <a:srgbClr val="000000"/>
                </a:solidFill>
                <a:latin typeface="Arial Unicode MS"/>
              </a:rPr>
              <a:t> dimension to many of its facts and entities. </a:t>
            </a:r>
          </a:p>
          <a:p>
            <a:pPr marL="342900" indent="-342900" eaLnBrk="0" hangingPunct="0">
              <a:spcBef>
                <a:spcPct val="20000"/>
              </a:spcBef>
              <a:buFontTx/>
              <a:buChar char="•"/>
              <a:defRPr/>
            </a:pPr>
            <a:endParaRPr lang="en-CA" sz="2800" kern="0" dirty="0">
              <a:solidFill>
                <a:srgbClr val="000000"/>
              </a:solidFill>
              <a:latin typeface="Arial Unicode MS"/>
            </a:endParaRPr>
          </a:p>
        </p:txBody>
      </p:sp>
    </p:spTree>
    <p:extLst>
      <p:ext uri="{BB962C8B-B14F-4D97-AF65-F5344CB8AC3E}">
        <p14:creationId xmlns:p14="http://schemas.microsoft.com/office/powerpoint/2010/main" val="42777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9144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a:t>
            </a:r>
            <a:r>
              <a:rPr lang="en-CA" sz="2400" dirty="0" smtClean="0">
                <a:solidFill>
                  <a:srgbClr val="00B0F0"/>
                </a:solidFill>
              </a:rPr>
              <a:t>properties </a:t>
            </a:r>
            <a:r>
              <a:rPr lang="en-CA" sz="2400" dirty="0" smtClean="0"/>
              <a:t>and over </a:t>
            </a:r>
            <a:r>
              <a:rPr lang="en-CA" sz="2400" dirty="0" smtClean="0">
                <a:solidFill>
                  <a:srgbClr val="00B0F0"/>
                </a:solidFill>
              </a:rPr>
              <a:t>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a:t>
            </a:r>
            <a:r>
              <a:rPr lang="en-CA" sz="2400" dirty="0" smtClean="0"/>
              <a:t>keys. </a:t>
            </a:r>
            <a:endParaRPr lang="en-CA" sz="2400" dirty="0" smtClean="0"/>
          </a:p>
          <a:p>
            <a:pPr marL="457200" indent="-457200">
              <a:buFont typeface="Arial" panose="020B0604020202020204" pitchFamily="34" charset="0"/>
              <a:buChar char="•"/>
            </a:pPr>
            <a:r>
              <a:rPr lang="en-CA" sz="2400" dirty="0" smtClean="0"/>
              <a:t>All </a:t>
            </a:r>
            <a:r>
              <a:rPr lang="en-CA" sz="2400" b="1" dirty="0"/>
              <a:t>available for free </a:t>
            </a:r>
            <a:r>
              <a:rPr lang="en-CA" sz="2400" dirty="0"/>
              <a:t>through the APIs or to download from our weekly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760839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28905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29</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17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67FB249C-F15D-4569-87BE-992E1459A428}" type="datetime1">
              <a:rPr lang="en-US" smtClean="0"/>
              <a:t>2/11/2016</a:t>
            </a:fld>
            <a:endParaRPr lang="en-US"/>
          </a:p>
        </p:txBody>
      </p:sp>
      <p:sp>
        <p:nvSpPr>
          <p:cNvPr id="2068" name="Footer Placeholder 5"/>
          <p:cNvSpPr>
            <a:spLocks noGrp="1"/>
          </p:cNvSpPr>
          <p:nvPr>
            <p:ph type="ftr" sz="quarter" idx="11"/>
          </p:nvPr>
        </p:nvSpPr>
        <p:spPr>
          <a:noFill/>
        </p:spPr>
        <p:txBody>
          <a:bodyPr/>
          <a:lstStyle/>
          <a:p>
            <a:r>
              <a:rPr lang="en-US" smtClean="0"/>
              <a:t>CPSC503 Winter 2016</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smtClean="0"/>
              <a:t>Map NL queries into FOPC so that answers can be effectively computed</a:t>
            </a:r>
            <a:r>
              <a:rPr lang="en-US" sz="2800" dirty="0" smtClean="0">
                <a:solidFill>
                  <a:srgbClr val="008000"/>
                </a:solidFill>
              </a:rPr>
              <a:t>	</a:t>
            </a:r>
          </a:p>
          <a:p>
            <a:pPr lvl="1" eaLnBrk="1" hangingPunct="1"/>
            <a:endParaRPr lang="en-US" sz="2800" dirty="0" smtClean="0">
              <a:solidFill>
                <a:srgbClr val="008000"/>
              </a:solidFill>
            </a:endParaRPr>
          </a:p>
          <a:p>
            <a:pPr eaLnBrk="1" hangingPunct="1"/>
            <a:endParaRPr lang="en-US" dirty="0" smtClean="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270300099"/>
              </p:ext>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83988"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83989" name="Equation" r:id="rId6" imgW="2933640" imgH="507960" progId="Equation.3">
                  <p:embed/>
                </p:oleObj>
              </mc:Choice>
              <mc:Fallback>
                <p:oleObj name="Equation" r:id="rId6" imgW="293364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Tree>
    <p:extLst>
      <p:ext uri="{BB962C8B-B14F-4D97-AF65-F5344CB8AC3E}">
        <p14:creationId xmlns:p14="http://schemas.microsoft.com/office/powerpoint/2010/main" val="4143191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30</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Tree>
    <p:extLst>
      <p:ext uri="{BB962C8B-B14F-4D97-AF65-F5344CB8AC3E}">
        <p14:creationId xmlns:p14="http://schemas.microsoft.com/office/powerpoint/2010/main" val="3266934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Frequency distribution of the 2.7 million concepts</a:t>
            </a:r>
          </a:p>
        </p:txBody>
      </p:sp>
      <p:sp>
        <p:nvSpPr>
          <p:cNvPr id="3" name="Content Placeholder 2"/>
          <p:cNvSpPr>
            <a:spLocks noGrp="1"/>
          </p:cNvSpPr>
          <p:nvPr>
            <p:ph idx="1"/>
          </p:nvPr>
        </p:nvSpPr>
        <p:spPr>
          <a:xfrm>
            <a:off x="228600" y="4443155"/>
            <a:ext cx="8458200" cy="4495800"/>
          </a:xfrm>
        </p:spPr>
        <p:txBody>
          <a:bodyPr/>
          <a:lstStyle/>
          <a:p>
            <a:r>
              <a:rPr lang="en-CA" sz="2000" kern="1200" dirty="0"/>
              <a:t>The Y axis is the number of instances each concept), and on the X axis are the 2.7 million concepts ordered by their size contains(logarithmic scale), and on the X axis are the 2.7 million concepts ordered by their size. </a:t>
            </a:r>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31</a:t>
            </a:fld>
            <a:endParaRPr lang="en-US">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CA" sz="2800" b="0" smtClean="0">
              <a:solidFill>
                <a:srgbClr val="000000"/>
              </a:solidFill>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CA" sz="2800" b="0" smtClean="0">
              <a:solidFill>
                <a:srgbClr val="000000"/>
              </a:solidFill>
            </a:endParaRPr>
          </a:p>
        </p:txBody>
      </p:sp>
    </p:spTree>
    <p:extLst>
      <p:ext uri="{BB962C8B-B14F-4D97-AF65-F5344CB8AC3E}">
        <p14:creationId xmlns:p14="http://schemas.microsoft.com/office/powerpoint/2010/main" val="1034153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32</a:t>
            </a:fld>
            <a:endParaRPr lang="en-US">
              <a:solidFill>
                <a:srgbClr val="000000"/>
              </a:solidFill>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35" y="471318"/>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smtClean="0">
                <a:solidFill>
                  <a:schemeClr val="tx1"/>
                </a:solidFill>
              </a:rPr>
              <a:t>Interesting dimensions to compare Ontologies</a:t>
            </a:r>
            <a:br>
              <a:rPr lang="en-CA" sz="2800" dirty="0" smtClean="0">
                <a:solidFill>
                  <a:schemeClr val="tx1"/>
                </a:solidFill>
              </a:rPr>
            </a:br>
            <a:r>
              <a:rPr lang="en-CA" sz="2800" dirty="0" smtClean="0">
                <a:solidFill>
                  <a:schemeClr val="tx1"/>
                </a:solidFill>
              </a:rPr>
              <a:t>(but form </a:t>
            </a:r>
            <a:r>
              <a:rPr lang="en-CA" sz="2800" dirty="0" err="1" smtClean="0">
                <a:solidFill>
                  <a:schemeClr val="tx1"/>
                </a:solidFill>
              </a:rPr>
              <a:t>Probase</a:t>
            </a:r>
            <a:r>
              <a:rPr lang="en-CA" sz="2800" dirty="0" smtClean="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734411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339370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Portion of the UMLS Semantic Net</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smtClean="0">
                <a:solidFill>
                  <a:srgbClr val="000000"/>
                </a:solidFill>
              </a:rPr>
              <a:t>CPSC 422, Lecture 23</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34</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62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smtClean="0"/>
              <a:t>DBpedia</a:t>
            </a:r>
            <a:r>
              <a:rPr lang="en-CA" sz="1800" dirty="0" smtClean="0"/>
              <a:t> is a structured twin </a:t>
            </a:r>
            <a:r>
              <a:rPr lang="en-CA" sz="1800" dirty="0" err="1" smtClean="0"/>
              <a:t>ofWikipedia</a:t>
            </a:r>
            <a:r>
              <a:rPr lang="en-CA" sz="1800" dirty="0" smtClean="0"/>
              <a:t>. Currently it describes more than 3.4 million entities. </a:t>
            </a:r>
            <a:r>
              <a:rPr lang="en-CA" sz="1800" dirty="0" err="1" smtClean="0"/>
              <a:t>DBpedia</a:t>
            </a:r>
            <a:r>
              <a:rPr lang="en-CA" sz="1800" dirty="0" smtClean="0"/>
              <a:t> resources bear the names of the Wikipedia pages, from which they have been extracted.</a:t>
            </a:r>
          </a:p>
          <a:p>
            <a:r>
              <a:rPr lang="en-CA" sz="1800" dirty="0" smtClean="0"/>
              <a:t>YAGO is an automatically created ontology, with taxonomy structure derived from </a:t>
            </a:r>
            <a:r>
              <a:rPr lang="en-CA" sz="1800" dirty="0" err="1" smtClean="0"/>
              <a:t>WordNet</a:t>
            </a:r>
            <a:r>
              <a:rPr lang="en-CA" sz="1800" dirty="0" smtClean="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smtClean="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endParaRPr lang="en-CA" sz="1800" dirty="0"/>
          </a:p>
        </p:txBody>
      </p:sp>
      <p:sp>
        <p:nvSpPr>
          <p:cNvPr id="4" name="Date Placeholder 3"/>
          <p:cNvSpPr>
            <a:spLocks noGrp="1"/>
          </p:cNvSpPr>
          <p:nvPr>
            <p:ph type="dt" sz="half" idx="10"/>
          </p:nvPr>
        </p:nvSpPr>
        <p:spPr/>
        <p:txBody>
          <a:bodyPr/>
          <a:lstStyle/>
          <a:p>
            <a:pPr>
              <a:defRPr/>
            </a:pPr>
            <a:fld id="{D8AB4988-40D2-4968-AA08-075F368920E8}" type="datetime1">
              <a:rPr lang="en-US" smtClean="0"/>
              <a:t>2/11/2016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6905F4A1-4414-4295-AC09-F939A281F698}" type="datetime1">
              <a:rPr lang="en-US" smtClean="0"/>
              <a:t>2/11/2016</a:t>
            </a:fld>
            <a:endParaRPr lang="en-US"/>
          </a:p>
        </p:txBody>
      </p:sp>
      <p:sp>
        <p:nvSpPr>
          <p:cNvPr id="29699" name="Footer Placeholder 5"/>
          <p:cNvSpPr>
            <a:spLocks noGrp="1"/>
          </p:cNvSpPr>
          <p:nvPr>
            <p:ph type="ftr" sz="quarter" idx="11"/>
          </p:nvPr>
        </p:nvSpPr>
        <p:spPr>
          <a:noFill/>
        </p:spPr>
        <p:txBody>
          <a:bodyPr/>
          <a:lstStyle/>
          <a:p>
            <a:r>
              <a:rPr lang="en-US" smtClean="0"/>
              <a:t>CPSC503 Winter 2016</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36</a:t>
            </a:fld>
            <a:endParaRPr lang="en-US" smtClean="0"/>
          </a:p>
        </p:txBody>
      </p:sp>
      <p:sp>
        <p:nvSpPr>
          <p:cNvPr id="29701" name="Rectangle 2"/>
          <p:cNvSpPr>
            <a:spLocks noGrp="1" noChangeArrowheads="1"/>
          </p:cNvSpPr>
          <p:nvPr>
            <p:ph type="title"/>
          </p:nvPr>
        </p:nvSpPr>
        <p:spPr/>
        <p:txBody>
          <a:bodyPr/>
          <a:lstStyle/>
          <a:p>
            <a:pPr eaLnBrk="1" hangingPunct="1"/>
            <a:r>
              <a:rPr lang="en-US" smtClean="0"/>
              <a:t>Today Outline</a:t>
            </a:r>
          </a:p>
        </p:txBody>
      </p:sp>
      <p:sp>
        <p:nvSpPr>
          <p:cNvPr id="29702" name="Rectangle 3"/>
          <p:cNvSpPr>
            <a:spLocks noGrp="1" noChangeArrowheads="1"/>
          </p:cNvSpPr>
          <p:nvPr>
            <p:ph type="body" sz="half" idx="1"/>
          </p:nvPr>
        </p:nvSpPr>
        <p:spPr>
          <a:xfrm>
            <a:off x="685800" y="1981200"/>
            <a:ext cx="8458200" cy="4648200"/>
          </a:xfrm>
        </p:spPr>
        <p:txBody>
          <a:bodyPr/>
          <a:lstStyle/>
          <a:p>
            <a:pPr eaLnBrk="1" hangingPunct="1"/>
            <a:r>
              <a:rPr lang="en-US" sz="3200" dirty="0" smtClean="0"/>
              <a:t>Relations among words and their meanings </a:t>
            </a:r>
            <a:r>
              <a:rPr lang="en-US" sz="3200" b="0" dirty="0" smtClean="0"/>
              <a:t>(paradigmatic)</a:t>
            </a:r>
          </a:p>
          <a:p>
            <a:pPr eaLnBrk="1" hangingPunct="1"/>
            <a:r>
              <a:rPr lang="en-US" sz="3200" dirty="0" smtClean="0"/>
              <a:t>Internal structure of individual words </a:t>
            </a:r>
            <a:r>
              <a:rPr lang="en-US" sz="3200" b="0" dirty="0" smtClean="0"/>
              <a:t>(</a:t>
            </a:r>
            <a:r>
              <a:rPr lang="en-US" sz="3200" b="0" dirty="0" err="1" smtClean="0"/>
              <a:t>syntagmatic</a:t>
            </a:r>
            <a:r>
              <a:rPr lang="en-US" sz="3200" b="0" dirty="0" smtClean="0"/>
              <a:t>)</a:t>
            </a:r>
          </a:p>
        </p:txBody>
      </p:sp>
      <p:sp>
        <p:nvSpPr>
          <p:cNvPr id="29703" name="Rectangle 4"/>
          <p:cNvSpPr>
            <a:spLocks noChangeArrowheads="1"/>
          </p:cNvSpPr>
          <p:nvPr/>
        </p:nvSpPr>
        <p:spPr bwMode="auto">
          <a:xfrm>
            <a:off x="685800" y="3048000"/>
            <a:ext cx="8077200" cy="11430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05988E51-CE54-4F3C-8AF9-22066694E8BD}" type="datetime1">
              <a:rPr lang="en-US" smtClean="0"/>
              <a:t>2/11/2016</a:t>
            </a:fld>
            <a:endParaRPr lang="en-US"/>
          </a:p>
        </p:txBody>
      </p:sp>
      <p:sp>
        <p:nvSpPr>
          <p:cNvPr id="30723" name="Footer Placeholder 4"/>
          <p:cNvSpPr>
            <a:spLocks noGrp="1"/>
          </p:cNvSpPr>
          <p:nvPr>
            <p:ph type="ftr" sz="quarter" idx="11"/>
          </p:nvPr>
        </p:nvSpPr>
        <p:spPr>
          <a:noFill/>
        </p:spPr>
        <p:txBody>
          <a:bodyPr/>
          <a:lstStyle/>
          <a:p>
            <a:r>
              <a:rPr lang="en-US" smtClean="0"/>
              <a:t>CPSC503 Winter 2016</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37</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“Nam does not serve meat”</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Isa(w,Serving)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Server</a:t>
            </a:r>
            <a:r>
              <a:rPr lang="en-US" sz="2800" b="0" i="1">
                <a:latin typeface="Comic Sans MS" pitchFamily="66" charset="0"/>
              </a:rPr>
              <a:t>(w,</a:t>
            </a:r>
            <a:r>
              <a:rPr lang="en-US" sz="2800" i="1">
                <a:latin typeface="Comic Sans MS" pitchFamily="66" charset="0"/>
              </a:rPr>
              <a:t> </a:t>
            </a:r>
            <a:r>
              <a:rPr lang="en-US" sz="2800" b="0" i="1">
                <a:latin typeface="Comic Sans MS" pitchFamily="66" charset="0"/>
              </a:rPr>
              <a:t>Nam) </a:t>
            </a:r>
            <a:r>
              <a:rPr lang="en-US" sz="2800" b="0">
                <a:latin typeface="Symbol" pitchFamily="18" charset="2"/>
              </a:rPr>
              <a:t>Ù</a:t>
            </a:r>
            <a:r>
              <a:rPr lang="en-US" sz="2800" b="0" i="1">
                <a:latin typeface="Comic Sans MS" pitchFamily="66" charset="0"/>
              </a:rPr>
              <a:t> </a:t>
            </a:r>
            <a:r>
              <a:rPr lang="en-US" sz="2800" b="0" i="1">
                <a:latin typeface="Comic Sans MS" pitchFamily="66" charset="0"/>
                <a:sym typeface="Mathematica1" pitchFamily="2" charset="2"/>
              </a:rPr>
              <a:t></a:t>
            </a:r>
            <a:r>
              <a:rPr lang="en-US" sz="2800" b="0" i="1">
                <a:latin typeface="Comic Sans MS" pitchFamily="66" charset="0"/>
              </a:rPr>
              <a:t>Served(w,Meat)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716ADDD4-5479-4862-AA2F-30137C08517E}" type="datetime1">
              <a:rPr lang="en-US" smtClean="0"/>
              <a:t>2/11/2016</a:t>
            </a:fld>
            <a:endParaRPr lang="en-US"/>
          </a:p>
        </p:txBody>
      </p:sp>
      <p:sp>
        <p:nvSpPr>
          <p:cNvPr id="31747" name="Footer Placeholder 4"/>
          <p:cNvSpPr>
            <a:spLocks noGrp="1"/>
          </p:cNvSpPr>
          <p:nvPr>
            <p:ph type="ftr" sz="quarter" idx="11"/>
          </p:nvPr>
        </p:nvSpPr>
        <p:spPr>
          <a:noFill/>
        </p:spPr>
        <p:txBody>
          <a:bodyPr/>
          <a:lstStyle/>
          <a:p>
            <a:r>
              <a:rPr lang="en-US" smtClean="0"/>
              <a:t>CPSC503 Winter 2016</a:t>
            </a:r>
            <a:endParaRPr lang="en-US"/>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38</a:t>
            </a:fld>
            <a:endParaRPr lang="en-US" smtClean="0"/>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smtClean="0"/>
              <a:t>Semantic Roles</a:t>
            </a:r>
          </a:p>
        </p:txBody>
      </p:sp>
      <p:sp>
        <p:nvSpPr>
          <p:cNvPr id="31750" name="Rectangle 3"/>
          <p:cNvSpPr>
            <a:spLocks noGrp="1" noChangeArrowheads="1"/>
          </p:cNvSpPr>
          <p:nvPr>
            <p:ph type="body" idx="1"/>
          </p:nvPr>
        </p:nvSpPr>
        <p:spPr>
          <a:xfrm>
            <a:off x="762000" y="1219200"/>
            <a:ext cx="7772400" cy="1371600"/>
          </a:xfrm>
          <a:ln>
            <a:solidFill>
              <a:schemeClr val="accent2"/>
            </a:solidFill>
          </a:ln>
        </p:spPr>
        <p:txBody>
          <a:bodyPr/>
          <a:lstStyle/>
          <a:p>
            <a:pPr lvl="1" eaLnBrk="1" hangingPunct="1"/>
            <a:r>
              <a:rPr lang="en-US" sz="2800" smtClean="0"/>
              <a:t>Def. Semantic generalizations over the specific roles that occur with specific verbs.</a:t>
            </a:r>
          </a:p>
        </p:txBody>
      </p:sp>
      <p:sp>
        <p:nvSpPr>
          <p:cNvPr id="613381" name="Rectangle 5"/>
          <p:cNvSpPr>
            <a:spLocks noChangeArrowheads="1"/>
          </p:cNvSpPr>
          <p:nvPr/>
        </p:nvSpPr>
        <p:spPr bwMode="auto">
          <a:xfrm>
            <a:off x="685800" y="29718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I.e. </a:t>
            </a:r>
            <a:r>
              <a:rPr lang="en-US" sz="2800">
                <a:solidFill>
                  <a:schemeClr val="accent2"/>
                </a:solidFill>
                <a:latin typeface="Comic Sans MS" pitchFamily="66" charset="0"/>
              </a:rPr>
              <a:t>eaters, servers, takers, givers, makers, doers, killers</a:t>
            </a:r>
            <a:r>
              <a:rPr lang="en-US" sz="2800">
                <a:latin typeface="Comic Sans MS" pitchFamily="66" charset="0"/>
              </a:rPr>
              <a:t>, all have something in common</a:t>
            </a:r>
          </a:p>
        </p:txBody>
      </p:sp>
      <p:sp>
        <p:nvSpPr>
          <p:cNvPr id="613382" name="Rectangle 6"/>
          <p:cNvSpPr>
            <a:spLocks noChangeArrowheads="1"/>
          </p:cNvSpPr>
          <p:nvPr/>
        </p:nvSpPr>
        <p:spPr bwMode="auto">
          <a:xfrm>
            <a:off x="533400" y="487680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Date Placeholder 3"/>
          <p:cNvSpPr>
            <a:spLocks noGrp="1"/>
          </p:cNvSpPr>
          <p:nvPr>
            <p:ph type="dt" sz="quarter" idx="10"/>
          </p:nvPr>
        </p:nvSpPr>
        <p:spPr>
          <a:noFill/>
        </p:spPr>
        <p:txBody>
          <a:bodyPr/>
          <a:lstStyle/>
          <a:p>
            <a:fld id="{4BA028FB-BDA1-49B6-B0B6-9CE77592E609}" type="datetime1">
              <a:rPr lang="en-US" smtClean="0"/>
              <a:t>2/11/2016</a:t>
            </a:fld>
            <a:endParaRPr lang="en-US"/>
          </a:p>
        </p:txBody>
      </p:sp>
      <p:sp>
        <p:nvSpPr>
          <p:cNvPr id="12295" name="Footer Placeholder 4"/>
          <p:cNvSpPr>
            <a:spLocks noGrp="1"/>
          </p:cNvSpPr>
          <p:nvPr>
            <p:ph type="ftr" sz="quarter" idx="11"/>
          </p:nvPr>
        </p:nvSpPr>
        <p:spPr>
          <a:noFill/>
        </p:spPr>
        <p:txBody>
          <a:bodyPr/>
          <a:lstStyle/>
          <a:p>
            <a:r>
              <a:rPr lang="en-US" smtClean="0"/>
              <a:t>CPSC503 Winter 2016</a:t>
            </a:r>
            <a:endParaRPr lang="en-US"/>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39</a:t>
            </a:fld>
            <a:endParaRPr lang="en-US" smtClean="0"/>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smtClean="0"/>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952FAB85-648B-4478-8B54-5C7DD3155826}" type="datetime1">
              <a:rPr lang="en-US" smtClean="0"/>
              <a:t>2/11/2016</a:t>
            </a:fld>
            <a:endParaRPr lang="en-US"/>
          </a:p>
        </p:txBody>
      </p:sp>
      <p:sp>
        <p:nvSpPr>
          <p:cNvPr id="2068" name="Footer Placeholder 5"/>
          <p:cNvSpPr>
            <a:spLocks noGrp="1"/>
          </p:cNvSpPr>
          <p:nvPr>
            <p:ph type="ftr" sz="quarter" idx="11"/>
          </p:nvPr>
        </p:nvSpPr>
        <p:spPr>
          <a:noFill/>
        </p:spPr>
        <p:txBody>
          <a:bodyPr/>
          <a:lstStyle/>
          <a:p>
            <a:r>
              <a:rPr lang="en-US" smtClean="0"/>
              <a:t>CPSC503 Winter 2016</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4</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smtClean="0">
                <a:solidFill>
                  <a:srgbClr val="008000"/>
                </a:solidFill>
              </a:rPr>
              <a:t>	</a:t>
            </a:r>
          </a:p>
          <a:p>
            <a:pPr lvl="1" eaLnBrk="1" hangingPunct="1"/>
            <a:endParaRPr lang="en-US" sz="2800" kern="0" dirty="0" smtClean="0">
              <a:solidFill>
                <a:srgbClr val="008000"/>
              </a:solidFill>
            </a:endParaRPr>
          </a:p>
          <a:p>
            <a:pPr eaLnBrk="1" hangingPunct="1"/>
            <a:endParaRPr lang="en-US" kern="0" dirty="0" smtClean="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6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195011B7-847B-4360-9558-032CD812DF4E}" type="datetime1">
              <a:rPr lang="en-US" smtClean="0"/>
              <a:t>2/11/2016</a:t>
            </a:fld>
            <a:endParaRPr lang="en-US"/>
          </a:p>
        </p:txBody>
      </p:sp>
      <p:sp>
        <p:nvSpPr>
          <p:cNvPr id="32771" name="Footer Placeholder 4"/>
          <p:cNvSpPr>
            <a:spLocks noGrp="1"/>
          </p:cNvSpPr>
          <p:nvPr>
            <p:ph type="ftr" sz="quarter" idx="11"/>
          </p:nvPr>
        </p:nvSpPr>
        <p:spPr>
          <a:noFill/>
        </p:spPr>
        <p:txBody>
          <a:bodyPr/>
          <a:lstStyle/>
          <a:p>
            <a:r>
              <a:rPr lang="en-US" smtClean="0"/>
              <a:t>CPSC503 Winter 2016</a:t>
            </a:r>
            <a:endParaRPr lang="en-US"/>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40</a:t>
            </a:fld>
            <a:endParaRPr lang="en-US" smtClean="0"/>
          </a:p>
        </p:txBody>
      </p:sp>
      <p:sp>
        <p:nvSpPr>
          <p:cNvPr id="32773" name="Rectangle 2"/>
          <p:cNvSpPr>
            <a:spLocks noGrp="1" noChangeArrowheads="1"/>
          </p:cNvSpPr>
          <p:nvPr>
            <p:ph type="title"/>
          </p:nvPr>
        </p:nvSpPr>
        <p:spPr/>
        <p:txBody>
          <a:bodyPr/>
          <a:lstStyle/>
          <a:p>
            <a:pPr eaLnBrk="1" hangingPunct="1"/>
            <a:r>
              <a:rPr lang="en-US" smtClean="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8467A748-9F11-4839-9398-A6D4DA201D4A}" type="datetime1">
              <a:rPr lang="en-US" smtClean="0"/>
              <a:t>2/11/2016</a:t>
            </a:fld>
            <a:endParaRPr lang="en-US"/>
          </a:p>
        </p:txBody>
      </p:sp>
      <p:sp>
        <p:nvSpPr>
          <p:cNvPr id="33795" name="Footer Placeholder 4"/>
          <p:cNvSpPr>
            <a:spLocks noGrp="1"/>
          </p:cNvSpPr>
          <p:nvPr>
            <p:ph type="ftr" sz="quarter" idx="11"/>
          </p:nvPr>
        </p:nvSpPr>
        <p:spPr>
          <a:noFill/>
        </p:spPr>
        <p:txBody>
          <a:bodyPr/>
          <a:lstStyle/>
          <a:p>
            <a:r>
              <a:rPr lang="en-US" smtClean="0"/>
              <a:t>CPSC503 Winter 2016</a:t>
            </a:r>
            <a:endParaRPr lang="en-US"/>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41</a:t>
            </a:fld>
            <a:endParaRPr lang="en-US" smtClean="0"/>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smtClean="0"/>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990600" y="6629400"/>
            <a:ext cx="1905000" cy="457200"/>
          </a:xfrm>
          <a:noFill/>
        </p:spPr>
        <p:txBody>
          <a:bodyPr/>
          <a:lstStyle/>
          <a:p>
            <a:fld id="{242BCEE4-62CE-4413-B2C4-CCB9B24D7FD0}" type="datetime1">
              <a:rPr lang="en-US" smtClean="0"/>
              <a:t>2/11/2016</a:t>
            </a:fld>
            <a:endParaRPr lang="en-US"/>
          </a:p>
        </p:txBody>
      </p:sp>
      <p:sp>
        <p:nvSpPr>
          <p:cNvPr id="13316" name="Footer Placeholder 4"/>
          <p:cNvSpPr>
            <a:spLocks noGrp="1"/>
          </p:cNvSpPr>
          <p:nvPr>
            <p:ph type="ftr" sz="quarter" idx="11"/>
          </p:nvPr>
        </p:nvSpPr>
        <p:spPr>
          <a:xfrm>
            <a:off x="3429000" y="6629400"/>
            <a:ext cx="2895600" cy="457200"/>
          </a:xfrm>
          <a:noFill/>
        </p:spPr>
        <p:txBody>
          <a:bodyPr/>
          <a:lstStyle/>
          <a:p>
            <a:r>
              <a:rPr lang="en-US" smtClean="0"/>
              <a:t>CPSC503 Winter 2016</a:t>
            </a:r>
            <a:endParaRPr lang="en-US"/>
          </a:p>
        </p:txBody>
      </p:sp>
      <p:sp>
        <p:nvSpPr>
          <p:cNvPr id="13317" name="Slide Number Placeholder 5"/>
          <p:cNvSpPr>
            <a:spLocks noGrp="1"/>
          </p:cNvSpPr>
          <p:nvPr>
            <p:ph type="sldNum" sz="quarter" idx="12"/>
          </p:nvPr>
        </p:nvSpPr>
        <p:spPr>
          <a:xfrm>
            <a:off x="6858000" y="6629400"/>
            <a:ext cx="1905000" cy="457200"/>
          </a:xfrm>
          <a:noFill/>
        </p:spPr>
        <p:txBody>
          <a:bodyPr/>
          <a:lstStyle/>
          <a:p>
            <a:fld id="{ED98467F-E7ED-48EC-918F-15ECD723EB6D}" type="slidenum">
              <a:rPr lang="en-US" smtClean="0"/>
              <a:pPr/>
              <a:t>42</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smtClean="0"/>
              <a:t>Problem with Thematic Roles</a:t>
            </a:r>
          </a:p>
        </p:txBody>
      </p:sp>
      <p:sp>
        <p:nvSpPr>
          <p:cNvPr id="13319" name="Rectangle 3"/>
          <p:cNvSpPr>
            <a:spLocks noChangeArrowheads="1"/>
          </p:cNvSpPr>
          <p:nvPr/>
        </p:nvSpPr>
        <p:spPr bwMode="auto">
          <a:xfrm>
            <a:off x="-76200" y="972207"/>
            <a:ext cx="9525000" cy="1371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 agreement </a:t>
            </a:r>
            <a:r>
              <a:rPr lang="en-US" sz="2800" dirty="0" smtClean="0">
                <a:latin typeface="Comic Sans MS" pitchFamily="66" charset="0"/>
              </a:rPr>
              <a:t>on </a:t>
            </a:r>
            <a:r>
              <a:rPr lang="en-US" sz="2800" dirty="0">
                <a:latin typeface="Comic Sans MS" pitchFamily="66" charset="0"/>
              </a:rPr>
              <a:t>what standard </a:t>
            </a:r>
            <a:r>
              <a:rPr lang="en-US" sz="2800" dirty="0" smtClean="0">
                <a:latin typeface="Comic Sans MS" pitchFamily="66" charset="0"/>
              </a:rPr>
              <a:t>set should </a:t>
            </a:r>
            <a:r>
              <a:rPr lang="en-US" sz="2800" dirty="0">
                <a:latin typeface="Comic Sans MS" pitchFamily="66" charset="0"/>
              </a:rPr>
              <a:t>be</a:t>
            </a:r>
            <a:endParaRPr lang="en-US" sz="2800" dirty="0">
              <a:latin typeface="Comic Sans MS" pitchFamily="66" charset="0"/>
            </a:endParaRPr>
          </a:p>
          <a:p>
            <a:pPr marL="342900" indent="-342900">
              <a:spcBef>
                <a:spcPct val="20000"/>
              </a:spcBef>
              <a:buFontTx/>
              <a:buChar char="•"/>
            </a:pPr>
            <a:r>
              <a:rPr lang="en-US" sz="2800" dirty="0">
                <a:latin typeface="Comic Sans MS" pitchFamily="66" charset="0"/>
              </a:rPr>
              <a:t>NO agreement on formal definition</a:t>
            </a:r>
          </a:p>
        </p:txBody>
      </p:sp>
      <p:sp>
        <p:nvSpPr>
          <p:cNvPr id="688132" name="Rectangle 4"/>
          <p:cNvSpPr>
            <a:spLocks noChangeArrowheads="1"/>
          </p:cNvSpPr>
          <p:nvPr/>
        </p:nvSpPr>
        <p:spPr bwMode="auto">
          <a:xfrm>
            <a:off x="152400" y="20574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Fragmentation problem:</a:t>
            </a:r>
            <a:r>
              <a:rPr lang="en-US" sz="2800" dirty="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39110" y="4419600"/>
            <a:ext cx="8915400" cy="2209800"/>
          </a:xfrm>
          <a:prstGeom prst="rect">
            <a:avLst/>
          </a:prstGeom>
          <a:noFill/>
          <a:ln w="9525">
            <a:noFill/>
            <a:miter lim="800000"/>
            <a:headEnd/>
            <a:tailEnd/>
          </a:ln>
        </p:spPr>
        <p:txBody>
          <a:bodyPr/>
          <a:lstStyle/>
          <a:p>
            <a:pPr marL="342900" indent="-342900" algn="ctr">
              <a:spcBef>
                <a:spcPct val="20000"/>
              </a:spcBef>
            </a:pPr>
            <a:r>
              <a:rPr lang="en-US" sz="3200" dirty="0">
                <a:solidFill>
                  <a:schemeClr val="accent2"/>
                </a:solidFill>
                <a:latin typeface="Comic Sans MS" pitchFamily="66" charset="0"/>
              </a:rPr>
              <a:t>S</a:t>
            </a:r>
            <a:r>
              <a:rPr lang="en-US" sz="3200" dirty="0" smtClean="0">
                <a:solidFill>
                  <a:schemeClr val="accent2"/>
                </a:solidFill>
                <a:latin typeface="Comic Sans MS" pitchFamily="66" charset="0"/>
              </a:rPr>
              <a:t>olutions</a:t>
            </a:r>
            <a:endParaRPr lang="en-US" sz="3200" dirty="0">
              <a:solidFill>
                <a:schemeClr val="accent2"/>
              </a:solidFill>
              <a:latin typeface="Comic Sans MS" pitchFamily="66" charset="0"/>
            </a:endParaRPr>
          </a:p>
          <a:p>
            <a:pPr marL="342900" indent="-342900">
              <a:spcBef>
                <a:spcPct val="20000"/>
              </a:spcBef>
              <a:buFontTx/>
              <a:buChar char="•"/>
            </a:pPr>
            <a:r>
              <a:rPr lang="en-US" sz="2800" dirty="0">
                <a:latin typeface="Comic Sans MS" pitchFamily="66" charset="0"/>
              </a:rPr>
              <a:t>Generalized semantic roles</a:t>
            </a:r>
          </a:p>
          <a:p>
            <a:pPr marL="342900" indent="-342900">
              <a:spcBef>
                <a:spcPct val="20000"/>
              </a:spcBef>
              <a:buFontTx/>
              <a:buChar char="•"/>
            </a:pPr>
            <a:r>
              <a:rPr lang="en-US" sz="2800" dirty="0">
                <a:latin typeface="Comic Sans MS" pitchFamily="66" charset="0"/>
              </a:rPr>
              <a:t>Define verb </a:t>
            </a:r>
            <a:r>
              <a:rPr lang="en-US" sz="2800" dirty="0" smtClean="0">
                <a:latin typeface="Comic Sans MS" pitchFamily="66" charset="0"/>
              </a:rPr>
              <a:t>specific </a:t>
            </a:r>
            <a:r>
              <a:rPr lang="en-US" sz="2800" dirty="0">
                <a:latin typeface="Comic Sans MS" pitchFamily="66" charset="0"/>
              </a:rPr>
              <a:t>semantic </a:t>
            </a:r>
            <a:r>
              <a:rPr lang="en-US" sz="2800" dirty="0" smtClean="0">
                <a:latin typeface="Comic Sans MS" pitchFamily="66" charset="0"/>
              </a:rPr>
              <a:t>roles</a:t>
            </a:r>
          </a:p>
          <a:p>
            <a:pPr marL="342900" indent="-342900">
              <a:spcBef>
                <a:spcPct val="20000"/>
              </a:spcBef>
              <a:buFontTx/>
              <a:buChar char="•"/>
            </a:pPr>
            <a:r>
              <a:rPr lang="en-US" sz="2800" dirty="0" smtClean="0">
                <a:latin typeface="Comic Sans MS" pitchFamily="66" charset="0"/>
              </a:rPr>
              <a:t>Define </a:t>
            </a:r>
            <a:r>
              <a:rPr lang="en-US" sz="2800" dirty="0">
                <a:latin typeface="Comic Sans MS" pitchFamily="66" charset="0"/>
              </a:rPr>
              <a:t> semantic </a:t>
            </a:r>
            <a:r>
              <a:rPr lang="en-US" sz="2800" dirty="0" smtClean="0">
                <a:latin typeface="Comic Sans MS" pitchFamily="66" charset="0"/>
              </a:rPr>
              <a:t>roles for classes of verbs</a:t>
            </a:r>
            <a:endParaRPr lang="en-US" sz="2800" dirty="0">
              <a:latin typeface="Comic Sans MS" pitchFamily="66" charset="0"/>
            </a:endParaRPr>
          </a:p>
          <a:p>
            <a:pPr marL="342900" indent="-342900">
              <a:spcBef>
                <a:spcPct val="20000"/>
              </a:spcBef>
              <a:buFontTx/>
              <a:buChar char="•"/>
            </a:pPr>
            <a:endParaRPr lang="en-US" sz="2800" dirty="0">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89520" y="3384720"/>
              <a:ext cx="8010720" cy="1075320"/>
            </p14:xfrm>
          </p:contentPart>
        </mc:Choice>
        <mc:Fallback>
          <p:pic>
            <p:nvPicPr>
              <p:cNvPr id="2" name="Ink 1"/>
              <p:cNvPicPr/>
              <p:nvPr/>
            </p:nvPicPr>
            <p:blipFill>
              <a:blip r:embed="rId4"/>
              <a:stretch>
                <a:fillRect/>
              </a:stretch>
            </p:blipFill>
            <p:spPr>
              <a:xfrm>
                <a:off x="377280" y="3374280"/>
                <a:ext cx="8034840" cy="1097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noFill/>
        </p:spPr>
        <p:txBody>
          <a:bodyPr/>
          <a:lstStyle/>
          <a:p>
            <a:fld id="{CC2DA4DC-1134-4A26-99A5-2EF049079DB2}" type="datetime1">
              <a:rPr lang="en-US" smtClean="0"/>
              <a:t>2/11/2016</a:t>
            </a:fld>
            <a:endParaRPr lang="en-US"/>
          </a:p>
        </p:txBody>
      </p:sp>
      <p:sp>
        <p:nvSpPr>
          <p:cNvPr id="14341" name="Footer Placeholder 4"/>
          <p:cNvSpPr>
            <a:spLocks noGrp="1"/>
          </p:cNvSpPr>
          <p:nvPr>
            <p:ph type="ftr" sz="quarter" idx="11"/>
          </p:nvPr>
        </p:nvSpPr>
        <p:spPr>
          <a:noFill/>
        </p:spPr>
        <p:txBody>
          <a:bodyPr/>
          <a:lstStyle/>
          <a:p>
            <a:r>
              <a:rPr lang="en-US" smtClean="0"/>
              <a:t>CPSC503 Winter 2016</a:t>
            </a:r>
            <a:endParaRPr lang="en-US"/>
          </a:p>
        </p:txBody>
      </p:sp>
      <p:sp>
        <p:nvSpPr>
          <p:cNvPr id="14342" name="Slide Number Placeholder 5"/>
          <p:cNvSpPr>
            <a:spLocks noGrp="1"/>
          </p:cNvSpPr>
          <p:nvPr>
            <p:ph type="sldNum" sz="quarter" idx="12"/>
          </p:nvPr>
        </p:nvSpPr>
        <p:spPr>
          <a:noFill/>
        </p:spPr>
        <p:txBody>
          <a:bodyPr/>
          <a:lstStyle/>
          <a:p>
            <a:fld id="{8DBD4E8A-E016-43B8-9F67-97BE115277CB}" type="slidenum">
              <a:rPr lang="en-US" smtClean="0"/>
              <a:pPr/>
              <a:t>43</a:t>
            </a:fld>
            <a:endParaRPr lang="en-US" smtClean="0"/>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smtClean="0"/>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solidFill>
                  <a:schemeClr val="accent2"/>
                </a:solidFill>
                <a:latin typeface="Comic Sans MS" pitchFamily="66" charset="0"/>
              </a:rPr>
              <a:t>Proto-Agent</a:t>
            </a:r>
          </a:p>
          <a:p>
            <a:pPr marL="742950" lvl="1" indent="-285750">
              <a:lnSpc>
                <a:spcPct val="90000"/>
              </a:lnSpc>
              <a:spcBef>
                <a:spcPct val="20000"/>
              </a:spcBef>
              <a:buFontTx/>
              <a:buChar char="–"/>
            </a:pPr>
            <a:r>
              <a:rPr lang="en-US" sz="2000">
                <a:latin typeface="Comic Sans MS" pitchFamily="66" charset="0"/>
              </a:rPr>
              <a:t>Volitional involvement in event or state</a:t>
            </a:r>
          </a:p>
          <a:p>
            <a:pPr marL="742950" lvl="1" indent="-285750">
              <a:lnSpc>
                <a:spcPct val="90000"/>
              </a:lnSpc>
              <a:spcBef>
                <a:spcPct val="20000"/>
              </a:spcBef>
              <a:buFontTx/>
              <a:buChar char="–"/>
            </a:pPr>
            <a:r>
              <a:rPr lang="en-US" sz="2000">
                <a:latin typeface="Comic Sans MS" pitchFamily="66" charset="0"/>
              </a:rPr>
              <a:t>Sentience (and/or perception)</a:t>
            </a:r>
          </a:p>
          <a:p>
            <a:pPr marL="742950" lvl="1" indent="-285750">
              <a:lnSpc>
                <a:spcPct val="90000"/>
              </a:lnSpc>
              <a:spcBef>
                <a:spcPct val="20000"/>
              </a:spcBef>
              <a:buFontTx/>
              <a:buChar char="–"/>
            </a:pPr>
            <a:r>
              <a:rPr lang="en-US" sz="200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a:latin typeface="Comic Sans MS" pitchFamily="66" charset="0"/>
              </a:rPr>
              <a:t>Movement (relative to position of another participant) </a:t>
            </a:r>
          </a:p>
          <a:p>
            <a:pPr marL="742950" lvl="1" indent="-285750">
              <a:lnSpc>
                <a:spcPct val="90000"/>
              </a:lnSpc>
              <a:spcBef>
                <a:spcPct val="20000"/>
              </a:spcBef>
              <a:buFontTx/>
              <a:buChar char="–"/>
            </a:pPr>
            <a:r>
              <a:rPr lang="en-US" sz="2000">
                <a:latin typeface="Comic Sans MS" pitchFamily="66" charset="0"/>
              </a:rPr>
              <a:t>(exists independently of event named) </a:t>
            </a:r>
          </a:p>
        </p:txBody>
      </p:sp>
      <p:sp>
        <p:nvSpPr>
          <p:cNvPr id="14347" name="Rectangle 9"/>
          <p:cNvSpPr>
            <a:spLocks noChangeArrowheads="1"/>
          </p:cNvSpPr>
          <p:nvPr/>
        </p:nvSpPr>
        <p:spPr bwMode="auto">
          <a:xfrm>
            <a:off x="4800600" y="2819400"/>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a:solidFill>
                  <a:schemeClr val="accent2"/>
                </a:solidFill>
                <a:latin typeface="Comic Sans MS" pitchFamily="66" charset="0"/>
              </a:rPr>
              <a:t>Proto-Patient</a:t>
            </a:r>
            <a:endParaRPr lang="en-US" sz="2800">
              <a:latin typeface="Comic Sans MS" pitchFamily="66" charset="0"/>
            </a:endParaRPr>
          </a:p>
          <a:p>
            <a:pPr marL="742950" lvl="1" indent="-285750">
              <a:spcBef>
                <a:spcPct val="20000"/>
              </a:spcBef>
              <a:buFontTx/>
              <a:buChar char="–"/>
            </a:pPr>
            <a:r>
              <a:rPr lang="en-US" sz="2000">
                <a:latin typeface="Comic Sans MS" pitchFamily="66" charset="0"/>
              </a:rPr>
              <a:t>Undergoes change of state</a:t>
            </a:r>
          </a:p>
          <a:p>
            <a:pPr marL="742950" lvl="1" indent="-285750">
              <a:spcBef>
                <a:spcPct val="20000"/>
              </a:spcBef>
              <a:buFontTx/>
              <a:buChar char="–"/>
            </a:pPr>
            <a:r>
              <a:rPr lang="en-US" sz="2000">
                <a:latin typeface="Comic Sans MS" pitchFamily="66" charset="0"/>
              </a:rPr>
              <a:t>Incremental theme</a:t>
            </a:r>
          </a:p>
          <a:p>
            <a:pPr marL="742950" lvl="1" indent="-285750">
              <a:spcBef>
                <a:spcPct val="20000"/>
              </a:spcBef>
              <a:buFontTx/>
              <a:buChar char="–"/>
            </a:pPr>
            <a:r>
              <a:rPr lang="en-US" sz="2000">
                <a:latin typeface="Comic Sans MS" pitchFamily="66" charset="0"/>
              </a:rPr>
              <a:t>Causally affected by another participant</a:t>
            </a:r>
          </a:p>
          <a:p>
            <a:pPr marL="742950" lvl="1" indent="-285750">
              <a:spcBef>
                <a:spcPct val="20000"/>
              </a:spcBef>
              <a:buFontTx/>
              <a:buChar char="–"/>
            </a:pPr>
            <a:r>
              <a:rPr lang="en-US" sz="2000">
                <a:latin typeface="Comic Sans MS" pitchFamily="66" charset="0"/>
              </a:rPr>
              <a:t>Stationary relative to movement of another participant</a:t>
            </a:r>
          </a:p>
          <a:p>
            <a:pPr marL="742950" lvl="1" indent="-285750">
              <a:spcBef>
                <a:spcPct val="20000"/>
              </a:spcBef>
              <a:buFontTx/>
              <a:buChar char="–"/>
            </a:pPr>
            <a:r>
              <a:rPr lang="en-US" sz="2000">
                <a:latin typeface="Comic Sans MS" pitchFamily="66" charset="0"/>
              </a:rPr>
              <a:t>(does not exist independently of the event, or at all)</a:t>
            </a: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08" y="2821272"/>
                <a:ext cx="2299119" cy="5137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F7439345-9F34-4D0B-AE02-BC613979FA72}" type="datetime1">
              <a:rPr lang="en-US" smtClean="0"/>
              <a:t>2/11/2016</a:t>
            </a:fld>
            <a:endParaRPr lang="en-US"/>
          </a:p>
        </p:txBody>
      </p:sp>
      <p:sp>
        <p:nvSpPr>
          <p:cNvPr id="15366" name="Footer Placeholder 4"/>
          <p:cNvSpPr>
            <a:spLocks noGrp="1"/>
          </p:cNvSpPr>
          <p:nvPr>
            <p:ph type="ftr" sz="quarter" idx="11"/>
          </p:nvPr>
        </p:nvSpPr>
        <p:spPr>
          <a:noFill/>
        </p:spPr>
        <p:txBody>
          <a:bodyPr/>
          <a:lstStyle/>
          <a:p>
            <a:r>
              <a:rPr lang="en-US" smtClean="0"/>
              <a:t>CPSC503 Winter 2016</a:t>
            </a:r>
            <a:endParaRPr lang="en-US"/>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44</a:t>
            </a:fld>
            <a:endParaRPr lang="en-US" smtClean="0"/>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fld id="{AF87599C-7BC1-4C38-9F66-FCBDDF52CAD3}" type="datetime1">
              <a:rPr lang="en-US" smtClean="0"/>
              <a:t>2/11/2016</a:t>
            </a:fld>
            <a:endParaRPr lang="en-US"/>
          </a:p>
        </p:txBody>
      </p:sp>
      <p:sp>
        <p:nvSpPr>
          <p:cNvPr id="16408" name="Footer Placeholder 4"/>
          <p:cNvSpPr>
            <a:spLocks noGrp="1"/>
          </p:cNvSpPr>
          <p:nvPr>
            <p:ph type="ftr" sz="quarter" idx="11"/>
          </p:nvPr>
        </p:nvSpPr>
        <p:spPr>
          <a:noFill/>
        </p:spPr>
        <p:txBody>
          <a:bodyPr/>
          <a:lstStyle/>
          <a:p>
            <a:r>
              <a:rPr lang="en-US" smtClean="0"/>
              <a:t>CPSC503 Winter 2016</a:t>
            </a:r>
            <a:endParaRPr lang="en-US"/>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45</a:t>
            </a:fld>
            <a:endParaRPr lang="en-US" smtClean="0"/>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504"/>
                <a:ext cx="323310" cy="10616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598"/>
                <a:ext cx="958031" cy="68515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58"/>
                <a:ext cx="1499662" cy="51284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13"/>
                <a:ext cx="1049302" cy="66617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4782D917-E460-4990-9552-199776C6EB8F}" type="datetime1">
              <a:rPr lang="en-US" smtClean="0"/>
              <a:t>2/11/2016</a:t>
            </a:fld>
            <a:endParaRPr lang="en-US"/>
          </a:p>
        </p:txBody>
      </p:sp>
      <p:sp>
        <p:nvSpPr>
          <p:cNvPr id="17412" name="Footer Placeholder 4"/>
          <p:cNvSpPr>
            <a:spLocks noGrp="1"/>
          </p:cNvSpPr>
          <p:nvPr>
            <p:ph type="ftr" sz="quarter" idx="11"/>
          </p:nvPr>
        </p:nvSpPr>
        <p:spPr>
          <a:noFill/>
        </p:spPr>
        <p:txBody>
          <a:bodyPr/>
          <a:lstStyle/>
          <a:p>
            <a:r>
              <a:rPr lang="en-US" smtClean="0"/>
              <a:t>CPSC503 Winter 2016</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46</a:t>
            </a:fld>
            <a:endParaRPr lang="en-US" smtClean="0"/>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EC24682F-CD78-4AB8-895F-220314A3A3BA}" type="datetime1">
              <a:rPr lang="en-US" smtClean="0"/>
              <a:t>2/11/2016</a:t>
            </a:fld>
            <a:endParaRPr lang="en-US"/>
          </a:p>
        </p:txBody>
      </p:sp>
      <p:sp>
        <p:nvSpPr>
          <p:cNvPr id="18441" name="Footer Placeholder 4"/>
          <p:cNvSpPr>
            <a:spLocks noGrp="1"/>
          </p:cNvSpPr>
          <p:nvPr>
            <p:ph type="ftr" sz="quarter" idx="11"/>
          </p:nvPr>
        </p:nvSpPr>
        <p:spPr>
          <a:noFill/>
        </p:spPr>
        <p:txBody>
          <a:bodyPr/>
          <a:lstStyle/>
          <a:p>
            <a:r>
              <a:rPr lang="en-US" smtClean="0"/>
              <a:t>CPSC503 Winter 2016</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47</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F700A438-2DAC-49F0-B5C3-F632EF876F19}" type="datetime1">
              <a:rPr lang="en-US" smtClean="0"/>
              <a:t>2/11/2016</a:t>
            </a:fld>
            <a:endParaRPr lang="en-US"/>
          </a:p>
        </p:txBody>
      </p:sp>
      <p:sp>
        <p:nvSpPr>
          <p:cNvPr id="19463" name="Footer Placeholder 4"/>
          <p:cNvSpPr>
            <a:spLocks noGrp="1"/>
          </p:cNvSpPr>
          <p:nvPr>
            <p:ph type="ftr" sz="quarter" idx="11"/>
          </p:nvPr>
        </p:nvSpPr>
        <p:spPr>
          <a:noFill/>
        </p:spPr>
        <p:txBody>
          <a:bodyPr/>
          <a:lstStyle/>
          <a:p>
            <a:r>
              <a:rPr lang="en-US" smtClean="0"/>
              <a:t>CPSC503 Winter 2016</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48</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0A427300-47F6-4267-A42F-D3B46622F988}" type="datetime1">
              <a:rPr lang="en-US" smtClean="0"/>
              <a:t>2/11/2016</a:t>
            </a:fld>
            <a:endParaRPr lang="en-US"/>
          </a:p>
        </p:txBody>
      </p:sp>
      <p:sp>
        <p:nvSpPr>
          <p:cNvPr id="20489" name="Footer Placeholder 5"/>
          <p:cNvSpPr>
            <a:spLocks noGrp="1"/>
          </p:cNvSpPr>
          <p:nvPr>
            <p:ph type="ftr" sz="quarter" idx="11"/>
          </p:nvPr>
        </p:nvSpPr>
        <p:spPr>
          <a:noFill/>
        </p:spPr>
        <p:txBody>
          <a:bodyPr/>
          <a:lstStyle/>
          <a:p>
            <a:r>
              <a:rPr lang="en-US" smtClean="0"/>
              <a:t>CPSC503 Winter 2016</a:t>
            </a:r>
            <a:endParaRPr lang="en-US"/>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49</a:t>
            </a:fld>
            <a:endParaRPr lang="en-US" smtClean="0"/>
          </a:p>
        </p:txBody>
      </p:sp>
      <p:sp>
        <p:nvSpPr>
          <p:cNvPr id="20491" name="Rectangle 2"/>
          <p:cNvSpPr>
            <a:spLocks noGrp="1" noChangeArrowheads="1"/>
          </p:cNvSpPr>
          <p:nvPr>
            <p:ph type="title"/>
          </p:nvPr>
        </p:nvSpPr>
        <p:spPr/>
        <p:txBody>
          <a:bodyPr/>
          <a:lstStyle/>
          <a:p>
            <a:pPr eaLnBrk="1" hangingPunct="1"/>
            <a:r>
              <a:rPr lang="en-US" smtClean="0"/>
              <a:t>Summary</a:t>
            </a:r>
          </a:p>
        </p:txBody>
      </p:sp>
      <p:sp>
        <p:nvSpPr>
          <p:cNvPr id="20492" name="Rectangle 3"/>
          <p:cNvSpPr>
            <a:spLocks noGrp="1" noChangeArrowheads="1"/>
          </p:cNvSpPr>
          <p:nvPr>
            <p:ph type="body" sz="half" idx="1"/>
          </p:nvPr>
        </p:nvSpPr>
        <p:spPr>
          <a:xfrm>
            <a:off x="152400" y="2045275"/>
            <a:ext cx="4953000" cy="1143000"/>
          </a:xfrm>
        </p:spPr>
        <p:txBody>
          <a:bodyPr/>
          <a:lstStyle/>
          <a:p>
            <a:pPr eaLnBrk="1" hangingPunct="1"/>
            <a:r>
              <a:rPr lang="en-US" sz="3200" dirty="0" smtClean="0"/>
              <a:t>Relations among words and their meanings</a:t>
            </a:r>
          </a:p>
          <a:p>
            <a:pPr eaLnBrk="1" hangingPunct="1">
              <a:buFontTx/>
              <a:buNone/>
            </a:pPr>
            <a:endParaRPr lang="en-US" sz="3200" dirty="0" smtClean="0"/>
          </a:p>
        </p:txBody>
      </p:sp>
      <p:sp>
        <p:nvSpPr>
          <p:cNvPr id="20493" name="Rectangle 5"/>
          <p:cNvSpPr>
            <a:spLocks noChangeArrowheads="1"/>
          </p:cNvSpPr>
          <p:nvPr/>
        </p:nvSpPr>
        <p:spPr bwMode="auto">
          <a:xfrm>
            <a:off x="0" y="3863181"/>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4881562" y="2214274"/>
            <a:ext cx="18811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Wordnet</a:t>
            </a:r>
            <a:endParaRPr lang="en-US" sz="32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21097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FrameNet</a:t>
            </a:r>
            <a:endParaRPr lang="en-US" sz="32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917700"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PropBank</a:t>
            </a:r>
            <a:endParaRPr lang="en-US" sz="32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862138" cy="584200"/>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VerbNet</a:t>
            </a:r>
            <a:endParaRPr lang="en-US" sz="3200" b="0" dirty="0">
              <a:solidFill>
                <a:schemeClr val="accent2"/>
              </a:solidFill>
              <a:latin typeface="Comic Sans MS" pitchFamily="66" charset="0"/>
            </a:endParaRPr>
          </a:p>
        </p:txBody>
      </p:sp>
      <p:sp>
        <p:nvSpPr>
          <p:cNvPr id="12" name="Rectangle 6"/>
          <p:cNvSpPr>
            <a:spLocks noChangeArrowheads="1"/>
          </p:cNvSpPr>
          <p:nvPr/>
        </p:nvSpPr>
        <p:spPr bwMode="auto">
          <a:xfrm>
            <a:off x="6046443" y="3125213"/>
            <a:ext cx="1351652" cy="584775"/>
          </a:xfrm>
          <a:prstGeom prst="rect">
            <a:avLst/>
          </a:prstGeom>
          <a:noFill/>
          <a:ln w="9525">
            <a:noFill/>
            <a:miter lim="800000"/>
            <a:headEnd/>
            <a:tailEnd/>
          </a:ln>
        </p:spPr>
        <p:txBody>
          <a:bodyPr wrap="none">
            <a:spAutoFit/>
          </a:bodyPr>
          <a:lstStyle/>
          <a:p>
            <a:r>
              <a:rPr lang="en-US" sz="3200" b="0" dirty="0" smtClean="0">
                <a:solidFill>
                  <a:schemeClr val="accent2"/>
                </a:solidFill>
                <a:latin typeface="Comic Sans MS" pitchFamily="66" charset="0"/>
              </a:rPr>
              <a:t>YAGO</a:t>
            </a:r>
            <a:endParaRPr lang="en-US" sz="3200" b="0" dirty="0">
              <a:solidFill>
                <a:schemeClr val="accent2"/>
              </a:solidFill>
              <a:latin typeface="Comic Sans MS" pitchFamily="66" charset="0"/>
            </a:endParaRPr>
          </a:p>
        </p:txBody>
      </p:sp>
      <p:sp>
        <p:nvSpPr>
          <p:cNvPr id="13" name="Rectangle 6"/>
          <p:cNvSpPr>
            <a:spLocks noChangeArrowheads="1"/>
          </p:cNvSpPr>
          <p:nvPr/>
        </p:nvSpPr>
        <p:spPr bwMode="auto">
          <a:xfrm>
            <a:off x="7367588" y="2793712"/>
            <a:ext cx="1689886" cy="584775"/>
          </a:xfrm>
          <a:prstGeom prst="rect">
            <a:avLst/>
          </a:prstGeom>
          <a:noFill/>
          <a:ln w="9525">
            <a:noFill/>
            <a:miter lim="800000"/>
            <a:headEnd/>
            <a:tailEnd/>
          </a:ln>
        </p:spPr>
        <p:txBody>
          <a:bodyPr wrap="none">
            <a:spAutoFit/>
          </a:bodyPr>
          <a:lstStyle/>
          <a:p>
            <a:r>
              <a:rPr lang="en-US" sz="3200" b="0" dirty="0" err="1" smtClean="0">
                <a:solidFill>
                  <a:schemeClr val="accent2"/>
                </a:solidFill>
                <a:latin typeface="Comic Sans MS" pitchFamily="66" charset="0"/>
              </a:rPr>
              <a:t>Probase</a:t>
            </a:r>
            <a:endParaRPr lang="en-US" sz="3200" b="0" dirty="0">
              <a:solidFill>
                <a:schemeClr val="accent2"/>
              </a:solidFill>
              <a:latin typeface="Comic Sans MS" pitchFamily="66" charset="0"/>
            </a:endParaRPr>
          </a:p>
        </p:txBody>
      </p:sp>
      <p:sp>
        <p:nvSpPr>
          <p:cNvPr id="17" name="Rectangle 6"/>
          <p:cNvSpPr>
            <a:spLocks noChangeArrowheads="1"/>
          </p:cNvSpPr>
          <p:nvPr/>
        </p:nvSpPr>
        <p:spPr bwMode="auto">
          <a:xfrm>
            <a:off x="7008419" y="3613081"/>
            <a:ext cx="1957587" cy="584775"/>
          </a:xfrm>
          <a:prstGeom prst="rect">
            <a:avLst/>
          </a:prstGeom>
          <a:noFill/>
          <a:ln w="9525">
            <a:noFill/>
            <a:miter lim="800000"/>
            <a:headEnd/>
            <a:tailEnd/>
          </a:ln>
        </p:spPr>
        <p:txBody>
          <a:bodyPr wrap="none">
            <a:spAutoFit/>
          </a:bodyPr>
          <a:lstStyle/>
          <a:p>
            <a:r>
              <a:rPr lang="en-US" sz="3200" b="0" smtClean="0">
                <a:solidFill>
                  <a:schemeClr val="accent2"/>
                </a:solidFill>
                <a:latin typeface="Comic Sans MS" pitchFamily="66" charset="0"/>
              </a:rPr>
              <a:t>Freebase</a:t>
            </a:r>
            <a:endParaRPr lang="en-US" sz="3200" b="0" dirty="0">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p:txBody>
          <a:bodyPr/>
          <a:lstStyle/>
          <a:p>
            <a:pPr>
              <a:defRPr/>
            </a:pPr>
            <a:fld id="{F556E935-B168-4715-94E2-0A8EA679AF51}" type="datetime1">
              <a:rPr lang="en-US" smtClean="0"/>
              <a:t>2/11/2016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5</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407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02D7E1FE-392E-4C11-A11B-B8F2D013DEAB}" type="datetime1">
              <a:rPr lang="en-US" smtClean="0"/>
              <a:t>2/11/2016</a:t>
            </a:fld>
            <a:endParaRPr lang="en-US"/>
          </a:p>
        </p:txBody>
      </p:sp>
      <p:sp>
        <p:nvSpPr>
          <p:cNvPr id="21510" name="Footer Placeholder 4"/>
          <p:cNvSpPr>
            <a:spLocks noGrp="1"/>
          </p:cNvSpPr>
          <p:nvPr>
            <p:ph type="ftr" sz="quarter" idx="11"/>
          </p:nvPr>
        </p:nvSpPr>
        <p:spPr>
          <a:noFill/>
        </p:spPr>
        <p:txBody>
          <a:bodyPr/>
          <a:lstStyle/>
          <a:p>
            <a:r>
              <a:rPr lang="en-US" smtClean="0"/>
              <a:t>CPSC503 Winter 2016</a:t>
            </a:r>
            <a:endParaRPr lang="en-US"/>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50</a:t>
            </a:fld>
            <a:endParaRPr lang="en-US" smtClean="0"/>
          </a:p>
        </p:txBody>
      </p:sp>
      <p:sp>
        <p:nvSpPr>
          <p:cNvPr id="21512" name="Rectangle 2"/>
          <p:cNvSpPr>
            <a:spLocks noGrp="1" noChangeArrowheads="1"/>
          </p:cNvSpPr>
          <p:nvPr>
            <p:ph type="title"/>
          </p:nvPr>
        </p:nvSpPr>
        <p:spPr>
          <a:xfrm>
            <a:off x="609600" y="304800"/>
            <a:ext cx="7772400" cy="1143000"/>
          </a:xfrm>
        </p:spPr>
        <p:txBody>
          <a:bodyPr/>
          <a:lstStyle/>
          <a:p>
            <a:pPr eaLnBrk="1" hangingPunct="1"/>
            <a:r>
              <a:rPr lang="en-US" dirty="0" smtClean="0"/>
              <a:t>Next Time (after reading week)</a:t>
            </a:r>
          </a:p>
        </p:txBody>
      </p:sp>
      <p:sp>
        <p:nvSpPr>
          <p:cNvPr id="21513" name="Rectangle 3"/>
          <p:cNvSpPr>
            <a:spLocks noGrp="1" noChangeArrowheads="1"/>
          </p:cNvSpPr>
          <p:nvPr>
            <p:ph type="body" idx="1"/>
          </p:nvPr>
        </p:nvSpPr>
        <p:spPr>
          <a:xfrm>
            <a:off x="754117" y="1600200"/>
            <a:ext cx="7772400" cy="2895600"/>
          </a:xfrm>
        </p:spPr>
        <p:txBody>
          <a:bodyPr/>
          <a:lstStyle/>
          <a:p>
            <a:pPr eaLnBrk="1" hangingPunct="1">
              <a:buFontTx/>
              <a:buNone/>
            </a:pPr>
            <a:r>
              <a:rPr lang="en-US" sz="3600" dirty="0" smtClean="0"/>
              <a:t>Read </a:t>
            </a:r>
            <a:r>
              <a:rPr lang="en-US" sz="3600" dirty="0" err="1" smtClean="0"/>
              <a:t>Chp</a:t>
            </a:r>
            <a:r>
              <a:rPr lang="en-US" sz="3600" dirty="0" smtClean="0"/>
              <a:t>. </a:t>
            </a:r>
            <a:r>
              <a:rPr lang="en-US" sz="3600" dirty="0" smtClean="0"/>
              <a:t>18 3</a:t>
            </a:r>
            <a:r>
              <a:rPr lang="en-US" sz="3600" baseline="30000" dirty="0" smtClean="0"/>
              <a:t>rd</a:t>
            </a:r>
            <a:r>
              <a:rPr lang="en-US" sz="3600" dirty="0" smtClean="0"/>
              <a:t> Edition</a:t>
            </a:r>
            <a:endParaRPr lang="en-US" sz="3600" dirty="0" smtClean="0"/>
          </a:p>
          <a:p>
            <a:pPr eaLnBrk="1" hangingPunct="1">
              <a:buFontTx/>
              <a:buNone/>
            </a:pPr>
            <a:r>
              <a:rPr lang="en-US" dirty="0" smtClean="0"/>
              <a:t>Computational Lexical Semantics</a:t>
            </a:r>
          </a:p>
          <a:p>
            <a:pPr eaLnBrk="1" hangingPunct="1"/>
            <a:r>
              <a:rPr lang="en-US" dirty="0" smtClean="0"/>
              <a:t>Word Sense Disambiguation</a:t>
            </a:r>
          </a:p>
          <a:p>
            <a:pPr eaLnBrk="1" hangingPunct="1"/>
            <a:r>
              <a:rPr lang="en-US" dirty="0" smtClean="0"/>
              <a:t>Word Similarity</a:t>
            </a:r>
          </a:p>
          <a:p>
            <a:pPr eaLnBrk="1" hangingPunct="1">
              <a:buFontTx/>
              <a:buNone/>
            </a:pPr>
            <a:endParaRPr lang="en-US" sz="3600" dirty="0" smtClean="0"/>
          </a:p>
        </p:txBody>
      </p:sp>
      <p:sp>
        <p:nvSpPr>
          <p:cNvPr id="7" name="Rectangle 3"/>
          <p:cNvSpPr txBox="1">
            <a:spLocks noChangeArrowheads="1"/>
          </p:cNvSpPr>
          <p:nvPr/>
        </p:nvSpPr>
        <p:spPr bwMode="auto">
          <a:xfrm>
            <a:off x="157655" y="4204138"/>
            <a:ext cx="8965324" cy="18288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3600" kern="0" dirty="0" smtClean="0"/>
              <a:t>Projects: </a:t>
            </a:r>
            <a:r>
              <a:rPr lang="en-US" sz="3600" b="0" kern="0" dirty="0" smtClean="0"/>
              <a:t>will schedule </a:t>
            </a:r>
            <a:r>
              <a:rPr lang="en-US" sz="3600" b="0" kern="0" dirty="0" err="1" smtClean="0"/>
              <a:t>mtgs</a:t>
            </a:r>
            <a:r>
              <a:rPr lang="en-US" sz="3600" b="0" kern="0" dirty="0" smtClean="0"/>
              <a:t> to discuss </a:t>
            </a:r>
            <a:r>
              <a:rPr lang="en-US" sz="3600" b="0" kern="0" dirty="0" smtClean="0"/>
              <a:t>projects </a:t>
            </a:r>
            <a:r>
              <a:rPr lang="en-US" sz="3600" b="0" kern="0" dirty="0" smtClean="0"/>
              <a:t>– 3 </a:t>
            </a:r>
            <a:r>
              <a:rPr lang="en-US" sz="3600" b="0" kern="0" dirty="0" smtClean="0"/>
              <a:t>hours block </a:t>
            </a:r>
            <a:r>
              <a:rPr lang="en-US" sz="3600" b="0" kern="0" dirty="0" smtClean="0"/>
              <a:t>– Wed 17</a:t>
            </a:r>
            <a:r>
              <a:rPr lang="en-US" sz="3600" b="0" kern="0" baseline="30000" dirty="0" smtClean="0"/>
              <a:t>th</a:t>
            </a:r>
            <a:r>
              <a:rPr lang="en-US" sz="3600" b="0" kern="0" dirty="0" smtClean="0"/>
              <a:t> </a:t>
            </a:r>
            <a:r>
              <a:rPr lang="en-US" sz="3600" b="0" kern="0" dirty="0" smtClean="0"/>
              <a:t>10am-1pm</a:t>
            </a:r>
            <a:endParaRPr lang="en-US" b="0" kern="0" dirty="0" smtClean="0"/>
          </a:p>
          <a:p>
            <a:pPr eaLnBrk="1" hangingPunct="1">
              <a:buFontTx/>
              <a:buNone/>
            </a:pPr>
            <a:endParaRPr lang="en-US" sz="3600" b="0" kern="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smtClean="0"/>
              <a:t>Just a sketch:  to provide some context for some concepts / techniques discussed in 422</a:t>
            </a:r>
            <a:endParaRPr lang="en-CA" sz="32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68C3B-C815-4706-936C-540C9276CF4E}" type="slidenum">
              <a:rPr lang="en-US" smtClean="0">
                <a:solidFill>
                  <a:srgbClr val="000000"/>
                </a:solidFill>
              </a:rPr>
              <a:pPr>
                <a:defRPr/>
              </a:pPr>
              <a:t>51</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741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F556E935-B168-4715-94E2-0A8EA679AF51}" type="datetime1">
              <a:rPr lang="en-US" smtClean="0"/>
              <a:t>2/11/2016</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dirty="0" smtClean="0"/>
              <a:t>CPSC503 Winter 2016</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6</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388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F556E935-B168-4715-94E2-0A8EA679AF51}" type="datetime1">
              <a:rPr lang="en-US" smtClean="0"/>
              <a:t>2/11/2016</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dirty="0" smtClean="0"/>
              <a:t>CPSC503 Winter 2016</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7</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29" y="1197429"/>
            <a:ext cx="6705600" cy="486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E27B322D-DDF8-4AF4-B80E-F08975953FAF}" type="datetime1">
              <a:rPr lang="en-US" smtClean="0"/>
              <a:t>2/11/2016</a:t>
            </a:fld>
            <a:endParaRPr lang="en-US" dirty="0"/>
          </a:p>
        </p:txBody>
      </p:sp>
      <p:sp>
        <p:nvSpPr>
          <p:cNvPr id="39939" name="Footer Placeholder 4"/>
          <p:cNvSpPr>
            <a:spLocks noGrp="1"/>
          </p:cNvSpPr>
          <p:nvPr>
            <p:ph type="ftr" sz="quarter" idx="11"/>
          </p:nvPr>
        </p:nvSpPr>
        <p:spPr>
          <a:xfrm>
            <a:off x="3124200" y="6629400"/>
            <a:ext cx="2895600" cy="457200"/>
          </a:xfrm>
          <a:noFill/>
        </p:spPr>
        <p:txBody>
          <a:bodyPr/>
          <a:lstStyle/>
          <a:p>
            <a:r>
              <a:rPr lang="en-US" smtClean="0"/>
              <a:t>CPSC503 Winter 2016</a:t>
            </a:r>
            <a:endParaRPr lang="en-US" dirty="0"/>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8</a:t>
            </a:fld>
            <a:endParaRPr lang="en-US" smtClean="0"/>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t> Text Book: Representation and Inference for Natural Language : A First Course in Computational Semantics </a:t>
            </a:r>
            <a:r>
              <a:rPr lang="en-US" sz="2400" i="1" dirty="0" smtClean="0"/>
              <a:t>Patrick Blackburn and Johan </a:t>
            </a:r>
            <a:r>
              <a:rPr lang="en-US" sz="2400" i="1" dirty="0" err="1" smtClean="0"/>
              <a:t>Bos</a:t>
            </a:r>
            <a:r>
              <a:rPr lang="en-US" sz="2400" i="1" dirty="0" smtClean="0"/>
              <a:t>, </a:t>
            </a:r>
            <a:r>
              <a:rPr lang="en-US" sz="2400" b="1" i="1" dirty="0" smtClean="0"/>
              <a:t>2005</a:t>
            </a:r>
            <a:r>
              <a:rPr lang="en-US" sz="2400" i="1" dirty="0" smtClean="0"/>
              <a:t>, </a:t>
            </a:r>
            <a:r>
              <a:rPr lang="en-CA" sz="2400" dirty="0" smtClean="0"/>
              <a:t>CSLI</a:t>
            </a:r>
            <a:endParaRPr lang="en-US" sz="2400" i="1" dirty="0" smtClean="0"/>
          </a:p>
          <a:p>
            <a:endParaRPr lang="en-US" sz="2400" i="1" dirty="0" smtClean="0"/>
          </a:p>
          <a:p>
            <a:pPr>
              <a:buFont typeface="Arial" pitchFamily="34" charset="0"/>
              <a:buChar char="•"/>
            </a:pPr>
            <a:r>
              <a:rPr lang="en-US" sz="2400" i="1" dirty="0" smtClean="0"/>
              <a:t> </a:t>
            </a:r>
            <a:r>
              <a:rPr lang="en-CA" sz="2400" i="1" dirty="0" smtClean="0"/>
              <a:t>J. </a:t>
            </a:r>
            <a:r>
              <a:rPr lang="en-CA" sz="2400" i="1" dirty="0" err="1" smtClean="0"/>
              <a:t>Bos</a:t>
            </a:r>
            <a:r>
              <a:rPr lang="en-CA" sz="2400" i="1" dirty="0" smtClean="0"/>
              <a:t> (</a:t>
            </a:r>
            <a:r>
              <a:rPr lang="en-CA" sz="2400" b="1" i="1" dirty="0" smtClean="0"/>
              <a:t>2011</a:t>
            </a:r>
            <a:r>
              <a:rPr lang="en-CA" sz="2400" i="1" dirty="0" smtClean="0"/>
              <a:t>): A Survey of Computational Semantics: Representation, Inference and Knowledge in Wide-Coverage Text Understanding. </a:t>
            </a:r>
            <a:r>
              <a:rPr lang="en-CA" sz="2400" dirty="0" smtClean="0"/>
              <a:t>Language and Linguistics Compass 5(6): 336–366</a:t>
            </a:r>
            <a:r>
              <a:rPr lang="en-CA" sz="2400" i="1" dirty="0" smtClean="0"/>
              <a:t>. </a:t>
            </a:r>
          </a:p>
          <a:p>
            <a:pPr>
              <a:buFont typeface="Arial" pitchFamily="34" charset="0"/>
              <a:buChar char="•"/>
            </a:pPr>
            <a:endParaRPr lang="en-CA" sz="2400" i="1" dirty="0"/>
          </a:p>
          <a:p>
            <a:pPr>
              <a:buFont typeface="Arial" pitchFamily="34" charset="0"/>
              <a:buChar char="•"/>
            </a:pPr>
            <a:r>
              <a:rPr lang="en-CA" sz="2400" i="1" dirty="0" smtClean="0"/>
              <a:t> Semantic parsing via Machine Learning: </a:t>
            </a:r>
            <a:r>
              <a:rPr lang="en-CA" sz="2400" dirty="0"/>
              <a:t>The Cornell Semantic Parsing Framework (Cornell SPF) is an open source research software package. It includes a semantic parsing algorithm, a flexible meaning representation language and learning algorithms. </a:t>
            </a:r>
            <a:r>
              <a:rPr lang="en-CA" sz="2000" dirty="0">
                <a:latin typeface="Arial" panose="020B0604020202020204" pitchFamily="34" charset="0"/>
                <a:cs typeface="Arial" panose="020B0604020202020204" pitchFamily="34" charset="0"/>
              </a:rPr>
              <a:t>http://yoavartzi.com/</a:t>
            </a:r>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9943" name="Ink 7"/>
              <p14:cNvContentPartPr>
                <a14:cpLocks xmlns:a14="http://schemas.microsoft.com/office/drawing/2010/main" noRot="1" noChangeAspect="1" noEditPoints="1" noChangeArrowheads="1" noChangeShapeType="1"/>
              </p14:cNvContentPartPr>
              <p14:nvPr/>
            </p14:nvContentPartPr>
            <p14:xfrm>
              <a:off x="6686550" y="2262188"/>
              <a:ext cx="854075" cy="419100"/>
            </p14:xfrm>
          </p:contentPart>
        </mc:Choice>
        <mc:Fallback xmlns="">
          <p:pic>
            <p:nvPicPr>
              <p:cNvPr id="39943" name="Ink 7"/>
              <p:cNvPicPr>
                <a:picLocks noRot="1" noChangeAspect="1" noEditPoints="1" noChangeArrowheads="1" noChangeShapeType="1"/>
              </p:cNvPicPr>
              <p:nvPr/>
            </p:nvPicPr>
            <p:blipFill>
              <a:blip r:embed="rId4"/>
              <a:stretch>
                <a:fillRect/>
              </a:stretch>
            </p:blipFill>
            <p:spPr>
              <a:xfrm>
                <a:off x="6677941" y="2253187"/>
                <a:ext cx="872010" cy="438543"/>
              </a:xfrm>
              <a:prstGeom prst="rect">
                <a:avLst/>
              </a:prstGeom>
            </p:spPr>
          </p:pic>
        </mc:Fallback>
      </mc:AlternateContent>
    </p:spTree>
    <p:extLst>
      <p:ext uri="{BB962C8B-B14F-4D97-AF65-F5344CB8AC3E}">
        <p14:creationId xmlns:p14="http://schemas.microsoft.com/office/powerpoint/2010/main" val="1014201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00E10C1D-5A25-4F4C-BF84-8875E9A027C9}" type="datetime1">
              <a:rPr lang="en-US" smtClean="0"/>
              <a:t>2/11/2016</a:t>
            </a:fld>
            <a:endParaRPr lang="en-US"/>
          </a:p>
        </p:txBody>
      </p:sp>
      <p:sp>
        <p:nvSpPr>
          <p:cNvPr id="3077" name="Footer Placeholder 5"/>
          <p:cNvSpPr>
            <a:spLocks noGrp="1"/>
          </p:cNvSpPr>
          <p:nvPr>
            <p:ph type="ftr" sz="quarter" idx="11"/>
          </p:nvPr>
        </p:nvSpPr>
        <p:spPr>
          <a:noFill/>
        </p:spPr>
        <p:txBody>
          <a:bodyPr/>
          <a:lstStyle/>
          <a:p>
            <a:r>
              <a:rPr lang="en-US" smtClean="0"/>
              <a:t>CPSC503 Winter 2016</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9</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11 Feb</a:t>
            </a:r>
            <a:br>
              <a:rPr lang="en-US" dirty="0" smtClean="0"/>
            </a:br>
            <a:r>
              <a:rPr lang="en-US" dirty="0" smtClean="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40305</TotalTime>
  <Words>4279</Words>
  <Application>Microsoft Office PowerPoint</Application>
  <PresentationFormat>On-screen Show (4:3)</PresentationFormat>
  <Paragraphs>724</Paragraphs>
  <Slides>51</Slides>
  <Notes>47</Notes>
  <HiddenSlides>2</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5832 Template</vt:lpstr>
      <vt:lpstr>Default Design</vt:lpstr>
      <vt:lpstr>3_Default Design</vt:lpstr>
      <vt:lpstr>Equation</vt:lpstr>
      <vt:lpstr>CPSC 503 Computational Linguistics</vt:lpstr>
      <vt:lpstr>Today 11 Feb :</vt:lpstr>
      <vt:lpstr>Practical Goal for (Syntax-driven) Semantic Analysis</vt:lpstr>
      <vt:lpstr>Practical Goal for (Syntax-driven) Semantic Analysis</vt:lpstr>
      <vt:lpstr>Semantic Parsing (via ML)</vt:lpstr>
      <vt:lpstr>Semantic Parsing (via ML)</vt:lpstr>
      <vt:lpstr>Semantic Parsing (via ML)</vt:lpstr>
      <vt:lpstr>PowerPoint Presentation</vt:lpstr>
      <vt:lpstr>Today 11 Feb :</vt:lpstr>
      <vt:lpstr>Word?</vt:lpstr>
      <vt:lpstr>Dictionary</vt:lpstr>
      <vt:lpstr>Ontologies: inspiration from Natural Language  (From 422) :</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Web interface &amp; API</vt:lpstr>
      <vt:lpstr>Wordnet: NLP Tasks</vt:lpstr>
      <vt:lpstr>YAGO2: huge semantic knowledge base</vt:lpstr>
      <vt:lpstr>Freebase</vt:lpstr>
      <vt:lpstr>Probase (MS Research)</vt:lpstr>
      <vt:lpstr>PowerPoint Presentation</vt:lpstr>
      <vt:lpstr>A snippet of Probase's core taxonomy</vt:lpstr>
      <vt:lpstr>Frequency distribution of the 2.7 million concepts</vt:lpstr>
      <vt:lpstr>Interesting dimensions to compare Ontologies (but form Probase so possibly biased)</vt:lpstr>
      <vt:lpstr>Domain Specific Ontologies: UMLS, MeSH</vt:lpstr>
      <vt:lpstr>Portion of the UMLS Semantic Net</vt:lpstr>
      <vt:lpstr>PowerPoint Presentation</vt:lpstr>
      <vt:lpstr>Today Outline</vt:lpstr>
      <vt:lpstr>Predicate-Argument Structure</vt:lpstr>
      <vt:lpstr>Semantic Roles</vt:lpstr>
      <vt:lpstr>Thematic Roles: Usage</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FrameNet Annotations</vt:lpstr>
      <vt:lpstr>Summary</vt:lpstr>
      <vt:lpstr>Next Time (after reading week)</vt:lpstr>
      <vt:lpstr>Just a sketch:  to provide some context for some concepts / techniques discussed in 422</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657</cp:revision>
  <dcterms:created xsi:type="dcterms:W3CDTF">2003-01-21T20:11:16Z</dcterms:created>
  <dcterms:modified xsi:type="dcterms:W3CDTF">2016-02-11T21:54:00Z</dcterms:modified>
</cp:coreProperties>
</file>